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9" r:id="rId2"/>
    <p:sldId id="282" r:id="rId3"/>
    <p:sldId id="274" r:id="rId4"/>
    <p:sldId id="264" r:id="rId5"/>
    <p:sldId id="267" r:id="rId6"/>
    <p:sldId id="268" r:id="rId7"/>
    <p:sldId id="270" r:id="rId8"/>
    <p:sldId id="269" r:id="rId9"/>
    <p:sldId id="275" r:id="rId10"/>
    <p:sldId id="294" r:id="rId11"/>
    <p:sldId id="297" r:id="rId12"/>
    <p:sldId id="298" r:id="rId13"/>
    <p:sldId id="301" r:id="rId14"/>
    <p:sldId id="300" r:id="rId15"/>
    <p:sldId id="302" r:id="rId16"/>
    <p:sldId id="303" r:id="rId17"/>
    <p:sldId id="304" r:id="rId18"/>
    <p:sldId id="305"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ongnhi"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CD2"/>
    <a:srgbClr val="32D6DA"/>
    <a:srgbClr val="800000"/>
    <a:srgbClr val="FF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69" d="100"/>
          <a:sy n="69" d="100"/>
        </p:scale>
        <p:origin x="6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4-08T10:35:22.62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55A5AE-284D-4248-B24D-40A5321ED8A2}" type="datetimeFigureOut">
              <a:rPr lang="en-US" smtClean="0"/>
              <a:pPr/>
              <a:t>4/8/2020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CF1A0-C465-4D2E-9C84-A88E0FD9316B}" type="slidenum">
              <a:rPr lang="en-US" smtClean="0"/>
              <a:pPr/>
              <a:t>‹#›</a:t>
            </a:fld>
            <a:endParaRPr lang="en-US"/>
          </a:p>
        </p:txBody>
      </p:sp>
    </p:spTree>
    <p:extLst>
      <p:ext uri="{BB962C8B-B14F-4D97-AF65-F5344CB8AC3E}">
        <p14:creationId xmlns:p14="http://schemas.microsoft.com/office/powerpoint/2010/main" val="59783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1</a:t>
            </a:fld>
            <a:endParaRPr lang="en-US"/>
          </a:p>
        </p:txBody>
      </p:sp>
    </p:spTree>
    <p:extLst>
      <p:ext uri="{BB962C8B-B14F-4D97-AF65-F5344CB8AC3E}">
        <p14:creationId xmlns:p14="http://schemas.microsoft.com/office/powerpoint/2010/main" val="343368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10</a:t>
            </a:fld>
            <a:endParaRPr lang="en-US"/>
          </a:p>
        </p:txBody>
      </p:sp>
    </p:spTree>
    <p:extLst>
      <p:ext uri="{BB962C8B-B14F-4D97-AF65-F5344CB8AC3E}">
        <p14:creationId xmlns:p14="http://schemas.microsoft.com/office/powerpoint/2010/main" val="338773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11</a:t>
            </a:fld>
            <a:endParaRPr lang="en-US"/>
          </a:p>
        </p:txBody>
      </p:sp>
    </p:spTree>
    <p:extLst>
      <p:ext uri="{BB962C8B-B14F-4D97-AF65-F5344CB8AC3E}">
        <p14:creationId xmlns:p14="http://schemas.microsoft.com/office/powerpoint/2010/main" val="338773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12</a:t>
            </a:fld>
            <a:endParaRPr lang="en-US"/>
          </a:p>
        </p:txBody>
      </p:sp>
    </p:spTree>
    <p:extLst>
      <p:ext uri="{BB962C8B-B14F-4D97-AF65-F5344CB8AC3E}">
        <p14:creationId xmlns:p14="http://schemas.microsoft.com/office/powerpoint/2010/main" val="3286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2</a:t>
            </a:fld>
            <a:endParaRPr lang="en-US"/>
          </a:p>
        </p:txBody>
      </p:sp>
    </p:spTree>
    <p:extLst>
      <p:ext uri="{BB962C8B-B14F-4D97-AF65-F5344CB8AC3E}">
        <p14:creationId xmlns:p14="http://schemas.microsoft.com/office/powerpoint/2010/main" val="1540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3</a:t>
            </a:fld>
            <a:endParaRPr lang="en-US"/>
          </a:p>
        </p:txBody>
      </p:sp>
    </p:spTree>
    <p:extLst>
      <p:ext uri="{BB962C8B-B14F-4D97-AF65-F5344CB8AC3E}">
        <p14:creationId xmlns:p14="http://schemas.microsoft.com/office/powerpoint/2010/main" val="163073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4</a:t>
            </a:fld>
            <a:endParaRPr lang="en-US"/>
          </a:p>
        </p:txBody>
      </p:sp>
    </p:spTree>
    <p:extLst>
      <p:ext uri="{BB962C8B-B14F-4D97-AF65-F5344CB8AC3E}">
        <p14:creationId xmlns:p14="http://schemas.microsoft.com/office/powerpoint/2010/main" val="411845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5</a:t>
            </a:fld>
            <a:endParaRPr lang="en-US"/>
          </a:p>
        </p:txBody>
      </p:sp>
    </p:spTree>
    <p:extLst>
      <p:ext uri="{BB962C8B-B14F-4D97-AF65-F5344CB8AC3E}">
        <p14:creationId xmlns:p14="http://schemas.microsoft.com/office/powerpoint/2010/main" val="146912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6</a:t>
            </a:fld>
            <a:endParaRPr lang="en-US"/>
          </a:p>
        </p:txBody>
      </p:sp>
    </p:spTree>
    <p:extLst>
      <p:ext uri="{BB962C8B-B14F-4D97-AF65-F5344CB8AC3E}">
        <p14:creationId xmlns:p14="http://schemas.microsoft.com/office/powerpoint/2010/main" val="337487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7</a:t>
            </a:fld>
            <a:endParaRPr lang="en-US"/>
          </a:p>
        </p:txBody>
      </p:sp>
    </p:spTree>
    <p:extLst>
      <p:ext uri="{BB962C8B-B14F-4D97-AF65-F5344CB8AC3E}">
        <p14:creationId xmlns:p14="http://schemas.microsoft.com/office/powerpoint/2010/main" val="149590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8</a:t>
            </a:fld>
            <a:endParaRPr lang="en-US"/>
          </a:p>
        </p:txBody>
      </p:sp>
    </p:spTree>
    <p:extLst>
      <p:ext uri="{BB962C8B-B14F-4D97-AF65-F5344CB8AC3E}">
        <p14:creationId xmlns:p14="http://schemas.microsoft.com/office/powerpoint/2010/main" val="5600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pPr/>
              <a:t>9</a:t>
            </a:fld>
            <a:endParaRPr lang="en-US"/>
          </a:p>
        </p:txBody>
      </p:sp>
    </p:spTree>
    <p:extLst>
      <p:ext uri="{BB962C8B-B14F-4D97-AF65-F5344CB8AC3E}">
        <p14:creationId xmlns:p14="http://schemas.microsoft.com/office/powerpoint/2010/main" val="1555016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836137-6141-4630-B4D1-328DCF199485}"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36137-6141-4630-B4D1-328DCF199485}"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36137-6141-4630-B4D1-328DCF199485}"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36137-6141-4630-B4D1-328DCF199485}"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836137-6141-4630-B4D1-328DCF199485}" type="datetimeFigureOut">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836137-6141-4630-B4D1-328DCF199485}"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36137-6141-4630-B4D1-328DCF199485}" type="datetimeFigureOut">
              <a:rPr lang="en-US" smtClean="0"/>
              <a:pPr/>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836137-6141-4630-B4D1-328DCF199485}" type="datetimeFigureOut">
              <a:rPr lang="en-US" smtClean="0"/>
              <a:pPr/>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36137-6141-4630-B4D1-328DCF199485}" type="datetimeFigureOut">
              <a:rPr lang="en-US" smtClean="0"/>
              <a:pPr/>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36137-6141-4630-B4D1-328DCF199485}"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36137-6141-4630-B4D1-328DCF199485}" type="datetimeFigureOut">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E75DE-6DD5-4D90-8CDA-7A170167F0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36137-6141-4630-B4D1-328DCF199485}" type="datetimeFigureOut">
              <a:rPr lang="en-US" smtClean="0"/>
              <a:pPr/>
              <a:t>4/8/2020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E75DE-6DD5-4D90-8CDA-7A170167F0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4.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1.wav"/><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PRING_QUIZ_SHAPE0"/>
          <p:cNvSpPr/>
          <p:nvPr/>
        </p:nvSpPr>
        <p:spPr>
          <a:xfrm>
            <a:off x="0" y="0"/>
            <a:ext cx="9144000" cy="6858000"/>
          </a:xfrm>
          <a:prstGeom prst="rect">
            <a:avLst/>
          </a:prstGeom>
          <a:solidFill>
            <a:srgbClr val="FFFFFF"/>
          </a:solidFill>
          <a:ln w="25400" cap="flat" cmpd="sng" algn="ctr">
            <a:noFill/>
            <a:prstDash val="solid"/>
          </a:ln>
          <a:effectLst>
            <a:innerShdw>
              <a:scrgbClr r="0" g="0" b="0">
                <a:alpha val="0"/>
              </a:scrgbClr>
            </a:innerShdw>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0" y="965478"/>
            <a:ext cx="9144000" cy="5968722"/>
          </a:xfrm>
          <a:prstGeom prst="rect">
            <a:avLst/>
          </a:prstGeom>
          <a:effectLst>
            <a:outerShdw blurRad="114300" dist="38100" dir="5400000" rotWithShape="0">
              <a:scrgbClr r="0" g="0" b="0">
                <a:alpha val="20000"/>
              </a:scrgbClr>
            </a:outerShdw>
          </a:effectLst>
        </p:spPr>
      </p:pic>
      <p:sp>
        <p:nvSpPr>
          <p:cNvPr id="4" name="ISPRING_QUIZ_SHAPE2"/>
          <p:cNvSpPr txBox="1"/>
          <p:nvPr/>
        </p:nvSpPr>
        <p:spPr>
          <a:xfrm>
            <a:off x="2019300" y="205740"/>
            <a:ext cx="5105400" cy="553998"/>
          </a:xfrm>
          <a:prstGeom prst="rect">
            <a:avLst/>
          </a:prstGeom>
          <a:noFill/>
          <a:ln>
            <a:solidFill>
              <a:srgbClr val="C00000"/>
            </a:solidFill>
          </a:ln>
          <a:effectLst>
            <a:innerShdw>
              <a:scrgbClr r="0" g="0" b="0">
                <a:alpha val="0"/>
              </a:scrgbClr>
            </a:innerShdw>
          </a:effectLst>
        </p:spPr>
        <p:txBody>
          <a:bodyPr vert="horz" wrap="square" rtlCol="0">
            <a:spAutoFit/>
          </a:bodyPr>
          <a:lstStyle/>
          <a:p>
            <a:pPr algn="ctr"/>
            <a:r>
              <a:rPr lang="en-US" sz="3000" b="1" dirty="0" err="1" smtClean="0">
                <a:solidFill>
                  <a:srgbClr val="361CD2"/>
                </a:solidFill>
                <a:effectLst/>
                <a:latin typeface="Segoe UI"/>
              </a:rPr>
              <a:t>Bài</a:t>
            </a:r>
            <a:r>
              <a:rPr lang="en-US" sz="3000" b="1" dirty="0" smtClean="0">
                <a:solidFill>
                  <a:srgbClr val="361CD2"/>
                </a:solidFill>
                <a:effectLst/>
                <a:latin typeface="Segoe UI"/>
              </a:rPr>
              <a:t> </a:t>
            </a:r>
            <a:r>
              <a:rPr lang="en-US" sz="3000" b="1" dirty="0" err="1" smtClean="0">
                <a:solidFill>
                  <a:srgbClr val="361CD2"/>
                </a:solidFill>
                <a:effectLst/>
                <a:latin typeface="Segoe UI"/>
              </a:rPr>
              <a:t>tập</a:t>
            </a:r>
            <a:r>
              <a:rPr lang="en-US" sz="3000" b="1" dirty="0" smtClean="0">
                <a:solidFill>
                  <a:srgbClr val="361CD2"/>
                </a:solidFill>
                <a:effectLst/>
                <a:latin typeface="Segoe UI"/>
              </a:rPr>
              <a:t> </a:t>
            </a:r>
            <a:endParaRPr lang="en-US" sz="3000" b="1" dirty="0">
              <a:solidFill>
                <a:srgbClr val="361CD2"/>
              </a:solidFill>
              <a:effectLst/>
              <a:latin typeface="Segoe UI"/>
            </a:endParaRPr>
          </a:p>
        </p:txBody>
      </p:sp>
    </p:spTree>
    <p:custDataLst>
      <p:tags r:id="rId1"/>
    </p:custDataLst>
    <p:extLst>
      <p:ext uri="{BB962C8B-B14F-4D97-AF65-F5344CB8AC3E}">
        <p14:creationId xmlns:p14="http://schemas.microsoft.com/office/powerpoint/2010/main" val="3724069888"/>
      </p:ext>
    </p:extLst>
  </p:cSld>
  <p:clrMapOvr>
    <a:masterClrMapping/>
  </p:clrMapOvr>
  <mc:AlternateContent xmlns:mc="http://schemas.openxmlformats.org/markup-compatibility/2006" xmlns:p14="http://schemas.microsoft.com/office/powerpoint/2010/main">
    <mc:Choice Requires="p14">
      <p:transition p14:dur="10" advClick="0" advTm="44876">
        <p:split orient="vert"/>
      </p:transition>
    </mc:Choice>
    <mc:Fallback xmlns="">
      <p:transition advClick="0" advTm="44876">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756780" y="-85595"/>
            <a:ext cx="8229600" cy="923795"/>
          </a:xfrm>
          <a:ln>
            <a:noFill/>
          </a:ln>
        </p:spPr>
        <p:txBody>
          <a:bodyPr>
            <a:normAutofit/>
          </a:bodyPr>
          <a:lstStyle/>
          <a:p>
            <a:endParaRPr lang="en-US" sz="2400" b="1" u="sng" dirty="0">
              <a:solidFill>
                <a:srgbClr val="C00000"/>
              </a:solidFill>
              <a:effectLst>
                <a:outerShdw blurRad="38100" dist="38100" dir="2700000" algn="tl">
                  <a:srgbClr val="000000">
                    <a:alpha val="43137"/>
                  </a:srgbClr>
                </a:outerShdw>
              </a:effectLst>
            </a:endParaRPr>
          </a:p>
        </p:txBody>
      </p:sp>
      <p:sp>
        <p:nvSpPr>
          <p:cNvPr id="15" name="Rectangle 14"/>
          <p:cNvSpPr/>
          <p:nvPr/>
        </p:nvSpPr>
        <p:spPr>
          <a:xfrm>
            <a:off x="15658" y="861557"/>
            <a:ext cx="3797835" cy="523220"/>
          </a:xfrm>
          <a:prstGeom prst="rect">
            <a:avLst/>
          </a:prstGeom>
        </p:spPr>
        <p:txBody>
          <a:bodyPr wrap="non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gì</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14614" y="1295400"/>
            <a:ext cx="73152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gặp</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7" name="AutoShape 5"/>
          <p:cNvSpPr>
            <a:spLocks noChangeArrowheads="1"/>
          </p:cNvSpPr>
          <p:nvPr/>
        </p:nvSpPr>
        <p:spPr bwMode="auto">
          <a:xfrm>
            <a:off x="1847247" y="3505200"/>
            <a:ext cx="7556326" cy="2133600"/>
          </a:xfrm>
          <a:prstGeom prst="cloudCallout">
            <a:avLst>
              <a:gd name="adj1" fmla="val -55528"/>
              <a:gd name="adj2" fmla="val 57333"/>
            </a:avLst>
          </a:prstGeom>
          <a:solidFill>
            <a:srgbClr val="FFFFFF"/>
          </a:solidFill>
          <a:ln w="9525">
            <a:solidFill>
              <a:schemeClr val="tx1"/>
            </a:solidFill>
            <a:round/>
            <a:headEnd/>
            <a:tailEnd/>
          </a:ln>
          <a:effectLst/>
          <a:extLst/>
        </p:spPr>
        <p:txBody>
          <a:bodyPr/>
          <a:lstStyle/>
          <a:p>
            <a:pPr algn="ctr">
              <a:defRPr/>
            </a:pPr>
            <a:r>
              <a:rPr lang="en-US" sz="2400" dirty="0" err="1">
                <a:solidFill>
                  <a:srgbClr val="361CD2"/>
                </a:solidFill>
                <a:effectLst>
                  <a:outerShdw blurRad="38100" dist="38100" dir="2700000" algn="tl">
                    <a:srgbClr val="FFFFFF"/>
                  </a:outerShdw>
                </a:effectLst>
                <a:latin typeface="Arial "/>
              </a:rPr>
              <a:t>Các</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bạn</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thực</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hiện</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hành</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động</a:t>
            </a:r>
            <a:r>
              <a:rPr lang="en-US" sz="2400" dirty="0">
                <a:solidFill>
                  <a:srgbClr val="361CD2"/>
                </a:solidFill>
                <a:effectLst>
                  <a:outerShdw blurRad="38100" dist="38100" dir="2700000" algn="tl">
                    <a:srgbClr val="FFFFFF"/>
                  </a:outerShdw>
                </a:effectLst>
                <a:latin typeface="Arial "/>
              </a:rPr>
              <a:t> </a:t>
            </a:r>
            <a:r>
              <a:rPr lang="en-US" sz="2400" dirty="0" err="1" smtClean="0">
                <a:solidFill>
                  <a:srgbClr val="361CD2"/>
                </a:solidFill>
                <a:effectLst>
                  <a:outerShdw blurRad="38100" dist="38100" dir="2700000" algn="tl">
                    <a:srgbClr val="FFFFFF"/>
                  </a:outerShdw>
                </a:effectLst>
                <a:latin typeface="Arial "/>
              </a:rPr>
              <a:t>nói</a:t>
            </a:r>
            <a:r>
              <a:rPr lang="en-US" sz="2400" dirty="0" smtClean="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nào</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trong</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đoạn</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hội</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thoại</a:t>
            </a:r>
            <a:r>
              <a:rPr lang="en-US" sz="2400" dirty="0" smtClean="0">
                <a:solidFill>
                  <a:srgbClr val="361CD2"/>
                </a:solidFill>
                <a:effectLst>
                  <a:outerShdw blurRad="38100" dist="38100" dir="2700000" algn="tl">
                    <a:srgbClr val="FFFFFF"/>
                  </a:outerShdw>
                </a:effectLst>
                <a:latin typeface="Arial "/>
              </a:rPr>
              <a:t>? </a:t>
            </a:r>
            <a:r>
              <a:rPr lang="en-US" sz="2400" dirty="0" err="1" smtClean="0">
                <a:solidFill>
                  <a:srgbClr val="361CD2"/>
                </a:solidFill>
                <a:effectLst>
                  <a:outerShdw blurRad="38100" dist="38100" dir="2700000" algn="tl">
                    <a:srgbClr val="FFFFFF"/>
                  </a:outerShdw>
                </a:effectLst>
                <a:latin typeface="Arial "/>
              </a:rPr>
              <a:t>Bạn</a:t>
            </a:r>
            <a:r>
              <a:rPr lang="en-US" sz="2400" dirty="0" smtClean="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Lan</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có</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đạt</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mục</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đích</a:t>
            </a:r>
            <a:r>
              <a:rPr lang="en-US" sz="2400" dirty="0">
                <a:solidFill>
                  <a:srgbClr val="361CD2"/>
                </a:solidFill>
                <a:effectLst>
                  <a:outerShdw blurRad="38100" dist="38100" dir="2700000" algn="tl">
                    <a:srgbClr val="FFFFFF"/>
                  </a:outerShdw>
                </a:effectLst>
                <a:latin typeface="Arial "/>
              </a:rPr>
              <a:t> </a:t>
            </a:r>
            <a:r>
              <a:rPr lang="en-US" sz="2400" dirty="0" err="1" smtClean="0">
                <a:solidFill>
                  <a:srgbClr val="361CD2"/>
                </a:solidFill>
                <a:effectLst>
                  <a:outerShdw blurRad="38100" dist="38100" dir="2700000" algn="tl">
                    <a:srgbClr val="FFFFFF"/>
                  </a:outerShdw>
                </a:effectLst>
                <a:latin typeface="Arial "/>
              </a:rPr>
              <a:t>của</a:t>
            </a:r>
            <a:r>
              <a:rPr lang="en-US" sz="2400" dirty="0" smtClean="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mình</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trong</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đoạn</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hội</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thoại</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trên</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không?Vì</a:t>
            </a:r>
            <a:r>
              <a:rPr lang="en-US" sz="2400" dirty="0">
                <a:solidFill>
                  <a:srgbClr val="361CD2"/>
                </a:solidFill>
                <a:effectLst>
                  <a:outerShdw blurRad="38100" dist="38100" dir="2700000" algn="tl">
                    <a:srgbClr val="FFFFFF"/>
                  </a:outerShdw>
                </a:effectLst>
                <a:latin typeface="Arial "/>
              </a:rPr>
              <a:t> </a:t>
            </a:r>
            <a:r>
              <a:rPr lang="en-US" sz="2400" dirty="0" err="1">
                <a:solidFill>
                  <a:srgbClr val="361CD2"/>
                </a:solidFill>
                <a:effectLst>
                  <a:outerShdw blurRad="38100" dist="38100" dir="2700000" algn="tl">
                    <a:srgbClr val="FFFFFF"/>
                  </a:outerShdw>
                </a:effectLst>
                <a:latin typeface="Arial "/>
              </a:rPr>
              <a:t>sao</a:t>
            </a:r>
            <a:r>
              <a:rPr lang="en-US" sz="2400" dirty="0">
                <a:solidFill>
                  <a:srgbClr val="361CD2"/>
                </a:solidFill>
                <a:effectLst>
                  <a:outerShdw blurRad="38100" dist="38100" dir="2700000" algn="tl">
                    <a:srgbClr val="FFFFFF"/>
                  </a:outerShdw>
                </a:effectLst>
                <a:latin typeface="Arial "/>
              </a:rPr>
              <a:t>?</a:t>
            </a:r>
          </a:p>
        </p:txBody>
      </p:sp>
      <p:sp>
        <p:nvSpPr>
          <p:cNvPr id="9" name="Rectangle 2"/>
          <p:cNvSpPr>
            <a:spLocks noChangeArrowheads="1"/>
          </p:cNvSpPr>
          <p:nvPr/>
        </p:nvSpPr>
        <p:spPr bwMode="auto">
          <a:xfrm>
            <a:off x="76200" y="5715000"/>
            <a:ext cx="8915400" cy="990600"/>
          </a:xfrm>
          <a:prstGeom prst="rect">
            <a:avLst/>
          </a:prstGeom>
          <a:solidFill>
            <a:schemeClr val="accent5">
              <a:lumMod val="40000"/>
              <a:lumOff val="60000"/>
            </a:schemeClr>
          </a:solidFill>
          <a:ln w="9525">
            <a:solidFill>
              <a:schemeClr val="tx1"/>
            </a:solidFill>
            <a:miter lim="800000"/>
            <a:headEnd/>
            <a:tailEnd/>
          </a:ln>
          <a:effectLst/>
        </p:spPr>
        <p:txBody>
          <a:bodyPr/>
          <a:lstStyle/>
          <a:p>
            <a:pPr marL="342900" indent="-342900">
              <a:spcBef>
                <a:spcPct val="20000"/>
              </a:spcBef>
              <a:buFont typeface="Symbol" pitchFamily="18" charset="2"/>
              <a:buChar char="Þ"/>
            </a:pPr>
            <a:r>
              <a:rPr lang="en-US" sz="2400" b="1" i="1" u="sng" dirty="0" err="1">
                <a:solidFill>
                  <a:srgbClr val="C00000"/>
                </a:solidFill>
              </a:rPr>
              <a:t>Lưu</a:t>
            </a:r>
            <a:r>
              <a:rPr lang="en-US" sz="2200" b="1" i="1" u="sng" dirty="0" smtClean="0">
                <a:solidFill>
                  <a:srgbClr val="C00000"/>
                </a:solidFill>
                <a:latin typeface="Arial" pitchFamily="34" charset="0"/>
                <a:cs typeface="Arial" pitchFamily="34" charset="0"/>
              </a:rPr>
              <a:t> ý 2 :</a:t>
            </a:r>
            <a:r>
              <a:rPr lang="en-US" sz="2200" b="1" dirty="0" smtClean="0">
                <a:solidFill>
                  <a:srgbClr val="C00000"/>
                </a:solidFill>
                <a:latin typeface="Arial" pitchFamily="34" charset="0"/>
                <a:cs typeface="Arial" pitchFamily="34" charset="0"/>
              </a:rPr>
              <a:t> </a:t>
            </a:r>
            <a:r>
              <a:rPr lang="en-US" sz="2200" b="1" dirty="0" err="1" smtClean="0">
                <a:solidFill>
                  <a:srgbClr val="C00000"/>
                </a:solidFill>
                <a:latin typeface="Arial "/>
                <a:cs typeface="Arial" pitchFamily="34" charset="0"/>
              </a:rPr>
              <a:t>Hành</a:t>
            </a:r>
            <a:r>
              <a:rPr lang="en-US" sz="2200" b="1" dirty="0" smtClean="0">
                <a:solidFill>
                  <a:srgbClr val="C00000"/>
                </a:solidFill>
                <a:latin typeface="Arial "/>
                <a:cs typeface="Arial" pitchFamily="34" charset="0"/>
              </a:rPr>
              <a:t> </a:t>
            </a:r>
            <a:r>
              <a:rPr lang="en-US" sz="2400" b="1" dirty="0" err="1" smtClean="0">
                <a:solidFill>
                  <a:srgbClr val="C00000"/>
                </a:solidFill>
                <a:latin typeface="Arial "/>
              </a:rPr>
              <a:t>động</a:t>
            </a:r>
            <a:r>
              <a:rPr lang="en-US" sz="2400" b="1" dirty="0" smtClean="0">
                <a:solidFill>
                  <a:srgbClr val="C00000"/>
                </a:solidFill>
                <a:latin typeface="Arial "/>
              </a:rPr>
              <a:t> </a:t>
            </a:r>
            <a:r>
              <a:rPr lang="en-US" sz="2400" b="1" dirty="0" err="1">
                <a:solidFill>
                  <a:srgbClr val="C00000"/>
                </a:solidFill>
                <a:latin typeface="Arial "/>
              </a:rPr>
              <a:t>nói</a:t>
            </a:r>
            <a:r>
              <a:rPr lang="en-US" sz="2400" b="1" dirty="0">
                <a:solidFill>
                  <a:srgbClr val="C00000"/>
                </a:solidFill>
                <a:latin typeface="Arial "/>
              </a:rPr>
              <a:t> </a:t>
            </a:r>
            <a:r>
              <a:rPr lang="en-US" sz="2400" b="1" dirty="0" err="1">
                <a:solidFill>
                  <a:srgbClr val="C00000"/>
                </a:solidFill>
                <a:latin typeface="Arial "/>
              </a:rPr>
              <a:t>có</a:t>
            </a:r>
            <a:r>
              <a:rPr lang="en-US" sz="2400" b="1" dirty="0">
                <a:solidFill>
                  <a:srgbClr val="C00000"/>
                </a:solidFill>
                <a:latin typeface="Arial "/>
              </a:rPr>
              <a:t> </a:t>
            </a:r>
            <a:r>
              <a:rPr lang="en-US" sz="2400" b="1" dirty="0" err="1">
                <a:solidFill>
                  <a:srgbClr val="C00000"/>
                </a:solidFill>
                <a:latin typeface="Arial "/>
              </a:rPr>
              <a:t>thể</a:t>
            </a:r>
            <a:r>
              <a:rPr lang="en-US" sz="2400" b="1" dirty="0">
                <a:solidFill>
                  <a:srgbClr val="C00000"/>
                </a:solidFill>
                <a:latin typeface="Arial "/>
              </a:rPr>
              <a:t> </a:t>
            </a:r>
            <a:r>
              <a:rPr lang="en-US" sz="2400" b="1" dirty="0" err="1">
                <a:solidFill>
                  <a:srgbClr val="C00000"/>
                </a:solidFill>
                <a:latin typeface="Arial "/>
              </a:rPr>
              <a:t>thực</a:t>
            </a:r>
            <a:r>
              <a:rPr lang="en-US" sz="2400" b="1" dirty="0">
                <a:solidFill>
                  <a:srgbClr val="C00000"/>
                </a:solidFill>
                <a:latin typeface="Arial "/>
              </a:rPr>
              <a:t> </a:t>
            </a:r>
            <a:r>
              <a:rPr lang="en-US" sz="2400" b="1" dirty="0" err="1">
                <a:solidFill>
                  <a:srgbClr val="C00000"/>
                </a:solidFill>
                <a:latin typeface="Arial "/>
              </a:rPr>
              <a:t>hiện</a:t>
            </a:r>
            <a:r>
              <a:rPr lang="en-US" sz="2400" b="1" dirty="0">
                <a:solidFill>
                  <a:srgbClr val="C00000"/>
                </a:solidFill>
                <a:latin typeface="Arial "/>
              </a:rPr>
              <a:t> </a:t>
            </a:r>
            <a:r>
              <a:rPr lang="en-US" sz="2400" b="1" dirty="0" err="1">
                <a:solidFill>
                  <a:srgbClr val="C00000"/>
                </a:solidFill>
                <a:latin typeface="Arial "/>
              </a:rPr>
              <a:t>thông</a:t>
            </a:r>
            <a:r>
              <a:rPr lang="en-US" sz="2400" b="1" dirty="0">
                <a:solidFill>
                  <a:srgbClr val="C00000"/>
                </a:solidFill>
                <a:latin typeface="Arial "/>
              </a:rPr>
              <a:t> qua </a:t>
            </a:r>
            <a:r>
              <a:rPr lang="en-US" sz="2400" b="1" dirty="0" err="1">
                <a:solidFill>
                  <a:srgbClr val="C00000"/>
                </a:solidFill>
                <a:latin typeface="Arial "/>
              </a:rPr>
              <a:t>cử</a:t>
            </a:r>
            <a:r>
              <a:rPr lang="en-US" sz="2400" b="1" dirty="0">
                <a:solidFill>
                  <a:srgbClr val="C00000"/>
                </a:solidFill>
                <a:latin typeface="Arial "/>
              </a:rPr>
              <a:t> </a:t>
            </a:r>
            <a:r>
              <a:rPr lang="en-US" sz="2400" b="1" dirty="0" err="1">
                <a:solidFill>
                  <a:srgbClr val="C00000"/>
                </a:solidFill>
                <a:latin typeface="Arial "/>
              </a:rPr>
              <a:t>chỉ</a:t>
            </a:r>
            <a:r>
              <a:rPr lang="en-US" sz="2400" b="1" dirty="0">
                <a:solidFill>
                  <a:srgbClr val="C00000"/>
                </a:solidFill>
                <a:latin typeface="Arial "/>
              </a:rPr>
              <a:t>, </a:t>
            </a:r>
            <a:r>
              <a:rPr lang="en-US" sz="2400" b="1" dirty="0" err="1">
                <a:solidFill>
                  <a:srgbClr val="C00000"/>
                </a:solidFill>
                <a:latin typeface="Arial "/>
              </a:rPr>
              <a:t>điệu</a:t>
            </a:r>
            <a:r>
              <a:rPr lang="en-US" sz="2400" b="1" dirty="0">
                <a:solidFill>
                  <a:srgbClr val="C00000"/>
                </a:solidFill>
                <a:latin typeface="Arial "/>
              </a:rPr>
              <a:t> </a:t>
            </a:r>
            <a:r>
              <a:rPr lang="en-US" sz="2400" b="1" dirty="0" err="1">
                <a:solidFill>
                  <a:srgbClr val="C00000"/>
                </a:solidFill>
                <a:latin typeface="Arial "/>
              </a:rPr>
              <a:t>bộ</a:t>
            </a:r>
            <a:r>
              <a:rPr lang="en-US" sz="2400" b="1" dirty="0">
                <a:solidFill>
                  <a:srgbClr val="C00000"/>
                </a:solidFill>
                <a:latin typeface="Arial "/>
              </a:rPr>
              <a:t> </a:t>
            </a:r>
            <a:r>
              <a:rPr lang="en-US" sz="2400" b="1" dirty="0" err="1">
                <a:solidFill>
                  <a:srgbClr val="C00000"/>
                </a:solidFill>
                <a:latin typeface="Arial "/>
              </a:rPr>
              <a:t>nhưng</a:t>
            </a:r>
            <a:r>
              <a:rPr lang="en-US" sz="2400" b="1" dirty="0">
                <a:solidFill>
                  <a:srgbClr val="C00000"/>
                </a:solidFill>
                <a:latin typeface="Arial "/>
              </a:rPr>
              <a:t> </a:t>
            </a:r>
            <a:r>
              <a:rPr lang="en-US" sz="2400" b="1" dirty="0" err="1">
                <a:solidFill>
                  <a:srgbClr val="C00000"/>
                </a:solidFill>
                <a:latin typeface="Arial "/>
              </a:rPr>
              <a:t>dạng</a:t>
            </a:r>
            <a:r>
              <a:rPr lang="en-US" sz="2400" b="1" dirty="0">
                <a:solidFill>
                  <a:srgbClr val="C00000"/>
                </a:solidFill>
                <a:latin typeface="Arial "/>
              </a:rPr>
              <a:t> </a:t>
            </a:r>
            <a:r>
              <a:rPr lang="en-US" sz="2400" b="1" dirty="0" err="1">
                <a:solidFill>
                  <a:srgbClr val="C00000"/>
                </a:solidFill>
                <a:latin typeface="Arial "/>
              </a:rPr>
              <a:t>điển</a:t>
            </a:r>
            <a:r>
              <a:rPr lang="en-US" sz="2400" b="1" dirty="0">
                <a:solidFill>
                  <a:srgbClr val="C00000"/>
                </a:solidFill>
                <a:latin typeface="Arial "/>
              </a:rPr>
              <a:t> </a:t>
            </a:r>
            <a:r>
              <a:rPr lang="en-US" sz="2400" b="1" dirty="0" err="1">
                <a:solidFill>
                  <a:srgbClr val="C00000"/>
                </a:solidFill>
                <a:latin typeface="Arial "/>
              </a:rPr>
              <a:t>hình</a:t>
            </a:r>
            <a:r>
              <a:rPr lang="en-US" sz="2400" b="1" dirty="0">
                <a:solidFill>
                  <a:srgbClr val="C00000"/>
                </a:solidFill>
                <a:latin typeface="Arial "/>
              </a:rPr>
              <a:t> </a:t>
            </a:r>
            <a:r>
              <a:rPr lang="en-US" sz="2400" b="1" dirty="0" err="1">
                <a:solidFill>
                  <a:srgbClr val="C00000"/>
                </a:solidFill>
                <a:latin typeface="Arial "/>
              </a:rPr>
              <a:t>là</a:t>
            </a:r>
            <a:r>
              <a:rPr lang="en-US" sz="2400" b="1" dirty="0">
                <a:solidFill>
                  <a:srgbClr val="C00000"/>
                </a:solidFill>
                <a:latin typeface="Arial "/>
              </a:rPr>
              <a:t> </a:t>
            </a:r>
            <a:r>
              <a:rPr lang="en-US" sz="2400" b="1" dirty="0" err="1">
                <a:solidFill>
                  <a:srgbClr val="C00000"/>
                </a:solidFill>
                <a:latin typeface="Arial "/>
              </a:rPr>
              <a:t>lời</a:t>
            </a:r>
            <a:r>
              <a:rPr lang="en-US" sz="2400" b="1" dirty="0">
                <a:solidFill>
                  <a:srgbClr val="C00000"/>
                </a:solidFill>
                <a:latin typeface="Arial "/>
              </a:rPr>
              <a:t> </a:t>
            </a:r>
            <a:r>
              <a:rPr lang="en-US" sz="2400" b="1" dirty="0" err="1">
                <a:solidFill>
                  <a:srgbClr val="C00000"/>
                </a:solidFill>
                <a:latin typeface="Arial "/>
              </a:rPr>
              <a:t>nói</a:t>
            </a:r>
            <a:r>
              <a:rPr lang="en-US" sz="2400" dirty="0"/>
              <a:t>.</a:t>
            </a:r>
          </a:p>
          <a:p>
            <a:pPr marL="342900" indent="-342900">
              <a:spcBef>
                <a:spcPct val="20000"/>
              </a:spcBef>
              <a:buFont typeface="Symbol" pitchFamily="18" charset="2"/>
              <a:buChar char="Þ"/>
            </a:pPr>
            <a:endParaRPr lang="en-US" sz="2200" b="1" dirty="0" smtClean="0">
              <a:solidFill>
                <a:srgbClr val="C00000"/>
              </a:solidFill>
              <a:latin typeface="Arial" pitchFamily="34" charset="0"/>
              <a:cs typeface="Arial" pitchFamily="34" charset="0"/>
            </a:endParaRPr>
          </a:p>
        </p:txBody>
      </p:sp>
      <p:sp>
        <p:nvSpPr>
          <p:cNvPr id="2" name="Rectangle 1"/>
          <p:cNvSpPr/>
          <p:nvPr/>
        </p:nvSpPr>
        <p:spPr>
          <a:xfrm>
            <a:off x="228600" y="1752600"/>
            <a:ext cx="5791200" cy="2246769"/>
          </a:xfrm>
          <a:prstGeom prst="rect">
            <a:avLst/>
          </a:prstGeom>
        </p:spPr>
        <p:txBody>
          <a:bodyPr wrap="square">
            <a:spAutoFit/>
          </a:bodyPr>
          <a:lstStyle/>
          <a:p>
            <a:pPr lvl="0"/>
            <a:r>
              <a:rPr lang="en-US" sz="2800" dirty="0" err="1">
                <a:solidFill>
                  <a:prstClr val="black"/>
                </a:solidFill>
              </a:rPr>
              <a:t>Bài</a:t>
            </a:r>
            <a:r>
              <a:rPr lang="en-US" sz="2800" dirty="0">
                <a:solidFill>
                  <a:prstClr val="black"/>
                </a:solidFill>
              </a:rPr>
              <a:t> </a:t>
            </a:r>
            <a:r>
              <a:rPr lang="en-US" sz="2800" dirty="0" err="1">
                <a:solidFill>
                  <a:prstClr val="black"/>
                </a:solidFill>
              </a:rPr>
              <a:t>tập</a:t>
            </a:r>
            <a:r>
              <a:rPr lang="en-US" sz="2800" dirty="0">
                <a:solidFill>
                  <a:prstClr val="black"/>
                </a:solidFill>
              </a:rPr>
              <a:t> </a:t>
            </a:r>
            <a:r>
              <a:rPr lang="en-US" sz="2800" dirty="0" err="1">
                <a:solidFill>
                  <a:prstClr val="black"/>
                </a:solidFill>
              </a:rPr>
              <a:t>tình</a:t>
            </a:r>
            <a:r>
              <a:rPr lang="en-US" sz="2800" dirty="0">
                <a:solidFill>
                  <a:prstClr val="black"/>
                </a:solidFill>
              </a:rPr>
              <a:t> </a:t>
            </a:r>
            <a:r>
              <a:rPr lang="en-US" sz="2800" dirty="0" err="1">
                <a:solidFill>
                  <a:prstClr val="black"/>
                </a:solidFill>
              </a:rPr>
              <a:t>huống</a:t>
            </a:r>
            <a:r>
              <a:rPr lang="en-US" sz="2800" dirty="0">
                <a:solidFill>
                  <a:prstClr val="black"/>
                </a:solidFill>
              </a:rPr>
              <a:t> </a:t>
            </a:r>
          </a:p>
          <a:p>
            <a:pPr lvl="0"/>
            <a:r>
              <a:rPr lang="en-US" sz="2800" dirty="0" err="1">
                <a:solidFill>
                  <a:srgbClr val="C00000"/>
                </a:solidFill>
              </a:rPr>
              <a:t>Lan</a:t>
            </a:r>
            <a:r>
              <a:rPr lang="en-US" sz="2800" dirty="0">
                <a:solidFill>
                  <a:prstClr val="black"/>
                </a:solidFill>
              </a:rPr>
              <a:t>: </a:t>
            </a:r>
            <a:r>
              <a:rPr lang="en-US" sz="2800" dirty="0" err="1">
                <a:solidFill>
                  <a:prstClr val="black"/>
                </a:solidFill>
              </a:rPr>
              <a:t>Hà</a:t>
            </a:r>
            <a:r>
              <a:rPr lang="en-US" sz="2800" dirty="0">
                <a:solidFill>
                  <a:prstClr val="black"/>
                </a:solidFill>
              </a:rPr>
              <a:t> </a:t>
            </a:r>
            <a:r>
              <a:rPr lang="en-US" sz="2800" dirty="0" err="1">
                <a:solidFill>
                  <a:prstClr val="black"/>
                </a:solidFill>
              </a:rPr>
              <a:t>ơi</a:t>
            </a:r>
            <a:r>
              <a:rPr lang="en-US" sz="2800" dirty="0">
                <a:solidFill>
                  <a:prstClr val="black"/>
                </a:solidFill>
              </a:rPr>
              <a:t>! </a:t>
            </a:r>
            <a:r>
              <a:rPr lang="en-US" sz="2800" dirty="0" err="1">
                <a:solidFill>
                  <a:prstClr val="black"/>
                </a:solidFill>
              </a:rPr>
              <a:t>Cậu</a:t>
            </a:r>
            <a:r>
              <a:rPr lang="en-US" sz="2800" dirty="0">
                <a:solidFill>
                  <a:prstClr val="black"/>
                </a:solidFill>
              </a:rPr>
              <a:t> </a:t>
            </a:r>
            <a:r>
              <a:rPr lang="en-US" sz="2800" dirty="0" err="1">
                <a:solidFill>
                  <a:prstClr val="black"/>
                </a:solidFill>
              </a:rPr>
              <a:t>vừa</a:t>
            </a:r>
            <a:r>
              <a:rPr lang="en-US" sz="2800" dirty="0">
                <a:solidFill>
                  <a:prstClr val="black"/>
                </a:solidFill>
              </a:rPr>
              <a:t> </a:t>
            </a:r>
            <a:r>
              <a:rPr lang="en-US" sz="2800" dirty="0" err="1">
                <a:solidFill>
                  <a:prstClr val="black"/>
                </a:solidFill>
              </a:rPr>
              <a:t>đi</a:t>
            </a:r>
            <a:r>
              <a:rPr lang="en-US" sz="2800" dirty="0">
                <a:solidFill>
                  <a:prstClr val="black"/>
                </a:solidFill>
              </a:rPr>
              <a:t> </a:t>
            </a:r>
            <a:r>
              <a:rPr lang="en-US" sz="2800" dirty="0" err="1">
                <a:solidFill>
                  <a:prstClr val="black"/>
                </a:solidFill>
              </a:rPr>
              <a:t>chơi</a:t>
            </a:r>
            <a:r>
              <a:rPr lang="en-US" sz="2800" dirty="0">
                <a:solidFill>
                  <a:prstClr val="black"/>
                </a:solidFill>
              </a:rPr>
              <a:t> </a:t>
            </a:r>
            <a:r>
              <a:rPr lang="en-US" sz="2800" dirty="0" err="1">
                <a:solidFill>
                  <a:prstClr val="black"/>
                </a:solidFill>
              </a:rPr>
              <a:t>về</a:t>
            </a:r>
            <a:r>
              <a:rPr lang="en-US" sz="2800" dirty="0">
                <a:solidFill>
                  <a:prstClr val="black"/>
                </a:solidFill>
              </a:rPr>
              <a:t> </a:t>
            </a:r>
            <a:r>
              <a:rPr lang="en-US" sz="2800" dirty="0" err="1">
                <a:solidFill>
                  <a:prstClr val="black"/>
                </a:solidFill>
              </a:rPr>
              <a:t>đấy</a:t>
            </a:r>
            <a:r>
              <a:rPr lang="en-US" sz="2800" dirty="0">
                <a:solidFill>
                  <a:prstClr val="black"/>
                </a:solidFill>
              </a:rPr>
              <a:t> à?</a:t>
            </a:r>
          </a:p>
          <a:p>
            <a:pPr lvl="0"/>
            <a:r>
              <a:rPr lang="en-US" sz="2800" dirty="0" err="1">
                <a:solidFill>
                  <a:srgbClr val="C00000"/>
                </a:solidFill>
              </a:rPr>
              <a:t>Hà</a:t>
            </a:r>
            <a:r>
              <a:rPr lang="en-US" sz="2800" dirty="0" smtClean="0">
                <a:solidFill>
                  <a:prstClr val="black"/>
                </a:solidFill>
              </a:rPr>
              <a:t>: </a:t>
            </a:r>
            <a:r>
              <a:rPr lang="en-US" sz="2800" b="1" i="1" u="sng" dirty="0" err="1" smtClean="0">
                <a:solidFill>
                  <a:prstClr val="black"/>
                </a:solidFill>
              </a:rPr>
              <a:t>gật</a:t>
            </a:r>
            <a:r>
              <a:rPr lang="en-US" sz="2800" b="1" i="1" u="sng" dirty="0" smtClean="0">
                <a:solidFill>
                  <a:prstClr val="black"/>
                </a:solidFill>
              </a:rPr>
              <a:t> </a:t>
            </a:r>
            <a:r>
              <a:rPr lang="en-US" sz="2800" b="1" i="1" u="sng" dirty="0" err="1">
                <a:solidFill>
                  <a:prstClr val="black"/>
                </a:solidFill>
              </a:rPr>
              <a:t>đầu</a:t>
            </a:r>
            <a:endParaRPr lang="en-US" sz="2800" b="1" i="1" u="sng" dirty="0">
              <a:solidFill>
                <a:prstClr val="black"/>
              </a:solidFill>
            </a:endParaRPr>
          </a:p>
          <a:p>
            <a:pPr lvl="0"/>
            <a:r>
              <a:rPr lang="en-US" sz="2800" dirty="0" err="1">
                <a:solidFill>
                  <a:srgbClr val="C00000"/>
                </a:solidFill>
              </a:rPr>
              <a:t>Lan</a:t>
            </a:r>
            <a:r>
              <a:rPr lang="en-US" sz="2800" dirty="0">
                <a:solidFill>
                  <a:prstClr val="black"/>
                </a:solidFill>
              </a:rPr>
              <a:t>: </a:t>
            </a:r>
            <a:r>
              <a:rPr lang="en-US" sz="2800" dirty="0" err="1">
                <a:solidFill>
                  <a:prstClr val="black"/>
                </a:solidFill>
              </a:rPr>
              <a:t>Cậu</a:t>
            </a:r>
            <a:r>
              <a:rPr lang="en-US" sz="2800" dirty="0">
                <a:solidFill>
                  <a:prstClr val="black"/>
                </a:solidFill>
              </a:rPr>
              <a:t> </a:t>
            </a:r>
            <a:r>
              <a:rPr lang="en-US" sz="2800" dirty="0" err="1">
                <a:solidFill>
                  <a:prstClr val="black"/>
                </a:solidFill>
              </a:rPr>
              <a:t>đi</a:t>
            </a:r>
            <a:r>
              <a:rPr lang="en-US" sz="2800" dirty="0">
                <a:solidFill>
                  <a:prstClr val="black"/>
                </a:solidFill>
              </a:rPr>
              <a:t> </a:t>
            </a:r>
            <a:r>
              <a:rPr lang="en-US" sz="2800" dirty="0" err="1">
                <a:solidFill>
                  <a:prstClr val="black"/>
                </a:solidFill>
              </a:rPr>
              <a:t>chơi</a:t>
            </a:r>
            <a:r>
              <a:rPr lang="en-US" sz="2800" dirty="0">
                <a:solidFill>
                  <a:prstClr val="black"/>
                </a:solidFill>
              </a:rPr>
              <a:t> </a:t>
            </a:r>
            <a:r>
              <a:rPr lang="en-US" sz="2800" dirty="0" err="1">
                <a:solidFill>
                  <a:prstClr val="black"/>
                </a:solidFill>
              </a:rPr>
              <a:t>có</a:t>
            </a:r>
            <a:r>
              <a:rPr lang="en-US" sz="2800" dirty="0">
                <a:solidFill>
                  <a:prstClr val="black"/>
                </a:solidFill>
              </a:rPr>
              <a:t> </a:t>
            </a:r>
            <a:r>
              <a:rPr lang="en-US" sz="2800" dirty="0" err="1">
                <a:solidFill>
                  <a:prstClr val="black"/>
                </a:solidFill>
              </a:rPr>
              <a:t>vui</a:t>
            </a:r>
            <a:r>
              <a:rPr lang="en-US" sz="2800" dirty="0">
                <a:solidFill>
                  <a:prstClr val="black"/>
                </a:solidFill>
              </a:rPr>
              <a:t> </a:t>
            </a:r>
            <a:r>
              <a:rPr lang="en-US" sz="2800" dirty="0" err="1">
                <a:solidFill>
                  <a:prstClr val="black"/>
                </a:solidFill>
              </a:rPr>
              <a:t>không</a:t>
            </a:r>
            <a:r>
              <a:rPr lang="en-US" sz="2800" dirty="0">
                <a:solidFill>
                  <a:prstClr val="black"/>
                </a:solidFill>
              </a:rPr>
              <a:t>?</a:t>
            </a:r>
          </a:p>
          <a:p>
            <a:pPr lvl="0"/>
            <a:r>
              <a:rPr lang="en-US" sz="2800" dirty="0" err="1">
                <a:solidFill>
                  <a:srgbClr val="C00000"/>
                </a:solidFill>
              </a:rPr>
              <a:t>Hà</a:t>
            </a:r>
            <a:r>
              <a:rPr lang="en-US" sz="2800" dirty="0" smtClean="0">
                <a:solidFill>
                  <a:prstClr val="black"/>
                </a:solidFill>
              </a:rPr>
              <a:t>: </a:t>
            </a:r>
            <a:r>
              <a:rPr lang="en-US" sz="2800" b="1" i="1" u="sng" dirty="0" err="1" smtClean="0">
                <a:solidFill>
                  <a:prstClr val="black"/>
                </a:solidFill>
              </a:rPr>
              <a:t>lắc</a:t>
            </a:r>
            <a:r>
              <a:rPr lang="en-US" sz="2800" b="1" i="1" u="sng" dirty="0" smtClean="0">
                <a:solidFill>
                  <a:prstClr val="black"/>
                </a:solidFill>
              </a:rPr>
              <a:t> </a:t>
            </a:r>
            <a:r>
              <a:rPr lang="en-US" sz="2800" b="1" i="1" u="sng" dirty="0" err="1">
                <a:solidFill>
                  <a:prstClr val="black"/>
                </a:solidFill>
              </a:rPr>
              <a:t>đầu</a:t>
            </a:r>
            <a:endParaRPr lang="en-US" sz="2800" b="1" i="1" u="sng" dirty="0">
              <a:solidFill>
                <a:prstClr val="black"/>
              </a:solidFill>
            </a:endParaRPr>
          </a:p>
        </p:txBody>
      </p:sp>
    </p:spTree>
    <p:custDataLst>
      <p:tags r:id="rId1"/>
    </p:custDataLst>
    <p:extLst>
      <p:ext uri="{BB962C8B-B14F-4D97-AF65-F5344CB8AC3E}">
        <p14:creationId xmlns:p14="http://schemas.microsoft.com/office/powerpoint/2010/main" val="3113437584"/>
      </p:ext>
    </p:extLst>
  </p:cSld>
  <p:clrMapOvr>
    <a:masterClrMapping/>
  </p:clrMapOvr>
  <mc:AlternateContent xmlns:mc="http://schemas.openxmlformats.org/markup-compatibility/2006" xmlns:p14="http://schemas.microsoft.com/office/powerpoint/2010/main">
    <mc:Choice Requires="p14">
      <p:transition spd="slow" p14:dur="2000" advClick="0" advTm="125918"/>
    </mc:Choice>
    <mc:Fallback xmlns="">
      <p:transition spd="slow" advClick="0" advTm="125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ounded Rectangle 11"/>
          <p:cNvSpPr/>
          <p:nvPr/>
        </p:nvSpPr>
        <p:spPr>
          <a:xfrm>
            <a:off x="0" y="6263"/>
            <a:ext cx="9144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756780" y="-85595"/>
            <a:ext cx="8229600" cy="923795"/>
          </a:xfrm>
          <a:ln>
            <a:noFill/>
          </a:ln>
        </p:spPr>
        <p:txBody>
          <a:bodyPr>
            <a:normAutofit/>
          </a:bodyPr>
          <a:lstStyle/>
          <a:p>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CHỦ ĐỀ 25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HOẠT ĐỘNG GIAO TIẾP</a:t>
            </a:r>
            <a:b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1: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15" name="Rectangle 14"/>
          <p:cNvSpPr/>
          <p:nvPr/>
        </p:nvSpPr>
        <p:spPr>
          <a:xfrm>
            <a:off x="15658" y="861557"/>
            <a:ext cx="3797835" cy="523220"/>
          </a:xfrm>
          <a:prstGeom prst="rect">
            <a:avLst/>
          </a:prstGeom>
        </p:spPr>
        <p:txBody>
          <a:bodyPr wrap="non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gì</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14614" y="1295400"/>
            <a:ext cx="73152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gặp</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11" name="WordArt 5"/>
          <p:cNvSpPr>
            <a:spLocks noChangeArrowheads="1" noChangeShapeType="1" noTextEdit="1"/>
          </p:cNvSpPr>
          <p:nvPr/>
        </p:nvSpPr>
        <p:spPr bwMode="auto">
          <a:xfrm>
            <a:off x="1447800" y="1828800"/>
            <a:ext cx="6592886" cy="685800"/>
          </a:xfrm>
          <a:prstGeom prst="rect">
            <a:avLst/>
          </a:prstGeom>
        </p:spPr>
        <p:txBody>
          <a:bodyPr wrap="none" fromWordArt="1">
            <a:prstTxWarp prst="textDeflateBottom">
              <a:avLst>
                <a:gd name="adj" fmla="val 53125"/>
              </a:avLst>
            </a:prstTxWarp>
          </a:bodyPr>
          <a:lstStyle/>
          <a:p>
            <a:pPr algn="ct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Hãy</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học</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thuộc</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ghi</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nhớ</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các</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bạn</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nhé</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a:t>
            </a:r>
          </a:p>
        </p:txBody>
      </p:sp>
      <p:sp>
        <p:nvSpPr>
          <p:cNvPr id="20" name="AutoShape 6"/>
          <p:cNvSpPr>
            <a:spLocks noChangeArrowheads="1"/>
          </p:cNvSpPr>
          <p:nvPr/>
        </p:nvSpPr>
        <p:spPr bwMode="auto">
          <a:xfrm>
            <a:off x="-76200" y="1600200"/>
            <a:ext cx="8991600" cy="6096000"/>
          </a:xfrm>
          <a:prstGeom prst="horizontalScroll">
            <a:avLst>
              <a:gd name="adj" fmla="val 12500"/>
            </a:avLst>
          </a:prstGeom>
          <a:solidFill>
            <a:srgbClr val="E7E2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000">
              <a:solidFill>
                <a:srgbClr val="0000E2"/>
              </a:solidFill>
            </a:endParaRPr>
          </a:p>
        </p:txBody>
      </p:sp>
      <p:pic>
        <p:nvPicPr>
          <p:cNvPr id="21" name="Picture 3" descr="n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975" y="5029200"/>
            <a:ext cx="20542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7"/>
          <p:cNvSpPr>
            <a:spLocks noChangeArrowheads="1"/>
          </p:cNvSpPr>
          <p:nvPr/>
        </p:nvSpPr>
        <p:spPr bwMode="auto">
          <a:xfrm>
            <a:off x="152400" y="4800600"/>
            <a:ext cx="8610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i="1" dirty="0">
                <a:solidFill>
                  <a:srgbClr val="0000E2"/>
                </a:solidFill>
                <a:latin typeface="Arial" pitchFamily="34" charset="0"/>
                <a:cs typeface="Arial" pitchFamily="34" charset="0"/>
              </a:rPr>
              <a:t> </a:t>
            </a:r>
            <a:r>
              <a:rPr lang="en-US" sz="2400" b="1" i="1" u="sng" dirty="0" smtClean="0">
                <a:solidFill>
                  <a:srgbClr val="0000E2"/>
                </a:solidFill>
                <a:latin typeface="Arial" pitchFamily="34" charset="0"/>
                <a:cs typeface="Arial" pitchFamily="34" charset="0"/>
              </a:rPr>
              <a:t> </a:t>
            </a:r>
          </a:p>
          <a:p>
            <a:pPr marL="457200" indent="-457200">
              <a:buFont typeface="Arial" charset="0"/>
              <a:buChar char="•"/>
              <a:defRPr/>
            </a:pPr>
            <a:r>
              <a:rPr lang="en-US" sz="2400" b="1" i="1" u="sng" dirty="0" err="1" smtClean="0">
                <a:solidFill>
                  <a:srgbClr val="C00000"/>
                </a:solidFill>
                <a:latin typeface="Arial" pitchFamily="34" charset="0"/>
                <a:cs typeface="Arial" pitchFamily="34" charset="0"/>
              </a:rPr>
              <a:t>Lưu</a:t>
            </a:r>
            <a:r>
              <a:rPr lang="en-US" sz="2400" b="1" i="1" u="sng" dirty="0" smtClean="0">
                <a:solidFill>
                  <a:srgbClr val="C00000"/>
                </a:solidFill>
                <a:latin typeface="Arial" pitchFamily="34" charset="0"/>
                <a:cs typeface="Arial" pitchFamily="34" charset="0"/>
              </a:rPr>
              <a:t> </a:t>
            </a:r>
            <a:r>
              <a:rPr lang="en-US" sz="2400" b="1" i="1" u="sng" dirty="0">
                <a:solidFill>
                  <a:srgbClr val="C00000"/>
                </a:solidFill>
                <a:latin typeface="Arial" pitchFamily="34" charset="0"/>
                <a:cs typeface="Arial" pitchFamily="34" charset="0"/>
              </a:rPr>
              <a:t>ý 1 :</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Khi</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thực</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hiện</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hành</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động</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nói</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có</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thể</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đạt</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được</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mục</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đích</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nói</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mà</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cũng</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có</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thể</a:t>
            </a:r>
            <a:r>
              <a:rPr lang="en-US" sz="2400" b="1" i="1" dirty="0">
                <a:solidFill>
                  <a:srgbClr val="C00000"/>
                </a:solidFill>
                <a:latin typeface="Arial" pitchFamily="34" charset="0"/>
                <a:cs typeface="Arial" pitchFamily="34" charset="0"/>
              </a:rPr>
              <a:t> </a:t>
            </a:r>
            <a:r>
              <a:rPr lang="en-US" sz="2400" b="1" i="1" dirty="0" err="1" smtClean="0">
                <a:solidFill>
                  <a:srgbClr val="C00000"/>
                </a:solidFill>
                <a:latin typeface="Arial" pitchFamily="34" charset="0"/>
                <a:cs typeface="Arial" pitchFamily="34" charset="0"/>
              </a:rPr>
              <a:t>không</a:t>
            </a:r>
            <a:endParaRPr lang="en-US" sz="2400" b="1" i="1" dirty="0" smtClean="0">
              <a:solidFill>
                <a:srgbClr val="C00000"/>
              </a:solidFill>
              <a:latin typeface="Arial" pitchFamily="34" charset="0"/>
              <a:cs typeface="Arial" pitchFamily="34" charset="0"/>
            </a:endParaRPr>
          </a:p>
          <a:p>
            <a:pPr marL="342900" indent="-342900">
              <a:buFont typeface="Arial" charset="0"/>
              <a:buChar char="•"/>
              <a:defRPr/>
            </a:pPr>
            <a:r>
              <a:rPr lang="en-US" sz="2400" b="1" i="1" u="sng" dirty="0" smtClean="0">
                <a:solidFill>
                  <a:srgbClr val="C00000"/>
                </a:solidFill>
                <a:latin typeface="Arial" pitchFamily="34" charset="0"/>
                <a:cs typeface="Arial" pitchFamily="34" charset="0"/>
              </a:rPr>
              <a:t> </a:t>
            </a:r>
            <a:r>
              <a:rPr lang="en-US" sz="2400" b="1" i="1" u="sng" dirty="0" err="1" smtClean="0">
                <a:solidFill>
                  <a:srgbClr val="C00000"/>
                </a:solidFill>
                <a:latin typeface="Arial" pitchFamily="34" charset="0"/>
                <a:cs typeface="Arial" pitchFamily="34" charset="0"/>
              </a:rPr>
              <a:t>Lưu</a:t>
            </a:r>
            <a:r>
              <a:rPr lang="en-US" sz="2400" b="1" i="1" u="sng" dirty="0" smtClean="0">
                <a:solidFill>
                  <a:srgbClr val="C00000"/>
                </a:solidFill>
                <a:latin typeface="Arial" pitchFamily="34" charset="0"/>
                <a:cs typeface="Arial" pitchFamily="34" charset="0"/>
              </a:rPr>
              <a:t> </a:t>
            </a:r>
            <a:r>
              <a:rPr lang="en-US" sz="2400" b="1" i="1" u="sng" dirty="0">
                <a:solidFill>
                  <a:srgbClr val="C00000"/>
                </a:solidFill>
                <a:latin typeface="Arial" pitchFamily="34" charset="0"/>
                <a:cs typeface="Arial" pitchFamily="34" charset="0"/>
              </a:rPr>
              <a:t>ý 2 :</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Hành</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động</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nói</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có</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thể</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thực</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hiện</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thông</a:t>
            </a:r>
            <a:r>
              <a:rPr lang="en-US" sz="2400" b="1" i="1" dirty="0">
                <a:solidFill>
                  <a:srgbClr val="C00000"/>
                </a:solidFill>
                <a:latin typeface="Arial" pitchFamily="34" charset="0"/>
                <a:cs typeface="Arial" pitchFamily="34" charset="0"/>
              </a:rPr>
              <a:t> qua </a:t>
            </a:r>
            <a:r>
              <a:rPr lang="en-US" sz="2400" b="1" i="1" dirty="0" err="1">
                <a:solidFill>
                  <a:srgbClr val="C00000"/>
                </a:solidFill>
                <a:latin typeface="Arial" pitchFamily="34" charset="0"/>
                <a:cs typeface="Arial" pitchFamily="34" charset="0"/>
              </a:rPr>
              <a:t>cử</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chỉ</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điệu</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bộ</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nhưng</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dạng</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điển</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hình</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là</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lời</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nói</a:t>
            </a:r>
            <a:r>
              <a:rPr lang="en-US" sz="2400" i="1" dirty="0">
                <a:latin typeface="Arial" pitchFamily="34" charset="0"/>
                <a:cs typeface="Arial" pitchFamily="34" charset="0"/>
              </a:rPr>
              <a:t>.</a:t>
            </a:r>
          </a:p>
          <a:p>
            <a:pPr marL="342900" indent="-342900">
              <a:buFont typeface="Arial" charset="0"/>
              <a:buChar char="•"/>
              <a:defRPr/>
            </a:pPr>
            <a:endParaRPr lang="en-US" sz="2400" b="1" i="1" dirty="0" smtClean="0">
              <a:solidFill>
                <a:srgbClr val="C00000"/>
              </a:solidFill>
              <a:latin typeface="Arial" pitchFamily="34" charset="0"/>
              <a:cs typeface="Arial" pitchFamily="34" charset="0"/>
            </a:endParaRPr>
          </a:p>
        </p:txBody>
      </p:sp>
      <p:sp>
        <p:nvSpPr>
          <p:cNvPr id="23" name="Rectangle 8"/>
          <p:cNvSpPr>
            <a:spLocks noChangeArrowheads="1"/>
          </p:cNvSpPr>
          <p:nvPr/>
        </p:nvSpPr>
        <p:spPr bwMode="auto">
          <a:xfrm>
            <a:off x="381000" y="3318808"/>
            <a:ext cx="853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i="1" dirty="0">
                <a:solidFill>
                  <a:srgbClr val="0000E2"/>
                </a:solidFill>
                <a:latin typeface="Arial" pitchFamily="34" charset="0"/>
                <a:cs typeface="Arial" pitchFamily="34" charset="0"/>
              </a:rPr>
              <a:t> </a:t>
            </a:r>
            <a:r>
              <a:rPr lang="en-US" sz="2400" b="1" i="1" u="sng" dirty="0" err="1">
                <a:solidFill>
                  <a:srgbClr val="0000E2"/>
                </a:solidFill>
                <a:latin typeface="Arial" pitchFamily="34" charset="0"/>
                <a:cs typeface="Arial" pitchFamily="34" charset="0"/>
              </a:rPr>
              <a:t>Ghi</a:t>
            </a:r>
            <a:r>
              <a:rPr lang="en-US" sz="2400" b="1" i="1" u="sng" dirty="0">
                <a:solidFill>
                  <a:srgbClr val="0000E2"/>
                </a:solidFill>
                <a:latin typeface="Arial" pitchFamily="34" charset="0"/>
                <a:cs typeface="Arial" pitchFamily="34" charset="0"/>
              </a:rPr>
              <a:t> </a:t>
            </a:r>
            <a:r>
              <a:rPr lang="en-US" sz="2400" b="1" i="1" u="sng" dirty="0" err="1">
                <a:solidFill>
                  <a:srgbClr val="0000E2"/>
                </a:solidFill>
                <a:latin typeface="Arial" pitchFamily="34" charset="0"/>
                <a:cs typeface="Arial" pitchFamily="34" charset="0"/>
              </a:rPr>
              <a:t>nhớ</a:t>
            </a:r>
            <a:r>
              <a:rPr lang="en-US" sz="2400" b="1" i="1" u="sng" dirty="0">
                <a:solidFill>
                  <a:srgbClr val="0000E2"/>
                </a:solidFill>
                <a:latin typeface="Arial" pitchFamily="34" charset="0"/>
                <a:cs typeface="Arial" pitchFamily="34" charset="0"/>
              </a:rPr>
              <a:t> 2 </a:t>
            </a:r>
            <a:r>
              <a:rPr lang="en-US" sz="2400" b="1" i="1" dirty="0" smtClean="0">
                <a:solidFill>
                  <a:srgbClr val="0000E2"/>
                </a:solidFill>
                <a:latin typeface="Arial" pitchFamily="34" charset="0"/>
                <a:cs typeface="Arial" pitchFamily="34" charset="0"/>
              </a:rPr>
              <a:t>:</a:t>
            </a:r>
            <a:r>
              <a:rPr lang="en-US" sz="2400" b="1" i="1" dirty="0" err="1" smtClean="0">
                <a:solidFill>
                  <a:srgbClr val="0000E2"/>
                </a:solidFill>
                <a:latin typeface="Arial" pitchFamily="34" charset="0"/>
                <a:cs typeface="Arial" pitchFamily="34" charset="0"/>
              </a:rPr>
              <a:t>Người</a:t>
            </a:r>
            <a:r>
              <a:rPr lang="en-US" sz="2400" b="1" i="1" dirty="0" smtClean="0">
                <a:solidFill>
                  <a:srgbClr val="0000E2"/>
                </a:solidFill>
                <a:latin typeface="Arial" pitchFamily="34" charset="0"/>
                <a:cs typeface="Arial" pitchFamily="34" charset="0"/>
              </a:rPr>
              <a:t> ta </a:t>
            </a:r>
            <a:r>
              <a:rPr lang="en-US" sz="2400" b="1" i="1" dirty="0" err="1" smtClean="0">
                <a:solidFill>
                  <a:srgbClr val="0000E2"/>
                </a:solidFill>
                <a:latin typeface="Arial" pitchFamily="34" charset="0"/>
                <a:cs typeface="Arial" pitchFamily="34" charset="0"/>
              </a:rPr>
              <a:t>dựa</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theo</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mục</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đích</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của</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hành</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động</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nói</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mà</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đạt</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tên</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cho</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nó</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Những</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kiểu</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hành</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động</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nói</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thường</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gặp</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là</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hỏi</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trình</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bày</a:t>
            </a:r>
            <a:r>
              <a:rPr lang="en-US" sz="2400" b="1" i="1" dirty="0" smtClean="0">
                <a:solidFill>
                  <a:srgbClr val="0000E2"/>
                </a:solidFill>
                <a:latin typeface="Arial" pitchFamily="34" charset="0"/>
                <a:cs typeface="Arial" pitchFamily="34" charset="0"/>
              </a:rPr>
              <a:t>(</a:t>
            </a:r>
            <a:r>
              <a:rPr lang="en-US" sz="2400" b="1" i="1" dirty="0" err="1" smtClean="0">
                <a:solidFill>
                  <a:srgbClr val="0000E2"/>
                </a:solidFill>
                <a:latin typeface="Arial" pitchFamily="34" charset="0"/>
                <a:cs typeface="Arial" pitchFamily="34" charset="0"/>
              </a:rPr>
              <a:t>báo</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tin,kể</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tả,nêu</a:t>
            </a:r>
            <a:r>
              <a:rPr lang="en-US" sz="2400" b="1" i="1" dirty="0" smtClean="0">
                <a:solidFill>
                  <a:srgbClr val="0000E2"/>
                </a:solidFill>
                <a:latin typeface="Arial" pitchFamily="34" charset="0"/>
                <a:cs typeface="Arial" pitchFamily="34" charset="0"/>
              </a:rPr>
              <a:t> ý </a:t>
            </a:r>
            <a:r>
              <a:rPr lang="en-US" sz="2400" b="1" i="1" dirty="0" err="1" smtClean="0">
                <a:solidFill>
                  <a:srgbClr val="0000E2"/>
                </a:solidFill>
                <a:latin typeface="Arial" pitchFamily="34" charset="0"/>
                <a:cs typeface="Arial" pitchFamily="34" charset="0"/>
              </a:rPr>
              <a:t>kiến,dự</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đoán</a:t>
            </a:r>
            <a:r>
              <a:rPr lang="en-US" sz="2400" b="1" i="1" dirty="0" smtClean="0">
                <a:solidFill>
                  <a:srgbClr val="0000E2"/>
                </a:solidFill>
                <a:latin typeface="Arial" pitchFamily="34" charset="0"/>
                <a:cs typeface="Arial" pitchFamily="34" charset="0"/>
              </a:rPr>
              <a:t>…).</a:t>
            </a:r>
            <a:r>
              <a:rPr lang="en-US" sz="2400" b="1" i="1" dirty="0" err="1" smtClean="0">
                <a:solidFill>
                  <a:srgbClr val="0000E2"/>
                </a:solidFill>
                <a:latin typeface="Arial" pitchFamily="34" charset="0"/>
                <a:cs typeface="Arial" pitchFamily="34" charset="0"/>
              </a:rPr>
              <a:t>điều</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khiển</a:t>
            </a:r>
            <a:r>
              <a:rPr lang="en-US" sz="2400" b="1" i="1" dirty="0" smtClean="0">
                <a:solidFill>
                  <a:srgbClr val="0000E2"/>
                </a:solidFill>
                <a:latin typeface="Arial" pitchFamily="34" charset="0"/>
                <a:cs typeface="Arial" pitchFamily="34" charset="0"/>
              </a:rPr>
              <a:t>(</a:t>
            </a:r>
            <a:r>
              <a:rPr lang="en-US" sz="2400" b="1" i="1" dirty="0" err="1" smtClean="0">
                <a:solidFill>
                  <a:srgbClr val="0000E2"/>
                </a:solidFill>
                <a:latin typeface="Arial" pitchFamily="34" charset="0"/>
                <a:cs typeface="Arial" pitchFamily="34" charset="0"/>
              </a:rPr>
              <a:t>cầu</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khiến</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đe</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dọa</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thách</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thức</a:t>
            </a:r>
            <a:r>
              <a:rPr lang="en-US" sz="2400" b="1" i="1" dirty="0" smtClean="0">
                <a:solidFill>
                  <a:srgbClr val="0000E2"/>
                </a:solidFill>
                <a:latin typeface="Arial" pitchFamily="34" charset="0"/>
                <a:cs typeface="Arial" pitchFamily="34" charset="0"/>
              </a:rPr>
              <a:t>…),</a:t>
            </a:r>
            <a:r>
              <a:rPr lang="en-US" sz="2400" b="1" i="1" dirty="0" err="1" smtClean="0">
                <a:solidFill>
                  <a:srgbClr val="0000E2"/>
                </a:solidFill>
                <a:latin typeface="Arial" pitchFamily="34" charset="0"/>
                <a:cs typeface="Arial" pitchFamily="34" charset="0"/>
              </a:rPr>
              <a:t>hứa</a:t>
            </a:r>
            <a:r>
              <a:rPr lang="en-US" sz="2400" b="1" i="1" dirty="0" smtClean="0">
                <a:solidFill>
                  <a:srgbClr val="0000E2"/>
                </a:solidFill>
                <a:latin typeface="Arial" pitchFamily="34" charset="0"/>
                <a:cs typeface="Arial" pitchFamily="34" charset="0"/>
              </a:rPr>
              <a:t> hen, </a:t>
            </a:r>
            <a:r>
              <a:rPr lang="en-US" sz="2400" b="1" i="1" dirty="0" err="1" smtClean="0">
                <a:solidFill>
                  <a:srgbClr val="0000E2"/>
                </a:solidFill>
                <a:latin typeface="Arial" pitchFamily="34" charset="0"/>
                <a:cs typeface="Arial" pitchFamily="34" charset="0"/>
              </a:rPr>
              <a:t>bộc</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lộ</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cảm</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xúc</a:t>
            </a:r>
            <a:r>
              <a:rPr lang="en-US" sz="2400" b="1" i="1" dirty="0" smtClean="0">
                <a:solidFill>
                  <a:srgbClr val="0000E2"/>
                </a:solidFill>
                <a:latin typeface="Arial" pitchFamily="34" charset="0"/>
                <a:cs typeface="Arial" pitchFamily="34" charset="0"/>
              </a:rPr>
              <a:t>.</a:t>
            </a:r>
            <a:endParaRPr lang="en-US" sz="2400" i="1" dirty="0">
              <a:solidFill>
                <a:srgbClr val="0000E2"/>
              </a:solidFill>
              <a:latin typeface="Arial" pitchFamily="34" charset="0"/>
              <a:cs typeface="Arial" pitchFamily="34" charset="0"/>
            </a:endParaRPr>
          </a:p>
        </p:txBody>
      </p:sp>
      <p:sp>
        <p:nvSpPr>
          <p:cNvPr id="24" name="Text Box 9"/>
          <p:cNvSpPr txBox="1">
            <a:spLocks noChangeArrowheads="1"/>
          </p:cNvSpPr>
          <p:nvPr/>
        </p:nvSpPr>
        <p:spPr bwMode="auto">
          <a:xfrm>
            <a:off x="457993" y="2516948"/>
            <a:ext cx="8456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VnVogue" pitchFamily="34" charset="0"/>
              </a:defRPr>
            </a:lvl1pPr>
            <a:lvl2pPr marL="742950" indent="-285750" eaLnBrk="0" hangingPunct="0">
              <a:defRPr sz="1600">
                <a:solidFill>
                  <a:schemeClr val="tx1"/>
                </a:solidFill>
                <a:latin typeface=".VnVogue" pitchFamily="34" charset="0"/>
              </a:defRPr>
            </a:lvl2pPr>
            <a:lvl3pPr marL="1143000" indent="-228600" eaLnBrk="0" hangingPunct="0">
              <a:defRPr sz="1600">
                <a:solidFill>
                  <a:schemeClr val="tx1"/>
                </a:solidFill>
                <a:latin typeface=".VnVogue" pitchFamily="34" charset="0"/>
              </a:defRPr>
            </a:lvl3pPr>
            <a:lvl4pPr marL="1600200" indent="-228600" eaLnBrk="0" hangingPunct="0">
              <a:defRPr sz="1600">
                <a:solidFill>
                  <a:schemeClr val="tx1"/>
                </a:solidFill>
                <a:latin typeface=".VnVogue" pitchFamily="34" charset="0"/>
              </a:defRPr>
            </a:lvl4pPr>
            <a:lvl5pPr marL="2057400" indent="-228600" eaLnBrk="0" hangingPunct="0">
              <a:defRPr sz="1600">
                <a:solidFill>
                  <a:schemeClr val="tx1"/>
                </a:solidFill>
                <a:latin typeface=".VnVogue" pitchFamily="34" charset="0"/>
              </a:defRPr>
            </a:lvl5pPr>
            <a:lvl6pPr marL="2514600" indent="-228600" eaLnBrk="0" fontAlgn="base" hangingPunct="0">
              <a:spcBef>
                <a:spcPct val="0"/>
              </a:spcBef>
              <a:spcAft>
                <a:spcPct val="0"/>
              </a:spcAft>
              <a:defRPr sz="1600">
                <a:solidFill>
                  <a:schemeClr val="tx1"/>
                </a:solidFill>
                <a:latin typeface=".VnVogue" pitchFamily="34" charset="0"/>
              </a:defRPr>
            </a:lvl6pPr>
            <a:lvl7pPr marL="2971800" indent="-228600" eaLnBrk="0" fontAlgn="base" hangingPunct="0">
              <a:spcBef>
                <a:spcPct val="0"/>
              </a:spcBef>
              <a:spcAft>
                <a:spcPct val="0"/>
              </a:spcAft>
              <a:defRPr sz="1600">
                <a:solidFill>
                  <a:schemeClr val="tx1"/>
                </a:solidFill>
                <a:latin typeface=".VnVogue" pitchFamily="34" charset="0"/>
              </a:defRPr>
            </a:lvl7pPr>
            <a:lvl8pPr marL="3429000" indent="-228600" eaLnBrk="0" fontAlgn="base" hangingPunct="0">
              <a:spcBef>
                <a:spcPct val="0"/>
              </a:spcBef>
              <a:spcAft>
                <a:spcPct val="0"/>
              </a:spcAft>
              <a:defRPr sz="1600">
                <a:solidFill>
                  <a:schemeClr val="tx1"/>
                </a:solidFill>
                <a:latin typeface=".VnVogue" pitchFamily="34" charset="0"/>
              </a:defRPr>
            </a:lvl8pPr>
            <a:lvl9pPr marL="3886200" indent="-228600" eaLnBrk="0" fontAlgn="base" hangingPunct="0">
              <a:spcBef>
                <a:spcPct val="0"/>
              </a:spcBef>
              <a:spcAft>
                <a:spcPct val="0"/>
              </a:spcAft>
              <a:defRPr sz="1600">
                <a:solidFill>
                  <a:schemeClr val="tx1"/>
                </a:solidFill>
                <a:latin typeface=".VnVogue" pitchFamily="34" charset="0"/>
              </a:defRPr>
            </a:lvl9pPr>
          </a:lstStyle>
          <a:p>
            <a:pPr eaLnBrk="1" hangingPunct="1">
              <a:defRPr/>
            </a:pPr>
            <a:r>
              <a:rPr lang="en-US" sz="2400" b="1" i="1" u="sng" dirty="0" err="1" smtClean="0">
                <a:solidFill>
                  <a:srgbClr val="0000E2"/>
                </a:solidFill>
                <a:latin typeface="Arial" pitchFamily="34" charset="0"/>
                <a:cs typeface="Arial" pitchFamily="34" charset="0"/>
              </a:rPr>
              <a:t>Ghi</a:t>
            </a:r>
            <a:r>
              <a:rPr lang="en-US" sz="2400" b="1" i="1" u="sng" dirty="0" smtClean="0">
                <a:solidFill>
                  <a:srgbClr val="0000E2"/>
                </a:solidFill>
                <a:latin typeface="Arial" pitchFamily="34" charset="0"/>
                <a:cs typeface="Arial" pitchFamily="34" charset="0"/>
              </a:rPr>
              <a:t> </a:t>
            </a:r>
            <a:r>
              <a:rPr lang="en-US" sz="2400" b="1" i="1" u="sng" dirty="0" err="1" smtClean="0">
                <a:solidFill>
                  <a:srgbClr val="0000E2"/>
                </a:solidFill>
                <a:latin typeface="Arial" pitchFamily="34" charset="0"/>
                <a:cs typeface="Arial" pitchFamily="34" charset="0"/>
              </a:rPr>
              <a:t>nhớ</a:t>
            </a:r>
            <a:r>
              <a:rPr lang="en-US" sz="2400" b="1" i="1" u="sng" dirty="0" smtClean="0">
                <a:solidFill>
                  <a:srgbClr val="0000E2"/>
                </a:solidFill>
                <a:latin typeface="Arial" pitchFamily="34" charset="0"/>
                <a:cs typeface="Arial" pitchFamily="34" charset="0"/>
              </a:rPr>
              <a:t> 1 </a:t>
            </a:r>
            <a:r>
              <a:rPr lang="en-US" sz="2400" b="1" i="1" dirty="0" err="1" smtClean="0">
                <a:solidFill>
                  <a:srgbClr val="0000E2"/>
                </a:solidFill>
                <a:latin typeface="Arial" pitchFamily="34" charset="0"/>
                <a:cs typeface="Arial" pitchFamily="34" charset="0"/>
              </a:rPr>
              <a:t>Khái</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niệm</a:t>
            </a:r>
            <a:r>
              <a:rPr lang="en-US" sz="2400" b="1" i="1" dirty="0" smtClean="0">
                <a:solidFill>
                  <a:srgbClr val="0000E2"/>
                </a:solidFill>
                <a:latin typeface="Arial" pitchFamily="34" charset="0"/>
                <a:cs typeface="Arial" pitchFamily="34" charset="0"/>
              </a:rPr>
              <a:t> : </a:t>
            </a:r>
            <a:r>
              <a:rPr lang="en-US" sz="2400" b="1" i="1" dirty="0" err="1" smtClean="0">
                <a:solidFill>
                  <a:srgbClr val="0000E2"/>
                </a:solidFill>
                <a:latin typeface="Arial" pitchFamily="34" charset="0"/>
                <a:cs typeface="Arial" pitchFamily="34" charset="0"/>
              </a:rPr>
              <a:t>Hành</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động</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nói</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là</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hành</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động</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được</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thực</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hiện</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bằng</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lời</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nói</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nhằm</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một</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mục</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đích</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nhất</a:t>
            </a:r>
            <a:r>
              <a:rPr lang="en-US" sz="2400" b="1" i="1" dirty="0" smtClean="0">
                <a:solidFill>
                  <a:srgbClr val="0000E2"/>
                </a:solidFill>
                <a:latin typeface="Arial" pitchFamily="34" charset="0"/>
                <a:cs typeface="Arial" pitchFamily="34" charset="0"/>
              </a:rPr>
              <a:t> </a:t>
            </a:r>
            <a:r>
              <a:rPr lang="en-US" sz="2400" b="1" i="1" dirty="0" err="1" smtClean="0">
                <a:solidFill>
                  <a:srgbClr val="0000E2"/>
                </a:solidFill>
                <a:latin typeface="Arial" pitchFamily="34" charset="0"/>
                <a:cs typeface="Arial" pitchFamily="34" charset="0"/>
              </a:rPr>
              <a:t>định</a:t>
            </a:r>
            <a:r>
              <a:rPr lang="en-US" sz="2400" b="1" i="1" dirty="0" smtClean="0">
                <a:solidFill>
                  <a:srgbClr val="0000E2"/>
                </a:solidFill>
                <a:latin typeface="Arial" pitchFamily="34" charset="0"/>
                <a:cs typeface="Arial" pitchFamily="34" charset="0"/>
              </a:rPr>
              <a:t>.</a:t>
            </a:r>
            <a:endParaRPr lang="en-US" sz="2400" i="1" dirty="0" smtClean="0">
              <a:solidFill>
                <a:srgbClr val="0000E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140881930"/>
      </p:ext>
    </p:extLst>
  </p:cSld>
  <p:clrMapOvr>
    <a:masterClrMapping/>
  </p:clrMapOvr>
  <mc:AlternateContent xmlns:mc="http://schemas.openxmlformats.org/markup-compatibility/2006" xmlns:p14="http://schemas.microsoft.com/office/powerpoint/2010/main">
    <mc:Choice Requires="p14">
      <p:transition spd="slow" p14:dur="2000" advClick="0" advTm="132524"/>
    </mc:Choice>
    <mc:Fallback xmlns="">
      <p:transition spd="slow" advClick="0" advTm="1325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plus(in)">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plus(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2"/>
                                        </p:tgtEl>
                                        <p:attrNameLst>
                                          <p:attrName>ppt_y</p:attrName>
                                        </p:attrNameLst>
                                      </p:cBhvr>
                                      <p:tavLst>
                                        <p:tav tm="0">
                                          <p:val>
                                            <p:strVal val="#ppt_y"/>
                                          </p:val>
                                        </p:tav>
                                        <p:tav tm="100000">
                                          <p:val>
                                            <p:strVal val="#ppt_y"/>
                                          </p:val>
                                        </p:tav>
                                      </p:tavLst>
                                    </p:anim>
                                    <p:anim calcmode="lin" valueType="num">
                                      <p:cBhvr>
                                        <p:cTn id="3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56780" y="-85595"/>
            <a:ext cx="8229600" cy="923795"/>
          </a:xfrm>
          <a:ln>
            <a:noFill/>
          </a:ln>
        </p:spPr>
        <p:txBody>
          <a:bodyPr>
            <a:normAutofit/>
          </a:bodyPr>
          <a:lstStyle/>
          <a:p>
            <a:endParaRPr lang="en-US" sz="2400" b="1" u="sng"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228600" y="844649"/>
            <a:ext cx="2968761" cy="369332"/>
          </a:xfrm>
          <a:prstGeom prst="rect">
            <a:avLst/>
          </a:prstGeom>
          <a:noFill/>
          <a:ln>
            <a:solidFill>
              <a:srgbClr val="361CD2"/>
            </a:solidFill>
          </a:ln>
        </p:spPr>
        <p:txBody>
          <a:bodyPr wrap="none" rtlCol="0">
            <a:spAutoFit/>
          </a:bodyPr>
          <a:lstStyle/>
          <a:p>
            <a:r>
              <a:rPr lang="en-US" dirty="0" smtClean="0">
                <a:solidFill>
                  <a:srgbClr val="C00000"/>
                </a:solidFill>
                <a:latin typeface="Arial" pitchFamily="34" charset="0"/>
                <a:cs typeface="Arial" pitchFamily="34" charset="0"/>
              </a:rPr>
              <a:t>SƠ ĐỒ TƯ DUY BÀI HỌC </a:t>
            </a:r>
            <a:endParaRPr lang="en-US" dirty="0">
              <a:solidFill>
                <a:srgbClr val="C00000"/>
              </a:solidFill>
              <a:latin typeface="Arial" pitchFamily="34" charset="0"/>
              <a:cs typeface="Arial" pitchFamily="34" charset="0"/>
            </a:endParaRPr>
          </a:p>
        </p:txBody>
      </p:sp>
      <p:sp>
        <p:nvSpPr>
          <p:cNvPr id="8" name="Rectangle 7"/>
          <p:cNvSpPr/>
          <p:nvPr/>
        </p:nvSpPr>
        <p:spPr>
          <a:xfrm>
            <a:off x="3216738" y="1365337"/>
            <a:ext cx="2178802" cy="369332"/>
          </a:xfrm>
          <a:prstGeom prst="rect">
            <a:avLst/>
          </a:prstGeom>
          <a:solidFill>
            <a:srgbClr val="FFFFFF"/>
          </a:solidFill>
          <a:ln>
            <a:solidFill>
              <a:srgbClr val="361CD2"/>
            </a:solidFill>
          </a:ln>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ĐỘNG NÓI </a:t>
            </a:r>
            <a:endParaRPr lang="en-US" dirty="0">
              <a:solidFill>
                <a:srgbClr val="C00000"/>
              </a:solidFill>
            </a:endParaRPr>
          </a:p>
        </p:txBody>
      </p:sp>
      <p:sp>
        <p:nvSpPr>
          <p:cNvPr id="9" name="Rectangle 8"/>
          <p:cNvSpPr/>
          <p:nvPr/>
        </p:nvSpPr>
        <p:spPr>
          <a:xfrm>
            <a:off x="417534" y="2099339"/>
            <a:ext cx="2362200" cy="369332"/>
          </a:xfrm>
          <a:prstGeom prst="rect">
            <a:avLst/>
          </a:prstGeom>
          <a:ln>
            <a:solidFill>
              <a:srgbClr val="361CD2"/>
            </a:solidFill>
          </a:ln>
        </p:spPr>
        <p:txBody>
          <a:bodyPr wrap="square">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KHÁI NIỆM </a:t>
            </a:r>
            <a:endParaRPr lang="en-US" dirty="0">
              <a:solidFill>
                <a:srgbClr val="C00000"/>
              </a:solidFill>
            </a:endParaRPr>
          </a:p>
        </p:txBody>
      </p:sp>
      <p:sp>
        <p:nvSpPr>
          <p:cNvPr id="10" name="Rectangle 9"/>
          <p:cNvSpPr/>
          <p:nvPr/>
        </p:nvSpPr>
        <p:spPr>
          <a:xfrm>
            <a:off x="4145798" y="2133600"/>
            <a:ext cx="3796873" cy="369332"/>
          </a:xfrm>
          <a:prstGeom prst="rect">
            <a:avLst/>
          </a:prstGeom>
          <a:ln>
            <a:solidFill>
              <a:srgbClr val="361CD2"/>
            </a:solidFill>
          </a:ln>
        </p:spPr>
        <p:txBody>
          <a:bodyPr wrap="none">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MỘT SỐ KIỂU HÀNH ĐỘNG NÓI </a:t>
            </a:r>
            <a:endParaRPr lang="en-US" dirty="0">
              <a:solidFill>
                <a:srgbClr val="C00000"/>
              </a:solidFill>
            </a:endParaRPr>
          </a:p>
        </p:txBody>
      </p:sp>
      <p:sp>
        <p:nvSpPr>
          <p:cNvPr id="11" name="Rectangle 10"/>
          <p:cNvSpPr/>
          <p:nvPr/>
        </p:nvSpPr>
        <p:spPr>
          <a:xfrm>
            <a:off x="381000" y="2838271"/>
            <a:ext cx="2209799" cy="1754326"/>
          </a:xfrm>
          <a:prstGeom prst="rect">
            <a:avLst/>
          </a:prstGeom>
          <a:ln>
            <a:solidFill>
              <a:srgbClr val="361CD2"/>
            </a:solidFill>
          </a:ln>
        </p:spPr>
        <p:txBody>
          <a:bodyPr wrap="squar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ĐỘNG </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NÓI LÀ HÀNH ĐỘNG </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ĐƯỢC THỰC HIỆN BẰNG LỜI NÓI NHẰM MỤC ĐÍCH NHẤT ĐỊNH </a:t>
            </a:r>
            <a:endParaRPr lang="en-US" dirty="0">
              <a:solidFill>
                <a:srgbClr val="C00000"/>
              </a:solidFill>
            </a:endParaRPr>
          </a:p>
        </p:txBody>
      </p:sp>
      <p:sp>
        <p:nvSpPr>
          <p:cNvPr id="12" name="Rectangle 11"/>
          <p:cNvSpPr/>
          <p:nvPr/>
        </p:nvSpPr>
        <p:spPr>
          <a:xfrm>
            <a:off x="5564556" y="2895600"/>
            <a:ext cx="954107" cy="1754326"/>
          </a:xfrm>
          <a:prstGeom prst="rect">
            <a:avLst/>
          </a:prstGeom>
          <a:ln>
            <a:solidFill>
              <a:srgbClr val="361CD2"/>
            </a:solidFill>
          </a:ln>
        </p:spPr>
        <p:txBody>
          <a:bodyPr wrap="none">
            <a:spAutoFit/>
          </a:bodyPr>
          <a:lstStyle/>
          <a:p>
            <a:endPar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ĐỘNG</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ĐIỀU </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KHIỂN</a:t>
            </a:r>
          </a:p>
          <a:p>
            <a:endPar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3124200" y="2895600"/>
            <a:ext cx="1062589" cy="1754326"/>
          </a:xfrm>
          <a:prstGeom prst="rect">
            <a:avLst/>
          </a:prstGeom>
          <a:ln>
            <a:solidFill>
              <a:srgbClr val="361CD2"/>
            </a:solidFill>
          </a:ln>
        </p:spPr>
        <p:txBody>
          <a:bodyPr wrap="square">
            <a:spAutoFit/>
          </a:bodyPr>
          <a:lstStyle/>
          <a:p>
            <a:endPar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ĐỘNG</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HỎI</a:t>
            </a:r>
          </a:p>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4" name="Rectangle 13"/>
          <p:cNvSpPr/>
          <p:nvPr/>
        </p:nvSpPr>
        <p:spPr>
          <a:xfrm>
            <a:off x="4400716" y="2909500"/>
            <a:ext cx="994824" cy="1754326"/>
          </a:xfrm>
          <a:prstGeom prst="rect">
            <a:avLst/>
          </a:prstGeom>
          <a:ln>
            <a:solidFill>
              <a:srgbClr val="361CD2"/>
            </a:solidFill>
          </a:ln>
        </p:spPr>
        <p:txBody>
          <a:bodyPr wrap="none">
            <a:spAutoFit/>
          </a:bodyPr>
          <a:lstStyle/>
          <a:p>
            <a:endPar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TRÌNH</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BÀY</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5" name="Rectangle 14"/>
          <p:cNvSpPr/>
          <p:nvPr/>
        </p:nvSpPr>
        <p:spPr>
          <a:xfrm>
            <a:off x="6685129" y="2895600"/>
            <a:ext cx="934871" cy="1754326"/>
          </a:xfrm>
          <a:prstGeom prst="rect">
            <a:avLst/>
          </a:prstGeom>
          <a:ln>
            <a:solidFill>
              <a:srgbClr val="361CD2"/>
            </a:solidFill>
          </a:ln>
        </p:spPr>
        <p:txBody>
          <a:bodyPr wrap="none">
            <a:spAutoFit/>
          </a:bodyPr>
          <a:lstStyle/>
          <a:p>
            <a:endPar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 </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HỨA</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HEN </a:t>
            </a:r>
          </a:p>
          <a:p>
            <a:endParaRPr lang="en-US" dirty="0" smtClean="0">
              <a:solidFill>
                <a:srgbClr val="C00000"/>
              </a:solidFill>
            </a:endParaRPr>
          </a:p>
        </p:txBody>
      </p:sp>
      <p:sp>
        <p:nvSpPr>
          <p:cNvPr id="16" name="Rectangle 15"/>
          <p:cNvSpPr/>
          <p:nvPr/>
        </p:nvSpPr>
        <p:spPr>
          <a:xfrm>
            <a:off x="7781756" y="2895600"/>
            <a:ext cx="1133644" cy="1754326"/>
          </a:xfrm>
          <a:prstGeom prst="rect">
            <a:avLst/>
          </a:prstGeom>
          <a:ln>
            <a:solidFill>
              <a:srgbClr val="361CD2"/>
            </a:solidFill>
          </a:ln>
        </p:spPr>
        <p:txBody>
          <a:bodyPr wrap="none">
            <a:spAutoFit/>
          </a:bodyPr>
          <a:lstStyle/>
          <a:p>
            <a:endPar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BỘC LỘ </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CẢM</a:t>
            </a:r>
          </a:p>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XÚC</a:t>
            </a:r>
          </a:p>
        </p:txBody>
      </p:sp>
      <p:cxnSp>
        <p:nvCxnSpPr>
          <p:cNvPr id="19" name="Straight Arrow Connector 18"/>
          <p:cNvCxnSpPr/>
          <p:nvPr/>
        </p:nvCxnSpPr>
        <p:spPr>
          <a:xfrm flipH="1">
            <a:off x="2438401" y="1734669"/>
            <a:ext cx="1217093" cy="355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1" idx="0"/>
          </p:cNvCxnSpPr>
          <p:nvPr/>
        </p:nvCxnSpPr>
        <p:spPr>
          <a:xfrm>
            <a:off x="1485899" y="2468671"/>
            <a:ext cx="1" cy="36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72000" y="1734669"/>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962402" y="2468671"/>
            <a:ext cx="438314" cy="426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54476" y="2538423"/>
            <a:ext cx="0" cy="371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0"/>
          </p:cNvCxnSpPr>
          <p:nvPr/>
        </p:nvCxnSpPr>
        <p:spPr>
          <a:xfrm>
            <a:off x="6041609" y="2525711"/>
            <a:ext cx="1" cy="369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5" idx="0"/>
          </p:cNvCxnSpPr>
          <p:nvPr/>
        </p:nvCxnSpPr>
        <p:spPr>
          <a:xfrm>
            <a:off x="7152564" y="2538423"/>
            <a:ext cx="1" cy="357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20000" y="2502932"/>
            <a:ext cx="457200" cy="422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80420651"/>
      </p:ext>
    </p:extLst>
  </p:cSld>
  <p:clrMapOvr>
    <a:masterClrMapping/>
  </p:clrMapOvr>
  <mc:AlternateContent xmlns:mc="http://schemas.openxmlformats.org/markup-compatibility/2006" xmlns:p14="http://schemas.microsoft.com/office/powerpoint/2010/main">
    <mc:Choice Requires="p14">
      <p:transition spd="slow" p14:dur="2000" advClick="0" advTm="78590"/>
    </mc:Choice>
    <mc:Fallback xmlns="">
      <p:transition spd="slow" advClick="0" advTm="785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ppt_x"/>
                                          </p:val>
                                        </p:tav>
                                        <p:tav tm="100000">
                                          <p:val>
                                            <p:strVal val="#ppt_x"/>
                                          </p:val>
                                        </p:tav>
                                      </p:tavLst>
                                    </p:anim>
                                    <p:anim calcmode="lin" valueType="num">
                                      <p:cBhvr additive="base">
                                        <p:cTn id="79" dur="500" fill="hold"/>
                                        <p:tgtEl>
                                          <p:spTgt spid="2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ppt_x"/>
                                          </p:val>
                                        </p:tav>
                                        <p:tav tm="100000">
                                          <p:val>
                                            <p:strVal val="#ppt_x"/>
                                          </p:val>
                                        </p:tav>
                                      </p:tavLst>
                                    </p:anim>
                                    <p:anim calcmode="lin" valueType="num">
                                      <p:cBhvr additive="base">
                                        <p:cTn id="8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ppt_x"/>
                                          </p:val>
                                        </p:tav>
                                        <p:tav tm="100000">
                                          <p:val>
                                            <p:strVal val="#ppt_x"/>
                                          </p:val>
                                        </p:tav>
                                      </p:tavLst>
                                    </p:anim>
                                    <p:anim calcmode="lin" valueType="num">
                                      <p:cBhvr additive="base">
                                        <p:cTn id="89" dur="500" fill="hold"/>
                                        <p:tgtEl>
                                          <p:spTgt spid="26"/>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solidFill>
                  <a:srgbClr val="C00000"/>
                </a:solidFill>
                <a:latin typeface="Times New Roman" pitchFamily="18" charset="0"/>
                <a:cs typeface="Times New Roman" pitchFamily="18" charset="0"/>
              </a:rPr>
              <a:t>I. CÁCH THỰC HIỆN HÀNH ĐỘNG NÓI</a:t>
            </a:r>
            <a:endParaRPr lang="en-US" b="1" dirty="0">
              <a:solidFill>
                <a:srgbClr val="C000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50825" y="0"/>
            <a:ext cx="8893175" cy="3306763"/>
          </a:xfrm>
          <a:prstGeom prst="rect">
            <a:avLst/>
          </a:prstGeom>
          <a:noFill/>
          <a:ln w="9525">
            <a:noFill/>
            <a:miter lim="800000"/>
            <a:headEnd/>
            <a:tailEnd/>
          </a:ln>
          <a:effectLst/>
        </p:spPr>
        <p:txBody>
          <a:bodyPr>
            <a:spAutoFit/>
          </a:bodyPr>
          <a:lstStyle/>
          <a:p>
            <a:pPr>
              <a:spcBef>
                <a:spcPct val="50000"/>
              </a:spcBef>
            </a:pPr>
            <a:r>
              <a:rPr lang="en-US" sz="2500">
                <a:latin typeface="Times New Roman" pitchFamily="18" charset="0"/>
                <a:cs typeface="Times New Roman" pitchFamily="18" charset="0"/>
              </a:rPr>
              <a:t>(</a:t>
            </a:r>
            <a:r>
              <a:rPr lang="en-US" sz="2500">
                <a:solidFill>
                  <a:srgbClr val="0000FF"/>
                </a:solidFill>
                <a:latin typeface="Times New Roman" pitchFamily="18" charset="0"/>
                <a:cs typeface="Times New Roman" pitchFamily="18" charset="0"/>
              </a:rPr>
              <a:t>1</a:t>
            </a:r>
            <a:r>
              <a:rPr lang="en-US" sz="2500">
                <a:latin typeface="Times New Roman" pitchFamily="18" charset="0"/>
                <a:cs typeface="Times New Roman" pitchFamily="18" charset="0"/>
              </a:rPr>
              <a:t>)Tinh thần yêu nước cũng như các thứ của quý.(</a:t>
            </a:r>
            <a:r>
              <a:rPr lang="en-US" sz="2500">
                <a:solidFill>
                  <a:srgbClr val="0000FF"/>
                </a:solidFill>
                <a:latin typeface="Times New Roman" pitchFamily="18" charset="0"/>
                <a:cs typeface="Times New Roman" pitchFamily="18" charset="0"/>
              </a:rPr>
              <a:t>2</a:t>
            </a:r>
            <a:r>
              <a:rPr lang="en-US" sz="2500">
                <a:latin typeface="Times New Roman" pitchFamily="18" charset="0"/>
                <a:cs typeface="Times New Roman" pitchFamily="18" charset="0"/>
              </a:rPr>
              <a:t>)Có khi được trưng bày trong tủ kính, trong bình pha lê, rõ ràng dễ thấy.(</a:t>
            </a:r>
            <a:r>
              <a:rPr lang="en-US" sz="2500">
                <a:solidFill>
                  <a:srgbClr val="0000FF"/>
                </a:solidFill>
                <a:latin typeface="Times New Roman" pitchFamily="18" charset="0"/>
                <a:cs typeface="Times New Roman" pitchFamily="18" charset="0"/>
              </a:rPr>
              <a:t>3</a:t>
            </a:r>
            <a:r>
              <a:rPr lang="en-US" sz="2500">
                <a:latin typeface="Times New Roman" pitchFamily="18" charset="0"/>
                <a:cs typeface="Times New Roman" pitchFamily="18" charset="0"/>
              </a:rPr>
              <a:t>) Nhưng cũng có khi cất giấu kín đáo trong rương, trong hòm.(</a:t>
            </a:r>
            <a:r>
              <a:rPr lang="en-US" sz="2500">
                <a:solidFill>
                  <a:srgbClr val="0000FF"/>
                </a:solidFill>
                <a:latin typeface="Times New Roman" pitchFamily="18" charset="0"/>
                <a:cs typeface="Times New Roman" pitchFamily="18" charset="0"/>
              </a:rPr>
              <a:t>4</a:t>
            </a:r>
            <a:r>
              <a:rPr lang="en-US" sz="2500">
                <a:latin typeface="Times New Roman" pitchFamily="18" charset="0"/>
                <a:cs typeface="Times New Roman" pitchFamily="18" charset="0"/>
              </a:rPr>
              <a:t>) Bổn phận của chúng ta là làm cho những của quý kín đáo ấy đều được đưa ra trưng bày.(</a:t>
            </a:r>
            <a:r>
              <a:rPr lang="en-US" sz="2500">
                <a:solidFill>
                  <a:srgbClr val="0000FF"/>
                </a:solidFill>
                <a:latin typeface="Times New Roman" pitchFamily="18" charset="0"/>
                <a:cs typeface="Times New Roman" pitchFamily="18" charset="0"/>
              </a:rPr>
              <a:t>5</a:t>
            </a:r>
            <a:r>
              <a:rPr lang="en-US" sz="2500">
                <a:latin typeface="Times New Roman" pitchFamily="18" charset="0"/>
                <a:cs typeface="Times New Roman" pitchFamily="18" charset="0"/>
              </a:rPr>
              <a:t>) Nghĩa là phải ra sức giải thích, tuyên truyền, tổ chức, lãnh đạo, làm cho tinh thần yêu nước của tất cả mọi người đều được thực hành vào công việc yêu nước, công việc kháng chiến.</a:t>
            </a:r>
          </a:p>
          <a:p>
            <a:pPr>
              <a:spcBef>
                <a:spcPct val="50000"/>
              </a:spcBef>
            </a:pPr>
            <a:r>
              <a:rPr lang="en-US" sz="2400">
                <a:latin typeface="Times New Roman" pitchFamily="18" charset="0"/>
                <a:cs typeface="Times New Roman" pitchFamily="18" charset="0"/>
              </a:rPr>
              <a:t>                     ( Hồ Chí Minh, </a:t>
            </a:r>
            <a:r>
              <a:rPr lang="en-US" sz="2400" i="1">
                <a:latin typeface="Times New Roman" pitchFamily="18" charset="0"/>
                <a:cs typeface="Times New Roman" pitchFamily="18" charset="0"/>
              </a:rPr>
              <a:t>Tinh thần yêu nước của nhân dân ta)</a:t>
            </a:r>
          </a:p>
        </p:txBody>
      </p:sp>
      <p:graphicFrame>
        <p:nvGraphicFramePr>
          <p:cNvPr id="16387" name="Group 3"/>
          <p:cNvGraphicFramePr>
            <a:graphicFrameLocks noGrp="1"/>
          </p:cNvGraphicFramePr>
          <p:nvPr/>
        </p:nvGraphicFramePr>
        <p:xfrm>
          <a:off x="395288" y="3213100"/>
          <a:ext cx="8280400" cy="3549272"/>
        </p:xfrm>
        <a:graphic>
          <a:graphicData uri="http://schemas.openxmlformats.org/drawingml/2006/table">
            <a:tbl>
              <a:tblPr/>
              <a:tblGrid>
                <a:gridCol w="1784350"/>
                <a:gridCol w="1285875"/>
                <a:gridCol w="1355725"/>
                <a:gridCol w="1355725"/>
                <a:gridCol w="1285875"/>
                <a:gridCol w="1212850"/>
              </a:tblGrid>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FF"/>
                          </a:solidFill>
                          <a:effectLst/>
                          <a:latin typeface="Arial"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FF"/>
                          </a:solidFill>
                          <a:effectLst/>
                          <a:latin typeface="Arial" charset="0"/>
                        </a:rPr>
                        <a:t>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FF"/>
                          </a:solidFill>
                          <a:effectLst/>
                          <a:latin typeface="Arial" charset="0"/>
                        </a:rPr>
                        <a:t>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FF"/>
                          </a:solidFill>
                          <a:effectLst/>
                          <a:latin typeface="Arial" charset="0"/>
                        </a:rPr>
                        <a:t>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FF"/>
                          </a:solidFill>
                          <a:effectLst/>
                          <a:latin typeface="Arial" charset="0"/>
                        </a:rPr>
                        <a:t>5</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Hỏi</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Trình bày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Điều khiền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Hứa hẹn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Bộc lộ c</a:t>
                      </a:r>
                      <a:r>
                        <a:rPr kumimoji="0" lang="en-US" sz="2000" b="0" i="0" u="none" strike="noStrike" cap="none" normalizeH="0" baseline="0" smtClean="0">
                          <a:ln>
                            <a:noFill/>
                          </a:ln>
                          <a:solidFill>
                            <a:schemeClr val="tx1"/>
                          </a:solidFill>
                          <a:effectLst/>
                          <a:latin typeface="Arial" charset="0"/>
                        </a:rPr>
                        <a:t>ảm</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xúc</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8" name="Line 54"/>
          <p:cNvSpPr>
            <a:spLocks noChangeShapeType="1"/>
          </p:cNvSpPr>
          <p:nvPr/>
        </p:nvSpPr>
        <p:spPr bwMode="auto">
          <a:xfrm>
            <a:off x="539750" y="3213100"/>
            <a:ext cx="1584325" cy="647700"/>
          </a:xfrm>
          <a:prstGeom prst="line">
            <a:avLst/>
          </a:prstGeom>
          <a:noFill/>
          <a:ln w="9525">
            <a:solidFill>
              <a:schemeClr val="tx1"/>
            </a:solidFill>
            <a:round/>
            <a:headEnd/>
            <a:tailEnd/>
          </a:ln>
          <a:effectLst/>
        </p:spPr>
        <p:txBody>
          <a:bodyPr/>
          <a:lstStyle/>
          <a:p>
            <a:endParaRPr lang="en-US"/>
          </a:p>
        </p:txBody>
      </p:sp>
      <p:sp>
        <p:nvSpPr>
          <p:cNvPr id="16439" name="Text Box 55"/>
          <p:cNvSpPr txBox="1">
            <a:spLocks noChangeArrowheads="1"/>
          </p:cNvSpPr>
          <p:nvPr/>
        </p:nvSpPr>
        <p:spPr bwMode="auto">
          <a:xfrm>
            <a:off x="1474788" y="3141663"/>
            <a:ext cx="720725" cy="396875"/>
          </a:xfrm>
          <a:prstGeom prst="rect">
            <a:avLst/>
          </a:prstGeom>
          <a:noFill/>
          <a:ln w="9525">
            <a:noFill/>
            <a:miter lim="800000"/>
            <a:headEnd/>
            <a:tailEnd/>
          </a:ln>
          <a:effectLst/>
        </p:spPr>
        <p:txBody>
          <a:bodyPr>
            <a:spAutoFit/>
          </a:bodyPr>
          <a:lstStyle/>
          <a:p>
            <a:pPr>
              <a:spcBef>
                <a:spcPct val="50000"/>
              </a:spcBef>
            </a:pPr>
            <a:r>
              <a:rPr lang="en-US" sz="2000" b="1">
                <a:solidFill>
                  <a:srgbClr val="0000FF"/>
                </a:solidFill>
                <a:latin typeface="Times New Roman" pitchFamily="18" charset="0"/>
                <a:cs typeface="Arial" charset="0"/>
              </a:rPr>
              <a:t>câu</a:t>
            </a:r>
          </a:p>
        </p:txBody>
      </p:sp>
      <p:sp>
        <p:nvSpPr>
          <p:cNvPr id="16440" name="Text Box 56"/>
          <p:cNvSpPr txBox="1">
            <a:spLocks noChangeArrowheads="1"/>
          </p:cNvSpPr>
          <p:nvPr/>
        </p:nvSpPr>
        <p:spPr bwMode="auto">
          <a:xfrm>
            <a:off x="395288" y="3429000"/>
            <a:ext cx="1368425" cy="396875"/>
          </a:xfrm>
          <a:prstGeom prst="rect">
            <a:avLst/>
          </a:prstGeom>
          <a:noFill/>
          <a:ln w="9525">
            <a:noFill/>
            <a:miter lim="800000"/>
            <a:headEnd/>
            <a:tailEnd/>
          </a:ln>
          <a:effectLst/>
        </p:spPr>
        <p:txBody>
          <a:bodyPr>
            <a:spAutoFit/>
          </a:bodyPr>
          <a:lstStyle/>
          <a:p>
            <a:pPr>
              <a:spcBef>
                <a:spcPct val="50000"/>
              </a:spcBef>
            </a:pPr>
            <a:r>
              <a:rPr lang="en-US" sz="2000" b="1">
                <a:solidFill>
                  <a:srgbClr val="0000FF"/>
                </a:solidFill>
                <a:latin typeface="Times New Roman" pitchFamily="18" charset="0"/>
                <a:cs typeface="Times New Roman" pitchFamily="18" charset="0"/>
              </a:rPr>
              <a:t>Mục đích</a:t>
            </a:r>
          </a:p>
        </p:txBody>
      </p:sp>
      <p:sp>
        <p:nvSpPr>
          <p:cNvPr id="16441" name="Text Box 57"/>
          <p:cNvSpPr txBox="1">
            <a:spLocks noChangeArrowheads="1"/>
          </p:cNvSpPr>
          <p:nvPr/>
        </p:nvSpPr>
        <p:spPr bwMode="auto">
          <a:xfrm>
            <a:off x="2339975" y="3860800"/>
            <a:ext cx="936625" cy="366713"/>
          </a:xfrm>
          <a:prstGeom prst="rect">
            <a:avLst/>
          </a:prstGeom>
          <a:noFill/>
          <a:ln w="9525">
            <a:noFill/>
            <a:miter lim="800000"/>
            <a:headEnd/>
            <a:tailEnd/>
          </a:ln>
          <a:effectLst/>
        </p:spPr>
        <p:txBody>
          <a:bodyPr>
            <a:spAutoFit/>
          </a:bodyPr>
          <a:lstStyle/>
          <a:p>
            <a:pPr>
              <a:spcBef>
                <a:spcPct val="50000"/>
              </a:spcBef>
            </a:pPr>
            <a:endParaRPr lang="en-US" b="1" u="sng">
              <a:latin typeface="Times New Roman" pitchFamily="18" charset="0"/>
              <a:cs typeface="Times New Roman" pitchFamily="18" charset="0"/>
            </a:endParaRPr>
          </a:p>
        </p:txBody>
      </p:sp>
      <p:sp>
        <p:nvSpPr>
          <p:cNvPr id="16442" name="Line 58"/>
          <p:cNvSpPr>
            <a:spLocks noChangeShapeType="1"/>
          </p:cNvSpPr>
          <p:nvPr/>
        </p:nvSpPr>
        <p:spPr bwMode="auto">
          <a:xfrm>
            <a:off x="5435600" y="6883400"/>
            <a:ext cx="287338" cy="0"/>
          </a:xfrm>
          <a:prstGeom prst="line">
            <a:avLst/>
          </a:prstGeom>
          <a:noFill/>
          <a:ln w="38100">
            <a:solidFill>
              <a:schemeClr val="tx1"/>
            </a:solidFill>
            <a:round/>
            <a:headEnd/>
            <a:tailEnd/>
          </a:ln>
          <a:effectLst/>
        </p:spPr>
        <p:txBody>
          <a:bodyPr/>
          <a:lstStyle/>
          <a:p>
            <a:endParaRPr lang="en-US"/>
          </a:p>
        </p:txBody>
      </p:sp>
      <p:sp>
        <p:nvSpPr>
          <p:cNvPr id="16443" name="Line 59"/>
          <p:cNvSpPr>
            <a:spLocks noChangeShapeType="1"/>
          </p:cNvSpPr>
          <p:nvPr/>
        </p:nvSpPr>
        <p:spPr bwMode="auto">
          <a:xfrm>
            <a:off x="5651500" y="7099300"/>
            <a:ext cx="287338" cy="0"/>
          </a:xfrm>
          <a:prstGeom prst="line">
            <a:avLst/>
          </a:prstGeom>
          <a:noFill/>
          <a:ln w="38100">
            <a:solidFill>
              <a:schemeClr val="tx1"/>
            </a:solidFill>
            <a:round/>
            <a:headEnd/>
            <a:tailEnd/>
          </a:ln>
          <a:effectLst/>
        </p:spPr>
        <p:txBody>
          <a:bodyPr/>
          <a:lstStyle/>
          <a:p>
            <a:endParaRPr lang="en-US"/>
          </a:p>
        </p:txBody>
      </p:sp>
      <p:sp>
        <p:nvSpPr>
          <p:cNvPr id="16444" name="Text Box 60"/>
          <p:cNvSpPr txBox="1">
            <a:spLocks noChangeArrowheads="1"/>
          </p:cNvSpPr>
          <p:nvPr/>
        </p:nvSpPr>
        <p:spPr bwMode="auto">
          <a:xfrm>
            <a:off x="5219700" y="4076700"/>
            <a:ext cx="1008063" cy="366713"/>
          </a:xfrm>
          <a:prstGeom prst="rect">
            <a:avLst/>
          </a:prstGeom>
          <a:noFill/>
          <a:ln w="9525">
            <a:noFill/>
            <a:miter lim="800000"/>
            <a:headEnd/>
            <a:tailEnd/>
          </a:ln>
          <a:effectLst/>
        </p:spPr>
        <p:txBody>
          <a:bodyPr>
            <a:spAutoFit/>
          </a:bodyPr>
          <a:lstStyle/>
          <a:p>
            <a:pPr>
              <a:spcBef>
                <a:spcPct val="50000"/>
              </a:spcBef>
            </a:pPr>
            <a:endParaRPr lang="en-US" b="1" u="sng">
              <a:latin typeface="Times New Roman" pitchFamily="18" charset="0"/>
              <a:cs typeface="Times New Roman" pitchFamily="18" charset="0"/>
            </a:endParaRPr>
          </a:p>
        </p:txBody>
      </p:sp>
      <p:sp>
        <p:nvSpPr>
          <p:cNvPr id="16445" name="Text Box 61"/>
          <p:cNvSpPr txBox="1">
            <a:spLocks noChangeArrowheads="1"/>
          </p:cNvSpPr>
          <p:nvPr/>
        </p:nvSpPr>
        <p:spPr bwMode="auto">
          <a:xfrm>
            <a:off x="2484438" y="3860800"/>
            <a:ext cx="792162" cy="366713"/>
          </a:xfrm>
          <a:prstGeom prst="rect">
            <a:avLst/>
          </a:prstGeom>
          <a:noFill/>
          <a:ln w="9525">
            <a:noFill/>
            <a:miter lim="800000"/>
            <a:headEnd/>
            <a:tailEnd/>
          </a:ln>
          <a:effectLst/>
        </p:spPr>
        <p:txBody>
          <a:bodyPr>
            <a:spAutoFit/>
          </a:bodyPr>
          <a:lstStyle/>
          <a:p>
            <a:pPr>
              <a:spcBef>
                <a:spcPct val="50000"/>
              </a:spcBef>
            </a:pPr>
            <a:endParaRPr lang="en-US" b="1" u="sng">
              <a:latin typeface="Times New Roman" pitchFamily="18" charset="0"/>
              <a:cs typeface="Times New Roman" pitchFamily="18" charset="0"/>
            </a:endParaRPr>
          </a:p>
        </p:txBody>
      </p:sp>
      <p:sp>
        <p:nvSpPr>
          <p:cNvPr id="16446" name="Line 62"/>
          <p:cNvSpPr>
            <a:spLocks noChangeShapeType="1"/>
          </p:cNvSpPr>
          <p:nvPr/>
        </p:nvSpPr>
        <p:spPr bwMode="auto">
          <a:xfrm>
            <a:off x="2700338" y="4576763"/>
            <a:ext cx="287337" cy="0"/>
          </a:xfrm>
          <a:prstGeom prst="line">
            <a:avLst/>
          </a:prstGeom>
          <a:noFill/>
          <a:ln w="38100">
            <a:solidFill>
              <a:srgbClr val="FF0000"/>
            </a:solidFill>
            <a:round/>
            <a:headEnd/>
            <a:tailEnd/>
          </a:ln>
          <a:effectLst/>
        </p:spPr>
        <p:txBody>
          <a:bodyPr/>
          <a:lstStyle/>
          <a:p>
            <a:endParaRPr lang="en-US"/>
          </a:p>
        </p:txBody>
      </p:sp>
      <p:sp>
        <p:nvSpPr>
          <p:cNvPr id="16447" name="Line 63"/>
          <p:cNvSpPr>
            <a:spLocks noChangeShapeType="1"/>
          </p:cNvSpPr>
          <p:nvPr/>
        </p:nvSpPr>
        <p:spPr bwMode="auto">
          <a:xfrm>
            <a:off x="2843213" y="4418013"/>
            <a:ext cx="0" cy="287337"/>
          </a:xfrm>
          <a:prstGeom prst="line">
            <a:avLst/>
          </a:prstGeom>
          <a:noFill/>
          <a:ln w="38100">
            <a:solidFill>
              <a:srgbClr val="FF0000"/>
            </a:solidFill>
            <a:round/>
            <a:headEnd/>
            <a:tailEnd/>
          </a:ln>
          <a:effectLst/>
        </p:spPr>
        <p:txBody>
          <a:bodyPr/>
          <a:lstStyle/>
          <a:p>
            <a:endParaRPr lang="en-US"/>
          </a:p>
        </p:txBody>
      </p:sp>
      <p:sp>
        <p:nvSpPr>
          <p:cNvPr id="16448" name="Text Box 64"/>
          <p:cNvSpPr txBox="1">
            <a:spLocks noChangeArrowheads="1"/>
          </p:cNvSpPr>
          <p:nvPr/>
        </p:nvSpPr>
        <p:spPr bwMode="auto">
          <a:xfrm>
            <a:off x="2627313" y="5661025"/>
            <a:ext cx="720725" cy="366713"/>
          </a:xfrm>
          <a:prstGeom prst="rect">
            <a:avLst/>
          </a:prstGeom>
          <a:noFill/>
          <a:ln w="9525">
            <a:noFill/>
            <a:miter lim="800000"/>
            <a:headEnd/>
            <a:tailEnd/>
          </a:ln>
          <a:effectLst/>
        </p:spPr>
        <p:txBody>
          <a:bodyPr>
            <a:spAutoFit/>
          </a:bodyPr>
          <a:lstStyle/>
          <a:p>
            <a:pPr>
              <a:spcBef>
                <a:spcPct val="50000"/>
              </a:spcBef>
            </a:pPr>
            <a:endParaRPr lang="en-US" b="1" u="sng">
              <a:latin typeface="Times New Roman" pitchFamily="18" charset="0"/>
              <a:cs typeface="Times New Roman" pitchFamily="18" charset="0"/>
            </a:endParaRPr>
          </a:p>
        </p:txBody>
      </p:sp>
      <p:sp>
        <p:nvSpPr>
          <p:cNvPr id="16449" name="Line 65"/>
          <p:cNvSpPr>
            <a:spLocks noChangeShapeType="1"/>
          </p:cNvSpPr>
          <p:nvPr/>
        </p:nvSpPr>
        <p:spPr bwMode="auto">
          <a:xfrm>
            <a:off x="4067175" y="4581525"/>
            <a:ext cx="288925" cy="0"/>
          </a:xfrm>
          <a:prstGeom prst="line">
            <a:avLst/>
          </a:prstGeom>
          <a:noFill/>
          <a:ln w="38100">
            <a:solidFill>
              <a:srgbClr val="FF0000"/>
            </a:solidFill>
            <a:round/>
            <a:headEnd/>
            <a:tailEnd/>
          </a:ln>
          <a:effectLst/>
        </p:spPr>
        <p:txBody>
          <a:bodyPr/>
          <a:lstStyle/>
          <a:p>
            <a:endParaRPr lang="en-US"/>
          </a:p>
        </p:txBody>
      </p:sp>
      <p:sp>
        <p:nvSpPr>
          <p:cNvPr id="16450" name="Line 66"/>
          <p:cNvSpPr>
            <a:spLocks noChangeShapeType="1"/>
          </p:cNvSpPr>
          <p:nvPr/>
        </p:nvSpPr>
        <p:spPr bwMode="auto">
          <a:xfrm>
            <a:off x="4211638" y="4437063"/>
            <a:ext cx="0" cy="288925"/>
          </a:xfrm>
          <a:prstGeom prst="line">
            <a:avLst/>
          </a:prstGeom>
          <a:noFill/>
          <a:ln w="38100">
            <a:solidFill>
              <a:srgbClr val="FF0000"/>
            </a:solidFill>
            <a:round/>
            <a:headEnd/>
            <a:tailEnd/>
          </a:ln>
          <a:effectLst/>
        </p:spPr>
        <p:txBody>
          <a:bodyPr/>
          <a:lstStyle/>
          <a:p>
            <a:endParaRPr lang="en-US"/>
          </a:p>
        </p:txBody>
      </p:sp>
      <p:sp>
        <p:nvSpPr>
          <p:cNvPr id="16451" name="Line 67"/>
          <p:cNvSpPr>
            <a:spLocks noChangeShapeType="1"/>
          </p:cNvSpPr>
          <p:nvPr/>
        </p:nvSpPr>
        <p:spPr bwMode="auto">
          <a:xfrm>
            <a:off x="5364163" y="4581525"/>
            <a:ext cx="287337" cy="0"/>
          </a:xfrm>
          <a:prstGeom prst="line">
            <a:avLst/>
          </a:prstGeom>
          <a:noFill/>
          <a:ln w="38100">
            <a:solidFill>
              <a:srgbClr val="FF0000"/>
            </a:solidFill>
            <a:round/>
            <a:headEnd/>
            <a:tailEnd/>
          </a:ln>
          <a:effectLst/>
        </p:spPr>
        <p:txBody>
          <a:bodyPr/>
          <a:lstStyle/>
          <a:p>
            <a:endParaRPr lang="en-US"/>
          </a:p>
        </p:txBody>
      </p:sp>
      <p:sp>
        <p:nvSpPr>
          <p:cNvPr id="16452" name="Line 68"/>
          <p:cNvSpPr>
            <a:spLocks noChangeShapeType="1"/>
          </p:cNvSpPr>
          <p:nvPr/>
        </p:nvSpPr>
        <p:spPr bwMode="auto">
          <a:xfrm>
            <a:off x="5508625" y="4418013"/>
            <a:ext cx="0" cy="287337"/>
          </a:xfrm>
          <a:prstGeom prst="line">
            <a:avLst/>
          </a:prstGeom>
          <a:noFill/>
          <a:ln w="38100">
            <a:solidFill>
              <a:srgbClr val="FF0000"/>
            </a:solidFill>
            <a:round/>
            <a:headEnd/>
            <a:tailEnd/>
          </a:ln>
          <a:effectLst/>
        </p:spPr>
        <p:txBody>
          <a:bodyPr/>
          <a:lstStyle/>
          <a:p>
            <a:endParaRPr lang="en-US"/>
          </a:p>
        </p:txBody>
      </p:sp>
      <p:sp>
        <p:nvSpPr>
          <p:cNvPr id="16453" name="Line 69"/>
          <p:cNvSpPr>
            <a:spLocks noChangeShapeType="1"/>
          </p:cNvSpPr>
          <p:nvPr/>
        </p:nvSpPr>
        <p:spPr bwMode="auto">
          <a:xfrm>
            <a:off x="6678613" y="5084763"/>
            <a:ext cx="287337" cy="0"/>
          </a:xfrm>
          <a:prstGeom prst="line">
            <a:avLst/>
          </a:prstGeom>
          <a:noFill/>
          <a:ln w="38100">
            <a:solidFill>
              <a:srgbClr val="FF0000"/>
            </a:solidFill>
            <a:round/>
            <a:headEnd/>
            <a:tailEnd/>
          </a:ln>
          <a:effectLst/>
        </p:spPr>
        <p:txBody>
          <a:bodyPr/>
          <a:lstStyle/>
          <a:p>
            <a:endParaRPr lang="en-US"/>
          </a:p>
        </p:txBody>
      </p:sp>
      <p:sp>
        <p:nvSpPr>
          <p:cNvPr id="16454" name="Line 70"/>
          <p:cNvSpPr>
            <a:spLocks noChangeShapeType="1"/>
          </p:cNvSpPr>
          <p:nvPr/>
        </p:nvSpPr>
        <p:spPr bwMode="auto">
          <a:xfrm>
            <a:off x="6823075" y="4937125"/>
            <a:ext cx="0" cy="254000"/>
          </a:xfrm>
          <a:prstGeom prst="line">
            <a:avLst/>
          </a:prstGeom>
          <a:noFill/>
          <a:ln w="38100">
            <a:solidFill>
              <a:srgbClr val="FF0000"/>
            </a:solidFill>
            <a:round/>
            <a:headEnd/>
            <a:tailEnd/>
          </a:ln>
          <a:effectLst/>
        </p:spPr>
        <p:txBody>
          <a:bodyPr/>
          <a:lstStyle/>
          <a:p>
            <a:endParaRPr lang="en-US"/>
          </a:p>
        </p:txBody>
      </p:sp>
      <p:sp>
        <p:nvSpPr>
          <p:cNvPr id="16455" name="Line 71"/>
          <p:cNvSpPr>
            <a:spLocks noChangeShapeType="1"/>
          </p:cNvSpPr>
          <p:nvPr/>
        </p:nvSpPr>
        <p:spPr bwMode="auto">
          <a:xfrm>
            <a:off x="8027988" y="5084763"/>
            <a:ext cx="234950" cy="0"/>
          </a:xfrm>
          <a:prstGeom prst="line">
            <a:avLst/>
          </a:prstGeom>
          <a:noFill/>
          <a:ln w="38100">
            <a:solidFill>
              <a:srgbClr val="FF0000"/>
            </a:solidFill>
            <a:round/>
            <a:headEnd/>
            <a:tailEnd/>
          </a:ln>
          <a:effectLst/>
        </p:spPr>
        <p:txBody>
          <a:bodyPr/>
          <a:lstStyle/>
          <a:p>
            <a:endParaRPr lang="en-US"/>
          </a:p>
        </p:txBody>
      </p:sp>
      <p:sp>
        <p:nvSpPr>
          <p:cNvPr id="16456" name="Line 72"/>
          <p:cNvSpPr>
            <a:spLocks noChangeShapeType="1"/>
          </p:cNvSpPr>
          <p:nvPr/>
        </p:nvSpPr>
        <p:spPr bwMode="auto">
          <a:xfrm>
            <a:off x="8153400" y="4975225"/>
            <a:ext cx="0" cy="215900"/>
          </a:xfrm>
          <a:prstGeom prst="line">
            <a:avLst/>
          </a:prstGeom>
          <a:noFill/>
          <a:ln w="38100">
            <a:solidFill>
              <a:srgbClr val="FF0000"/>
            </a:solidFill>
            <a:round/>
            <a:headEnd/>
            <a:tailEnd/>
          </a:ln>
          <a:effectLst/>
        </p:spPr>
        <p:txBody>
          <a:bodyPr/>
          <a:lstStyle/>
          <a:p>
            <a:endParaRPr lang="en-US"/>
          </a:p>
        </p:txBody>
      </p:sp>
      <p:sp>
        <p:nvSpPr>
          <p:cNvPr id="16457" name="Line 73"/>
          <p:cNvSpPr>
            <a:spLocks noChangeShapeType="1"/>
          </p:cNvSpPr>
          <p:nvPr/>
        </p:nvSpPr>
        <p:spPr bwMode="auto">
          <a:xfrm>
            <a:off x="2714625" y="4076700"/>
            <a:ext cx="215900" cy="0"/>
          </a:xfrm>
          <a:prstGeom prst="line">
            <a:avLst/>
          </a:prstGeom>
          <a:noFill/>
          <a:ln w="38100">
            <a:solidFill>
              <a:srgbClr val="0000FF"/>
            </a:solidFill>
            <a:round/>
            <a:headEnd/>
            <a:tailEnd/>
          </a:ln>
          <a:effectLst/>
        </p:spPr>
        <p:txBody>
          <a:bodyPr/>
          <a:lstStyle/>
          <a:p>
            <a:endParaRPr lang="en-US"/>
          </a:p>
        </p:txBody>
      </p:sp>
      <p:sp>
        <p:nvSpPr>
          <p:cNvPr id="16458" name="Line 74"/>
          <p:cNvSpPr>
            <a:spLocks noChangeShapeType="1"/>
          </p:cNvSpPr>
          <p:nvPr/>
        </p:nvSpPr>
        <p:spPr bwMode="auto">
          <a:xfrm>
            <a:off x="2700338" y="5084763"/>
            <a:ext cx="215900" cy="0"/>
          </a:xfrm>
          <a:prstGeom prst="line">
            <a:avLst/>
          </a:prstGeom>
          <a:noFill/>
          <a:ln w="38100">
            <a:solidFill>
              <a:srgbClr val="0000FF"/>
            </a:solidFill>
            <a:round/>
            <a:headEnd/>
            <a:tailEnd/>
          </a:ln>
          <a:effectLst/>
        </p:spPr>
        <p:txBody>
          <a:bodyPr/>
          <a:lstStyle/>
          <a:p>
            <a:endParaRPr lang="en-US"/>
          </a:p>
        </p:txBody>
      </p:sp>
      <p:sp>
        <p:nvSpPr>
          <p:cNvPr id="16459" name="Line 75"/>
          <p:cNvSpPr>
            <a:spLocks noChangeShapeType="1"/>
          </p:cNvSpPr>
          <p:nvPr/>
        </p:nvSpPr>
        <p:spPr bwMode="auto">
          <a:xfrm>
            <a:off x="2700338" y="5589588"/>
            <a:ext cx="215900" cy="0"/>
          </a:xfrm>
          <a:prstGeom prst="line">
            <a:avLst/>
          </a:prstGeom>
          <a:noFill/>
          <a:ln w="38100">
            <a:solidFill>
              <a:srgbClr val="0000FF"/>
            </a:solidFill>
            <a:round/>
            <a:headEnd/>
            <a:tailEnd/>
          </a:ln>
          <a:effectLst/>
        </p:spPr>
        <p:txBody>
          <a:bodyPr/>
          <a:lstStyle/>
          <a:p>
            <a:endParaRPr lang="en-US"/>
          </a:p>
        </p:txBody>
      </p:sp>
      <p:sp>
        <p:nvSpPr>
          <p:cNvPr id="16460" name="Line 76"/>
          <p:cNvSpPr>
            <a:spLocks noChangeShapeType="1"/>
          </p:cNvSpPr>
          <p:nvPr/>
        </p:nvSpPr>
        <p:spPr bwMode="auto">
          <a:xfrm>
            <a:off x="2700338" y="6092825"/>
            <a:ext cx="215900" cy="0"/>
          </a:xfrm>
          <a:prstGeom prst="line">
            <a:avLst/>
          </a:prstGeom>
          <a:noFill/>
          <a:ln w="38100">
            <a:solidFill>
              <a:srgbClr val="0000FF"/>
            </a:solidFill>
            <a:round/>
            <a:headEnd/>
            <a:tailEnd/>
          </a:ln>
          <a:effectLst/>
        </p:spPr>
        <p:txBody>
          <a:bodyPr/>
          <a:lstStyle/>
          <a:p>
            <a:endParaRPr lang="en-US"/>
          </a:p>
        </p:txBody>
      </p:sp>
      <p:sp>
        <p:nvSpPr>
          <p:cNvPr id="16461" name="Line 77"/>
          <p:cNvSpPr>
            <a:spLocks noChangeShapeType="1"/>
          </p:cNvSpPr>
          <p:nvPr/>
        </p:nvSpPr>
        <p:spPr bwMode="auto">
          <a:xfrm>
            <a:off x="4068763" y="4076700"/>
            <a:ext cx="215900" cy="0"/>
          </a:xfrm>
          <a:prstGeom prst="line">
            <a:avLst/>
          </a:prstGeom>
          <a:noFill/>
          <a:ln w="38100">
            <a:solidFill>
              <a:srgbClr val="0000FF"/>
            </a:solidFill>
            <a:round/>
            <a:headEnd/>
            <a:tailEnd/>
          </a:ln>
          <a:effectLst/>
        </p:spPr>
        <p:txBody>
          <a:bodyPr/>
          <a:lstStyle/>
          <a:p>
            <a:endParaRPr lang="en-US"/>
          </a:p>
        </p:txBody>
      </p:sp>
      <p:sp>
        <p:nvSpPr>
          <p:cNvPr id="16462" name="Line 78"/>
          <p:cNvSpPr>
            <a:spLocks noChangeShapeType="1"/>
          </p:cNvSpPr>
          <p:nvPr/>
        </p:nvSpPr>
        <p:spPr bwMode="auto">
          <a:xfrm>
            <a:off x="4068763" y="5084763"/>
            <a:ext cx="215900" cy="0"/>
          </a:xfrm>
          <a:prstGeom prst="line">
            <a:avLst/>
          </a:prstGeom>
          <a:noFill/>
          <a:ln w="38100">
            <a:solidFill>
              <a:srgbClr val="0000FF"/>
            </a:solidFill>
            <a:round/>
            <a:headEnd/>
            <a:tailEnd/>
          </a:ln>
          <a:effectLst/>
        </p:spPr>
        <p:txBody>
          <a:bodyPr/>
          <a:lstStyle/>
          <a:p>
            <a:endParaRPr lang="en-US"/>
          </a:p>
        </p:txBody>
      </p:sp>
      <p:sp>
        <p:nvSpPr>
          <p:cNvPr id="16463" name="Line 79"/>
          <p:cNvSpPr>
            <a:spLocks noChangeShapeType="1"/>
          </p:cNvSpPr>
          <p:nvPr/>
        </p:nvSpPr>
        <p:spPr bwMode="auto">
          <a:xfrm>
            <a:off x="4068763" y="5589588"/>
            <a:ext cx="215900" cy="0"/>
          </a:xfrm>
          <a:prstGeom prst="line">
            <a:avLst/>
          </a:prstGeom>
          <a:noFill/>
          <a:ln w="38100">
            <a:solidFill>
              <a:srgbClr val="0000FF"/>
            </a:solidFill>
            <a:round/>
            <a:headEnd/>
            <a:tailEnd/>
          </a:ln>
          <a:effectLst/>
        </p:spPr>
        <p:txBody>
          <a:bodyPr/>
          <a:lstStyle/>
          <a:p>
            <a:endParaRPr lang="en-US"/>
          </a:p>
        </p:txBody>
      </p:sp>
      <p:sp>
        <p:nvSpPr>
          <p:cNvPr id="16464" name="Line 80"/>
          <p:cNvSpPr>
            <a:spLocks noChangeShapeType="1"/>
          </p:cNvSpPr>
          <p:nvPr/>
        </p:nvSpPr>
        <p:spPr bwMode="auto">
          <a:xfrm>
            <a:off x="4048125" y="6092825"/>
            <a:ext cx="215900" cy="0"/>
          </a:xfrm>
          <a:prstGeom prst="line">
            <a:avLst/>
          </a:prstGeom>
          <a:noFill/>
          <a:ln w="38100">
            <a:solidFill>
              <a:srgbClr val="0000FF"/>
            </a:solidFill>
            <a:round/>
            <a:headEnd/>
            <a:tailEnd/>
          </a:ln>
          <a:effectLst/>
        </p:spPr>
        <p:txBody>
          <a:bodyPr/>
          <a:lstStyle/>
          <a:p>
            <a:endParaRPr lang="en-US"/>
          </a:p>
        </p:txBody>
      </p:sp>
      <p:sp>
        <p:nvSpPr>
          <p:cNvPr id="16465" name="Line 81"/>
          <p:cNvSpPr>
            <a:spLocks noChangeShapeType="1"/>
          </p:cNvSpPr>
          <p:nvPr/>
        </p:nvSpPr>
        <p:spPr bwMode="auto">
          <a:xfrm>
            <a:off x="5378450" y="4076700"/>
            <a:ext cx="215900" cy="0"/>
          </a:xfrm>
          <a:prstGeom prst="line">
            <a:avLst/>
          </a:prstGeom>
          <a:noFill/>
          <a:ln w="38100">
            <a:solidFill>
              <a:srgbClr val="0000FF"/>
            </a:solidFill>
            <a:round/>
            <a:headEnd/>
            <a:tailEnd/>
          </a:ln>
          <a:effectLst/>
        </p:spPr>
        <p:txBody>
          <a:bodyPr/>
          <a:lstStyle/>
          <a:p>
            <a:endParaRPr lang="en-US"/>
          </a:p>
        </p:txBody>
      </p:sp>
      <p:sp>
        <p:nvSpPr>
          <p:cNvPr id="16466" name="Line 82"/>
          <p:cNvSpPr>
            <a:spLocks noChangeShapeType="1"/>
          </p:cNvSpPr>
          <p:nvPr/>
        </p:nvSpPr>
        <p:spPr bwMode="auto">
          <a:xfrm>
            <a:off x="5364163" y="5589588"/>
            <a:ext cx="215900" cy="0"/>
          </a:xfrm>
          <a:prstGeom prst="line">
            <a:avLst/>
          </a:prstGeom>
          <a:noFill/>
          <a:ln w="38100">
            <a:solidFill>
              <a:srgbClr val="0000FF"/>
            </a:solidFill>
            <a:round/>
            <a:headEnd/>
            <a:tailEnd/>
          </a:ln>
          <a:effectLst/>
        </p:spPr>
        <p:txBody>
          <a:bodyPr/>
          <a:lstStyle/>
          <a:p>
            <a:endParaRPr lang="en-US"/>
          </a:p>
        </p:txBody>
      </p:sp>
      <p:sp>
        <p:nvSpPr>
          <p:cNvPr id="16467" name="Line 83"/>
          <p:cNvSpPr>
            <a:spLocks noChangeShapeType="1"/>
          </p:cNvSpPr>
          <p:nvPr/>
        </p:nvSpPr>
        <p:spPr bwMode="auto">
          <a:xfrm>
            <a:off x="5345113" y="6092825"/>
            <a:ext cx="215900" cy="0"/>
          </a:xfrm>
          <a:prstGeom prst="line">
            <a:avLst/>
          </a:prstGeom>
          <a:noFill/>
          <a:ln w="38100">
            <a:solidFill>
              <a:srgbClr val="0000FF"/>
            </a:solidFill>
            <a:round/>
            <a:headEnd/>
            <a:tailEnd/>
          </a:ln>
          <a:effectLst/>
        </p:spPr>
        <p:txBody>
          <a:bodyPr/>
          <a:lstStyle/>
          <a:p>
            <a:endParaRPr lang="en-US"/>
          </a:p>
        </p:txBody>
      </p:sp>
      <p:sp>
        <p:nvSpPr>
          <p:cNvPr id="16468" name="Line 84"/>
          <p:cNvSpPr>
            <a:spLocks noChangeShapeType="1"/>
          </p:cNvSpPr>
          <p:nvPr/>
        </p:nvSpPr>
        <p:spPr bwMode="auto">
          <a:xfrm>
            <a:off x="5364163" y="5084763"/>
            <a:ext cx="215900" cy="0"/>
          </a:xfrm>
          <a:prstGeom prst="line">
            <a:avLst/>
          </a:prstGeom>
          <a:noFill/>
          <a:ln w="38100">
            <a:solidFill>
              <a:srgbClr val="0000FF"/>
            </a:solidFill>
            <a:round/>
            <a:headEnd/>
            <a:tailEnd/>
          </a:ln>
          <a:effectLst/>
        </p:spPr>
        <p:txBody>
          <a:bodyPr/>
          <a:lstStyle/>
          <a:p>
            <a:endParaRPr lang="en-US"/>
          </a:p>
        </p:txBody>
      </p:sp>
      <p:sp>
        <p:nvSpPr>
          <p:cNvPr id="16469" name="Line 85"/>
          <p:cNvSpPr>
            <a:spLocks noChangeShapeType="1"/>
          </p:cNvSpPr>
          <p:nvPr/>
        </p:nvSpPr>
        <p:spPr bwMode="auto">
          <a:xfrm>
            <a:off x="6732588" y="4076700"/>
            <a:ext cx="215900" cy="0"/>
          </a:xfrm>
          <a:prstGeom prst="line">
            <a:avLst/>
          </a:prstGeom>
          <a:noFill/>
          <a:ln w="38100">
            <a:solidFill>
              <a:srgbClr val="0000FF"/>
            </a:solidFill>
            <a:round/>
            <a:headEnd/>
            <a:tailEnd/>
          </a:ln>
          <a:effectLst/>
        </p:spPr>
        <p:txBody>
          <a:bodyPr/>
          <a:lstStyle/>
          <a:p>
            <a:endParaRPr lang="en-US"/>
          </a:p>
        </p:txBody>
      </p:sp>
      <p:sp>
        <p:nvSpPr>
          <p:cNvPr id="16470" name="Line 86"/>
          <p:cNvSpPr>
            <a:spLocks noChangeShapeType="1"/>
          </p:cNvSpPr>
          <p:nvPr/>
        </p:nvSpPr>
        <p:spPr bwMode="auto">
          <a:xfrm>
            <a:off x="6732588" y="4508500"/>
            <a:ext cx="215900" cy="0"/>
          </a:xfrm>
          <a:prstGeom prst="line">
            <a:avLst/>
          </a:prstGeom>
          <a:noFill/>
          <a:ln w="38100">
            <a:solidFill>
              <a:srgbClr val="0000FF"/>
            </a:solidFill>
            <a:round/>
            <a:headEnd/>
            <a:tailEnd/>
          </a:ln>
          <a:effectLst/>
        </p:spPr>
        <p:txBody>
          <a:bodyPr/>
          <a:lstStyle/>
          <a:p>
            <a:endParaRPr lang="en-US"/>
          </a:p>
        </p:txBody>
      </p:sp>
      <p:sp>
        <p:nvSpPr>
          <p:cNvPr id="16471" name="Line 87"/>
          <p:cNvSpPr>
            <a:spLocks noChangeShapeType="1"/>
          </p:cNvSpPr>
          <p:nvPr/>
        </p:nvSpPr>
        <p:spPr bwMode="auto">
          <a:xfrm>
            <a:off x="6732588" y="5589588"/>
            <a:ext cx="215900" cy="0"/>
          </a:xfrm>
          <a:prstGeom prst="line">
            <a:avLst/>
          </a:prstGeom>
          <a:noFill/>
          <a:ln w="38100">
            <a:solidFill>
              <a:srgbClr val="0000FF"/>
            </a:solidFill>
            <a:round/>
            <a:headEnd/>
            <a:tailEnd/>
          </a:ln>
          <a:effectLst/>
        </p:spPr>
        <p:txBody>
          <a:bodyPr/>
          <a:lstStyle/>
          <a:p>
            <a:endParaRPr lang="en-US"/>
          </a:p>
        </p:txBody>
      </p:sp>
      <p:sp>
        <p:nvSpPr>
          <p:cNvPr id="16472" name="Line 88"/>
          <p:cNvSpPr>
            <a:spLocks noChangeShapeType="1"/>
          </p:cNvSpPr>
          <p:nvPr/>
        </p:nvSpPr>
        <p:spPr bwMode="auto">
          <a:xfrm>
            <a:off x="6732588" y="6092825"/>
            <a:ext cx="215900" cy="0"/>
          </a:xfrm>
          <a:prstGeom prst="line">
            <a:avLst/>
          </a:prstGeom>
          <a:noFill/>
          <a:ln w="38100">
            <a:solidFill>
              <a:srgbClr val="0000FF"/>
            </a:solidFill>
            <a:round/>
            <a:headEnd/>
            <a:tailEnd/>
          </a:ln>
          <a:effectLst/>
        </p:spPr>
        <p:txBody>
          <a:bodyPr/>
          <a:lstStyle/>
          <a:p>
            <a:endParaRPr lang="en-US"/>
          </a:p>
        </p:txBody>
      </p:sp>
      <p:sp>
        <p:nvSpPr>
          <p:cNvPr id="16473" name="Line 89"/>
          <p:cNvSpPr>
            <a:spLocks noChangeShapeType="1"/>
          </p:cNvSpPr>
          <p:nvPr/>
        </p:nvSpPr>
        <p:spPr bwMode="auto">
          <a:xfrm>
            <a:off x="8027988" y="4076700"/>
            <a:ext cx="215900" cy="0"/>
          </a:xfrm>
          <a:prstGeom prst="line">
            <a:avLst/>
          </a:prstGeom>
          <a:noFill/>
          <a:ln w="38100">
            <a:solidFill>
              <a:srgbClr val="0000FF"/>
            </a:solidFill>
            <a:round/>
            <a:headEnd/>
            <a:tailEnd/>
          </a:ln>
          <a:effectLst/>
        </p:spPr>
        <p:txBody>
          <a:bodyPr/>
          <a:lstStyle/>
          <a:p>
            <a:endParaRPr lang="en-US"/>
          </a:p>
        </p:txBody>
      </p:sp>
      <p:sp>
        <p:nvSpPr>
          <p:cNvPr id="16474" name="Line 90"/>
          <p:cNvSpPr>
            <a:spLocks noChangeShapeType="1"/>
          </p:cNvSpPr>
          <p:nvPr/>
        </p:nvSpPr>
        <p:spPr bwMode="auto">
          <a:xfrm>
            <a:off x="8027988" y="4581525"/>
            <a:ext cx="215900" cy="0"/>
          </a:xfrm>
          <a:prstGeom prst="line">
            <a:avLst/>
          </a:prstGeom>
          <a:noFill/>
          <a:ln w="38100">
            <a:solidFill>
              <a:srgbClr val="0000FF"/>
            </a:solidFill>
            <a:round/>
            <a:headEnd/>
            <a:tailEnd/>
          </a:ln>
          <a:effectLst/>
        </p:spPr>
        <p:txBody>
          <a:bodyPr/>
          <a:lstStyle/>
          <a:p>
            <a:endParaRPr lang="en-US"/>
          </a:p>
        </p:txBody>
      </p:sp>
      <p:sp>
        <p:nvSpPr>
          <p:cNvPr id="16475" name="Line 91"/>
          <p:cNvSpPr>
            <a:spLocks noChangeShapeType="1"/>
          </p:cNvSpPr>
          <p:nvPr/>
        </p:nvSpPr>
        <p:spPr bwMode="auto">
          <a:xfrm>
            <a:off x="8027988" y="5589588"/>
            <a:ext cx="215900" cy="0"/>
          </a:xfrm>
          <a:prstGeom prst="line">
            <a:avLst/>
          </a:prstGeom>
          <a:noFill/>
          <a:ln w="38100">
            <a:solidFill>
              <a:srgbClr val="0000FF"/>
            </a:solidFill>
            <a:round/>
            <a:headEnd/>
            <a:tailEnd/>
          </a:ln>
          <a:effectLst/>
        </p:spPr>
        <p:txBody>
          <a:bodyPr/>
          <a:lstStyle/>
          <a:p>
            <a:endParaRPr lang="en-US"/>
          </a:p>
        </p:txBody>
      </p:sp>
      <p:sp>
        <p:nvSpPr>
          <p:cNvPr id="16476" name="Line 92"/>
          <p:cNvSpPr>
            <a:spLocks noChangeShapeType="1"/>
          </p:cNvSpPr>
          <p:nvPr/>
        </p:nvSpPr>
        <p:spPr bwMode="auto">
          <a:xfrm>
            <a:off x="8027988" y="6092825"/>
            <a:ext cx="215900" cy="0"/>
          </a:xfrm>
          <a:prstGeom prst="line">
            <a:avLst/>
          </a:prstGeom>
          <a:noFill/>
          <a:ln w="38100">
            <a:solidFill>
              <a:srgbClr val="0000FF"/>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checkerboard(across)">
                                      <p:cBhvr>
                                        <p:cTn id="12" dur="500"/>
                                        <p:tgtEl>
                                          <p:spTgt spid="1638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6439"/>
                                        </p:tgtEl>
                                        <p:attrNameLst>
                                          <p:attrName>style.visibility</p:attrName>
                                        </p:attrNameLst>
                                      </p:cBhvr>
                                      <p:to>
                                        <p:strVal val="visible"/>
                                      </p:to>
                                    </p:set>
                                    <p:animEffect transition="in" filter="checkerboard(across)">
                                      <p:cBhvr>
                                        <p:cTn id="15" dur="500"/>
                                        <p:tgtEl>
                                          <p:spTgt spid="1643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6438"/>
                                        </p:tgtEl>
                                        <p:attrNameLst>
                                          <p:attrName>style.visibility</p:attrName>
                                        </p:attrNameLst>
                                      </p:cBhvr>
                                      <p:to>
                                        <p:strVal val="visible"/>
                                      </p:to>
                                    </p:set>
                                    <p:animEffect transition="in" filter="checkerboard(across)">
                                      <p:cBhvr>
                                        <p:cTn id="18" dur="500"/>
                                        <p:tgtEl>
                                          <p:spTgt spid="1643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6440"/>
                                        </p:tgtEl>
                                        <p:attrNameLst>
                                          <p:attrName>style.visibility</p:attrName>
                                        </p:attrNameLst>
                                      </p:cBhvr>
                                      <p:to>
                                        <p:strVal val="visible"/>
                                      </p:to>
                                    </p:set>
                                    <p:animEffect transition="in" filter="checkerboard(across)">
                                      <p:cBhvr>
                                        <p:cTn id="21" dur="500"/>
                                        <p:tgtEl>
                                          <p:spTgt spid="1644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446"/>
                                        </p:tgtEl>
                                        <p:attrNameLst>
                                          <p:attrName>style.visibility</p:attrName>
                                        </p:attrNameLst>
                                      </p:cBhvr>
                                      <p:to>
                                        <p:strVal val="visible"/>
                                      </p:to>
                                    </p:set>
                                    <p:animEffect transition="in" filter="checkerboard(across)">
                                      <p:cBhvr>
                                        <p:cTn id="26" dur="500"/>
                                        <p:tgtEl>
                                          <p:spTgt spid="1644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6447"/>
                                        </p:tgtEl>
                                        <p:attrNameLst>
                                          <p:attrName>style.visibility</p:attrName>
                                        </p:attrNameLst>
                                      </p:cBhvr>
                                      <p:to>
                                        <p:strVal val="visible"/>
                                      </p:to>
                                    </p:set>
                                    <p:animEffect transition="in" filter="checkerboard(across)">
                                      <p:cBhvr>
                                        <p:cTn id="29" dur="500"/>
                                        <p:tgtEl>
                                          <p:spTgt spid="1644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6457"/>
                                        </p:tgtEl>
                                        <p:attrNameLst>
                                          <p:attrName>style.visibility</p:attrName>
                                        </p:attrNameLst>
                                      </p:cBhvr>
                                      <p:to>
                                        <p:strVal val="visible"/>
                                      </p:to>
                                    </p:set>
                                    <p:animEffect transition="in" filter="checkerboard(across)">
                                      <p:cBhvr>
                                        <p:cTn id="34" dur="500"/>
                                        <p:tgtEl>
                                          <p:spTgt spid="16457"/>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6458"/>
                                        </p:tgtEl>
                                        <p:attrNameLst>
                                          <p:attrName>style.visibility</p:attrName>
                                        </p:attrNameLst>
                                      </p:cBhvr>
                                      <p:to>
                                        <p:strVal val="visible"/>
                                      </p:to>
                                    </p:set>
                                    <p:animEffect transition="in" filter="checkerboard(across)">
                                      <p:cBhvr>
                                        <p:cTn id="37" dur="500"/>
                                        <p:tgtEl>
                                          <p:spTgt spid="16458"/>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6459"/>
                                        </p:tgtEl>
                                        <p:attrNameLst>
                                          <p:attrName>style.visibility</p:attrName>
                                        </p:attrNameLst>
                                      </p:cBhvr>
                                      <p:to>
                                        <p:strVal val="visible"/>
                                      </p:to>
                                    </p:set>
                                    <p:animEffect transition="in" filter="checkerboard(across)">
                                      <p:cBhvr>
                                        <p:cTn id="40" dur="500"/>
                                        <p:tgtEl>
                                          <p:spTgt spid="16459"/>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6460"/>
                                        </p:tgtEl>
                                        <p:attrNameLst>
                                          <p:attrName>style.visibility</p:attrName>
                                        </p:attrNameLst>
                                      </p:cBhvr>
                                      <p:to>
                                        <p:strVal val="visible"/>
                                      </p:to>
                                    </p:set>
                                    <p:animEffect transition="in" filter="checkerboard(across)">
                                      <p:cBhvr>
                                        <p:cTn id="43" dur="500"/>
                                        <p:tgtEl>
                                          <p:spTgt spid="16460"/>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6449"/>
                                        </p:tgtEl>
                                        <p:attrNameLst>
                                          <p:attrName>style.visibility</p:attrName>
                                        </p:attrNameLst>
                                      </p:cBhvr>
                                      <p:to>
                                        <p:strVal val="visible"/>
                                      </p:to>
                                    </p:set>
                                    <p:animEffect transition="in" filter="checkerboard(across)">
                                      <p:cBhvr>
                                        <p:cTn id="48" dur="500"/>
                                        <p:tgtEl>
                                          <p:spTgt spid="16449"/>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6450"/>
                                        </p:tgtEl>
                                        <p:attrNameLst>
                                          <p:attrName>style.visibility</p:attrName>
                                        </p:attrNameLst>
                                      </p:cBhvr>
                                      <p:to>
                                        <p:strVal val="visible"/>
                                      </p:to>
                                    </p:set>
                                    <p:animEffect transition="in" filter="checkerboard(across)">
                                      <p:cBhvr>
                                        <p:cTn id="51" dur="500"/>
                                        <p:tgtEl>
                                          <p:spTgt spid="16450"/>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6461"/>
                                        </p:tgtEl>
                                        <p:attrNameLst>
                                          <p:attrName>style.visibility</p:attrName>
                                        </p:attrNameLst>
                                      </p:cBhvr>
                                      <p:to>
                                        <p:strVal val="visible"/>
                                      </p:to>
                                    </p:set>
                                    <p:animEffect transition="in" filter="checkerboard(across)">
                                      <p:cBhvr>
                                        <p:cTn id="56" dur="500"/>
                                        <p:tgtEl>
                                          <p:spTgt spid="16461"/>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6462"/>
                                        </p:tgtEl>
                                        <p:attrNameLst>
                                          <p:attrName>style.visibility</p:attrName>
                                        </p:attrNameLst>
                                      </p:cBhvr>
                                      <p:to>
                                        <p:strVal val="visible"/>
                                      </p:to>
                                    </p:set>
                                    <p:animEffect transition="in" filter="checkerboard(across)">
                                      <p:cBhvr>
                                        <p:cTn id="59" dur="500"/>
                                        <p:tgtEl>
                                          <p:spTgt spid="16462"/>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6463"/>
                                        </p:tgtEl>
                                        <p:attrNameLst>
                                          <p:attrName>style.visibility</p:attrName>
                                        </p:attrNameLst>
                                      </p:cBhvr>
                                      <p:to>
                                        <p:strVal val="visible"/>
                                      </p:to>
                                    </p:set>
                                    <p:animEffect transition="in" filter="checkerboard(across)">
                                      <p:cBhvr>
                                        <p:cTn id="62" dur="500"/>
                                        <p:tgtEl>
                                          <p:spTgt spid="16463"/>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16464"/>
                                        </p:tgtEl>
                                        <p:attrNameLst>
                                          <p:attrName>style.visibility</p:attrName>
                                        </p:attrNameLst>
                                      </p:cBhvr>
                                      <p:to>
                                        <p:strVal val="visible"/>
                                      </p:to>
                                    </p:set>
                                    <p:animEffect transition="in" filter="checkerboard(across)">
                                      <p:cBhvr>
                                        <p:cTn id="65" dur="500"/>
                                        <p:tgtEl>
                                          <p:spTgt spid="16464"/>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16452"/>
                                        </p:tgtEl>
                                        <p:attrNameLst>
                                          <p:attrName>style.visibility</p:attrName>
                                        </p:attrNameLst>
                                      </p:cBhvr>
                                      <p:to>
                                        <p:strVal val="visible"/>
                                      </p:to>
                                    </p:set>
                                    <p:animEffect transition="in" filter="checkerboard(across)">
                                      <p:cBhvr>
                                        <p:cTn id="70" dur="500"/>
                                        <p:tgtEl>
                                          <p:spTgt spid="16452"/>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6451"/>
                                        </p:tgtEl>
                                        <p:attrNameLst>
                                          <p:attrName>style.visibility</p:attrName>
                                        </p:attrNameLst>
                                      </p:cBhvr>
                                      <p:to>
                                        <p:strVal val="visible"/>
                                      </p:to>
                                    </p:set>
                                    <p:animEffect transition="in" filter="checkerboard(across)">
                                      <p:cBhvr>
                                        <p:cTn id="73" dur="500"/>
                                        <p:tgtEl>
                                          <p:spTgt spid="16451"/>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6465"/>
                                        </p:tgtEl>
                                        <p:attrNameLst>
                                          <p:attrName>style.visibility</p:attrName>
                                        </p:attrNameLst>
                                      </p:cBhvr>
                                      <p:to>
                                        <p:strVal val="visible"/>
                                      </p:to>
                                    </p:set>
                                    <p:animEffect transition="in" filter="checkerboard(across)">
                                      <p:cBhvr>
                                        <p:cTn id="78" dur="500"/>
                                        <p:tgtEl>
                                          <p:spTgt spid="16465"/>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16468"/>
                                        </p:tgtEl>
                                        <p:attrNameLst>
                                          <p:attrName>style.visibility</p:attrName>
                                        </p:attrNameLst>
                                      </p:cBhvr>
                                      <p:to>
                                        <p:strVal val="visible"/>
                                      </p:to>
                                    </p:set>
                                    <p:animEffect transition="in" filter="checkerboard(across)">
                                      <p:cBhvr>
                                        <p:cTn id="81" dur="500"/>
                                        <p:tgtEl>
                                          <p:spTgt spid="16468"/>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16466"/>
                                        </p:tgtEl>
                                        <p:attrNameLst>
                                          <p:attrName>style.visibility</p:attrName>
                                        </p:attrNameLst>
                                      </p:cBhvr>
                                      <p:to>
                                        <p:strVal val="visible"/>
                                      </p:to>
                                    </p:set>
                                    <p:animEffect transition="in" filter="checkerboard(across)">
                                      <p:cBhvr>
                                        <p:cTn id="84" dur="500"/>
                                        <p:tgtEl>
                                          <p:spTgt spid="16466"/>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16467"/>
                                        </p:tgtEl>
                                        <p:attrNameLst>
                                          <p:attrName>style.visibility</p:attrName>
                                        </p:attrNameLst>
                                      </p:cBhvr>
                                      <p:to>
                                        <p:strVal val="visible"/>
                                      </p:to>
                                    </p:set>
                                    <p:animEffect transition="in" filter="checkerboard(across)">
                                      <p:cBhvr>
                                        <p:cTn id="87" dur="500"/>
                                        <p:tgtEl>
                                          <p:spTgt spid="16467"/>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6453"/>
                                        </p:tgtEl>
                                        <p:attrNameLst>
                                          <p:attrName>style.visibility</p:attrName>
                                        </p:attrNameLst>
                                      </p:cBhvr>
                                      <p:to>
                                        <p:strVal val="visible"/>
                                      </p:to>
                                    </p:set>
                                    <p:animEffect transition="in" filter="checkerboard(across)">
                                      <p:cBhvr>
                                        <p:cTn id="92" dur="500"/>
                                        <p:tgtEl>
                                          <p:spTgt spid="16453"/>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16454"/>
                                        </p:tgtEl>
                                        <p:attrNameLst>
                                          <p:attrName>style.visibility</p:attrName>
                                        </p:attrNameLst>
                                      </p:cBhvr>
                                      <p:to>
                                        <p:strVal val="visible"/>
                                      </p:to>
                                    </p:set>
                                    <p:animEffect transition="in" filter="checkerboard(across)">
                                      <p:cBhvr>
                                        <p:cTn id="95" dur="500"/>
                                        <p:tgtEl>
                                          <p:spTgt spid="16454"/>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16469"/>
                                        </p:tgtEl>
                                        <p:attrNameLst>
                                          <p:attrName>style.visibility</p:attrName>
                                        </p:attrNameLst>
                                      </p:cBhvr>
                                      <p:to>
                                        <p:strVal val="visible"/>
                                      </p:to>
                                    </p:set>
                                    <p:animEffect transition="in" filter="checkerboard(across)">
                                      <p:cBhvr>
                                        <p:cTn id="100" dur="500"/>
                                        <p:tgtEl>
                                          <p:spTgt spid="16469"/>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16470"/>
                                        </p:tgtEl>
                                        <p:attrNameLst>
                                          <p:attrName>style.visibility</p:attrName>
                                        </p:attrNameLst>
                                      </p:cBhvr>
                                      <p:to>
                                        <p:strVal val="visible"/>
                                      </p:to>
                                    </p:set>
                                    <p:animEffect transition="in" filter="checkerboard(across)">
                                      <p:cBhvr>
                                        <p:cTn id="103" dur="500"/>
                                        <p:tgtEl>
                                          <p:spTgt spid="16470"/>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16471"/>
                                        </p:tgtEl>
                                        <p:attrNameLst>
                                          <p:attrName>style.visibility</p:attrName>
                                        </p:attrNameLst>
                                      </p:cBhvr>
                                      <p:to>
                                        <p:strVal val="visible"/>
                                      </p:to>
                                    </p:set>
                                    <p:animEffect transition="in" filter="checkerboard(across)">
                                      <p:cBhvr>
                                        <p:cTn id="106" dur="500"/>
                                        <p:tgtEl>
                                          <p:spTgt spid="16471"/>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16472"/>
                                        </p:tgtEl>
                                        <p:attrNameLst>
                                          <p:attrName>style.visibility</p:attrName>
                                        </p:attrNameLst>
                                      </p:cBhvr>
                                      <p:to>
                                        <p:strVal val="visible"/>
                                      </p:to>
                                    </p:set>
                                    <p:animEffect transition="in" filter="checkerboard(across)">
                                      <p:cBhvr>
                                        <p:cTn id="109" dur="500"/>
                                        <p:tgtEl>
                                          <p:spTgt spid="16472"/>
                                        </p:tgtEl>
                                      </p:cBhvr>
                                    </p:animEffect>
                                  </p:childTnLst>
                                </p:cTn>
                              </p:par>
                            </p:childTnLst>
                          </p:cTn>
                        </p:par>
                      </p:childTnLst>
                    </p:cTn>
                  </p:par>
                  <p:par>
                    <p:cTn id="110" fill="hold">
                      <p:stCondLst>
                        <p:cond delay="indefinite"/>
                      </p:stCondLst>
                      <p:childTnLst>
                        <p:par>
                          <p:cTn id="111" fill="hold">
                            <p:stCondLst>
                              <p:cond delay="0"/>
                            </p:stCondLst>
                            <p:childTnLst>
                              <p:par>
                                <p:cTn id="112" presetID="5" presetClass="entr" presetSubtype="10" fill="hold" grpId="0" nodeType="clickEffect">
                                  <p:stCondLst>
                                    <p:cond delay="0"/>
                                  </p:stCondLst>
                                  <p:childTnLst>
                                    <p:set>
                                      <p:cBhvr>
                                        <p:cTn id="113" dur="1" fill="hold">
                                          <p:stCondLst>
                                            <p:cond delay="0"/>
                                          </p:stCondLst>
                                        </p:cTn>
                                        <p:tgtEl>
                                          <p:spTgt spid="16456"/>
                                        </p:tgtEl>
                                        <p:attrNameLst>
                                          <p:attrName>style.visibility</p:attrName>
                                        </p:attrNameLst>
                                      </p:cBhvr>
                                      <p:to>
                                        <p:strVal val="visible"/>
                                      </p:to>
                                    </p:set>
                                    <p:animEffect transition="in" filter="checkerboard(across)">
                                      <p:cBhvr>
                                        <p:cTn id="114" dur="500"/>
                                        <p:tgtEl>
                                          <p:spTgt spid="16456"/>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16455"/>
                                        </p:tgtEl>
                                        <p:attrNameLst>
                                          <p:attrName>style.visibility</p:attrName>
                                        </p:attrNameLst>
                                      </p:cBhvr>
                                      <p:to>
                                        <p:strVal val="visible"/>
                                      </p:to>
                                    </p:set>
                                    <p:animEffect transition="in" filter="checkerboard(across)">
                                      <p:cBhvr>
                                        <p:cTn id="117" dur="500"/>
                                        <p:tgtEl>
                                          <p:spTgt spid="16455"/>
                                        </p:tgtEl>
                                      </p:cBhvr>
                                    </p:animEffect>
                                  </p:childTnLst>
                                </p:cTn>
                              </p:par>
                            </p:childTnLst>
                          </p:cTn>
                        </p:par>
                      </p:childTnLst>
                    </p:cTn>
                  </p:par>
                  <p:par>
                    <p:cTn id="118" fill="hold">
                      <p:stCondLst>
                        <p:cond delay="indefinite"/>
                      </p:stCondLst>
                      <p:childTnLst>
                        <p:par>
                          <p:cTn id="119" fill="hold">
                            <p:stCondLst>
                              <p:cond delay="0"/>
                            </p:stCondLst>
                            <p:childTnLst>
                              <p:par>
                                <p:cTn id="120" presetID="5" presetClass="entr" presetSubtype="10" fill="hold" grpId="0" nodeType="clickEffect">
                                  <p:stCondLst>
                                    <p:cond delay="0"/>
                                  </p:stCondLst>
                                  <p:childTnLst>
                                    <p:set>
                                      <p:cBhvr>
                                        <p:cTn id="121" dur="1" fill="hold">
                                          <p:stCondLst>
                                            <p:cond delay="0"/>
                                          </p:stCondLst>
                                        </p:cTn>
                                        <p:tgtEl>
                                          <p:spTgt spid="16473"/>
                                        </p:tgtEl>
                                        <p:attrNameLst>
                                          <p:attrName>style.visibility</p:attrName>
                                        </p:attrNameLst>
                                      </p:cBhvr>
                                      <p:to>
                                        <p:strVal val="visible"/>
                                      </p:to>
                                    </p:set>
                                    <p:animEffect transition="in" filter="checkerboard(across)">
                                      <p:cBhvr>
                                        <p:cTn id="122" dur="500"/>
                                        <p:tgtEl>
                                          <p:spTgt spid="16473"/>
                                        </p:tgtEl>
                                      </p:cBhvr>
                                    </p:animEffect>
                                  </p:childTnLst>
                                </p:cTn>
                              </p:par>
                              <p:par>
                                <p:cTn id="123" presetID="5" presetClass="entr" presetSubtype="10" fill="hold" grpId="0" nodeType="withEffect">
                                  <p:stCondLst>
                                    <p:cond delay="0"/>
                                  </p:stCondLst>
                                  <p:childTnLst>
                                    <p:set>
                                      <p:cBhvr>
                                        <p:cTn id="124" dur="1" fill="hold">
                                          <p:stCondLst>
                                            <p:cond delay="0"/>
                                          </p:stCondLst>
                                        </p:cTn>
                                        <p:tgtEl>
                                          <p:spTgt spid="16474"/>
                                        </p:tgtEl>
                                        <p:attrNameLst>
                                          <p:attrName>style.visibility</p:attrName>
                                        </p:attrNameLst>
                                      </p:cBhvr>
                                      <p:to>
                                        <p:strVal val="visible"/>
                                      </p:to>
                                    </p:set>
                                    <p:animEffect transition="in" filter="checkerboard(across)">
                                      <p:cBhvr>
                                        <p:cTn id="125" dur="500"/>
                                        <p:tgtEl>
                                          <p:spTgt spid="16474"/>
                                        </p:tgtEl>
                                      </p:cBhvr>
                                    </p:animEffect>
                                  </p:childTnLst>
                                </p:cTn>
                              </p:par>
                              <p:par>
                                <p:cTn id="126" presetID="5" presetClass="entr" presetSubtype="10" fill="hold" grpId="0" nodeType="withEffect">
                                  <p:stCondLst>
                                    <p:cond delay="0"/>
                                  </p:stCondLst>
                                  <p:childTnLst>
                                    <p:set>
                                      <p:cBhvr>
                                        <p:cTn id="127" dur="1" fill="hold">
                                          <p:stCondLst>
                                            <p:cond delay="0"/>
                                          </p:stCondLst>
                                        </p:cTn>
                                        <p:tgtEl>
                                          <p:spTgt spid="16475"/>
                                        </p:tgtEl>
                                        <p:attrNameLst>
                                          <p:attrName>style.visibility</p:attrName>
                                        </p:attrNameLst>
                                      </p:cBhvr>
                                      <p:to>
                                        <p:strVal val="visible"/>
                                      </p:to>
                                    </p:set>
                                    <p:animEffect transition="in" filter="checkerboard(across)">
                                      <p:cBhvr>
                                        <p:cTn id="128" dur="500"/>
                                        <p:tgtEl>
                                          <p:spTgt spid="16475"/>
                                        </p:tgtEl>
                                      </p:cBhvr>
                                    </p:animEffect>
                                  </p:childTnLst>
                                </p:cTn>
                              </p:par>
                              <p:par>
                                <p:cTn id="129" presetID="5" presetClass="entr" presetSubtype="10" fill="hold" grpId="0" nodeType="withEffect">
                                  <p:stCondLst>
                                    <p:cond delay="0"/>
                                  </p:stCondLst>
                                  <p:childTnLst>
                                    <p:set>
                                      <p:cBhvr>
                                        <p:cTn id="130" dur="1" fill="hold">
                                          <p:stCondLst>
                                            <p:cond delay="0"/>
                                          </p:stCondLst>
                                        </p:cTn>
                                        <p:tgtEl>
                                          <p:spTgt spid="16476"/>
                                        </p:tgtEl>
                                        <p:attrNameLst>
                                          <p:attrName>style.visibility</p:attrName>
                                        </p:attrNameLst>
                                      </p:cBhvr>
                                      <p:to>
                                        <p:strVal val="visible"/>
                                      </p:to>
                                    </p:set>
                                    <p:animEffect transition="in" filter="checkerboard(across)">
                                      <p:cBhvr>
                                        <p:cTn id="131" dur="500"/>
                                        <p:tgtEl>
                                          <p:spTgt spid="16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438" grpId="0" animBg="1"/>
      <p:bldP spid="16439" grpId="0"/>
      <p:bldP spid="16440" grpId="0"/>
      <p:bldP spid="16446" grpId="0" animBg="1"/>
      <p:bldP spid="16447" grpId="0" animBg="1"/>
      <p:bldP spid="16449" grpId="0" animBg="1"/>
      <p:bldP spid="16450" grpId="0" animBg="1"/>
      <p:bldP spid="16451" grpId="0" animBg="1"/>
      <p:bldP spid="16452" grpId="0" animBg="1"/>
      <p:bldP spid="16453" grpId="0" animBg="1"/>
      <p:bldP spid="16454" grpId="0" animBg="1"/>
      <p:bldP spid="16455" grpId="0" animBg="1"/>
      <p:bldP spid="16456" grpId="0" animBg="1"/>
      <p:bldP spid="16457" grpId="0" animBg="1"/>
      <p:bldP spid="16458" grpId="0" animBg="1"/>
      <p:bldP spid="16459" grpId="0" animBg="1"/>
      <p:bldP spid="16460" grpId="0" animBg="1"/>
      <p:bldP spid="16461" grpId="0" animBg="1"/>
      <p:bldP spid="16462" grpId="0" animBg="1"/>
      <p:bldP spid="16463" grpId="0" animBg="1"/>
      <p:bldP spid="16464" grpId="0" animBg="1"/>
      <p:bldP spid="16465" grpId="0" animBg="1"/>
      <p:bldP spid="16466" grpId="0" animBg="1"/>
      <p:bldP spid="16467" grpId="0" animBg="1"/>
      <p:bldP spid="16468" grpId="0" animBg="1"/>
      <p:bldP spid="16469" grpId="0" animBg="1"/>
      <p:bldP spid="16470" grpId="0" animBg="1"/>
      <p:bldP spid="16471" grpId="0" animBg="1"/>
      <p:bldP spid="16472" grpId="0" animBg="1"/>
      <p:bldP spid="16473" grpId="0" animBg="1"/>
      <p:bldP spid="16474" grpId="0" animBg="1"/>
      <p:bldP spid="16475" grpId="0" animBg="1"/>
      <p:bldP spid="164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74" name="Group 66"/>
          <p:cNvGraphicFramePr>
            <a:graphicFrameLocks noGrp="1"/>
          </p:cNvGraphicFramePr>
          <p:nvPr/>
        </p:nvGraphicFramePr>
        <p:xfrm>
          <a:off x="1260475" y="2309813"/>
          <a:ext cx="6646863" cy="3424238"/>
        </p:xfrm>
        <a:graphic>
          <a:graphicData uri="http://schemas.openxmlformats.org/drawingml/2006/table">
            <a:tbl>
              <a:tblPr/>
              <a:tblGrid>
                <a:gridCol w="1727200"/>
                <a:gridCol w="1063625"/>
                <a:gridCol w="1190625"/>
                <a:gridCol w="1368425"/>
                <a:gridCol w="1296988"/>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FF"/>
                          </a:solidFill>
                          <a:effectLst/>
                          <a:latin typeface="Times New Roman" pitchFamily="18" charset="0"/>
                          <a:cs typeface="Times New Roman" pitchFamily="18" charset="0"/>
                        </a:rPr>
                        <a:t>Nghi vấn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FF"/>
                          </a:solidFill>
                          <a:effectLst/>
                          <a:latin typeface="Times New Roman" pitchFamily="18" charset="0"/>
                          <a:cs typeface="Times New Roman" pitchFamily="18" charset="0"/>
                        </a:rPr>
                        <a:t>Cầu khiến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FF"/>
                          </a:solidFill>
                          <a:effectLst/>
                          <a:latin typeface="Times New Roman" pitchFamily="18" charset="0"/>
                          <a:cs typeface="Times New Roman" pitchFamily="18" charset="0"/>
                        </a:rPr>
                        <a:t>Cảm thán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FF"/>
                          </a:solidFill>
                          <a:effectLst/>
                          <a:latin typeface="Times New Roman" pitchFamily="18" charset="0"/>
                          <a:cs typeface="Times New Roman" pitchFamily="18" charset="0"/>
                        </a:rPr>
                        <a:t>Trần thuật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Hỏi</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Trình bày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Điều khi</a:t>
                      </a:r>
                      <a:r>
                        <a:rPr kumimoji="0" lang="en-US" sz="2000" b="0" i="0" u="none" strike="noStrike" cap="none" normalizeH="0" baseline="0" smtClean="0">
                          <a:ln>
                            <a:noFill/>
                          </a:ln>
                          <a:solidFill>
                            <a:schemeClr val="tx1"/>
                          </a:solidFill>
                          <a:effectLst/>
                          <a:latin typeface="Times New Roman" pitchFamily="18" charset="0"/>
                        </a:rPr>
                        <a:t>ển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Hứa hẹn</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Bộc lộ</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a:t>
                      </a:r>
                      <a:r>
                        <a:rPr kumimoji="0" lang="en-US" sz="1600" b="0" i="0" u="none" strike="noStrike" cap="none" normalizeH="0" baseline="0" smtClean="0">
                          <a:ln>
                            <a:noFill/>
                          </a:ln>
                          <a:solidFill>
                            <a:schemeClr val="tx1"/>
                          </a:solidFill>
                          <a:effectLst/>
                          <a:latin typeface="Arial" charset="0"/>
                        </a:rPr>
                        <a:t>ảm</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xúc</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54" name="Line 46"/>
          <p:cNvSpPr>
            <a:spLocks noChangeShapeType="1"/>
          </p:cNvSpPr>
          <p:nvPr/>
        </p:nvSpPr>
        <p:spPr bwMode="auto">
          <a:xfrm>
            <a:off x="1260475" y="2338388"/>
            <a:ext cx="1727200" cy="728662"/>
          </a:xfrm>
          <a:prstGeom prst="line">
            <a:avLst/>
          </a:prstGeom>
          <a:noFill/>
          <a:ln w="9525">
            <a:solidFill>
              <a:schemeClr val="tx1"/>
            </a:solidFill>
            <a:round/>
            <a:headEnd/>
            <a:tailEnd/>
          </a:ln>
          <a:effectLst/>
        </p:spPr>
        <p:txBody>
          <a:bodyPr/>
          <a:lstStyle/>
          <a:p>
            <a:endParaRPr lang="en-US"/>
          </a:p>
        </p:txBody>
      </p:sp>
      <p:sp>
        <p:nvSpPr>
          <p:cNvPr id="17455" name="Text Box 47"/>
          <p:cNvSpPr txBox="1">
            <a:spLocks noChangeArrowheads="1"/>
          </p:cNvSpPr>
          <p:nvPr/>
        </p:nvSpPr>
        <p:spPr bwMode="auto">
          <a:xfrm>
            <a:off x="1908175" y="2305050"/>
            <a:ext cx="1512888" cy="396875"/>
          </a:xfrm>
          <a:prstGeom prst="rect">
            <a:avLst/>
          </a:prstGeom>
          <a:noFill/>
          <a:ln w="9525">
            <a:noFill/>
            <a:miter lim="800000"/>
            <a:headEnd/>
            <a:tailEnd/>
          </a:ln>
          <a:effectLst/>
        </p:spPr>
        <p:txBody>
          <a:bodyPr>
            <a:spAutoFit/>
          </a:bodyPr>
          <a:lstStyle/>
          <a:p>
            <a:pPr>
              <a:spcBef>
                <a:spcPct val="50000"/>
              </a:spcBef>
            </a:pPr>
            <a:r>
              <a:rPr lang="en-US" sz="2000" b="1">
                <a:solidFill>
                  <a:srgbClr val="0000FF"/>
                </a:solidFill>
                <a:latin typeface="Times New Roman" pitchFamily="18" charset="0"/>
                <a:cs typeface="Arial" charset="0"/>
              </a:rPr>
              <a:t> </a:t>
            </a:r>
            <a:r>
              <a:rPr lang="en-US" b="1">
                <a:solidFill>
                  <a:srgbClr val="0000FF"/>
                </a:solidFill>
                <a:latin typeface="Times New Roman" pitchFamily="18" charset="0"/>
                <a:cs typeface="Arial" charset="0"/>
              </a:rPr>
              <a:t>Ki</a:t>
            </a:r>
            <a:r>
              <a:rPr lang="en-US" b="1">
                <a:solidFill>
                  <a:srgbClr val="0000FF"/>
                </a:solidFill>
                <a:latin typeface="Times New Roman" pitchFamily="18" charset="0"/>
                <a:cs typeface="Times New Roman" pitchFamily="18" charset="0"/>
              </a:rPr>
              <a:t>ểu </a:t>
            </a:r>
            <a:r>
              <a:rPr lang="en-US" b="1">
                <a:solidFill>
                  <a:srgbClr val="0000FF"/>
                </a:solidFill>
                <a:latin typeface="Times New Roman" pitchFamily="18" charset="0"/>
                <a:cs typeface="Arial" charset="0"/>
              </a:rPr>
              <a:t>câu</a:t>
            </a:r>
          </a:p>
        </p:txBody>
      </p:sp>
      <p:sp>
        <p:nvSpPr>
          <p:cNvPr id="17456" name="Text Box 48"/>
          <p:cNvSpPr txBox="1">
            <a:spLocks noChangeArrowheads="1"/>
          </p:cNvSpPr>
          <p:nvPr/>
        </p:nvSpPr>
        <p:spPr bwMode="auto">
          <a:xfrm>
            <a:off x="1187450" y="2782888"/>
            <a:ext cx="1368425" cy="366712"/>
          </a:xfrm>
          <a:prstGeom prst="rect">
            <a:avLst/>
          </a:prstGeom>
          <a:noFill/>
          <a:ln w="9525">
            <a:noFill/>
            <a:miter lim="800000"/>
            <a:headEnd/>
            <a:tailEnd/>
          </a:ln>
          <a:effectLst/>
        </p:spPr>
        <p:txBody>
          <a:bodyPr>
            <a:spAutoFit/>
          </a:bodyPr>
          <a:lstStyle/>
          <a:p>
            <a:pPr>
              <a:spcBef>
                <a:spcPct val="50000"/>
              </a:spcBef>
            </a:pPr>
            <a:r>
              <a:rPr lang="en-US" b="1">
                <a:solidFill>
                  <a:srgbClr val="0000FF"/>
                </a:solidFill>
                <a:latin typeface="Times New Roman" pitchFamily="18" charset="0"/>
                <a:cs typeface="Times New Roman" pitchFamily="18" charset="0"/>
              </a:rPr>
              <a:t>Kiểu hđ nói</a:t>
            </a:r>
          </a:p>
        </p:txBody>
      </p:sp>
      <p:sp>
        <p:nvSpPr>
          <p:cNvPr id="17457" name="Line 49"/>
          <p:cNvSpPr>
            <a:spLocks noChangeShapeType="1"/>
          </p:cNvSpPr>
          <p:nvPr/>
        </p:nvSpPr>
        <p:spPr bwMode="auto">
          <a:xfrm>
            <a:off x="3492500" y="3332163"/>
            <a:ext cx="287338" cy="0"/>
          </a:xfrm>
          <a:prstGeom prst="line">
            <a:avLst/>
          </a:prstGeom>
          <a:noFill/>
          <a:ln w="38100">
            <a:solidFill>
              <a:srgbClr val="FF0000"/>
            </a:solidFill>
            <a:round/>
            <a:headEnd/>
            <a:tailEnd/>
          </a:ln>
          <a:effectLst/>
        </p:spPr>
        <p:txBody>
          <a:bodyPr/>
          <a:lstStyle/>
          <a:p>
            <a:endParaRPr lang="en-US"/>
          </a:p>
        </p:txBody>
      </p:sp>
      <p:sp>
        <p:nvSpPr>
          <p:cNvPr id="17458" name="Line 50"/>
          <p:cNvSpPr>
            <a:spLocks noChangeShapeType="1"/>
          </p:cNvSpPr>
          <p:nvPr/>
        </p:nvSpPr>
        <p:spPr bwMode="auto">
          <a:xfrm>
            <a:off x="3635375" y="3170238"/>
            <a:ext cx="1588" cy="290512"/>
          </a:xfrm>
          <a:prstGeom prst="line">
            <a:avLst/>
          </a:prstGeom>
          <a:noFill/>
          <a:ln w="38100">
            <a:solidFill>
              <a:srgbClr val="FF0000"/>
            </a:solidFill>
            <a:round/>
            <a:headEnd/>
            <a:tailEnd/>
          </a:ln>
          <a:effectLst/>
        </p:spPr>
        <p:txBody>
          <a:bodyPr/>
          <a:lstStyle/>
          <a:p>
            <a:endParaRPr lang="en-US"/>
          </a:p>
        </p:txBody>
      </p:sp>
      <p:sp>
        <p:nvSpPr>
          <p:cNvPr id="17459" name="Line 51"/>
          <p:cNvSpPr>
            <a:spLocks noChangeShapeType="1"/>
          </p:cNvSpPr>
          <p:nvPr/>
        </p:nvSpPr>
        <p:spPr bwMode="auto">
          <a:xfrm>
            <a:off x="4859338" y="4378325"/>
            <a:ext cx="288925" cy="0"/>
          </a:xfrm>
          <a:prstGeom prst="line">
            <a:avLst/>
          </a:prstGeom>
          <a:noFill/>
          <a:ln w="38100">
            <a:solidFill>
              <a:srgbClr val="FF0000"/>
            </a:solidFill>
            <a:round/>
            <a:headEnd/>
            <a:tailEnd/>
          </a:ln>
          <a:effectLst/>
        </p:spPr>
        <p:txBody>
          <a:bodyPr/>
          <a:lstStyle/>
          <a:p>
            <a:endParaRPr lang="en-US"/>
          </a:p>
        </p:txBody>
      </p:sp>
      <p:sp>
        <p:nvSpPr>
          <p:cNvPr id="17460" name="Line 52"/>
          <p:cNvSpPr>
            <a:spLocks noChangeShapeType="1"/>
          </p:cNvSpPr>
          <p:nvPr/>
        </p:nvSpPr>
        <p:spPr bwMode="auto">
          <a:xfrm>
            <a:off x="5003800" y="4230688"/>
            <a:ext cx="1588" cy="292100"/>
          </a:xfrm>
          <a:prstGeom prst="line">
            <a:avLst/>
          </a:prstGeom>
          <a:noFill/>
          <a:ln w="38100">
            <a:solidFill>
              <a:srgbClr val="FF0000"/>
            </a:solidFill>
            <a:round/>
            <a:headEnd/>
            <a:tailEnd/>
          </a:ln>
          <a:effectLst/>
        </p:spPr>
        <p:txBody>
          <a:bodyPr/>
          <a:lstStyle/>
          <a:p>
            <a:endParaRPr lang="en-US"/>
          </a:p>
        </p:txBody>
      </p:sp>
      <p:sp>
        <p:nvSpPr>
          <p:cNvPr id="17461" name="Line 53"/>
          <p:cNvSpPr>
            <a:spLocks noChangeShapeType="1"/>
          </p:cNvSpPr>
          <p:nvPr/>
        </p:nvSpPr>
        <p:spPr bwMode="auto">
          <a:xfrm>
            <a:off x="6210300" y="5370513"/>
            <a:ext cx="287338" cy="0"/>
          </a:xfrm>
          <a:prstGeom prst="line">
            <a:avLst/>
          </a:prstGeom>
          <a:noFill/>
          <a:ln w="38100">
            <a:solidFill>
              <a:srgbClr val="FF0000"/>
            </a:solidFill>
            <a:round/>
            <a:headEnd/>
            <a:tailEnd/>
          </a:ln>
          <a:effectLst/>
        </p:spPr>
        <p:txBody>
          <a:bodyPr/>
          <a:lstStyle/>
          <a:p>
            <a:endParaRPr lang="en-US"/>
          </a:p>
        </p:txBody>
      </p:sp>
      <p:sp>
        <p:nvSpPr>
          <p:cNvPr id="17462" name="Line 54"/>
          <p:cNvSpPr>
            <a:spLocks noChangeShapeType="1"/>
          </p:cNvSpPr>
          <p:nvPr/>
        </p:nvSpPr>
        <p:spPr bwMode="auto">
          <a:xfrm>
            <a:off x="6354763" y="5219700"/>
            <a:ext cx="1587" cy="257175"/>
          </a:xfrm>
          <a:prstGeom prst="line">
            <a:avLst/>
          </a:prstGeom>
          <a:noFill/>
          <a:ln w="38100">
            <a:solidFill>
              <a:srgbClr val="FF0000"/>
            </a:solidFill>
            <a:round/>
            <a:headEnd/>
            <a:tailEnd/>
          </a:ln>
          <a:effectLst/>
        </p:spPr>
        <p:txBody>
          <a:bodyPr/>
          <a:lstStyle/>
          <a:p>
            <a:endParaRPr lang="en-US"/>
          </a:p>
        </p:txBody>
      </p:sp>
      <p:sp>
        <p:nvSpPr>
          <p:cNvPr id="17463" name="Line 55"/>
          <p:cNvSpPr>
            <a:spLocks noChangeShapeType="1"/>
          </p:cNvSpPr>
          <p:nvPr/>
        </p:nvSpPr>
        <p:spPr bwMode="auto">
          <a:xfrm>
            <a:off x="7524750" y="3859213"/>
            <a:ext cx="234950" cy="0"/>
          </a:xfrm>
          <a:prstGeom prst="line">
            <a:avLst/>
          </a:prstGeom>
          <a:noFill/>
          <a:ln w="38100">
            <a:solidFill>
              <a:srgbClr val="FF0000"/>
            </a:solidFill>
            <a:round/>
            <a:headEnd/>
            <a:tailEnd/>
          </a:ln>
          <a:effectLst/>
        </p:spPr>
        <p:txBody>
          <a:bodyPr/>
          <a:lstStyle/>
          <a:p>
            <a:endParaRPr lang="en-US"/>
          </a:p>
        </p:txBody>
      </p:sp>
      <p:sp>
        <p:nvSpPr>
          <p:cNvPr id="17464" name="Line 56"/>
          <p:cNvSpPr>
            <a:spLocks noChangeShapeType="1"/>
          </p:cNvSpPr>
          <p:nvPr/>
        </p:nvSpPr>
        <p:spPr bwMode="auto">
          <a:xfrm>
            <a:off x="7650163" y="3746500"/>
            <a:ext cx="1587" cy="219075"/>
          </a:xfrm>
          <a:prstGeom prst="line">
            <a:avLst/>
          </a:prstGeom>
          <a:noFill/>
          <a:ln w="38100">
            <a:solidFill>
              <a:srgbClr val="FF0000"/>
            </a:solidFill>
            <a:round/>
            <a:headEnd/>
            <a:tailEnd/>
          </a:ln>
          <a:effectLst/>
        </p:spPr>
        <p:txBody>
          <a:bodyPr/>
          <a:lstStyle/>
          <a:p>
            <a:endParaRPr lang="en-US"/>
          </a:p>
        </p:txBody>
      </p:sp>
      <p:sp>
        <p:nvSpPr>
          <p:cNvPr id="17465" name="Line 57"/>
          <p:cNvSpPr>
            <a:spLocks noChangeShapeType="1"/>
          </p:cNvSpPr>
          <p:nvPr/>
        </p:nvSpPr>
        <p:spPr bwMode="auto">
          <a:xfrm>
            <a:off x="3454400" y="5386388"/>
            <a:ext cx="287338" cy="0"/>
          </a:xfrm>
          <a:prstGeom prst="line">
            <a:avLst/>
          </a:prstGeom>
          <a:noFill/>
          <a:ln w="38100">
            <a:solidFill>
              <a:srgbClr val="0000FF"/>
            </a:solidFill>
            <a:round/>
            <a:headEnd/>
            <a:tailEnd/>
          </a:ln>
          <a:effectLst/>
        </p:spPr>
        <p:txBody>
          <a:bodyPr/>
          <a:lstStyle/>
          <a:p>
            <a:endParaRPr lang="en-US"/>
          </a:p>
        </p:txBody>
      </p:sp>
      <p:sp>
        <p:nvSpPr>
          <p:cNvPr id="17466" name="Line 58"/>
          <p:cNvSpPr>
            <a:spLocks noChangeShapeType="1"/>
          </p:cNvSpPr>
          <p:nvPr/>
        </p:nvSpPr>
        <p:spPr bwMode="auto">
          <a:xfrm>
            <a:off x="7524750" y="5370513"/>
            <a:ext cx="215900" cy="0"/>
          </a:xfrm>
          <a:prstGeom prst="line">
            <a:avLst/>
          </a:prstGeom>
          <a:noFill/>
          <a:ln w="38100">
            <a:solidFill>
              <a:srgbClr val="0000FF"/>
            </a:solidFill>
            <a:round/>
            <a:headEnd/>
            <a:tailEnd/>
          </a:ln>
          <a:effectLst/>
        </p:spPr>
        <p:txBody>
          <a:bodyPr/>
          <a:lstStyle/>
          <a:p>
            <a:endParaRPr lang="en-US"/>
          </a:p>
        </p:txBody>
      </p:sp>
      <p:sp>
        <p:nvSpPr>
          <p:cNvPr id="17467" name="Line 59"/>
          <p:cNvSpPr>
            <a:spLocks noChangeShapeType="1"/>
          </p:cNvSpPr>
          <p:nvPr/>
        </p:nvSpPr>
        <p:spPr bwMode="auto">
          <a:xfrm>
            <a:off x="7524750" y="4397375"/>
            <a:ext cx="215900" cy="0"/>
          </a:xfrm>
          <a:prstGeom prst="line">
            <a:avLst/>
          </a:prstGeom>
          <a:noFill/>
          <a:ln w="38100">
            <a:solidFill>
              <a:srgbClr val="0000FF"/>
            </a:solidFill>
            <a:round/>
            <a:headEnd/>
            <a:tailEnd/>
          </a:ln>
          <a:effectLst/>
        </p:spPr>
        <p:txBody>
          <a:bodyPr/>
          <a:lstStyle/>
          <a:p>
            <a:endParaRPr lang="en-US"/>
          </a:p>
        </p:txBody>
      </p:sp>
      <p:sp>
        <p:nvSpPr>
          <p:cNvPr id="17468" name="Line 60"/>
          <p:cNvSpPr>
            <a:spLocks noChangeShapeType="1"/>
          </p:cNvSpPr>
          <p:nvPr/>
        </p:nvSpPr>
        <p:spPr bwMode="auto">
          <a:xfrm>
            <a:off x="7524750" y="4900613"/>
            <a:ext cx="215900" cy="0"/>
          </a:xfrm>
          <a:prstGeom prst="line">
            <a:avLst/>
          </a:prstGeom>
          <a:noFill/>
          <a:ln w="38100">
            <a:solidFill>
              <a:srgbClr val="0000FF"/>
            </a:solidFill>
            <a:round/>
            <a:headEnd/>
            <a:tailEnd/>
          </a:ln>
          <a:effectLst/>
        </p:spPr>
        <p:txBody>
          <a:bodyPr/>
          <a:lstStyle/>
          <a:p>
            <a:endParaRPr lang="en-US"/>
          </a:p>
        </p:txBody>
      </p:sp>
      <p:sp>
        <p:nvSpPr>
          <p:cNvPr id="17469" name="Line 61"/>
          <p:cNvSpPr>
            <a:spLocks noChangeShapeType="1"/>
          </p:cNvSpPr>
          <p:nvPr/>
        </p:nvSpPr>
        <p:spPr bwMode="auto">
          <a:xfrm>
            <a:off x="3473450" y="4397375"/>
            <a:ext cx="287338" cy="0"/>
          </a:xfrm>
          <a:prstGeom prst="line">
            <a:avLst/>
          </a:prstGeom>
          <a:noFill/>
          <a:ln w="38100">
            <a:solidFill>
              <a:srgbClr val="0000FF"/>
            </a:solidFill>
            <a:round/>
            <a:headEnd/>
            <a:tailEnd/>
          </a:ln>
          <a:effectLst/>
        </p:spPr>
        <p:txBody>
          <a:bodyPr/>
          <a:lstStyle/>
          <a:p>
            <a:endParaRPr lang="en-US"/>
          </a:p>
        </p:txBody>
      </p:sp>
      <p:sp>
        <p:nvSpPr>
          <p:cNvPr id="17470" name="Text Box 62"/>
          <p:cNvSpPr txBox="1">
            <a:spLocks noChangeArrowheads="1"/>
          </p:cNvSpPr>
          <p:nvPr/>
        </p:nvSpPr>
        <p:spPr bwMode="auto">
          <a:xfrm>
            <a:off x="1258888" y="549275"/>
            <a:ext cx="7273925" cy="1373188"/>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cs typeface="Times New Roman" pitchFamily="18" charset="0"/>
              </a:rPr>
              <a:t> </a:t>
            </a:r>
            <a:r>
              <a:rPr lang="en-US" sz="2800" b="1">
                <a:latin typeface="Times New Roman" pitchFamily="18" charset="0"/>
                <a:cs typeface="Times New Roman" pitchFamily="18" charset="0"/>
              </a:rPr>
              <a:t>Lập bảng trình bày  quan hệ giữa các kiểu câu  nghi vấn, cầu khiến, cảm thán, trần thuật với những kiểu hành động nói</a:t>
            </a:r>
            <a:r>
              <a:rPr lang="en-US" b="1">
                <a:latin typeface="Times New Roman" pitchFamily="18" charset="0"/>
                <a:cs typeface="Times New Roman" pitchFamily="18" charset="0"/>
              </a:rPr>
              <a:t> </a:t>
            </a:r>
            <a:r>
              <a:rPr lang="en-US" sz="2800" b="1">
                <a:latin typeface="Times New Roman" pitchFamily="18" charset="0"/>
                <a:cs typeface="Times New Roman" pitchFamily="18" charset="0"/>
              </a:rPr>
              <a:t>mà em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74"/>
                                        </p:tgtEl>
                                        <p:attrNameLst>
                                          <p:attrName>style.visibility</p:attrName>
                                        </p:attrNameLst>
                                      </p:cBhvr>
                                      <p:to>
                                        <p:strVal val="visible"/>
                                      </p:to>
                                    </p:set>
                                    <p:animEffect transition="in" filter="checkerboard(across)">
                                      <p:cBhvr>
                                        <p:cTn id="7" dur="500"/>
                                        <p:tgtEl>
                                          <p:spTgt spid="1747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455"/>
                                        </p:tgtEl>
                                        <p:attrNameLst>
                                          <p:attrName>style.visibility</p:attrName>
                                        </p:attrNameLst>
                                      </p:cBhvr>
                                      <p:to>
                                        <p:strVal val="visible"/>
                                      </p:to>
                                    </p:set>
                                    <p:animEffect transition="in" filter="checkerboard(across)">
                                      <p:cBhvr>
                                        <p:cTn id="11" dur="500"/>
                                        <p:tgtEl>
                                          <p:spTgt spid="1745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454"/>
                                        </p:tgtEl>
                                        <p:attrNameLst>
                                          <p:attrName>style.visibility</p:attrName>
                                        </p:attrNameLst>
                                      </p:cBhvr>
                                      <p:to>
                                        <p:strVal val="visible"/>
                                      </p:to>
                                    </p:set>
                                    <p:animEffect transition="in" filter="checkerboard(across)">
                                      <p:cBhvr>
                                        <p:cTn id="15" dur="500"/>
                                        <p:tgtEl>
                                          <p:spTgt spid="17454"/>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7456"/>
                                        </p:tgtEl>
                                        <p:attrNameLst>
                                          <p:attrName>style.visibility</p:attrName>
                                        </p:attrNameLst>
                                      </p:cBhvr>
                                      <p:to>
                                        <p:strVal val="visible"/>
                                      </p:to>
                                    </p:set>
                                    <p:animEffect transition="in" filter="checkerboard(across)">
                                      <p:cBhvr>
                                        <p:cTn id="19" dur="500"/>
                                        <p:tgtEl>
                                          <p:spTgt spid="1745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7457"/>
                                        </p:tgtEl>
                                        <p:attrNameLst>
                                          <p:attrName>style.visibility</p:attrName>
                                        </p:attrNameLst>
                                      </p:cBhvr>
                                      <p:to>
                                        <p:strVal val="visible"/>
                                      </p:to>
                                    </p:set>
                                    <p:animEffect transition="in" filter="checkerboard(across)">
                                      <p:cBhvr>
                                        <p:cTn id="24" dur="500"/>
                                        <p:tgtEl>
                                          <p:spTgt spid="17457"/>
                                        </p:tgtEl>
                                      </p:cBhvr>
                                    </p:animEffect>
                                  </p:childTnLst>
                                </p:cTn>
                              </p:par>
                            </p:childTnLst>
                          </p:cTn>
                        </p:par>
                        <p:par>
                          <p:cTn id="25" fill="hold">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17458"/>
                                        </p:tgtEl>
                                        <p:attrNameLst>
                                          <p:attrName>style.visibility</p:attrName>
                                        </p:attrNameLst>
                                      </p:cBhvr>
                                      <p:to>
                                        <p:strVal val="visible"/>
                                      </p:to>
                                    </p:set>
                                    <p:animEffect transition="in" filter="checkerboard(across)">
                                      <p:cBhvr>
                                        <p:cTn id="28" dur="500"/>
                                        <p:tgtEl>
                                          <p:spTgt spid="1745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7469"/>
                                        </p:tgtEl>
                                        <p:attrNameLst>
                                          <p:attrName>style.visibility</p:attrName>
                                        </p:attrNameLst>
                                      </p:cBhvr>
                                      <p:to>
                                        <p:strVal val="visible"/>
                                      </p:to>
                                    </p:set>
                                    <p:animEffect transition="in" filter="checkerboard(across)">
                                      <p:cBhvr>
                                        <p:cTn id="33" dur="500"/>
                                        <p:tgtEl>
                                          <p:spTgt spid="1746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7465"/>
                                        </p:tgtEl>
                                        <p:attrNameLst>
                                          <p:attrName>style.visibility</p:attrName>
                                        </p:attrNameLst>
                                      </p:cBhvr>
                                      <p:to>
                                        <p:strVal val="visible"/>
                                      </p:to>
                                    </p:set>
                                    <p:animEffect transition="in" filter="checkerboard(across)">
                                      <p:cBhvr>
                                        <p:cTn id="38" dur="500"/>
                                        <p:tgtEl>
                                          <p:spTgt spid="17465"/>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7459"/>
                                        </p:tgtEl>
                                        <p:attrNameLst>
                                          <p:attrName>style.visibility</p:attrName>
                                        </p:attrNameLst>
                                      </p:cBhvr>
                                      <p:to>
                                        <p:strVal val="visible"/>
                                      </p:to>
                                    </p:set>
                                    <p:animEffect transition="in" filter="checkerboard(across)">
                                      <p:cBhvr>
                                        <p:cTn id="43" dur="500"/>
                                        <p:tgtEl>
                                          <p:spTgt spid="17459"/>
                                        </p:tgtEl>
                                      </p:cBhvr>
                                    </p:animEffect>
                                  </p:childTnLst>
                                </p:cTn>
                              </p:par>
                            </p:childTnLst>
                          </p:cTn>
                        </p:par>
                        <p:par>
                          <p:cTn id="44" fill="hold">
                            <p:stCondLst>
                              <p:cond delay="500"/>
                            </p:stCondLst>
                            <p:childTnLst>
                              <p:par>
                                <p:cTn id="45" presetID="5" presetClass="entr" presetSubtype="10" fill="hold" grpId="0" nodeType="afterEffect">
                                  <p:stCondLst>
                                    <p:cond delay="0"/>
                                  </p:stCondLst>
                                  <p:childTnLst>
                                    <p:set>
                                      <p:cBhvr>
                                        <p:cTn id="46" dur="1" fill="hold">
                                          <p:stCondLst>
                                            <p:cond delay="0"/>
                                          </p:stCondLst>
                                        </p:cTn>
                                        <p:tgtEl>
                                          <p:spTgt spid="17460"/>
                                        </p:tgtEl>
                                        <p:attrNameLst>
                                          <p:attrName>style.visibility</p:attrName>
                                        </p:attrNameLst>
                                      </p:cBhvr>
                                      <p:to>
                                        <p:strVal val="visible"/>
                                      </p:to>
                                    </p:set>
                                    <p:animEffect transition="in" filter="checkerboard(across)">
                                      <p:cBhvr>
                                        <p:cTn id="47" dur="500"/>
                                        <p:tgtEl>
                                          <p:spTgt spid="1746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17462"/>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499"/>
                                          </p:stCondLst>
                                        </p:cTn>
                                        <p:tgtEl>
                                          <p:spTgt spid="174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7463"/>
                                        </p:tgtEl>
                                        <p:attrNameLst>
                                          <p:attrName>style.visibility</p:attrName>
                                        </p:attrNameLst>
                                      </p:cBhvr>
                                      <p:to>
                                        <p:strVal val="visible"/>
                                      </p:to>
                                    </p:set>
                                    <p:animEffect transition="in" filter="checkerboard(across)">
                                      <p:cBhvr>
                                        <p:cTn id="59" dur="500"/>
                                        <p:tgtEl>
                                          <p:spTgt spid="17463"/>
                                        </p:tgtEl>
                                      </p:cBhvr>
                                    </p:animEffect>
                                  </p:childTnLst>
                                </p:cTn>
                              </p:par>
                            </p:childTnLst>
                          </p:cTn>
                        </p:par>
                        <p:par>
                          <p:cTn id="60" fill="hold">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17464"/>
                                        </p:tgtEl>
                                        <p:attrNameLst>
                                          <p:attrName>style.visibility</p:attrName>
                                        </p:attrNameLst>
                                      </p:cBhvr>
                                      <p:to>
                                        <p:strVal val="visible"/>
                                      </p:to>
                                    </p:set>
                                    <p:animEffect transition="in" filter="checkerboard(across)">
                                      <p:cBhvr>
                                        <p:cTn id="63" dur="500"/>
                                        <p:tgtEl>
                                          <p:spTgt spid="17464"/>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7467"/>
                                        </p:tgtEl>
                                        <p:attrNameLst>
                                          <p:attrName>style.visibility</p:attrName>
                                        </p:attrNameLst>
                                      </p:cBhvr>
                                      <p:to>
                                        <p:strVal val="visible"/>
                                      </p:to>
                                    </p:set>
                                    <p:animEffect transition="in" filter="checkerboard(across)">
                                      <p:cBhvr>
                                        <p:cTn id="68" dur="500"/>
                                        <p:tgtEl>
                                          <p:spTgt spid="17467"/>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17468"/>
                                        </p:tgtEl>
                                        <p:attrNameLst>
                                          <p:attrName>style.visibility</p:attrName>
                                        </p:attrNameLst>
                                      </p:cBhvr>
                                      <p:to>
                                        <p:strVal val="visible"/>
                                      </p:to>
                                    </p:set>
                                    <p:animEffect transition="in" filter="checkerboard(across)">
                                      <p:cBhvr>
                                        <p:cTn id="73" dur="500"/>
                                        <p:tgtEl>
                                          <p:spTgt spid="17468"/>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7466"/>
                                        </p:tgtEl>
                                        <p:attrNameLst>
                                          <p:attrName>style.visibility</p:attrName>
                                        </p:attrNameLst>
                                      </p:cBhvr>
                                      <p:to>
                                        <p:strVal val="visible"/>
                                      </p:to>
                                    </p:set>
                                    <p:animEffect transition="in" filter="checkerboard(across)">
                                      <p:cBhvr>
                                        <p:cTn id="78" dur="500"/>
                                        <p:tgtEl>
                                          <p:spTgt spid="17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4" grpId="0" animBg="1"/>
      <p:bldP spid="17455" grpId="0" autoUpdateAnimBg="0"/>
      <p:bldP spid="17456" grpId="0" autoUpdateAnimBg="0"/>
      <p:bldP spid="17457" grpId="0" animBg="1"/>
      <p:bldP spid="17458" grpId="0" animBg="1"/>
      <p:bldP spid="17459" grpId="0" animBg="1"/>
      <p:bldP spid="17460" grpId="0" animBg="1"/>
      <p:bldP spid="17461" grpId="0" animBg="1"/>
      <p:bldP spid="17462" grpId="0" animBg="1"/>
      <p:bldP spid="17463" grpId="0" animBg="1"/>
      <p:bldP spid="17464" grpId="0" animBg="1"/>
      <p:bldP spid="17465" grpId="0" animBg="1"/>
      <p:bldP spid="17466" grpId="0" animBg="1"/>
      <p:bldP spid="17467" grpId="0" animBg="1"/>
      <p:bldP spid="17468" grpId="0" animBg="1"/>
      <p:bldP spid="174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696927qx7ttrgj3j"/>
          <p:cNvPicPr>
            <a:picLocks noChangeAspect="1" noChangeArrowheads="1" noCrop="1"/>
          </p:cNvPicPr>
          <p:nvPr/>
        </p:nvPicPr>
        <p:blipFill>
          <a:blip r:embed="rId2"/>
          <a:srcRect/>
          <a:stretch>
            <a:fillRect/>
          </a:stretch>
        </p:blipFill>
        <p:spPr bwMode="auto">
          <a:xfrm>
            <a:off x="0" y="0"/>
            <a:ext cx="723900" cy="2571750"/>
          </a:xfrm>
          <a:prstGeom prst="rect">
            <a:avLst/>
          </a:prstGeom>
          <a:noFill/>
        </p:spPr>
      </p:pic>
      <p:pic>
        <p:nvPicPr>
          <p:cNvPr id="18435" name="Picture 3" descr="1782675tih4sethg7"/>
          <p:cNvPicPr>
            <a:picLocks noChangeAspect="1" noChangeArrowheads="1" noCrop="1"/>
          </p:cNvPicPr>
          <p:nvPr/>
        </p:nvPicPr>
        <p:blipFill>
          <a:blip r:embed="rId3"/>
          <a:srcRect/>
          <a:stretch>
            <a:fillRect/>
          </a:stretch>
        </p:blipFill>
        <p:spPr bwMode="auto">
          <a:xfrm>
            <a:off x="8401050" y="260350"/>
            <a:ext cx="742950" cy="1209675"/>
          </a:xfrm>
          <a:prstGeom prst="rect">
            <a:avLst/>
          </a:prstGeom>
          <a:noFill/>
        </p:spPr>
      </p:pic>
      <p:pic>
        <p:nvPicPr>
          <p:cNvPr id="18436" name="Picture 4" descr="1386894fml2ev11zw"/>
          <p:cNvPicPr>
            <a:picLocks noChangeAspect="1" noChangeArrowheads="1" noCrop="1"/>
          </p:cNvPicPr>
          <p:nvPr/>
        </p:nvPicPr>
        <p:blipFill>
          <a:blip r:embed="rId4"/>
          <a:srcRect/>
          <a:stretch>
            <a:fillRect/>
          </a:stretch>
        </p:blipFill>
        <p:spPr bwMode="auto">
          <a:xfrm>
            <a:off x="7883525" y="4419600"/>
            <a:ext cx="1260475" cy="2438400"/>
          </a:xfrm>
          <a:prstGeom prst="rect">
            <a:avLst/>
          </a:prstGeom>
          <a:noFill/>
        </p:spPr>
      </p:pic>
      <p:pic>
        <p:nvPicPr>
          <p:cNvPr id="18437" name="Picture 5" descr="738563agt731ysnh"/>
          <p:cNvPicPr>
            <a:picLocks noChangeAspect="1" noChangeArrowheads="1" noCrop="1"/>
          </p:cNvPicPr>
          <p:nvPr/>
        </p:nvPicPr>
        <p:blipFill>
          <a:blip r:embed="rId5"/>
          <a:srcRect/>
          <a:stretch>
            <a:fillRect/>
          </a:stretch>
        </p:blipFill>
        <p:spPr bwMode="auto">
          <a:xfrm>
            <a:off x="0" y="4371975"/>
            <a:ext cx="762000" cy="2486025"/>
          </a:xfrm>
          <a:prstGeom prst="rect">
            <a:avLst/>
          </a:prstGeom>
          <a:noFill/>
        </p:spPr>
      </p:pic>
      <p:sp>
        <p:nvSpPr>
          <p:cNvPr id="18438" name="Rectangle 6"/>
          <p:cNvSpPr>
            <a:spLocks noChangeArrowheads="1"/>
          </p:cNvSpPr>
          <p:nvPr/>
        </p:nvSpPr>
        <p:spPr bwMode="auto">
          <a:xfrm>
            <a:off x="1116013" y="981075"/>
            <a:ext cx="7056437" cy="4302125"/>
          </a:xfrm>
          <a:prstGeom prst="rect">
            <a:avLst/>
          </a:prstGeom>
          <a:noFill/>
          <a:ln w="9525">
            <a:noFill/>
            <a:miter lim="800000"/>
            <a:headEnd/>
            <a:tailEnd/>
          </a:ln>
          <a:effectLst/>
        </p:spPr>
        <p:txBody>
          <a:bodyPr>
            <a:spAutoFit/>
          </a:bodyPr>
          <a:lstStyle/>
          <a:p>
            <a:r>
              <a:rPr lang="en-US" sz="4000" b="1" u="sng">
                <a:solidFill>
                  <a:srgbClr val="FF0000"/>
                </a:solidFill>
                <a:latin typeface="VNI-Times" pitchFamily="2" charset="0"/>
                <a:cs typeface="Times New Roman" pitchFamily="18" charset="0"/>
                <a:sym typeface="Symbol" pitchFamily="18" charset="2"/>
              </a:rPr>
              <a:t>Ghi nhôù:</a:t>
            </a:r>
            <a:r>
              <a:rPr lang="en-US" sz="4000" b="1">
                <a:solidFill>
                  <a:srgbClr val="FF0000"/>
                </a:solidFill>
                <a:latin typeface="VNI-Times" pitchFamily="2" charset="0"/>
                <a:cs typeface="Times New Roman" pitchFamily="18" charset="0"/>
                <a:sym typeface="Symbol" pitchFamily="18" charset="2"/>
              </a:rPr>
              <a:t> SGK/trang 71</a:t>
            </a:r>
            <a:endParaRPr lang="en-US" sz="2000" b="1">
              <a:solidFill>
                <a:srgbClr val="FF0000"/>
              </a:solidFill>
              <a:latin typeface="VNI-Times" pitchFamily="2" charset="0"/>
              <a:cs typeface="Times New Roman" pitchFamily="18" charset="0"/>
              <a:sym typeface="Symbol" pitchFamily="18" charset="2"/>
            </a:endParaRPr>
          </a:p>
          <a:p>
            <a:endParaRPr lang="en-US" sz="1600" b="1">
              <a:solidFill>
                <a:srgbClr val="FF0000"/>
              </a:solidFill>
              <a:latin typeface="VNI-Times" pitchFamily="2" charset="0"/>
              <a:cs typeface="Times New Roman" pitchFamily="18" charset="0"/>
              <a:sym typeface="Symbol" pitchFamily="18" charset="2"/>
            </a:endParaRPr>
          </a:p>
          <a:p>
            <a:r>
              <a:rPr lang="en-US" b="1">
                <a:latin typeface="VNI-Times" pitchFamily="2" charset="0"/>
                <a:cs typeface="Times New Roman" pitchFamily="18" charset="0"/>
                <a:sym typeface="Symbol" pitchFamily="18" charset="2"/>
              </a:rPr>
              <a:t>          </a:t>
            </a:r>
            <a:r>
              <a:rPr lang="en-US" sz="3600" b="1">
                <a:solidFill>
                  <a:srgbClr val="0033CC"/>
                </a:solidFill>
                <a:latin typeface="VNI-Times" pitchFamily="2" charset="0"/>
                <a:cs typeface="Times New Roman" pitchFamily="18" charset="0"/>
                <a:sym typeface="Symbol" pitchFamily="18" charset="2"/>
              </a:rPr>
              <a:t>Moãi haønh ñoäng noùi coù theå ñöôïc thöïc hieän baèng kieåu caâu coù chöùc naêng chính phuø hôïp vôùi haønh ñoäng ñoù (</a:t>
            </a:r>
            <a:r>
              <a:rPr lang="en-US" sz="3600" b="1">
                <a:solidFill>
                  <a:srgbClr val="FF00FF"/>
                </a:solidFill>
                <a:latin typeface="VNI-Times" pitchFamily="2" charset="0"/>
                <a:cs typeface="Times New Roman" pitchFamily="18" charset="0"/>
                <a:sym typeface="Symbol" pitchFamily="18" charset="2"/>
              </a:rPr>
              <a:t>caùch duøng tröïc tieáp</a:t>
            </a:r>
            <a:r>
              <a:rPr lang="en-US" sz="3600" b="1">
                <a:solidFill>
                  <a:srgbClr val="0033CC"/>
                </a:solidFill>
                <a:latin typeface="VNI-Times" pitchFamily="2" charset="0"/>
                <a:cs typeface="Times New Roman" pitchFamily="18" charset="0"/>
                <a:sym typeface="Symbol" pitchFamily="18" charset="2"/>
              </a:rPr>
              <a:t>) hoaëc baèng kieåu caâu khaùc (</a:t>
            </a:r>
            <a:r>
              <a:rPr lang="en-US" sz="3600" b="1">
                <a:solidFill>
                  <a:srgbClr val="FF00FF"/>
                </a:solidFill>
                <a:latin typeface="VNI-Times" pitchFamily="2" charset="0"/>
                <a:cs typeface="Times New Roman" pitchFamily="18" charset="0"/>
                <a:sym typeface="Symbol" pitchFamily="18" charset="2"/>
              </a:rPr>
              <a:t>caùch duøng giaùn tieáp</a:t>
            </a:r>
            <a:r>
              <a:rPr lang="en-US" sz="4000" b="1">
                <a:solidFill>
                  <a:srgbClr val="0033CC"/>
                </a:solidFill>
                <a:latin typeface="VNI-Times" pitchFamily="2" charset="0"/>
                <a:cs typeface="Times New Roman" pitchFamily="18" charset="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diamond(in)">
                                      <p:cBhvr>
                                        <p:cTn id="7" dur="2000"/>
                                        <p:tgtEl>
                                          <p:spTgt spid="184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438">
                                            <p:txEl>
                                              <p:pRg st="2" end="2"/>
                                            </p:txEl>
                                          </p:spTgt>
                                        </p:tgtEl>
                                        <p:attrNameLst>
                                          <p:attrName>style.visibility</p:attrName>
                                        </p:attrNameLst>
                                      </p:cBhvr>
                                      <p:to>
                                        <p:strVal val="visible"/>
                                      </p:to>
                                    </p:set>
                                    <p:animEffect transition="in" filter="box(in)">
                                      <p:cBhvr>
                                        <p:cTn id="12" dur="500"/>
                                        <p:tgtEl>
                                          <p:spTgt spid="184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304800" y="304800"/>
            <a:ext cx="3048000" cy="701675"/>
          </a:xfrm>
          <a:prstGeom prst="rect">
            <a:avLst/>
          </a:prstGeom>
          <a:noFill/>
          <a:ln w="9525">
            <a:noFill/>
            <a:miter lim="800000"/>
            <a:headEnd/>
            <a:tailEnd/>
          </a:ln>
        </p:spPr>
        <p:txBody>
          <a:bodyPr>
            <a:spAutoFit/>
          </a:bodyPr>
          <a:lstStyle/>
          <a:p>
            <a:pPr eaLnBrk="0" hangingPunct="0">
              <a:spcBef>
                <a:spcPct val="50000"/>
              </a:spcBef>
            </a:pPr>
            <a:r>
              <a:rPr lang="en-US" sz="4000">
                <a:latin typeface=".VnArabia" pitchFamily="34" charset="0"/>
                <a:cs typeface="Arial" charset="0"/>
              </a:rPr>
              <a:t>* </a:t>
            </a:r>
            <a:r>
              <a:rPr lang="en-US" sz="3600">
                <a:latin typeface=".VnArabia" pitchFamily="34" charset="0"/>
                <a:cs typeface="Arial" charset="0"/>
              </a:rPr>
              <a:t>CÇn nhí :</a:t>
            </a:r>
          </a:p>
        </p:txBody>
      </p:sp>
      <p:sp>
        <p:nvSpPr>
          <p:cNvPr id="35843" name="Text Box 7"/>
          <p:cNvSpPr txBox="1">
            <a:spLocks noChangeArrowheads="1"/>
          </p:cNvSpPr>
          <p:nvPr/>
        </p:nvSpPr>
        <p:spPr bwMode="auto">
          <a:xfrm>
            <a:off x="1981200" y="1143000"/>
            <a:ext cx="3886200" cy="366713"/>
          </a:xfrm>
          <a:prstGeom prst="rect">
            <a:avLst/>
          </a:prstGeom>
          <a:noFill/>
          <a:ln w="9525">
            <a:noFill/>
            <a:miter lim="800000"/>
            <a:headEnd/>
            <a:tailEnd/>
          </a:ln>
        </p:spPr>
        <p:txBody>
          <a:bodyPr>
            <a:spAutoFit/>
          </a:bodyPr>
          <a:lstStyle/>
          <a:p>
            <a:pPr eaLnBrk="0" hangingPunct="0">
              <a:spcBef>
                <a:spcPct val="50000"/>
              </a:spcBef>
            </a:pPr>
            <a:endParaRPr lang="vi-VN">
              <a:latin typeface="Arial" charset="0"/>
              <a:cs typeface="Arial" charset="0"/>
            </a:endParaRPr>
          </a:p>
        </p:txBody>
      </p:sp>
      <p:sp>
        <p:nvSpPr>
          <p:cNvPr id="18440" name="Text Box 8"/>
          <p:cNvSpPr txBox="1">
            <a:spLocks noChangeArrowheads="1"/>
          </p:cNvSpPr>
          <p:nvPr/>
        </p:nvSpPr>
        <p:spPr bwMode="auto">
          <a:xfrm>
            <a:off x="2590800" y="1066800"/>
            <a:ext cx="2971800" cy="46672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2400" b="1" dirty="0" smtClean="0">
                <a:solidFill>
                  <a:srgbClr val="FF0000"/>
                </a:solidFill>
                <a:latin typeface="Times New Roman" pitchFamily="18" charset="0"/>
                <a:cs typeface="Times New Roman" pitchFamily="18" charset="0"/>
              </a:rPr>
              <a:t>HÀNH ĐỘNG NÓI</a:t>
            </a:r>
            <a:endParaRPr lang="en-US" sz="2400" b="1" dirty="0">
              <a:solidFill>
                <a:srgbClr val="FF0000"/>
              </a:solidFill>
              <a:latin typeface="Times New Roman" pitchFamily="18" charset="0"/>
              <a:cs typeface="Times New Roman" pitchFamily="18" charset="0"/>
            </a:endParaRPr>
          </a:p>
        </p:txBody>
      </p:sp>
      <p:sp>
        <p:nvSpPr>
          <p:cNvPr id="18441" name="Text Box 9"/>
          <p:cNvSpPr txBox="1">
            <a:spLocks noChangeArrowheads="1"/>
          </p:cNvSpPr>
          <p:nvPr/>
        </p:nvSpPr>
        <p:spPr bwMode="auto">
          <a:xfrm>
            <a:off x="381000" y="2362200"/>
            <a:ext cx="2362200" cy="476250"/>
          </a:xfrm>
          <a:prstGeom prst="rect">
            <a:avLst/>
          </a:prstGeom>
          <a:noFill/>
          <a:ln w="19050">
            <a:solidFill>
              <a:schemeClr val="tx1"/>
            </a:solidFill>
            <a:miter lim="800000"/>
            <a:headEnd/>
            <a:tailEnd/>
          </a:ln>
        </p:spPr>
        <p:txBody>
          <a:bodyPr>
            <a:spAutoFit/>
          </a:bodyPr>
          <a:lstStyle/>
          <a:p>
            <a:pPr algn="ctr" eaLnBrk="0" hangingPunct="0">
              <a:spcBef>
                <a:spcPct val="50000"/>
              </a:spcBef>
            </a:pPr>
            <a:r>
              <a:rPr lang="en-US" sz="2400" b="1" dirty="0" smtClean="0">
                <a:solidFill>
                  <a:schemeClr val="tx2"/>
                </a:solidFill>
                <a:latin typeface="Times New Roman" pitchFamily="18" charset="0"/>
                <a:cs typeface="Times New Roman" pitchFamily="18" charset="0"/>
              </a:rPr>
              <a:t>KHÁI </a:t>
            </a:r>
            <a:r>
              <a:rPr lang="en-US" sz="2400" b="1" dirty="0" err="1" smtClean="0">
                <a:solidFill>
                  <a:schemeClr val="tx2"/>
                </a:solidFill>
                <a:latin typeface="Times New Roman" pitchFamily="18" charset="0"/>
                <a:cs typeface="Times New Roman" pitchFamily="18" charset="0"/>
              </a:rPr>
              <a:t>NiỆM</a:t>
            </a:r>
            <a:endParaRPr lang="en-US" sz="2400" b="1" dirty="0">
              <a:solidFill>
                <a:schemeClr val="tx2"/>
              </a:solidFill>
              <a:latin typeface="Times New Roman" pitchFamily="18" charset="0"/>
              <a:cs typeface="Times New Roman" pitchFamily="18" charset="0"/>
            </a:endParaRPr>
          </a:p>
        </p:txBody>
      </p:sp>
      <p:sp>
        <p:nvSpPr>
          <p:cNvPr id="18444" name="Text Box 12"/>
          <p:cNvSpPr txBox="1">
            <a:spLocks noChangeArrowheads="1"/>
          </p:cNvSpPr>
          <p:nvPr/>
        </p:nvSpPr>
        <p:spPr bwMode="auto">
          <a:xfrm>
            <a:off x="3048000" y="2362200"/>
            <a:ext cx="2133600" cy="1200329"/>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2400" b="1" dirty="0" smtClean="0">
                <a:solidFill>
                  <a:schemeClr val="tx2"/>
                </a:solidFill>
                <a:cs typeface="Arial" charset="0"/>
              </a:rPr>
              <a:t>CÁC </a:t>
            </a:r>
            <a:r>
              <a:rPr lang="en-US" sz="2400" b="1" dirty="0" err="1" smtClean="0">
                <a:solidFill>
                  <a:schemeClr val="tx2"/>
                </a:solidFill>
                <a:cs typeface="Arial" charset="0"/>
              </a:rPr>
              <a:t>KiỂU</a:t>
            </a:r>
            <a:r>
              <a:rPr lang="en-US" sz="2400" b="1" dirty="0" smtClean="0">
                <a:solidFill>
                  <a:schemeClr val="tx2"/>
                </a:solidFill>
                <a:cs typeface="Arial" charset="0"/>
              </a:rPr>
              <a:t>  HÀNH ĐỘNG NÓI</a:t>
            </a:r>
            <a:endParaRPr lang="en-US" sz="2400" b="1" dirty="0">
              <a:solidFill>
                <a:schemeClr val="tx2"/>
              </a:solidFill>
              <a:cs typeface="Arial" charset="0"/>
            </a:endParaRPr>
          </a:p>
        </p:txBody>
      </p:sp>
      <p:sp>
        <p:nvSpPr>
          <p:cNvPr id="18445" name="Text Box 13"/>
          <p:cNvSpPr txBox="1">
            <a:spLocks noChangeArrowheads="1"/>
          </p:cNvSpPr>
          <p:nvPr/>
        </p:nvSpPr>
        <p:spPr bwMode="auto">
          <a:xfrm>
            <a:off x="6248400" y="2362200"/>
            <a:ext cx="2895600" cy="461665"/>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2400" b="1" dirty="0" smtClean="0">
                <a:solidFill>
                  <a:schemeClr val="tx2"/>
                </a:solidFill>
                <a:cs typeface="Arial" charset="0"/>
              </a:rPr>
              <a:t>CÁCH THỰC </a:t>
            </a:r>
            <a:r>
              <a:rPr lang="en-US" sz="2400" b="1" dirty="0" err="1" smtClean="0">
                <a:solidFill>
                  <a:schemeClr val="tx2"/>
                </a:solidFill>
                <a:cs typeface="Arial" charset="0"/>
              </a:rPr>
              <a:t>HiỆN</a:t>
            </a:r>
            <a:endParaRPr lang="en-US" sz="2400" b="1" dirty="0">
              <a:solidFill>
                <a:schemeClr val="tx2"/>
              </a:solidFill>
              <a:cs typeface="Arial" charset="0"/>
            </a:endParaRPr>
          </a:p>
        </p:txBody>
      </p:sp>
      <p:sp>
        <p:nvSpPr>
          <p:cNvPr id="18446" name="Text Box 14"/>
          <p:cNvSpPr txBox="1">
            <a:spLocks noChangeArrowheads="1"/>
          </p:cNvSpPr>
          <p:nvPr/>
        </p:nvSpPr>
        <p:spPr bwMode="auto">
          <a:xfrm>
            <a:off x="133350" y="4286250"/>
            <a:ext cx="914400" cy="1014413"/>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2400" b="1" dirty="0" err="1" smtClean="0">
                <a:cs typeface="Arial" charset="0"/>
              </a:rPr>
              <a:t>Hỏi</a:t>
            </a:r>
            <a:endParaRPr lang="en-US" sz="2400" b="1" dirty="0">
              <a:cs typeface="Arial" charset="0"/>
            </a:endParaRPr>
          </a:p>
          <a:p>
            <a:pPr algn="ctr" eaLnBrk="0" hangingPunct="0">
              <a:spcBef>
                <a:spcPct val="50000"/>
              </a:spcBef>
            </a:pPr>
            <a:endParaRPr lang="en-US" sz="2400" b="1" dirty="0">
              <a:cs typeface="Arial" charset="0"/>
            </a:endParaRPr>
          </a:p>
        </p:txBody>
      </p:sp>
      <p:sp>
        <p:nvSpPr>
          <p:cNvPr id="18447" name="Text Box 15"/>
          <p:cNvSpPr txBox="1">
            <a:spLocks noChangeArrowheads="1"/>
          </p:cNvSpPr>
          <p:nvPr/>
        </p:nvSpPr>
        <p:spPr bwMode="auto">
          <a:xfrm>
            <a:off x="1295400" y="4267200"/>
            <a:ext cx="1066800" cy="831850"/>
          </a:xfrm>
          <a:prstGeom prst="rect">
            <a:avLst/>
          </a:prstGeom>
          <a:noFill/>
          <a:ln w="9525">
            <a:solidFill>
              <a:schemeClr val="tx1"/>
            </a:solidFill>
            <a:miter lim="800000"/>
            <a:headEnd/>
            <a:tailEnd/>
          </a:ln>
        </p:spPr>
        <p:txBody>
          <a:bodyPr>
            <a:spAutoFit/>
          </a:bodyPr>
          <a:lstStyle/>
          <a:p>
            <a:pPr algn="ctr" eaLnBrk="0" hangingPunct="0">
              <a:spcBef>
                <a:spcPct val="100000"/>
              </a:spcBef>
            </a:pPr>
            <a:r>
              <a:rPr lang="en-US" sz="2400" b="1">
                <a:latin typeface="Times New Roman" pitchFamily="18" charset="0"/>
                <a:cs typeface="Arial" charset="0"/>
              </a:rPr>
              <a:t>Tr</a:t>
            </a:r>
            <a:r>
              <a:rPr lang="en-US" sz="2400" b="1">
                <a:latin typeface="Times New Roman" pitchFamily="18" charset="0"/>
              </a:rPr>
              <a:t>ình bày</a:t>
            </a:r>
            <a:r>
              <a:rPr lang="en-US" sz="2400" b="1">
                <a:cs typeface="Arial" charset="0"/>
              </a:rPr>
              <a:t> </a:t>
            </a:r>
          </a:p>
        </p:txBody>
      </p:sp>
      <p:sp>
        <p:nvSpPr>
          <p:cNvPr id="18448" name="Text Box 16"/>
          <p:cNvSpPr txBox="1">
            <a:spLocks noChangeArrowheads="1"/>
          </p:cNvSpPr>
          <p:nvPr/>
        </p:nvSpPr>
        <p:spPr bwMode="auto">
          <a:xfrm>
            <a:off x="2514600" y="4267200"/>
            <a:ext cx="1066800" cy="83185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sz="2400" b="1">
                <a:latin typeface="Times New Roman" pitchFamily="18" charset="0"/>
              </a:rPr>
              <a:t>Điều</a:t>
            </a:r>
            <a:r>
              <a:rPr lang="en-US" sz="2400" b="1">
                <a:latin typeface="Times New Roman" pitchFamily="18" charset="0"/>
                <a:cs typeface="Arial" charset="0"/>
              </a:rPr>
              <a:t> khi</a:t>
            </a:r>
            <a:r>
              <a:rPr lang="en-US" sz="2400" b="1">
                <a:latin typeface="Times New Roman" pitchFamily="18" charset="0"/>
              </a:rPr>
              <a:t>ển</a:t>
            </a:r>
            <a:r>
              <a:rPr lang="en-US" sz="2400" b="1">
                <a:cs typeface="Arial" charset="0"/>
              </a:rPr>
              <a:t>     </a:t>
            </a:r>
          </a:p>
        </p:txBody>
      </p:sp>
      <p:sp>
        <p:nvSpPr>
          <p:cNvPr id="18450" name="Text Box 18"/>
          <p:cNvSpPr txBox="1">
            <a:spLocks noChangeArrowheads="1"/>
          </p:cNvSpPr>
          <p:nvPr/>
        </p:nvSpPr>
        <p:spPr bwMode="auto">
          <a:xfrm>
            <a:off x="5181600" y="4210050"/>
            <a:ext cx="1143000" cy="1200329"/>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en-US" sz="2400" b="1" dirty="0" err="1" smtClean="0">
                <a:cs typeface="Arial" charset="0"/>
              </a:rPr>
              <a:t>Bọc</a:t>
            </a:r>
            <a:r>
              <a:rPr lang="en-US" sz="2400" b="1" dirty="0" smtClean="0">
                <a:cs typeface="Arial" charset="0"/>
              </a:rPr>
              <a:t> </a:t>
            </a:r>
            <a:r>
              <a:rPr lang="en-US" sz="2400" b="1" dirty="0" err="1" smtClean="0">
                <a:cs typeface="Arial" charset="0"/>
              </a:rPr>
              <a:t>lộ</a:t>
            </a:r>
            <a:r>
              <a:rPr lang="en-US" sz="2400" b="1" dirty="0" smtClean="0">
                <a:cs typeface="Arial" charset="0"/>
              </a:rPr>
              <a:t> </a:t>
            </a:r>
            <a:r>
              <a:rPr lang="en-US" sz="2400" b="1" dirty="0" err="1" smtClean="0">
                <a:cs typeface="Arial" charset="0"/>
              </a:rPr>
              <a:t>cảm</a:t>
            </a:r>
            <a:r>
              <a:rPr lang="en-US" sz="2400" b="1" dirty="0" smtClean="0">
                <a:cs typeface="Arial" charset="0"/>
              </a:rPr>
              <a:t> </a:t>
            </a:r>
            <a:r>
              <a:rPr lang="en-US" sz="2400" b="1" dirty="0" err="1" smtClean="0">
                <a:cs typeface="Arial" charset="0"/>
              </a:rPr>
              <a:t>xúc</a:t>
            </a:r>
            <a:endParaRPr lang="en-US" sz="2400" b="1" dirty="0">
              <a:cs typeface="Arial" charset="0"/>
            </a:endParaRPr>
          </a:p>
        </p:txBody>
      </p:sp>
      <p:sp>
        <p:nvSpPr>
          <p:cNvPr id="18452" name="Text Box 20"/>
          <p:cNvSpPr txBox="1">
            <a:spLocks noChangeArrowheads="1"/>
          </p:cNvSpPr>
          <p:nvPr/>
        </p:nvSpPr>
        <p:spPr bwMode="auto">
          <a:xfrm>
            <a:off x="8229600" y="4267200"/>
            <a:ext cx="914400" cy="830997"/>
          </a:xfrm>
          <a:prstGeom prst="rect">
            <a:avLst/>
          </a:prstGeom>
          <a:noFill/>
          <a:ln w="9525" algn="ctr">
            <a:solidFill>
              <a:schemeClr val="tx1"/>
            </a:solidFill>
            <a:miter lim="800000"/>
            <a:headEnd/>
            <a:tailEnd/>
          </a:ln>
        </p:spPr>
        <p:txBody>
          <a:bodyPr>
            <a:spAutoFit/>
          </a:bodyPr>
          <a:lstStyle/>
          <a:p>
            <a:pPr eaLnBrk="0" hangingPunct="0">
              <a:spcBef>
                <a:spcPct val="50000"/>
              </a:spcBef>
            </a:pPr>
            <a:r>
              <a:rPr lang="en-US" sz="2400" b="1" dirty="0" err="1" smtClean="0">
                <a:cs typeface="Arial" charset="0"/>
              </a:rPr>
              <a:t>Gián</a:t>
            </a:r>
            <a:r>
              <a:rPr lang="en-US" sz="2400" b="1" dirty="0" smtClean="0">
                <a:cs typeface="Arial" charset="0"/>
              </a:rPr>
              <a:t> </a:t>
            </a:r>
            <a:r>
              <a:rPr lang="en-US" sz="2400" b="1" dirty="0" err="1" smtClean="0">
                <a:cs typeface="Arial" charset="0"/>
              </a:rPr>
              <a:t>tiếp</a:t>
            </a:r>
            <a:endParaRPr lang="en-US" sz="2400" b="1" dirty="0">
              <a:cs typeface="Arial" charset="0"/>
            </a:endParaRPr>
          </a:p>
        </p:txBody>
      </p:sp>
      <p:sp>
        <p:nvSpPr>
          <p:cNvPr id="18453" name="Text Box 21"/>
          <p:cNvSpPr txBox="1">
            <a:spLocks noChangeArrowheads="1"/>
          </p:cNvSpPr>
          <p:nvPr/>
        </p:nvSpPr>
        <p:spPr bwMode="auto">
          <a:xfrm>
            <a:off x="7086600" y="4267200"/>
            <a:ext cx="914400" cy="830997"/>
          </a:xfrm>
          <a:prstGeom prst="rect">
            <a:avLst/>
          </a:prstGeom>
          <a:noFill/>
          <a:ln w="9525" algn="ctr">
            <a:solidFill>
              <a:schemeClr val="tx1"/>
            </a:solidFill>
            <a:miter lim="800000"/>
            <a:headEnd/>
            <a:tailEnd/>
          </a:ln>
        </p:spPr>
        <p:txBody>
          <a:bodyPr>
            <a:spAutoFit/>
          </a:bodyPr>
          <a:lstStyle/>
          <a:p>
            <a:pPr eaLnBrk="0" hangingPunct="0">
              <a:spcBef>
                <a:spcPct val="50000"/>
              </a:spcBef>
            </a:pPr>
            <a:r>
              <a:rPr lang="en-US" sz="2400" b="1" dirty="0" err="1" smtClean="0">
                <a:cs typeface="Arial" charset="0"/>
              </a:rPr>
              <a:t>Trực</a:t>
            </a:r>
            <a:r>
              <a:rPr lang="en-US" sz="2400" b="1" dirty="0" smtClean="0">
                <a:cs typeface="Arial" charset="0"/>
              </a:rPr>
              <a:t> </a:t>
            </a:r>
            <a:r>
              <a:rPr lang="en-US" sz="2400" b="1" dirty="0" err="1" smtClean="0">
                <a:cs typeface="Arial" charset="0"/>
              </a:rPr>
              <a:t>tiếp</a:t>
            </a:r>
            <a:endParaRPr lang="en-US" sz="2400" b="1" dirty="0">
              <a:cs typeface="Arial" charset="0"/>
            </a:endParaRPr>
          </a:p>
        </p:txBody>
      </p:sp>
      <p:sp>
        <p:nvSpPr>
          <p:cNvPr id="18454" name="Text Box 22"/>
          <p:cNvSpPr txBox="1">
            <a:spLocks noChangeArrowheads="1"/>
          </p:cNvSpPr>
          <p:nvPr/>
        </p:nvSpPr>
        <p:spPr bwMode="auto">
          <a:xfrm>
            <a:off x="3810000" y="4229100"/>
            <a:ext cx="1066800" cy="830997"/>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en-US" sz="2400" b="1" dirty="0" err="1" smtClean="0">
                <a:cs typeface="Arial" charset="0"/>
              </a:rPr>
              <a:t>Hứa</a:t>
            </a:r>
            <a:r>
              <a:rPr lang="en-US" sz="2400" b="1" dirty="0" smtClean="0">
                <a:cs typeface="Arial" charset="0"/>
              </a:rPr>
              <a:t> </a:t>
            </a:r>
            <a:r>
              <a:rPr lang="en-US" sz="2400" b="1" dirty="0" err="1" smtClean="0">
                <a:cs typeface="Arial" charset="0"/>
              </a:rPr>
              <a:t>hẹn</a:t>
            </a:r>
            <a:endParaRPr lang="en-US" sz="2400" b="1" dirty="0">
              <a:cs typeface="Arial" charset="0"/>
            </a:endParaRPr>
          </a:p>
        </p:txBody>
      </p:sp>
      <p:sp>
        <p:nvSpPr>
          <p:cNvPr id="18457" name="Line 25"/>
          <p:cNvSpPr>
            <a:spLocks noChangeShapeType="1"/>
          </p:cNvSpPr>
          <p:nvPr/>
        </p:nvSpPr>
        <p:spPr bwMode="auto">
          <a:xfrm flipH="1">
            <a:off x="762000" y="3200400"/>
            <a:ext cx="2286000" cy="990600"/>
          </a:xfrm>
          <a:prstGeom prst="line">
            <a:avLst/>
          </a:prstGeom>
          <a:noFill/>
          <a:ln w="9525">
            <a:solidFill>
              <a:schemeClr val="tx1"/>
            </a:solidFill>
            <a:round/>
            <a:headEnd/>
            <a:tailEnd type="triangle" w="med" len="med"/>
          </a:ln>
        </p:spPr>
        <p:txBody>
          <a:bodyPr/>
          <a:lstStyle/>
          <a:p>
            <a:endParaRPr lang="en-US"/>
          </a:p>
        </p:txBody>
      </p:sp>
      <p:sp>
        <p:nvSpPr>
          <p:cNvPr id="18458" name="Line 26"/>
          <p:cNvSpPr>
            <a:spLocks noChangeShapeType="1"/>
          </p:cNvSpPr>
          <p:nvPr/>
        </p:nvSpPr>
        <p:spPr bwMode="auto">
          <a:xfrm flipH="1">
            <a:off x="1905000" y="3200400"/>
            <a:ext cx="1371600" cy="1066800"/>
          </a:xfrm>
          <a:prstGeom prst="line">
            <a:avLst/>
          </a:prstGeom>
          <a:noFill/>
          <a:ln w="9525">
            <a:solidFill>
              <a:schemeClr val="tx1"/>
            </a:solidFill>
            <a:round/>
            <a:headEnd/>
            <a:tailEnd type="triangle" w="med" len="med"/>
          </a:ln>
        </p:spPr>
        <p:txBody>
          <a:bodyPr/>
          <a:lstStyle/>
          <a:p>
            <a:endParaRPr lang="en-US"/>
          </a:p>
        </p:txBody>
      </p:sp>
      <p:sp>
        <p:nvSpPr>
          <p:cNvPr id="18459" name="Line 27"/>
          <p:cNvSpPr>
            <a:spLocks noChangeShapeType="1"/>
          </p:cNvSpPr>
          <p:nvPr/>
        </p:nvSpPr>
        <p:spPr bwMode="auto">
          <a:xfrm flipH="1">
            <a:off x="2895600" y="3200400"/>
            <a:ext cx="914400" cy="1066800"/>
          </a:xfrm>
          <a:prstGeom prst="line">
            <a:avLst/>
          </a:prstGeom>
          <a:noFill/>
          <a:ln w="9525">
            <a:solidFill>
              <a:schemeClr val="tx1"/>
            </a:solidFill>
            <a:round/>
            <a:headEnd/>
            <a:tailEnd type="triangle" w="med" len="med"/>
          </a:ln>
        </p:spPr>
        <p:txBody>
          <a:bodyPr/>
          <a:lstStyle/>
          <a:p>
            <a:endParaRPr lang="en-US"/>
          </a:p>
        </p:txBody>
      </p:sp>
      <p:sp>
        <p:nvSpPr>
          <p:cNvPr id="18460" name="Line 28"/>
          <p:cNvSpPr>
            <a:spLocks noChangeShapeType="1"/>
          </p:cNvSpPr>
          <p:nvPr/>
        </p:nvSpPr>
        <p:spPr bwMode="auto">
          <a:xfrm>
            <a:off x="4114800" y="3200400"/>
            <a:ext cx="152400" cy="990600"/>
          </a:xfrm>
          <a:prstGeom prst="line">
            <a:avLst/>
          </a:prstGeom>
          <a:noFill/>
          <a:ln w="9525">
            <a:solidFill>
              <a:schemeClr val="tx1"/>
            </a:solidFill>
            <a:round/>
            <a:headEnd/>
            <a:tailEnd type="triangle" w="med" len="med"/>
          </a:ln>
        </p:spPr>
        <p:txBody>
          <a:bodyPr/>
          <a:lstStyle/>
          <a:p>
            <a:endParaRPr lang="en-US"/>
          </a:p>
        </p:txBody>
      </p:sp>
      <p:sp>
        <p:nvSpPr>
          <p:cNvPr id="18461" name="Line 29"/>
          <p:cNvSpPr>
            <a:spLocks noChangeShapeType="1"/>
          </p:cNvSpPr>
          <p:nvPr/>
        </p:nvSpPr>
        <p:spPr bwMode="auto">
          <a:xfrm>
            <a:off x="4267200" y="3200400"/>
            <a:ext cx="1600200" cy="990600"/>
          </a:xfrm>
          <a:prstGeom prst="line">
            <a:avLst/>
          </a:prstGeom>
          <a:noFill/>
          <a:ln w="9525">
            <a:solidFill>
              <a:schemeClr val="tx1"/>
            </a:solidFill>
            <a:round/>
            <a:headEnd/>
            <a:tailEnd type="triangle" w="med" len="med"/>
          </a:ln>
        </p:spPr>
        <p:txBody>
          <a:bodyPr/>
          <a:lstStyle/>
          <a:p>
            <a:endParaRPr lang="en-US"/>
          </a:p>
        </p:txBody>
      </p:sp>
      <p:sp>
        <p:nvSpPr>
          <p:cNvPr id="18462" name="Line 30"/>
          <p:cNvSpPr>
            <a:spLocks noChangeShapeType="1"/>
          </p:cNvSpPr>
          <p:nvPr/>
        </p:nvSpPr>
        <p:spPr bwMode="auto">
          <a:xfrm flipH="1">
            <a:off x="7543800" y="3200400"/>
            <a:ext cx="228600" cy="1066800"/>
          </a:xfrm>
          <a:prstGeom prst="line">
            <a:avLst/>
          </a:prstGeom>
          <a:noFill/>
          <a:ln w="9525">
            <a:solidFill>
              <a:schemeClr val="tx1"/>
            </a:solidFill>
            <a:round/>
            <a:headEnd/>
            <a:tailEnd type="triangle" w="med" len="med"/>
          </a:ln>
        </p:spPr>
        <p:txBody>
          <a:bodyPr/>
          <a:lstStyle/>
          <a:p>
            <a:endParaRPr lang="en-US"/>
          </a:p>
        </p:txBody>
      </p:sp>
      <p:sp>
        <p:nvSpPr>
          <p:cNvPr id="18463" name="Line 31"/>
          <p:cNvSpPr>
            <a:spLocks noChangeShapeType="1"/>
          </p:cNvSpPr>
          <p:nvPr/>
        </p:nvSpPr>
        <p:spPr bwMode="auto">
          <a:xfrm>
            <a:off x="7772400" y="3200400"/>
            <a:ext cx="914400" cy="1066800"/>
          </a:xfrm>
          <a:prstGeom prst="line">
            <a:avLst/>
          </a:prstGeom>
          <a:noFill/>
          <a:ln w="9525">
            <a:solidFill>
              <a:schemeClr val="tx1"/>
            </a:solidFill>
            <a:round/>
            <a:headEnd/>
            <a:tailEnd type="triangle" w="med" len="med"/>
          </a:ln>
        </p:spPr>
        <p:txBody>
          <a:bodyPr/>
          <a:lstStyle/>
          <a:p>
            <a:endParaRPr lang="en-US"/>
          </a:p>
        </p:txBody>
      </p:sp>
      <p:sp>
        <p:nvSpPr>
          <p:cNvPr id="18464" name="Line 32"/>
          <p:cNvSpPr>
            <a:spLocks noChangeShapeType="1"/>
          </p:cNvSpPr>
          <p:nvPr/>
        </p:nvSpPr>
        <p:spPr bwMode="auto">
          <a:xfrm flipH="1">
            <a:off x="2133600" y="1600200"/>
            <a:ext cx="1981200" cy="762000"/>
          </a:xfrm>
          <a:prstGeom prst="line">
            <a:avLst/>
          </a:prstGeom>
          <a:noFill/>
          <a:ln w="9525">
            <a:solidFill>
              <a:schemeClr val="tx1"/>
            </a:solidFill>
            <a:round/>
            <a:headEnd/>
            <a:tailEnd type="triangle" w="med" len="med"/>
          </a:ln>
        </p:spPr>
        <p:txBody>
          <a:bodyPr/>
          <a:lstStyle/>
          <a:p>
            <a:endParaRPr lang="en-US"/>
          </a:p>
        </p:txBody>
      </p:sp>
      <p:sp>
        <p:nvSpPr>
          <p:cNvPr id="18465" name="Line 33"/>
          <p:cNvSpPr>
            <a:spLocks noChangeShapeType="1"/>
          </p:cNvSpPr>
          <p:nvPr/>
        </p:nvSpPr>
        <p:spPr bwMode="auto">
          <a:xfrm flipH="1">
            <a:off x="4114800" y="1600200"/>
            <a:ext cx="0" cy="685800"/>
          </a:xfrm>
          <a:prstGeom prst="line">
            <a:avLst/>
          </a:prstGeom>
          <a:noFill/>
          <a:ln w="9525">
            <a:solidFill>
              <a:schemeClr val="tx1"/>
            </a:solidFill>
            <a:round/>
            <a:headEnd/>
            <a:tailEnd type="triangle" w="med" len="med"/>
          </a:ln>
        </p:spPr>
        <p:txBody>
          <a:bodyPr/>
          <a:lstStyle/>
          <a:p>
            <a:endParaRPr lang="en-US"/>
          </a:p>
        </p:txBody>
      </p:sp>
      <p:sp>
        <p:nvSpPr>
          <p:cNvPr id="18466" name="Line 34"/>
          <p:cNvSpPr>
            <a:spLocks noChangeShapeType="1"/>
          </p:cNvSpPr>
          <p:nvPr/>
        </p:nvSpPr>
        <p:spPr bwMode="auto">
          <a:xfrm>
            <a:off x="4191000" y="1600200"/>
            <a:ext cx="2133600" cy="685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ox(in)">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64"/>
                                        </p:tgtEl>
                                        <p:attrNameLst>
                                          <p:attrName>style.visibility</p:attrName>
                                        </p:attrNameLst>
                                      </p:cBhvr>
                                      <p:to>
                                        <p:strVal val="visible"/>
                                      </p:to>
                                    </p:set>
                                    <p:animEffect transition="in" filter="box(in)">
                                      <p:cBhvr>
                                        <p:cTn id="12" dur="500"/>
                                        <p:tgtEl>
                                          <p:spTgt spid="1846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8441"/>
                                        </p:tgtEl>
                                        <p:attrNameLst>
                                          <p:attrName>style.visibility</p:attrName>
                                        </p:attrNameLst>
                                      </p:cBhvr>
                                      <p:to>
                                        <p:strVal val="visible"/>
                                      </p:to>
                                    </p:set>
                                    <p:animEffect transition="in" filter="box(in)">
                                      <p:cBhvr>
                                        <p:cTn id="15" dur="500"/>
                                        <p:tgtEl>
                                          <p:spTgt spid="184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465"/>
                                        </p:tgtEl>
                                        <p:attrNameLst>
                                          <p:attrName>style.visibility</p:attrName>
                                        </p:attrNameLst>
                                      </p:cBhvr>
                                      <p:to>
                                        <p:strVal val="visible"/>
                                      </p:to>
                                    </p:set>
                                    <p:animEffect transition="in" filter="box(in)">
                                      <p:cBhvr>
                                        <p:cTn id="20" dur="500"/>
                                        <p:tgtEl>
                                          <p:spTgt spid="1846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444"/>
                                        </p:tgtEl>
                                        <p:attrNameLst>
                                          <p:attrName>style.visibility</p:attrName>
                                        </p:attrNameLst>
                                      </p:cBhvr>
                                      <p:to>
                                        <p:strVal val="visible"/>
                                      </p:to>
                                    </p:set>
                                    <p:animEffect transition="in" filter="box(in)">
                                      <p:cBhvr>
                                        <p:cTn id="23" dur="500"/>
                                        <p:tgtEl>
                                          <p:spTgt spid="184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8466"/>
                                        </p:tgtEl>
                                        <p:attrNameLst>
                                          <p:attrName>style.visibility</p:attrName>
                                        </p:attrNameLst>
                                      </p:cBhvr>
                                      <p:to>
                                        <p:strVal val="visible"/>
                                      </p:to>
                                    </p:set>
                                    <p:animEffect transition="in" filter="box(in)">
                                      <p:cBhvr>
                                        <p:cTn id="28" dur="500"/>
                                        <p:tgtEl>
                                          <p:spTgt spid="1846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8445"/>
                                        </p:tgtEl>
                                        <p:attrNameLst>
                                          <p:attrName>style.visibility</p:attrName>
                                        </p:attrNameLst>
                                      </p:cBhvr>
                                      <p:to>
                                        <p:strVal val="visible"/>
                                      </p:to>
                                    </p:set>
                                    <p:animEffect transition="in" filter="box(in)">
                                      <p:cBhvr>
                                        <p:cTn id="31" dur="500"/>
                                        <p:tgtEl>
                                          <p:spTgt spid="184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8457"/>
                                        </p:tgtEl>
                                        <p:attrNameLst>
                                          <p:attrName>style.visibility</p:attrName>
                                        </p:attrNameLst>
                                      </p:cBhvr>
                                      <p:to>
                                        <p:strVal val="visible"/>
                                      </p:to>
                                    </p:set>
                                    <p:animEffect transition="in" filter="box(in)">
                                      <p:cBhvr>
                                        <p:cTn id="36" dur="500"/>
                                        <p:tgtEl>
                                          <p:spTgt spid="18457"/>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8446"/>
                                        </p:tgtEl>
                                        <p:attrNameLst>
                                          <p:attrName>style.visibility</p:attrName>
                                        </p:attrNameLst>
                                      </p:cBhvr>
                                      <p:to>
                                        <p:strVal val="visible"/>
                                      </p:to>
                                    </p:set>
                                    <p:animEffect transition="in" filter="box(in)">
                                      <p:cBhvr>
                                        <p:cTn id="39" dur="500"/>
                                        <p:tgtEl>
                                          <p:spTgt spid="1844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8458"/>
                                        </p:tgtEl>
                                        <p:attrNameLst>
                                          <p:attrName>style.visibility</p:attrName>
                                        </p:attrNameLst>
                                      </p:cBhvr>
                                      <p:to>
                                        <p:strVal val="visible"/>
                                      </p:to>
                                    </p:set>
                                    <p:animEffect transition="in" filter="box(in)">
                                      <p:cBhvr>
                                        <p:cTn id="44" dur="500"/>
                                        <p:tgtEl>
                                          <p:spTgt spid="18458"/>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8447"/>
                                        </p:tgtEl>
                                        <p:attrNameLst>
                                          <p:attrName>style.visibility</p:attrName>
                                        </p:attrNameLst>
                                      </p:cBhvr>
                                      <p:to>
                                        <p:strVal val="visible"/>
                                      </p:to>
                                    </p:set>
                                    <p:animEffect transition="in" filter="box(in)">
                                      <p:cBhvr>
                                        <p:cTn id="47" dur="500"/>
                                        <p:tgtEl>
                                          <p:spTgt spid="184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8459"/>
                                        </p:tgtEl>
                                        <p:attrNameLst>
                                          <p:attrName>style.visibility</p:attrName>
                                        </p:attrNameLst>
                                      </p:cBhvr>
                                      <p:to>
                                        <p:strVal val="visible"/>
                                      </p:to>
                                    </p:set>
                                    <p:animEffect transition="in" filter="box(in)">
                                      <p:cBhvr>
                                        <p:cTn id="52" dur="500"/>
                                        <p:tgtEl>
                                          <p:spTgt spid="18459"/>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8448"/>
                                        </p:tgtEl>
                                        <p:attrNameLst>
                                          <p:attrName>style.visibility</p:attrName>
                                        </p:attrNameLst>
                                      </p:cBhvr>
                                      <p:to>
                                        <p:strVal val="visible"/>
                                      </p:to>
                                    </p:set>
                                    <p:animEffect transition="in" filter="box(in)">
                                      <p:cBhvr>
                                        <p:cTn id="55" dur="500"/>
                                        <p:tgtEl>
                                          <p:spTgt spid="1844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8460"/>
                                        </p:tgtEl>
                                        <p:attrNameLst>
                                          <p:attrName>style.visibility</p:attrName>
                                        </p:attrNameLst>
                                      </p:cBhvr>
                                      <p:to>
                                        <p:strVal val="visible"/>
                                      </p:to>
                                    </p:set>
                                    <p:animEffect transition="in" filter="box(in)">
                                      <p:cBhvr>
                                        <p:cTn id="60" dur="500"/>
                                        <p:tgtEl>
                                          <p:spTgt spid="18460"/>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8454"/>
                                        </p:tgtEl>
                                        <p:attrNameLst>
                                          <p:attrName>style.visibility</p:attrName>
                                        </p:attrNameLst>
                                      </p:cBhvr>
                                      <p:to>
                                        <p:strVal val="visible"/>
                                      </p:to>
                                    </p:set>
                                    <p:animEffect transition="in" filter="box(in)">
                                      <p:cBhvr>
                                        <p:cTn id="63" dur="500"/>
                                        <p:tgtEl>
                                          <p:spTgt spid="1845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8461"/>
                                        </p:tgtEl>
                                        <p:attrNameLst>
                                          <p:attrName>style.visibility</p:attrName>
                                        </p:attrNameLst>
                                      </p:cBhvr>
                                      <p:to>
                                        <p:strVal val="visible"/>
                                      </p:to>
                                    </p:set>
                                    <p:animEffect transition="in" filter="box(in)">
                                      <p:cBhvr>
                                        <p:cTn id="68" dur="500"/>
                                        <p:tgtEl>
                                          <p:spTgt spid="18461"/>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8450"/>
                                        </p:tgtEl>
                                        <p:attrNameLst>
                                          <p:attrName>style.visibility</p:attrName>
                                        </p:attrNameLst>
                                      </p:cBhvr>
                                      <p:to>
                                        <p:strVal val="visible"/>
                                      </p:to>
                                    </p:set>
                                    <p:animEffect transition="in" filter="box(in)">
                                      <p:cBhvr>
                                        <p:cTn id="71" dur="500"/>
                                        <p:tgtEl>
                                          <p:spTgt spid="1845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18462"/>
                                        </p:tgtEl>
                                        <p:attrNameLst>
                                          <p:attrName>style.visibility</p:attrName>
                                        </p:attrNameLst>
                                      </p:cBhvr>
                                      <p:to>
                                        <p:strVal val="visible"/>
                                      </p:to>
                                    </p:set>
                                    <p:animEffect transition="in" filter="box(in)">
                                      <p:cBhvr>
                                        <p:cTn id="76" dur="500"/>
                                        <p:tgtEl>
                                          <p:spTgt spid="18462"/>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8453"/>
                                        </p:tgtEl>
                                        <p:attrNameLst>
                                          <p:attrName>style.visibility</p:attrName>
                                        </p:attrNameLst>
                                      </p:cBhvr>
                                      <p:to>
                                        <p:strVal val="visible"/>
                                      </p:to>
                                    </p:set>
                                    <p:animEffect transition="in" filter="box(in)">
                                      <p:cBhvr>
                                        <p:cTn id="79" dur="500"/>
                                        <p:tgtEl>
                                          <p:spTgt spid="1845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18463"/>
                                        </p:tgtEl>
                                        <p:attrNameLst>
                                          <p:attrName>style.visibility</p:attrName>
                                        </p:attrNameLst>
                                      </p:cBhvr>
                                      <p:to>
                                        <p:strVal val="visible"/>
                                      </p:to>
                                    </p:set>
                                    <p:animEffect transition="in" filter="box(in)">
                                      <p:cBhvr>
                                        <p:cTn id="84" dur="500"/>
                                        <p:tgtEl>
                                          <p:spTgt spid="18463"/>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18452"/>
                                        </p:tgtEl>
                                        <p:attrNameLst>
                                          <p:attrName>style.visibility</p:attrName>
                                        </p:attrNameLst>
                                      </p:cBhvr>
                                      <p:to>
                                        <p:strVal val="visible"/>
                                      </p:to>
                                    </p:set>
                                    <p:animEffect transition="in" filter="box(in)">
                                      <p:cBhvr>
                                        <p:cTn id="87" dur="500"/>
                                        <p:tgtEl>
                                          <p:spTgt spid="1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1" grpId="0" animBg="1"/>
      <p:bldP spid="18444" grpId="0" animBg="1"/>
      <p:bldP spid="18445" grpId="0" animBg="1"/>
      <p:bldP spid="18446" grpId="0" animBg="1"/>
      <p:bldP spid="18447" grpId="0" animBg="1"/>
      <p:bldP spid="18448" grpId="0" animBg="1"/>
      <p:bldP spid="18450" grpId="0" animBg="1"/>
      <p:bldP spid="18452" grpId="0" animBg="1"/>
      <p:bldP spid="18453" grpId="0" animBg="1"/>
      <p:bldP spid="18454" grpId="0" animBg="1"/>
      <p:bldP spid="18457" grpId="0" animBg="1"/>
      <p:bldP spid="18458" grpId="0" animBg="1"/>
      <p:bldP spid="18459" grpId="0" animBg="1"/>
      <p:bldP spid="18460" grpId="0" animBg="1"/>
      <p:bldP spid="18461" grpId="0" animBg="1"/>
      <p:bldP spid="18462" grpId="0" animBg="1"/>
      <p:bldP spid="18463" grpId="0" animBg="1"/>
      <p:bldP spid="18464" grpId="0" animBg="1"/>
      <p:bldP spid="18465" grpId="0" animBg="1"/>
      <p:bldP spid="184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2400"/>
            <a:ext cx="8229600" cy="1371600"/>
          </a:xfrm>
        </p:spPr>
        <p:txBody>
          <a:bodyPr/>
          <a:lstStyle/>
          <a:p>
            <a:r>
              <a:rPr lang="en-US" sz="4000" b="1" i="1" u="sng">
                <a:solidFill>
                  <a:srgbClr val="FF0000"/>
                </a:solidFill>
                <a:latin typeface="VNI-Times" pitchFamily="2" charset="0"/>
              </a:rPr>
              <a:t>Höôùng daãn hoïc sinh töï hoïc ôû nhaø:</a:t>
            </a:r>
            <a:r>
              <a:rPr lang="en-US" sz="4000">
                <a:solidFill>
                  <a:srgbClr val="FF0000"/>
                </a:solidFill>
                <a:latin typeface="VNI-Times" pitchFamily="2" charset="0"/>
              </a:rPr>
              <a:t/>
            </a:r>
            <a:br>
              <a:rPr lang="en-US" sz="4000">
                <a:solidFill>
                  <a:srgbClr val="FF0000"/>
                </a:solidFill>
                <a:latin typeface="VNI-Times" pitchFamily="2" charset="0"/>
              </a:rPr>
            </a:br>
            <a:endParaRPr lang="en-US" sz="4000">
              <a:solidFill>
                <a:srgbClr val="FF0000"/>
              </a:solidFill>
              <a:latin typeface="VNI-Times" pitchFamily="2" charset="0"/>
            </a:endParaRPr>
          </a:p>
        </p:txBody>
      </p:sp>
      <p:sp>
        <p:nvSpPr>
          <p:cNvPr id="37891" name="Rectangle 3"/>
          <p:cNvSpPr>
            <a:spLocks noGrp="1" noChangeArrowheads="1"/>
          </p:cNvSpPr>
          <p:nvPr>
            <p:ph idx="1"/>
          </p:nvPr>
        </p:nvSpPr>
        <p:spPr>
          <a:xfrm>
            <a:off x="0" y="838200"/>
            <a:ext cx="9144000" cy="6019800"/>
          </a:xfrm>
        </p:spPr>
        <p:txBody>
          <a:bodyPr/>
          <a:lstStyle/>
          <a:p>
            <a:pPr>
              <a:buFontTx/>
              <a:buChar char="-"/>
            </a:pPr>
            <a:r>
              <a:rPr lang="en-US">
                <a:solidFill>
                  <a:srgbClr val="0000FF"/>
                </a:solidFill>
                <a:latin typeface="VNI-Times" pitchFamily="2" charset="0"/>
              </a:rPr>
              <a:t>Thuoäc ghi nhôù, laøm baøi taäp trong SBT Ngöõ vaên</a:t>
            </a:r>
          </a:p>
          <a:p>
            <a:pPr>
              <a:buFontTx/>
              <a:buChar char="-"/>
            </a:pPr>
            <a:r>
              <a:rPr lang="en-US">
                <a:solidFill>
                  <a:srgbClr val="0000FF"/>
                </a:solidFill>
                <a:latin typeface="VNI-Times" pitchFamily="2" charset="0"/>
              </a:rPr>
              <a:t>Vieát moät ñoaïn vaên ngaén, chæ ra haønh ñoäng noùi vaø caùch thöïc hieän haønh ñoäng noùi.</a:t>
            </a:r>
          </a:p>
          <a:p>
            <a:pPr>
              <a:buFontTx/>
              <a:buChar char="-"/>
            </a:pPr>
            <a:r>
              <a:rPr lang="en-US">
                <a:solidFill>
                  <a:srgbClr val="0000FF"/>
                </a:solidFill>
                <a:latin typeface="VNI-Times" pitchFamily="2" charset="0"/>
              </a:rPr>
              <a:t>Chuaån bò baøi:  OÂn taäp veà luaän ñieåm vaø Vieát ñoaïn vaên trình baøy luaän ñieåm</a:t>
            </a:r>
          </a:p>
          <a:p>
            <a:pPr>
              <a:buFontTx/>
              <a:buNone/>
            </a:pPr>
            <a:r>
              <a:rPr lang="en-US">
                <a:solidFill>
                  <a:srgbClr val="0000FF"/>
                </a:solidFill>
                <a:latin typeface="VNI-Times" pitchFamily="2" charset="0"/>
                <a:sym typeface="Symbol" pitchFamily="18" charset="2"/>
              </a:rPr>
              <a:t>      </a:t>
            </a:r>
            <a:r>
              <a:rPr lang="en-US">
                <a:solidFill>
                  <a:srgbClr val="0000FF"/>
                </a:solidFill>
                <a:latin typeface="VNI-Times" pitchFamily="2" charset="0"/>
              </a:rPr>
              <a:t> Vaên nghò luaän laø gì? Veà ñeà baøi? Veà boá cuïc?</a:t>
            </a:r>
          </a:p>
          <a:p>
            <a:pPr lvl="1">
              <a:buFontTx/>
              <a:buNone/>
            </a:pPr>
            <a:r>
              <a:rPr lang="en-US">
                <a:solidFill>
                  <a:srgbClr val="0000FF"/>
                </a:solidFill>
                <a:latin typeface="VNI-Times" pitchFamily="2" charset="0"/>
              </a:rPr>
              <a:t>  </a:t>
            </a:r>
            <a:r>
              <a:rPr lang="en-US" sz="3500">
                <a:solidFill>
                  <a:srgbClr val="0000FF"/>
                </a:solidFill>
                <a:latin typeface="VNI-Times" pitchFamily="2" charset="0"/>
                <a:sym typeface="Symbol" pitchFamily="18" charset="2"/>
              </a:rPr>
              <a:t></a:t>
            </a:r>
            <a:r>
              <a:rPr lang="en-US" sz="3500">
                <a:solidFill>
                  <a:srgbClr val="0000FF"/>
                </a:solidFill>
                <a:latin typeface="VNI-Times" pitchFamily="2" charset="0"/>
              </a:rPr>
              <a:t> Tìm hieåu laïi luaän ñieåm, luaän cöù, laäp luaän.</a:t>
            </a:r>
          </a:p>
        </p:txBody>
      </p:sp>
      <p:pic>
        <p:nvPicPr>
          <p:cNvPr id="37892" name="Picture 4" descr="1418014dlefhz18lc"/>
          <p:cNvPicPr>
            <a:picLocks noChangeAspect="1" noChangeArrowheads="1" noCrop="1"/>
          </p:cNvPicPr>
          <p:nvPr/>
        </p:nvPicPr>
        <p:blipFill>
          <a:blip r:embed="rId2"/>
          <a:srcRect/>
          <a:stretch>
            <a:fillRect/>
          </a:stretch>
        </p:blipFill>
        <p:spPr bwMode="auto">
          <a:xfrm>
            <a:off x="0" y="3962400"/>
            <a:ext cx="1268413" cy="2895600"/>
          </a:xfrm>
          <a:prstGeom prst="rect">
            <a:avLst/>
          </a:prstGeom>
          <a:noFill/>
        </p:spPr>
      </p:pic>
      <p:pic>
        <p:nvPicPr>
          <p:cNvPr id="37893" name="Picture 5" descr="723358r5j6752det"/>
          <p:cNvPicPr>
            <a:picLocks noChangeAspect="1" noChangeArrowheads="1" noCrop="1"/>
          </p:cNvPicPr>
          <p:nvPr/>
        </p:nvPicPr>
        <p:blipFill>
          <a:blip r:embed="rId3"/>
          <a:srcRect/>
          <a:stretch>
            <a:fillRect/>
          </a:stretch>
        </p:blipFill>
        <p:spPr bwMode="auto">
          <a:xfrm>
            <a:off x="8305800" y="0"/>
            <a:ext cx="1098550" cy="1447800"/>
          </a:xfrm>
          <a:prstGeom prst="rect">
            <a:avLst/>
          </a:prstGeom>
          <a:noFill/>
        </p:spPr>
      </p:pic>
      <p:pic>
        <p:nvPicPr>
          <p:cNvPr id="37894" name="Picture 6" descr="878037tedrqh354k"/>
          <p:cNvPicPr>
            <a:picLocks noChangeAspect="1" noChangeArrowheads="1" noCrop="1"/>
          </p:cNvPicPr>
          <p:nvPr/>
        </p:nvPicPr>
        <p:blipFill>
          <a:blip r:embed="rId4"/>
          <a:srcRect/>
          <a:stretch>
            <a:fillRect/>
          </a:stretch>
        </p:blipFill>
        <p:spPr bwMode="auto">
          <a:xfrm>
            <a:off x="8305800" y="3429000"/>
            <a:ext cx="838200" cy="3429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381001" y="3200400"/>
            <a:ext cx="4001022" cy="1754326"/>
          </a:xfrm>
          <a:prstGeom prst="rect">
            <a:avLst/>
          </a:prstGeom>
          <a:noFill/>
          <a:ln w="38100">
            <a:solidFill>
              <a:srgbClr val="C00000"/>
            </a:solidFill>
          </a:ln>
        </p:spPr>
        <p:txBody>
          <a:bodyPr wrap="square" lIns="91440" tIns="45720" rIns="91440" bIns="45720">
            <a:spAutoFit/>
          </a:bodyPr>
          <a:lstStyle/>
          <a:p>
            <a:pPr algn="ctr"/>
            <a:r>
              <a:rPr lang="en-US" sz="5400" b="1" dirty="0" smtClean="0">
                <a:ln w="0"/>
                <a:solidFill>
                  <a:srgbClr val="FF0000"/>
                </a:solidFill>
                <a:effectLst>
                  <a:reflection blurRad="6350" stA="53000" endA="300" endPos="35500" dir="5400000" sy="-90000" algn="bl" rotWithShape="0"/>
                </a:effectLst>
                <a:latin typeface="Arial" pitchFamily="34" charset="0"/>
                <a:cs typeface="Arial" pitchFamily="34" charset="0"/>
              </a:rPr>
              <a:t>HÀNH ĐỘNG NÓI</a:t>
            </a:r>
            <a:endParaRPr lang="en-US" sz="5400" b="1" dirty="0">
              <a:ln w="0"/>
              <a:solidFill>
                <a:srgbClr val="FF0000"/>
              </a:solidFill>
              <a:effectLst>
                <a:reflection blurRad="6350" stA="53000" endA="300" endPos="35500" dir="5400000" sy="-90000" algn="bl" rotWithShape="0"/>
              </a:effectLst>
              <a:latin typeface="Arial" pitchFamily="34" charset="0"/>
              <a:cs typeface="Arial" pitchFamily="34" charset="0"/>
            </a:endParaRPr>
          </a:p>
        </p:txBody>
      </p:sp>
      <p:sp>
        <p:nvSpPr>
          <p:cNvPr id="6" name="Rounded Rectangle 5"/>
          <p:cNvSpPr/>
          <p:nvPr/>
        </p:nvSpPr>
        <p:spPr>
          <a:xfrm>
            <a:off x="0" y="6263"/>
            <a:ext cx="9144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0" y="6263"/>
            <a:ext cx="9144000" cy="831937"/>
          </a:xfrm>
          <a:prstGeom prst="roundRect">
            <a:avLst/>
          </a:prstGeom>
          <a:solidFill>
            <a:schemeClr val="tx2">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834024" y="-85595"/>
            <a:ext cx="8229600" cy="923795"/>
          </a:xfrm>
          <a:ln>
            <a:noFill/>
          </a:ln>
        </p:spPr>
        <p:txBody>
          <a:bodyPr>
            <a:normAutofit/>
          </a:bodyPr>
          <a:lstStyle/>
          <a:p>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91  -    HÀNH ĐỘNG NÓI </a:t>
            </a:r>
            <a:endParaRPr lang="en-US" sz="24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219200" y="1143000"/>
            <a:ext cx="7233070" cy="830997"/>
          </a:xfrm>
          <a:prstGeom prst="rect">
            <a:avLst/>
          </a:prstGeom>
          <a:noFill/>
          <a:ln w="38100">
            <a:solidFill>
              <a:srgbClr val="C00000"/>
            </a:solidFill>
          </a:ln>
        </p:spPr>
        <p:txBody>
          <a:bodyPr wrap="none">
            <a:spAutoFit/>
          </a:bodyPr>
          <a:lstStyle/>
          <a:p>
            <a:r>
              <a:rPr lang="en-US" sz="4800" b="1" dirty="0">
                <a:solidFill>
                  <a:srgbClr val="FF0000"/>
                </a:solidFill>
                <a:latin typeface="Arial" pitchFamily="34" charset="0"/>
                <a:cs typeface="Arial" pitchFamily="34" charset="0"/>
              </a:rPr>
              <a:t>HOẠT ĐỘNG GIAO </a:t>
            </a:r>
            <a:r>
              <a:rPr lang="en-US" sz="4800" b="1" dirty="0" smtClean="0">
                <a:solidFill>
                  <a:srgbClr val="FF0000"/>
                </a:solidFill>
                <a:latin typeface="Arial" pitchFamily="34" charset="0"/>
                <a:cs typeface="Arial" pitchFamily="34" charset="0"/>
              </a:rPr>
              <a:t>TIẾP</a:t>
            </a:r>
            <a:endParaRPr lang="en-US" sz="4800" b="1" dirty="0">
              <a:solidFill>
                <a:srgbClr val="FF0000"/>
              </a:solidFill>
              <a:latin typeface="Arial" pitchFamily="34" charset="0"/>
              <a:cs typeface="Arial" pitchFamily="34" charset="0"/>
            </a:endParaRPr>
          </a:p>
        </p:txBody>
      </p:sp>
      <p:cxnSp>
        <p:nvCxnSpPr>
          <p:cNvPr id="9" name="Straight Arrow Connector 8"/>
          <p:cNvCxnSpPr/>
          <p:nvPr/>
        </p:nvCxnSpPr>
        <p:spPr>
          <a:xfrm flipH="1">
            <a:off x="2485375" y="1973997"/>
            <a:ext cx="1896648" cy="120761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02970" y="1973997"/>
            <a:ext cx="2209800" cy="11502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17865" y="3200400"/>
            <a:ext cx="3997535" cy="1754326"/>
          </a:xfrm>
          <a:prstGeom prst="rect">
            <a:avLst/>
          </a:prstGeom>
          <a:noFill/>
          <a:ln w="38100">
            <a:solidFill>
              <a:srgbClr val="C00000"/>
            </a:solidFill>
          </a:ln>
        </p:spPr>
        <p:txBody>
          <a:bodyPr wrap="square" lIns="91440" tIns="45720" rIns="91440" bIns="45720">
            <a:spAutoFit/>
          </a:bodyPr>
          <a:lstStyle/>
          <a:p>
            <a:pPr algn="ctr"/>
            <a:r>
              <a:rPr lang="en-US" sz="5400" b="1" dirty="0" smtClean="0">
                <a:ln w="0"/>
                <a:solidFill>
                  <a:srgbClr val="FF0000"/>
                </a:solidFill>
                <a:effectLst>
                  <a:reflection blurRad="6350" stA="53000" endA="300" endPos="35500" dir="5400000" sy="-90000" algn="bl" rotWithShape="0"/>
                </a:effectLst>
                <a:latin typeface="Arial" pitchFamily="34" charset="0"/>
                <a:cs typeface="Arial" pitchFamily="34" charset="0"/>
              </a:rPr>
              <a:t>HỘI </a:t>
            </a:r>
          </a:p>
          <a:p>
            <a:pPr algn="ctr"/>
            <a:r>
              <a:rPr lang="en-US" sz="5400" b="1" dirty="0" smtClean="0">
                <a:ln w="0"/>
                <a:solidFill>
                  <a:srgbClr val="FF0000"/>
                </a:solidFill>
                <a:effectLst>
                  <a:reflection blurRad="6350" stA="53000" endA="300" endPos="35500" dir="5400000" sy="-90000" algn="bl" rotWithShape="0"/>
                </a:effectLst>
                <a:latin typeface="Arial" pitchFamily="34" charset="0"/>
                <a:cs typeface="Arial" pitchFamily="34" charset="0"/>
              </a:rPr>
              <a:t>THOẠI</a:t>
            </a:r>
            <a:endParaRPr lang="en-US" sz="5400" b="1" dirty="0">
              <a:ln w="0"/>
              <a:solidFill>
                <a:srgbClr val="FF0000"/>
              </a:solidFill>
              <a:effectLst>
                <a:reflection blurRad="6350" stA="53000" endA="300" endPos="35500" dir="5400000" sy="-90000" algn="bl" rotWithShape="0"/>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803303564"/>
      </p:ext>
    </p:extLst>
  </p:cSld>
  <p:clrMapOvr>
    <a:masterClrMapping/>
  </p:clrMapOvr>
  <mc:AlternateContent xmlns:mc="http://schemas.openxmlformats.org/markup-compatibility/2006" xmlns:p14="http://schemas.microsoft.com/office/powerpoint/2010/main">
    <mc:Choice Requires="p14">
      <p:transition spd="slow" p14:dur="2000" advClick="0" advTm="50345"/>
    </mc:Choice>
    <mc:Fallback xmlns="">
      <p:transition spd="slow" advClick="0" advTm="503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2"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756780" y="-85595"/>
            <a:ext cx="8229600" cy="923795"/>
          </a:xfrm>
          <a:ln>
            <a:noFill/>
          </a:ln>
        </p:spPr>
        <p:txBody>
          <a:bodyPr>
            <a:normAutofit/>
          </a:bodyPr>
          <a:lstStyle/>
          <a:p>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CHỦ ĐỀ 25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HOẠT ĐỘNG GIAO TIẾP</a:t>
            </a:r>
            <a:b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1: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0600" y="1371600"/>
            <a:ext cx="8039100" cy="5452075"/>
          </a:xfrm>
        </p:spPr>
        <p:txBody>
          <a:bodyPr/>
          <a:lstStyle/>
          <a:p>
            <a:pPr marL="0" indent="0">
              <a:buNone/>
            </a:pPr>
            <a:r>
              <a:rPr lang="en-US" b="1" dirty="0">
                <a:latin typeface="Times New Roman" panose="02020603050405020304" pitchFamily="18" charset="0"/>
                <a:cs typeface="Times New Roman" panose="02020603050405020304" pitchFamily="18" charset="0"/>
              </a:rPr>
              <a:t>I/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marL="0" indent="0">
              <a:buNone/>
            </a:pPr>
            <a:r>
              <a:rPr lang="vi-VN" dirty="0" smtClean="0">
                <a:solidFill>
                  <a:srgbClr val="361CD2"/>
                </a:solidFill>
                <a:latin typeface="Times New Roman" panose="02020603050405020304" pitchFamily="18" charset="0"/>
                <a:cs typeface="Times New Roman" panose="02020603050405020304" pitchFamily="18" charset="0"/>
              </a:rPr>
              <a:t>Hành </a:t>
            </a:r>
            <a:r>
              <a:rPr lang="vi-VN" dirty="0">
                <a:solidFill>
                  <a:srgbClr val="361CD2"/>
                </a:solidFill>
                <a:latin typeface="Times New Roman" panose="02020603050405020304" pitchFamily="18" charset="0"/>
                <a:cs typeface="Times New Roman" panose="02020603050405020304" pitchFamily="18" charset="0"/>
              </a:rPr>
              <a:t>động nói là hành động được thực </a:t>
            </a:r>
            <a:r>
              <a:rPr lang="vi-VN" dirty="0" smtClean="0">
                <a:solidFill>
                  <a:srgbClr val="361CD2"/>
                </a:solidFill>
                <a:latin typeface="Times New Roman" panose="02020603050405020304" pitchFamily="18" charset="0"/>
                <a:cs typeface="Times New Roman" panose="02020603050405020304" pitchFamily="18" charset="0"/>
              </a:rPr>
              <a:t>hi</a:t>
            </a:r>
            <a:r>
              <a:rPr lang="en-US" dirty="0" err="1" smtClean="0">
                <a:solidFill>
                  <a:srgbClr val="361CD2"/>
                </a:solidFill>
                <a:latin typeface="Times New Roman" panose="02020603050405020304" pitchFamily="18" charset="0"/>
                <a:cs typeface="Times New Roman" panose="02020603050405020304" pitchFamily="18" charset="0"/>
              </a:rPr>
              <a:t>ện</a:t>
            </a:r>
            <a:endParaRPr lang="vi-VN" dirty="0">
              <a:solidFill>
                <a:srgbClr val="361CD2"/>
              </a:solidFill>
              <a:latin typeface="Times New Roman" panose="02020603050405020304" pitchFamily="18" charset="0"/>
              <a:cs typeface="Times New Roman" panose="02020603050405020304" pitchFamily="18" charset="0"/>
            </a:endParaRPr>
          </a:p>
          <a:p>
            <a:pPr marL="0" indent="0">
              <a:buNone/>
            </a:pPr>
            <a:r>
              <a:rPr lang="vi-VN" dirty="0">
                <a:solidFill>
                  <a:srgbClr val="361CD2"/>
                </a:solidFill>
                <a:latin typeface="Times New Roman" panose="02020603050405020304" pitchFamily="18" charset="0"/>
                <a:cs typeface="Times New Roman" panose="02020603050405020304" pitchFamily="18" charset="0"/>
              </a:rPr>
              <a:t>bằng lời nói nhằm mục đích nhất định</a:t>
            </a:r>
            <a:r>
              <a:rPr lang="vi-VN"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u="sng"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0" y="6263"/>
            <a:ext cx="9144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3093279"/>
      </p:ext>
    </p:extLst>
  </p:cSld>
  <p:clrMapOvr>
    <a:masterClrMapping/>
  </p:clrMapOvr>
  <mc:AlternateContent xmlns:mc="http://schemas.openxmlformats.org/markup-compatibility/2006" xmlns:p14="http://schemas.microsoft.com/office/powerpoint/2010/main">
    <mc:Choice Requires="p14">
      <p:transition spd="slow" p14:dur="2000" advClick="0" advTm="32275"/>
    </mc:Choice>
    <mc:Fallback xmlns="">
      <p:transition spd="slow" advClick="0" advTm="32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ounded Rectangle 5"/>
          <p:cNvSpPr/>
          <p:nvPr/>
        </p:nvSpPr>
        <p:spPr>
          <a:xfrm>
            <a:off x="0" y="6263"/>
            <a:ext cx="9144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56780" y="-85595"/>
            <a:ext cx="8229600" cy="923795"/>
          </a:xfrm>
          <a:ln>
            <a:noFill/>
          </a:ln>
        </p:spPr>
        <p:txBody>
          <a:bodyPr>
            <a:normAutofit/>
          </a:bodyPr>
          <a:lstStyle/>
          <a:p>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CHỦ ĐỀ 25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HOẠT ĐỘNG GIAO TIẾP</a:t>
            </a:r>
            <a:b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1: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2" name="Rectangle 1"/>
          <p:cNvSpPr/>
          <p:nvPr/>
        </p:nvSpPr>
        <p:spPr>
          <a:xfrm>
            <a:off x="15658" y="861557"/>
            <a:ext cx="3797835" cy="523220"/>
          </a:xfrm>
          <a:prstGeom prst="rect">
            <a:avLst/>
          </a:prstGeom>
        </p:spPr>
        <p:txBody>
          <a:bodyPr wrap="non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gì</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5" name="Rectangle 4"/>
          <p:cNvSpPr/>
          <p:nvPr/>
        </p:nvSpPr>
        <p:spPr>
          <a:xfrm>
            <a:off x="-14614" y="1295400"/>
            <a:ext cx="73152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gặp</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8" name="Rectangle 7"/>
          <p:cNvSpPr/>
          <p:nvPr/>
        </p:nvSpPr>
        <p:spPr>
          <a:xfrm>
            <a:off x="304800" y="1818620"/>
            <a:ext cx="4572000" cy="461665"/>
          </a:xfrm>
          <a:prstGeom prst="rect">
            <a:avLst/>
          </a:prstGeom>
        </p:spPr>
        <p:txBody>
          <a:bodyPr>
            <a:spAutoFit/>
          </a:bodyPr>
          <a:lstStyle/>
          <a:p>
            <a:pPr lvl="0">
              <a:spcBef>
                <a:spcPct val="20000"/>
              </a:spcBef>
            </a:pPr>
            <a:r>
              <a:rPr lang="en-US" sz="2400" b="1" dirty="0">
                <a:solidFill>
                  <a:prstClr val="black"/>
                </a:solidFill>
                <a:latin typeface="Times New Roman" panose="02020603050405020304" pitchFamily="18" charset="0"/>
                <a:cs typeface="Times New Roman" panose="02020603050405020304" pitchFamily="18" charset="0"/>
              </a:rPr>
              <a:t> 1/ </a:t>
            </a:r>
            <a:r>
              <a:rPr lang="en-US" sz="2400" b="1" dirty="0" err="1">
                <a:solidFill>
                  <a:prstClr val="black"/>
                </a:solidFill>
                <a:latin typeface="Times New Roman" panose="02020603050405020304" pitchFamily="18" charset="0"/>
                <a:cs typeface="Times New Roman" panose="02020603050405020304" pitchFamily="18" charset="0"/>
              </a:rPr>
              <a:t>Ví</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dụ</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Ngữ</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liệu</a:t>
            </a:r>
            <a:r>
              <a:rPr lang="en-US" sz="2400" b="1" dirty="0">
                <a:solidFill>
                  <a:prstClr val="black"/>
                </a:solidFill>
                <a:latin typeface="Times New Roman" panose="02020603050405020304" pitchFamily="18" charset="0"/>
                <a:cs typeface="Times New Roman" panose="02020603050405020304" pitchFamily="18" charset="0"/>
              </a:rPr>
              <a:t> 1:</a:t>
            </a:r>
            <a:endParaRPr lang="en-US" dirty="0"/>
          </a:p>
        </p:txBody>
      </p:sp>
      <p:sp>
        <p:nvSpPr>
          <p:cNvPr id="11" name="TextBox 10"/>
          <p:cNvSpPr txBox="1"/>
          <p:nvPr/>
        </p:nvSpPr>
        <p:spPr>
          <a:xfrm>
            <a:off x="132567" y="3124200"/>
            <a:ext cx="8501001" cy="954107"/>
          </a:xfrm>
          <a:prstGeom prst="rect">
            <a:avLst/>
          </a:prstGeom>
          <a:noFill/>
        </p:spPr>
        <p:txBody>
          <a:bodyPr wrap="square" rtlCol="0">
            <a:spAutoFit/>
          </a:bodyPr>
          <a:lstStyle/>
          <a:p>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Trong</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đoạn</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trích</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ở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mục</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I,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mỗi</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câu</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nói</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của</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Lý</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Thông</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đều</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có</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mục</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đích</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nhất</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định</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Những</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mục</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đích</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ấy</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là</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2">
                    <a:lumMod val="50000"/>
                  </a:schemeClr>
                </a:solidFill>
                <a:latin typeface="Times New Roman" panose="02020603050405020304" pitchFamily="18" charset="0"/>
                <a:cs typeface="Times New Roman" panose="02020603050405020304" pitchFamily="18" charset="0"/>
              </a:rPr>
              <a:t>gì</a:t>
            </a:r>
            <a:r>
              <a:rPr lang="en-US" sz="2800" i="1" dirty="0" smtClean="0">
                <a:solidFill>
                  <a:schemeClr val="accent2">
                    <a:lumMod val="50000"/>
                  </a:schemeClr>
                </a:solidFill>
                <a:latin typeface="Times New Roman" panose="02020603050405020304" pitchFamily="18" charset="0"/>
                <a:cs typeface="Times New Roman" panose="02020603050405020304" pitchFamily="18" charset="0"/>
              </a:rPr>
              <a:t> ?</a:t>
            </a:r>
            <a:endParaRPr lang="en-US" sz="2800"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2" name="Cloud Callout 11"/>
          <p:cNvSpPr/>
          <p:nvPr/>
        </p:nvSpPr>
        <p:spPr>
          <a:xfrm>
            <a:off x="3733800" y="1818620"/>
            <a:ext cx="4283899" cy="1305580"/>
          </a:xfrm>
          <a:prstGeom prst="cloudCallout">
            <a:avLst>
              <a:gd name="adj1" fmla="val -20012"/>
              <a:gd name="adj2" fmla="val 151115"/>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b="1" dirty="0" err="1">
                <a:solidFill>
                  <a:srgbClr val="0000FF"/>
                </a:solidFill>
                <a:effectLst>
                  <a:outerShdw blurRad="38100" dist="38100" dir="2700000" algn="tl">
                    <a:srgbClr val="C0C0C0"/>
                  </a:outerShdw>
                </a:effectLst>
                <a:latin typeface="Times New Roman" pitchFamily="18" charset="0"/>
              </a:rPr>
              <a:t>Câu</a:t>
            </a:r>
            <a:r>
              <a:rPr lang="en-US" altLang="en-US" sz="4400" b="1" dirty="0">
                <a:solidFill>
                  <a:srgbClr val="0000FF"/>
                </a:solidFill>
                <a:effectLst>
                  <a:outerShdw blurRad="38100" dist="38100" dir="2700000" algn="tl">
                    <a:srgbClr val="C0C0C0"/>
                  </a:outerShdw>
                </a:effectLst>
                <a:latin typeface="Times New Roman" pitchFamily="18" charset="0"/>
              </a:rPr>
              <a:t> </a:t>
            </a:r>
            <a:r>
              <a:rPr lang="en-US" altLang="en-US" sz="4400" b="1" dirty="0" err="1">
                <a:solidFill>
                  <a:srgbClr val="0000FF"/>
                </a:solidFill>
                <a:effectLst>
                  <a:outerShdw blurRad="38100" dist="38100" dir="2700000" algn="tl">
                    <a:srgbClr val="C0C0C0"/>
                  </a:outerShdw>
                </a:effectLst>
                <a:latin typeface="Times New Roman" pitchFamily="18" charset="0"/>
              </a:rPr>
              <a:t>hỏi</a:t>
            </a:r>
            <a:r>
              <a:rPr lang="en-US" altLang="en-US" sz="4400" b="1" dirty="0">
                <a:solidFill>
                  <a:srgbClr val="0000FF"/>
                </a:solidFill>
                <a:effectLst>
                  <a:outerShdw blurRad="38100" dist="38100" dir="2700000" algn="tl">
                    <a:srgbClr val="C0C0C0"/>
                  </a:outerShdw>
                </a:effectLst>
                <a:latin typeface="Times New Roman" pitchFamily="18" charset="0"/>
              </a:rPr>
              <a:t> </a:t>
            </a:r>
            <a:r>
              <a:rPr lang="en-US" altLang="en-US" sz="4400" b="1" dirty="0" err="1">
                <a:solidFill>
                  <a:srgbClr val="0000FF"/>
                </a:solidFill>
                <a:effectLst>
                  <a:outerShdw blurRad="38100" dist="38100" dir="2700000" algn="tl">
                    <a:srgbClr val="C0C0C0"/>
                  </a:outerShdw>
                </a:effectLst>
                <a:latin typeface="Times New Roman" pitchFamily="18" charset="0"/>
              </a:rPr>
              <a:t>thảo</a:t>
            </a:r>
            <a:r>
              <a:rPr lang="en-US" altLang="en-US" sz="4400" b="1" dirty="0">
                <a:solidFill>
                  <a:srgbClr val="0000FF"/>
                </a:solidFill>
                <a:effectLst>
                  <a:outerShdw blurRad="38100" dist="38100" dir="2700000" algn="tl">
                    <a:srgbClr val="C0C0C0"/>
                  </a:outerShdw>
                </a:effectLst>
                <a:latin typeface="Times New Roman" pitchFamily="18" charset="0"/>
              </a:rPr>
              <a:t> </a:t>
            </a:r>
            <a:r>
              <a:rPr lang="en-US" altLang="en-US" sz="4400" b="1" dirty="0" err="1">
                <a:solidFill>
                  <a:srgbClr val="0000FF"/>
                </a:solidFill>
                <a:effectLst>
                  <a:outerShdw blurRad="38100" dist="38100" dir="2700000" algn="tl">
                    <a:srgbClr val="C0C0C0"/>
                  </a:outerShdw>
                </a:effectLst>
                <a:latin typeface="Times New Roman" pitchFamily="18" charset="0"/>
              </a:rPr>
              <a:t>luận</a:t>
            </a:r>
            <a:endParaRPr lang="en-US" altLang="en-US" sz="4400" b="1" dirty="0">
              <a:solidFill>
                <a:srgbClr val="0000FF"/>
              </a:solidFill>
              <a:effectLst>
                <a:outerShdw blurRad="38100" dist="38100" dir="2700000" algn="tl">
                  <a:srgbClr val="C0C0C0"/>
                </a:outerShdw>
              </a:effectLst>
              <a:latin typeface="Times New Roman" pitchFamily="18" charset="0"/>
            </a:endParaRPr>
          </a:p>
        </p:txBody>
      </p:sp>
      <p:sp>
        <p:nvSpPr>
          <p:cNvPr id="137" name="AutoShape 6"/>
          <p:cNvSpPr>
            <a:spLocks noChangeArrowheads="1"/>
          </p:cNvSpPr>
          <p:nvPr/>
        </p:nvSpPr>
        <p:spPr bwMode="auto">
          <a:xfrm>
            <a:off x="7315200" y="762000"/>
            <a:ext cx="1676400" cy="1371600"/>
          </a:xfrm>
          <a:prstGeom prst="star32">
            <a:avLst>
              <a:gd name="adj" fmla="val 37500"/>
            </a:avLst>
          </a:prstGeom>
          <a:gradFill rotWithShape="1">
            <a:gsLst>
              <a:gs pos="0">
                <a:schemeClr val="folHlink">
                  <a:gamma/>
                  <a:tint val="38039"/>
                  <a:invGamma/>
                </a:schemeClr>
              </a:gs>
              <a:gs pos="100000">
                <a:schemeClr val="folHlink"/>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FF0066"/>
                </a:solidFill>
                <a:latin typeface=".VnHelvetIns" panose="020B7200000000000000" pitchFamily="34" charset="0"/>
              </a:rPr>
              <a:t>30</a:t>
            </a:r>
          </a:p>
        </p:txBody>
      </p:sp>
      <p:sp>
        <p:nvSpPr>
          <p:cNvPr id="138" name="AutoShape 7"/>
          <p:cNvSpPr>
            <a:spLocks noChangeArrowheads="1"/>
          </p:cNvSpPr>
          <p:nvPr/>
        </p:nvSpPr>
        <p:spPr bwMode="auto">
          <a:xfrm>
            <a:off x="7315200" y="762000"/>
            <a:ext cx="1676400" cy="1371600"/>
          </a:xfrm>
          <a:prstGeom prst="star32">
            <a:avLst>
              <a:gd name="adj" fmla="val 37500"/>
            </a:avLst>
          </a:prstGeom>
          <a:gradFill rotWithShape="1">
            <a:gsLst>
              <a:gs pos="0">
                <a:srgbClr val="FF9EC5"/>
              </a:gs>
              <a:gs pos="100000">
                <a:srgbClr val="FF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29</a:t>
            </a:r>
          </a:p>
        </p:txBody>
      </p:sp>
      <p:sp>
        <p:nvSpPr>
          <p:cNvPr id="139" name="AutoShape 8"/>
          <p:cNvSpPr>
            <a:spLocks noChangeArrowheads="1"/>
          </p:cNvSpPr>
          <p:nvPr/>
        </p:nvSpPr>
        <p:spPr bwMode="auto">
          <a:xfrm>
            <a:off x="7315200" y="762000"/>
            <a:ext cx="1676400" cy="1371600"/>
          </a:xfrm>
          <a:prstGeom prst="star32">
            <a:avLst>
              <a:gd name="adj" fmla="val 37500"/>
            </a:avLst>
          </a:prstGeom>
          <a:gradFill rotWithShape="1">
            <a:gsLst>
              <a:gs pos="0">
                <a:srgbClr val="C59EEC"/>
              </a:gs>
              <a:gs pos="100000">
                <a:srgbClr val="6600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28</a:t>
            </a:r>
          </a:p>
        </p:txBody>
      </p:sp>
      <p:sp>
        <p:nvSpPr>
          <p:cNvPr id="140" name="AutoShape 9"/>
          <p:cNvSpPr>
            <a:spLocks noChangeArrowheads="1"/>
          </p:cNvSpPr>
          <p:nvPr/>
        </p:nvSpPr>
        <p:spPr bwMode="auto">
          <a:xfrm>
            <a:off x="7315200" y="762000"/>
            <a:ext cx="1676400" cy="1371600"/>
          </a:xfrm>
          <a:prstGeom prst="star32">
            <a:avLst>
              <a:gd name="adj" fmla="val 37500"/>
            </a:avLst>
          </a:prstGeom>
          <a:gradFill rotWithShape="1">
            <a:gsLst>
              <a:gs pos="0">
                <a:srgbClr val="FFD89E"/>
              </a:gs>
              <a:gs pos="100000">
                <a:srgbClr val="FF99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27</a:t>
            </a:r>
          </a:p>
        </p:txBody>
      </p:sp>
      <p:sp>
        <p:nvSpPr>
          <p:cNvPr id="141" name="AutoShape 10"/>
          <p:cNvSpPr>
            <a:spLocks noChangeArrowheads="1"/>
          </p:cNvSpPr>
          <p:nvPr/>
        </p:nvSpPr>
        <p:spPr bwMode="auto">
          <a:xfrm>
            <a:off x="7315200" y="762000"/>
            <a:ext cx="1676400" cy="1371600"/>
          </a:xfrm>
          <a:prstGeom prst="star32">
            <a:avLst>
              <a:gd name="adj" fmla="val 37500"/>
            </a:avLst>
          </a:prstGeom>
          <a:gradFill rotWithShape="1">
            <a:gsLst>
              <a:gs pos="0">
                <a:srgbClr val="FFFFB6"/>
              </a:gs>
              <a:gs pos="100000">
                <a:srgbClr val="FFFF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26</a:t>
            </a:r>
          </a:p>
        </p:txBody>
      </p:sp>
      <p:sp>
        <p:nvSpPr>
          <p:cNvPr id="142" name="AutoShape 11"/>
          <p:cNvSpPr>
            <a:spLocks noChangeArrowheads="1"/>
          </p:cNvSpPr>
          <p:nvPr/>
        </p:nvSpPr>
        <p:spPr bwMode="auto">
          <a:xfrm>
            <a:off x="7315200" y="762000"/>
            <a:ext cx="1676400" cy="1371600"/>
          </a:xfrm>
          <a:prstGeom prst="star32">
            <a:avLst>
              <a:gd name="adj" fmla="val 37500"/>
            </a:avLst>
          </a:prstGeom>
          <a:gradFill rotWithShape="1">
            <a:gsLst>
              <a:gs pos="0">
                <a:srgbClr val="9E9EFF"/>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25</a:t>
            </a:r>
          </a:p>
        </p:txBody>
      </p:sp>
      <p:sp>
        <p:nvSpPr>
          <p:cNvPr id="143" name="AutoShape 12"/>
          <p:cNvSpPr>
            <a:spLocks noChangeArrowheads="1"/>
          </p:cNvSpPr>
          <p:nvPr/>
        </p:nvSpPr>
        <p:spPr bwMode="auto">
          <a:xfrm>
            <a:off x="7315200" y="762000"/>
            <a:ext cx="1676400" cy="1371600"/>
          </a:xfrm>
          <a:prstGeom prst="star32">
            <a:avLst>
              <a:gd name="adj" fmla="val 37500"/>
            </a:avLst>
          </a:prstGeom>
          <a:gradFill rotWithShape="1">
            <a:gsLst>
              <a:gs pos="0">
                <a:srgbClr val="9EFFFF"/>
              </a:gs>
              <a:gs pos="100000">
                <a:srgbClr val="00FF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24</a:t>
            </a:r>
          </a:p>
        </p:txBody>
      </p:sp>
      <p:sp>
        <p:nvSpPr>
          <p:cNvPr id="144" name="AutoShape 13"/>
          <p:cNvSpPr>
            <a:spLocks noChangeArrowheads="1"/>
          </p:cNvSpPr>
          <p:nvPr/>
        </p:nvSpPr>
        <p:spPr bwMode="auto">
          <a:xfrm>
            <a:off x="7315200" y="762000"/>
            <a:ext cx="1676400" cy="1371600"/>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23</a:t>
            </a:r>
          </a:p>
        </p:txBody>
      </p:sp>
      <p:sp>
        <p:nvSpPr>
          <p:cNvPr id="145" name="AutoShape 14"/>
          <p:cNvSpPr>
            <a:spLocks noChangeArrowheads="1"/>
          </p:cNvSpPr>
          <p:nvPr/>
        </p:nvSpPr>
        <p:spPr bwMode="auto">
          <a:xfrm>
            <a:off x="7315200" y="762000"/>
            <a:ext cx="1676400" cy="1371600"/>
          </a:xfrm>
          <a:prstGeom prst="star32">
            <a:avLst>
              <a:gd name="adj" fmla="val 37500"/>
            </a:avLst>
          </a:prstGeom>
          <a:gradFill rotWithShape="1">
            <a:gsLst>
              <a:gs pos="0">
                <a:srgbClr val="C59EEC"/>
              </a:gs>
              <a:gs pos="100000">
                <a:srgbClr val="6600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22</a:t>
            </a:r>
          </a:p>
        </p:txBody>
      </p:sp>
      <p:sp>
        <p:nvSpPr>
          <p:cNvPr id="146" name="AutoShape 15"/>
          <p:cNvSpPr>
            <a:spLocks noChangeArrowheads="1"/>
          </p:cNvSpPr>
          <p:nvPr/>
        </p:nvSpPr>
        <p:spPr bwMode="auto">
          <a:xfrm>
            <a:off x="7315200" y="762000"/>
            <a:ext cx="1676400" cy="1371600"/>
          </a:xfrm>
          <a:prstGeom prst="star32">
            <a:avLst>
              <a:gd name="adj" fmla="val 37500"/>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21</a:t>
            </a:r>
          </a:p>
        </p:txBody>
      </p:sp>
      <p:sp>
        <p:nvSpPr>
          <p:cNvPr id="147" name="AutoShape 16"/>
          <p:cNvSpPr>
            <a:spLocks noChangeArrowheads="1"/>
          </p:cNvSpPr>
          <p:nvPr/>
        </p:nvSpPr>
        <p:spPr bwMode="auto">
          <a:xfrm>
            <a:off x="7315200" y="762000"/>
            <a:ext cx="1676400" cy="1371600"/>
          </a:xfrm>
          <a:prstGeom prst="star32">
            <a:avLst>
              <a:gd name="adj" fmla="val 375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20</a:t>
            </a:r>
          </a:p>
        </p:txBody>
      </p:sp>
      <p:sp>
        <p:nvSpPr>
          <p:cNvPr id="148" name="AutoShape 17"/>
          <p:cNvSpPr>
            <a:spLocks noChangeArrowheads="1"/>
          </p:cNvSpPr>
          <p:nvPr/>
        </p:nvSpPr>
        <p:spPr bwMode="auto">
          <a:xfrm>
            <a:off x="7315200" y="762000"/>
            <a:ext cx="1676400" cy="1371600"/>
          </a:xfrm>
          <a:prstGeom prst="star32">
            <a:avLst>
              <a:gd name="adj" fmla="val 37500"/>
            </a:avLst>
          </a:prstGeom>
          <a:gradFill rotWithShape="1">
            <a:gsLst>
              <a:gs pos="0">
                <a:schemeClr val="folHlink">
                  <a:gamma/>
                  <a:tint val="38039"/>
                  <a:invGamma/>
                </a:schemeClr>
              </a:gs>
              <a:gs pos="100000">
                <a:schemeClr val="folHlink"/>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FF0066"/>
                </a:solidFill>
                <a:latin typeface=".VnHelvetIns" panose="020B7200000000000000" pitchFamily="34" charset="0"/>
              </a:rPr>
              <a:t>19</a:t>
            </a:r>
          </a:p>
        </p:txBody>
      </p:sp>
      <p:sp>
        <p:nvSpPr>
          <p:cNvPr id="149" name="AutoShape 18"/>
          <p:cNvSpPr>
            <a:spLocks noChangeArrowheads="1"/>
          </p:cNvSpPr>
          <p:nvPr/>
        </p:nvSpPr>
        <p:spPr bwMode="auto">
          <a:xfrm>
            <a:off x="7315200" y="762000"/>
            <a:ext cx="1676400" cy="1371600"/>
          </a:xfrm>
          <a:prstGeom prst="star32">
            <a:avLst>
              <a:gd name="adj" fmla="val 37500"/>
            </a:avLst>
          </a:prstGeom>
          <a:gradFill rotWithShape="1">
            <a:gsLst>
              <a:gs pos="0">
                <a:srgbClr val="FF9EC5"/>
              </a:gs>
              <a:gs pos="100000">
                <a:srgbClr val="FF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18</a:t>
            </a:r>
          </a:p>
        </p:txBody>
      </p:sp>
      <p:sp>
        <p:nvSpPr>
          <p:cNvPr id="150" name="AutoShape 19"/>
          <p:cNvSpPr>
            <a:spLocks noChangeArrowheads="1"/>
          </p:cNvSpPr>
          <p:nvPr/>
        </p:nvSpPr>
        <p:spPr bwMode="auto">
          <a:xfrm>
            <a:off x="7315200" y="762000"/>
            <a:ext cx="1676400" cy="1371600"/>
          </a:xfrm>
          <a:prstGeom prst="star32">
            <a:avLst>
              <a:gd name="adj" fmla="val 37500"/>
            </a:avLst>
          </a:prstGeom>
          <a:gradFill rotWithShape="1">
            <a:gsLst>
              <a:gs pos="0">
                <a:srgbClr val="C59EEC"/>
              </a:gs>
              <a:gs pos="100000">
                <a:srgbClr val="6600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17</a:t>
            </a:r>
          </a:p>
        </p:txBody>
      </p:sp>
      <p:sp>
        <p:nvSpPr>
          <p:cNvPr id="151" name="AutoShape 20"/>
          <p:cNvSpPr>
            <a:spLocks noChangeArrowheads="1"/>
          </p:cNvSpPr>
          <p:nvPr/>
        </p:nvSpPr>
        <p:spPr bwMode="auto">
          <a:xfrm>
            <a:off x="7315200" y="762000"/>
            <a:ext cx="1676400" cy="1371600"/>
          </a:xfrm>
          <a:prstGeom prst="star32">
            <a:avLst>
              <a:gd name="adj" fmla="val 37500"/>
            </a:avLst>
          </a:prstGeom>
          <a:gradFill rotWithShape="1">
            <a:gsLst>
              <a:gs pos="0">
                <a:srgbClr val="FFD89E"/>
              </a:gs>
              <a:gs pos="100000">
                <a:srgbClr val="FF99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16</a:t>
            </a:r>
          </a:p>
        </p:txBody>
      </p:sp>
      <p:sp>
        <p:nvSpPr>
          <p:cNvPr id="152" name="AutoShape 21"/>
          <p:cNvSpPr>
            <a:spLocks noChangeArrowheads="1"/>
          </p:cNvSpPr>
          <p:nvPr/>
        </p:nvSpPr>
        <p:spPr bwMode="auto">
          <a:xfrm>
            <a:off x="7315200" y="762000"/>
            <a:ext cx="1676400" cy="1371600"/>
          </a:xfrm>
          <a:prstGeom prst="star32">
            <a:avLst>
              <a:gd name="adj" fmla="val 37500"/>
            </a:avLst>
          </a:prstGeom>
          <a:gradFill rotWithShape="1">
            <a:gsLst>
              <a:gs pos="0">
                <a:srgbClr val="FFFFB6"/>
              </a:gs>
              <a:gs pos="100000">
                <a:srgbClr val="FFFF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15</a:t>
            </a:r>
          </a:p>
        </p:txBody>
      </p:sp>
      <p:sp>
        <p:nvSpPr>
          <p:cNvPr id="153" name="AutoShape 22"/>
          <p:cNvSpPr>
            <a:spLocks noChangeArrowheads="1"/>
          </p:cNvSpPr>
          <p:nvPr/>
        </p:nvSpPr>
        <p:spPr bwMode="auto">
          <a:xfrm>
            <a:off x="7315200" y="762000"/>
            <a:ext cx="1676400" cy="1371600"/>
          </a:xfrm>
          <a:prstGeom prst="star32">
            <a:avLst>
              <a:gd name="adj" fmla="val 37500"/>
            </a:avLst>
          </a:prstGeom>
          <a:gradFill rotWithShape="1">
            <a:gsLst>
              <a:gs pos="0">
                <a:srgbClr val="9E9EFF"/>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14</a:t>
            </a:r>
          </a:p>
        </p:txBody>
      </p:sp>
      <p:sp>
        <p:nvSpPr>
          <p:cNvPr id="154" name="AutoShape 23"/>
          <p:cNvSpPr>
            <a:spLocks noChangeArrowheads="1"/>
          </p:cNvSpPr>
          <p:nvPr/>
        </p:nvSpPr>
        <p:spPr bwMode="auto">
          <a:xfrm>
            <a:off x="7315200" y="762000"/>
            <a:ext cx="1676400" cy="1371600"/>
          </a:xfrm>
          <a:prstGeom prst="star32">
            <a:avLst>
              <a:gd name="adj" fmla="val 37500"/>
            </a:avLst>
          </a:prstGeom>
          <a:gradFill rotWithShape="1">
            <a:gsLst>
              <a:gs pos="0">
                <a:srgbClr val="9EFFFF"/>
              </a:gs>
              <a:gs pos="100000">
                <a:srgbClr val="00FF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13</a:t>
            </a:r>
          </a:p>
        </p:txBody>
      </p:sp>
      <p:sp>
        <p:nvSpPr>
          <p:cNvPr id="155" name="AutoShape 24"/>
          <p:cNvSpPr>
            <a:spLocks noChangeArrowheads="1"/>
          </p:cNvSpPr>
          <p:nvPr/>
        </p:nvSpPr>
        <p:spPr bwMode="auto">
          <a:xfrm>
            <a:off x="7315200" y="762000"/>
            <a:ext cx="1676400" cy="1371600"/>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12</a:t>
            </a:r>
          </a:p>
        </p:txBody>
      </p:sp>
      <p:sp>
        <p:nvSpPr>
          <p:cNvPr id="156" name="AutoShape 25"/>
          <p:cNvSpPr>
            <a:spLocks noChangeArrowheads="1"/>
          </p:cNvSpPr>
          <p:nvPr/>
        </p:nvSpPr>
        <p:spPr bwMode="auto">
          <a:xfrm>
            <a:off x="7315200" y="762000"/>
            <a:ext cx="1676400" cy="1371600"/>
          </a:xfrm>
          <a:prstGeom prst="star32">
            <a:avLst>
              <a:gd name="adj" fmla="val 37500"/>
            </a:avLst>
          </a:prstGeom>
          <a:gradFill rotWithShape="1">
            <a:gsLst>
              <a:gs pos="0">
                <a:srgbClr val="C59EEC"/>
              </a:gs>
              <a:gs pos="100000">
                <a:srgbClr val="6600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11</a:t>
            </a:r>
          </a:p>
        </p:txBody>
      </p:sp>
      <p:sp>
        <p:nvSpPr>
          <p:cNvPr id="157" name="AutoShape 26"/>
          <p:cNvSpPr>
            <a:spLocks noChangeArrowheads="1"/>
          </p:cNvSpPr>
          <p:nvPr/>
        </p:nvSpPr>
        <p:spPr bwMode="auto">
          <a:xfrm>
            <a:off x="7315200" y="762000"/>
            <a:ext cx="1676400" cy="1371600"/>
          </a:xfrm>
          <a:prstGeom prst="star32">
            <a:avLst>
              <a:gd name="adj" fmla="val 37500"/>
            </a:avLst>
          </a:prstGeom>
          <a:gradFill rotWithShape="1">
            <a:gsLst>
              <a:gs pos="0">
                <a:srgbClr val="FF99FF"/>
              </a:gs>
              <a:gs pos="100000">
                <a:srgbClr val="76477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10</a:t>
            </a:r>
          </a:p>
        </p:txBody>
      </p:sp>
      <p:sp>
        <p:nvSpPr>
          <p:cNvPr id="158" name="AutoShape 27"/>
          <p:cNvSpPr>
            <a:spLocks noChangeArrowheads="1"/>
          </p:cNvSpPr>
          <p:nvPr/>
        </p:nvSpPr>
        <p:spPr bwMode="auto">
          <a:xfrm>
            <a:off x="7315200" y="762000"/>
            <a:ext cx="1676400" cy="1371600"/>
          </a:xfrm>
          <a:prstGeom prst="star32">
            <a:avLst>
              <a:gd name="adj" fmla="val 375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9</a:t>
            </a:r>
          </a:p>
        </p:txBody>
      </p:sp>
      <p:sp>
        <p:nvSpPr>
          <p:cNvPr id="159" name="AutoShape 28"/>
          <p:cNvSpPr>
            <a:spLocks noChangeArrowheads="1"/>
          </p:cNvSpPr>
          <p:nvPr/>
        </p:nvSpPr>
        <p:spPr bwMode="auto">
          <a:xfrm>
            <a:off x="7315200" y="762000"/>
            <a:ext cx="1676400" cy="1371600"/>
          </a:xfrm>
          <a:prstGeom prst="star32">
            <a:avLst>
              <a:gd name="adj" fmla="val 37500"/>
            </a:avLst>
          </a:prstGeom>
          <a:gradFill rotWithShape="1">
            <a:gsLst>
              <a:gs pos="0">
                <a:schemeClr val="folHlink">
                  <a:gamma/>
                  <a:tint val="38039"/>
                  <a:invGamma/>
                </a:schemeClr>
              </a:gs>
              <a:gs pos="100000">
                <a:schemeClr val="folHlink"/>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FF0066"/>
                </a:solidFill>
                <a:latin typeface=".VnHelvetIns" panose="020B7200000000000000" pitchFamily="34" charset="0"/>
              </a:rPr>
              <a:t>8</a:t>
            </a:r>
          </a:p>
        </p:txBody>
      </p:sp>
      <p:sp>
        <p:nvSpPr>
          <p:cNvPr id="160" name="AutoShape 29"/>
          <p:cNvSpPr>
            <a:spLocks noChangeArrowheads="1"/>
          </p:cNvSpPr>
          <p:nvPr/>
        </p:nvSpPr>
        <p:spPr bwMode="auto">
          <a:xfrm>
            <a:off x="7315200" y="762000"/>
            <a:ext cx="1676400" cy="1371600"/>
          </a:xfrm>
          <a:prstGeom prst="star32">
            <a:avLst>
              <a:gd name="adj" fmla="val 37500"/>
            </a:avLst>
          </a:prstGeom>
          <a:gradFill rotWithShape="1">
            <a:gsLst>
              <a:gs pos="0">
                <a:srgbClr val="FF9EC5"/>
              </a:gs>
              <a:gs pos="100000">
                <a:srgbClr val="FF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7</a:t>
            </a:r>
          </a:p>
        </p:txBody>
      </p:sp>
      <p:sp>
        <p:nvSpPr>
          <p:cNvPr id="161" name="AutoShape 30"/>
          <p:cNvSpPr>
            <a:spLocks noChangeArrowheads="1"/>
          </p:cNvSpPr>
          <p:nvPr/>
        </p:nvSpPr>
        <p:spPr bwMode="auto">
          <a:xfrm>
            <a:off x="7315200" y="762000"/>
            <a:ext cx="1676400" cy="1371600"/>
          </a:xfrm>
          <a:prstGeom prst="star32">
            <a:avLst>
              <a:gd name="adj" fmla="val 37500"/>
            </a:avLst>
          </a:prstGeom>
          <a:gradFill rotWithShape="1">
            <a:gsLst>
              <a:gs pos="0">
                <a:srgbClr val="C59EEC"/>
              </a:gs>
              <a:gs pos="100000">
                <a:srgbClr val="6600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6</a:t>
            </a:r>
          </a:p>
        </p:txBody>
      </p:sp>
      <p:sp>
        <p:nvSpPr>
          <p:cNvPr id="162" name="AutoShape 31"/>
          <p:cNvSpPr>
            <a:spLocks noChangeArrowheads="1"/>
          </p:cNvSpPr>
          <p:nvPr/>
        </p:nvSpPr>
        <p:spPr bwMode="auto">
          <a:xfrm>
            <a:off x="7315200" y="762000"/>
            <a:ext cx="1676400" cy="1371600"/>
          </a:xfrm>
          <a:prstGeom prst="star32">
            <a:avLst>
              <a:gd name="adj" fmla="val 37500"/>
            </a:avLst>
          </a:prstGeom>
          <a:gradFill rotWithShape="1">
            <a:gsLst>
              <a:gs pos="0">
                <a:srgbClr val="FFD89E"/>
              </a:gs>
              <a:gs pos="100000">
                <a:srgbClr val="FF99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5</a:t>
            </a:r>
          </a:p>
        </p:txBody>
      </p:sp>
      <p:sp>
        <p:nvSpPr>
          <p:cNvPr id="163" name="AutoShape 32"/>
          <p:cNvSpPr>
            <a:spLocks noChangeArrowheads="1"/>
          </p:cNvSpPr>
          <p:nvPr/>
        </p:nvSpPr>
        <p:spPr bwMode="auto">
          <a:xfrm>
            <a:off x="7162800" y="762000"/>
            <a:ext cx="1676400" cy="1371600"/>
          </a:xfrm>
          <a:prstGeom prst="star32">
            <a:avLst>
              <a:gd name="adj" fmla="val 37500"/>
            </a:avLst>
          </a:prstGeom>
          <a:gradFill rotWithShape="1">
            <a:gsLst>
              <a:gs pos="0">
                <a:srgbClr val="FFFFB6"/>
              </a:gs>
              <a:gs pos="100000">
                <a:srgbClr val="FFFF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4</a:t>
            </a:r>
          </a:p>
        </p:txBody>
      </p:sp>
      <p:sp>
        <p:nvSpPr>
          <p:cNvPr id="164" name="AutoShape 33"/>
          <p:cNvSpPr>
            <a:spLocks noChangeArrowheads="1"/>
          </p:cNvSpPr>
          <p:nvPr/>
        </p:nvSpPr>
        <p:spPr bwMode="auto">
          <a:xfrm>
            <a:off x="7620000" y="762000"/>
            <a:ext cx="1371600" cy="1371600"/>
          </a:xfrm>
          <a:prstGeom prst="star32">
            <a:avLst>
              <a:gd name="adj" fmla="val 37500"/>
            </a:avLst>
          </a:prstGeom>
          <a:gradFill rotWithShape="1">
            <a:gsLst>
              <a:gs pos="0">
                <a:srgbClr val="9E9EFF"/>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3</a:t>
            </a:r>
          </a:p>
        </p:txBody>
      </p:sp>
      <p:sp>
        <p:nvSpPr>
          <p:cNvPr id="165" name="AutoShape 34"/>
          <p:cNvSpPr>
            <a:spLocks noChangeArrowheads="1"/>
          </p:cNvSpPr>
          <p:nvPr/>
        </p:nvSpPr>
        <p:spPr bwMode="auto">
          <a:xfrm>
            <a:off x="7620000" y="762000"/>
            <a:ext cx="1371600" cy="1371600"/>
          </a:xfrm>
          <a:prstGeom prst="star32">
            <a:avLst>
              <a:gd name="adj" fmla="val 37500"/>
            </a:avLst>
          </a:prstGeom>
          <a:gradFill rotWithShape="1">
            <a:gsLst>
              <a:gs pos="0">
                <a:srgbClr val="9EFFFF"/>
              </a:gs>
              <a:gs pos="100000">
                <a:srgbClr val="00FF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a:t>
            </a:r>
          </a:p>
        </p:txBody>
      </p:sp>
      <p:sp>
        <p:nvSpPr>
          <p:cNvPr id="166" name="AutoShape 35"/>
          <p:cNvSpPr>
            <a:spLocks noChangeArrowheads="1"/>
          </p:cNvSpPr>
          <p:nvPr/>
        </p:nvSpPr>
        <p:spPr bwMode="auto">
          <a:xfrm>
            <a:off x="7588250" y="685800"/>
            <a:ext cx="1282700"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1</a:t>
            </a:r>
          </a:p>
        </p:txBody>
      </p:sp>
      <p:sp>
        <p:nvSpPr>
          <p:cNvPr id="167" name="AutoShape 36" descr="Newsprint"/>
          <p:cNvSpPr>
            <a:spLocks noChangeArrowheads="1"/>
          </p:cNvSpPr>
          <p:nvPr/>
        </p:nvSpPr>
        <p:spPr bwMode="auto">
          <a:xfrm>
            <a:off x="7467600" y="762000"/>
            <a:ext cx="1752600" cy="1371600"/>
          </a:xfrm>
          <a:prstGeom prst="star32">
            <a:avLst>
              <a:gd name="adj" fmla="val 37500"/>
            </a:avLst>
          </a:prstGeom>
          <a:blipFill dpi="0" rotWithShape="0">
            <a:blip r:embed="rId5"/>
            <a:srcRect/>
            <a:tile tx="0" ty="0" sx="100000" sy="100000" flip="none" algn="tl"/>
          </a:blipFill>
          <a:ln w="9525">
            <a:pattFill prst="solidDmnd">
              <a:fgClr>
                <a:schemeClr val="tx1"/>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solidFill>
                  <a:srgbClr val="FF3300"/>
                </a:solidFill>
                <a:latin typeface=".VnVogueH" pitchFamily="34" charset="0"/>
              </a:rPr>
              <a:t>HÕt giê</a:t>
            </a:r>
          </a:p>
        </p:txBody>
      </p:sp>
      <p:sp>
        <p:nvSpPr>
          <p:cNvPr id="168" name="AutoShape 37"/>
          <p:cNvSpPr>
            <a:spLocks noChangeArrowheads="1"/>
          </p:cNvSpPr>
          <p:nvPr/>
        </p:nvSpPr>
        <p:spPr bwMode="auto">
          <a:xfrm>
            <a:off x="7816850" y="685800"/>
            <a:ext cx="1282700"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31</a:t>
            </a:r>
          </a:p>
        </p:txBody>
      </p:sp>
      <p:sp>
        <p:nvSpPr>
          <p:cNvPr id="169" name="AutoShape 38"/>
          <p:cNvSpPr>
            <a:spLocks noChangeArrowheads="1"/>
          </p:cNvSpPr>
          <p:nvPr/>
        </p:nvSpPr>
        <p:spPr bwMode="auto">
          <a:xfrm>
            <a:off x="7624763" y="685800"/>
            <a:ext cx="1514475"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32</a:t>
            </a:r>
          </a:p>
        </p:txBody>
      </p:sp>
      <p:sp>
        <p:nvSpPr>
          <p:cNvPr id="170" name="AutoShape 39" descr="Recycled paper"/>
          <p:cNvSpPr>
            <a:spLocks noChangeArrowheads="1"/>
          </p:cNvSpPr>
          <p:nvPr/>
        </p:nvSpPr>
        <p:spPr bwMode="auto">
          <a:xfrm>
            <a:off x="75882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33</a:t>
            </a:r>
          </a:p>
        </p:txBody>
      </p:sp>
      <p:sp>
        <p:nvSpPr>
          <p:cNvPr id="171" name="AutoShape 40" descr="Parchment"/>
          <p:cNvSpPr>
            <a:spLocks noChangeArrowheads="1"/>
          </p:cNvSpPr>
          <p:nvPr/>
        </p:nvSpPr>
        <p:spPr bwMode="auto">
          <a:xfrm>
            <a:off x="7893050" y="685800"/>
            <a:ext cx="1282700" cy="1371600"/>
          </a:xfrm>
          <a:prstGeom prst="star32">
            <a:avLst>
              <a:gd name="adj" fmla="val 37500"/>
            </a:avLst>
          </a:prstGeom>
          <a:blipFill dpi="0" rotWithShape="1">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H" pitchFamily="34" charset="0"/>
              </a:rPr>
              <a:t>34</a:t>
            </a:r>
          </a:p>
        </p:txBody>
      </p:sp>
      <p:sp>
        <p:nvSpPr>
          <p:cNvPr id="172" name="AutoShape 41" descr="Parchment"/>
          <p:cNvSpPr>
            <a:spLocks noChangeArrowheads="1"/>
          </p:cNvSpPr>
          <p:nvPr/>
        </p:nvSpPr>
        <p:spPr bwMode="auto">
          <a:xfrm>
            <a:off x="7893050" y="685800"/>
            <a:ext cx="1282700" cy="1371600"/>
          </a:xfrm>
          <a:prstGeom prst="star32">
            <a:avLst>
              <a:gd name="adj" fmla="val 37500"/>
            </a:avLst>
          </a:prstGeom>
          <a:blipFill dpi="0" rotWithShape="1">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H" pitchFamily="34" charset="0"/>
              </a:rPr>
              <a:t>35</a:t>
            </a:r>
          </a:p>
        </p:txBody>
      </p:sp>
      <p:sp>
        <p:nvSpPr>
          <p:cNvPr id="173" name="AutoShape 42" descr="Recycled paper"/>
          <p:cNvSpPr>
            <a:spLocks noChangeArrowheads="1"/>
          </p:cNvSpPr>
          <p:nvPr/>
        </p:nvSpPr>
        <p:spPr bwMode="auto">
          <a:xfrm>
            <a:off x="7467600" y="6096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36</a:t>
            </a:r>
          </a:p>
        </p:txBody>
      </p:sp>
      <p:sp>
        <p:nvSpPr>
          <p:cNvPr id="174" name="AutoShape 43"/>
          <p:cNvSpPr>
            <a:spLocks noChangeArrowheads="1"/>
          </p:cNvSpPr>
          <p:nvPr/>
        </p:nvSpPr>
        <p:spPr bwMode="auto">
          <a:xfrm>
            <a:off x="7588250" y="685800"/>
            <a:ext cx="1282700"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37</a:t>
            </a:r>
          </a:p>
        </p:txBody>
      </p:sp>
      <p:sp>
        <p:nvSpPr>
          <p:cNvPr id="175" name="AutoShape 44"/>
          <p:cNvSpPr>
            <a:spLocks noChangeArrowheads="1"/>
          </p:cNvSpPr>
          <p:nvPr/>
        </p:nvSpPr>
        <p:spPr bwMode="auto">
          <a:xfrm>
            <a:off x="7391400" y="685800"/>
            <a:ext cx="1708150" cy="1371600"/>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H" pitchFamily="34" charset="0"/>
              </a:rPr>
              <a:t>38</a:t>
            </a:r>
          </a:p>
        </p:txBody>
      </p:sp>
      <p:sp>
        <p:nvSpPr>
          <p:cNvPr id="176" name="AutoShape 45" descr="Recycled paper"/>
          <p:cNvSpPr>
            <a:spLocks noChangeArrowheads="1"/>
          </p:cNvSpPr>
          <p:nvPr/>
        </p:nvSpPr>
        <p:spPr bwMode="auto">
          <a:xfrm>
            <a:off x="78168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39</a:t>
            </a:r>
          </a:p>
        </p:txBody>
      </p:sp>
      <p:sp>
        <p:nvSpPr>
          <p:cNvPr id="177" name="AutoShape 46" descr="Recycled paper"/>
          <p:cNvSpPr>
            <a:spLocks noChangeArrowheads="1"/>
          </p:cNvSpPr>
          <p:nvPr/>
        </p:nvSpPr>
        <p:spPr bwMode="auto">
          <a:xfrm>
            <a:off x="78168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40</a:t>
            </a:r>
          </a:p>
        </p:txBody>
      </p:sp>
      <p:sp>
        <p:nvSpPr>
          <p:cNvPr id="178" name="AutoShape 47"/>
          <p:cNvSpPr>
            <a:spLocks noChangeArrowheads="1"/>
          </p:cNvSpPr>
          <p:nvPr/>
        </p:nvSpPr>
        <p:spPr bwMode="auto">
          <a:xfrm>
            <a:off x="7696200" y="685800"/>
            <a:ext cx="1282700" cy="1371600"/>
          </a:xfrm>
          <a:prstGeom prst="star32">
            <a:avLst>
              <a:gd name="adj" fmla="val 37500"/>
            </a:avLst>
          </a:prstGeom>
          <a:gradFill rotWithShape="1">
            <a:gsLst>
              <a:gs pos="0">
                <a:schemeClr val="bg1"/>
              </a:gs>
              <a:gs pos="100000">
                <a:srgbClr val="66FF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41</a:t>
            </a:r>
          </a:p>
        </p:txBody>
      </p:sp>
      <p:sp>
        <p:nvSpPr>
          <p:cNvPr id="179" name="AutoShape 48" descr="Recycled paper"/>
          <p:cNvSpPr>
            <a:spLocks noChangeArrowheads="1"/>
          </p:cNvSpPr>
          <p:nvPr/>
        </p:nvSpPr>
        <p:spPr bwMode="auto">
          <a:xfrm>
            <a:off x="7239000" y="685800"/>
            <a:ext cx="178435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42</a:t>
            </a:r>
          </a:p>
        </p:txBody>
      </p:sp>
      <p:sp>
        <p:nvSpPr>
          <p:cNvPr id="180" name="AutoShape 49"/>
          <p:cNvSpPr>
            <a:spLocks noChangeArrowheads="1"/>
          </p:cNvSpPr>
          <p:nvPr/>
        </p:nvSpPr>
        <p:spPr bwMode="auto">
          <a:xfrm>
            <a:off x="7893050" y="685800"/>
            <a:ext cx="1282700"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43</a:t>
            </a:r>
          </a:p>
        </p:txBody>
      </p:sp>
      <p:sp>
        <p:nvSpPr>
          <p:cNvPr id="181" name="AutoShape 50"/>
          <p:cNvSpPr>
            <a:spLocks noChangeArrowheads="1"/>
          </p:cNvSpPr>
          <p:nvPr/>
        </p:nvSpPr>
        <p:spPr bwMode="auto">
          <a:xfrm>
            <a:off x="7893050" y="685800"/>
            <a:ext cx="1282700"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44</a:t>
            </a:r>
          </a:p>
        </p:txBody>
      </p:sp>
      <p:sp>
        <p:nvSpPr>
          <p:cNvPr id="182" name="AutoShape 51" descr="Pink tissue paper"/>
          <p:cNvSpPr>
            <a:spLocks noChangeArrowheads="1"/>
          </p:cNvSpPr>
          <p:nvPr/>
        </p:nvSpPr>
        <p:spPr bwMode="auto">
          <a:xfrm>
            <a:off x="7696200" y="685800"/>
            <a:ext cx="1295400" cy="1371600"/>
          </a:xfrm>
          <a:prstGeom prst="star32">
            <a:avLst>
              <a:gd name="adj" fmla="val 37500"/>
            </a:avLst>
          </a:prstGeom>
          <a:blipFill dpi="0" rotWithShape="1">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45</a:t>
            </a:r>
          </a:p>
        </p:txBody>
      </p:sp>
      <p:sp>
        <p:nvSpPr>
          <p:cNvPr id="183" name="AutoShape 52" descr="Bouquet"/>
          <p:cNvSpPr>
            <a:spLocks noChangeArrowheads="1"/>
          </p:cNvSpPr>
          <p:nvPr/>
        </p:nvSpPr>
        <p:spPr bwMode="auto">
          <a:xfrm>
            <a:off x="7893050" y="685800"/>
            <a:ext cx="1282700" cy="1371600"/>
          </a:xfrm>
          <a:prstGeom prst="star32">
            <a:avLst>
              <a:gd name="adj" fmla="val 37500"/>
            </a:avLst>
          </a:prstGeom>
          <a:blipFill dpi="0" rotWithShape="1">
            <a:blip r:embed="rId9"/>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46</a:t>
            </a:r>
          </a:p>
        </p:txBody>
      </p:sp>
      <p:sp>
        <p:nvSpPr>
          <p:cNvPr id="184" name="AutoShape 53" descr="Recycled paper"/>
          <p:cNvSpPr>
            <a:spLocks noChangeArrowheads="1"/>
          </p:cNvSpPr>
          <p:nvPr/>
        </p:nvSpPr>
        <p:spPr bwMode="auto">
          <a:xfrm>
            <a:off x="78930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47</a:t>
            </a:r>
          </a:p>
        </p:txBody>
      </p:sp>
      <p:sp>
        <p:nvSpPr>
          <p:cNvPr id="185" name="AutoShape 54"/>
          <p:cNvSpPr>
            <a:spLocks noChangeArrowheads="1"/>
          </p:cNvSpPr>
          <p:nvPr/>
        </p:nvSpPr>
        <p:spPr bwMode="auto">
          <a:xfrm>
            <a:off x="7893050" y="685800"/>
            <a:ext cx="1282700" cy="1371600"/>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H" pitchFamily="34" charset="0"/>
              </a:rPr>
              <a:t>48</a:t>
            </a:r>
          </a:p>
        </p:txBody>
      </p:sp>
      <p:sp>
        <p:nvSpPr>
          <p:cNvPr id="186" name="AutoShape 55" descr="Recycled paper"/>
          <p:cNvSpPr>
            <a:spLocks noChangeArrowheads="1"/>
          </p:cNvSpPr>
          <p:nvPr/>
        </p:nvSpPr>
        <p:spPr bwMode="auto">
          <a:xfrm>
            <a:off x="777240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49</a:t>
            </a:r>
          </a:p>
        </p:txBody>
      </p:sp>
      <p:sp>
        <p:nvSpPr>
          <p:cNvPr id="187" name="AutoShape 56" descr="Recycled paper"/>
          <p:cNvSpPr>
            <a:spLocks noChangeArrowheads="1"/>
          </p:cNvSpPr>
          <p:nvPr/>
        </p:nvSpPr>
        <p:spPr bwMode="auto">
          <a:xfrm>
            <a:off x="75882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50</a:t>
            </a:r>
          </a:p>
        </p:txBody>
      </p:sp>
      <p:sp>
        <p:nvSpPr>
          <p:cNvPr id="188" name="AutoShape 57" descr="Recycled paper"/>
          <p:cNvSpPr>
            <a:spLocks noChangeArrowheads="1"/>
          </p:cNvSpPr>
          <p:nvPr/>
        </p:nvSpPr>
        <p:spPr bwMode="auto">
          <a:xfrm>
            <a:off x="75882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51</a:t>
            </a:r>
          </a:p>
        </p:txBody>
      </p:sp>
      <p:sp>
        <p:nvSpPr>
          <p:cNvPr id="189" name="AutoShape 58"/>
          <p:cNvSpPr>
            <a:spLocks noChangeArrowheads="1"/>
          </p:cNvSpPr>
          <p:nvPr/>
        </p:nvSpPr>
        <p:spPr bwMode="auto">
          <a:xfrm>
            <a:off x="7696200" y="685800"/>
            <a:ext cx="1511300" cy="1371600"/>
          </a:xfrm>
          <a:prstGeom prst="star32">
            <a:avLst>
              <a:gd name="adj" fmla="val 37500"/>
            </a:avLst>
          </a:prstGeom>
          <a:gradFill rotWithShape="1">
            <a:gsLst>
              <a:gs pos="0">
                <a:srgbClr val="FFFFCC"/>
              </a:gs>
              <a:gs pos="50000">
                <a:srgbClr val="FFFFEC"/>
              </a:gs>
              <a:gs pos="100000">
                <a:srgbClr val="FF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52</a:t>
            </a:r>
          </a:p>
        </p:txBody>
      </p:sp>
      <p:sp>
        <p:nvSpPr>
          <p:cNvPr id="190" name="AutoShape 59" descr="Recycled paper"/>
          <p:cNvSpPr>
            <a:spLocks noChangeArrowheads="1"/>
          </p:cNvSpPr>
          <p:nvPr/>
        </p:nvSpPr>
        <p:spPr bwMode="auto">
          <a:xfrm>
            <a:off x="75882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53</a:t>
            </a:r>
          </a:p>
        </p:txBody>
      </p:sp>
      <p:sp>
        <p:nvSpPr>
          <p:cNvPr id="191" name="AutoShape 60" descr="Recycled paper"/>
          <p:cNvSpPr>
            <a:spLocks noChangeArrowheads="1"/>
          </p:cNvSpPr>
          <p:nvPr/>
        </p:nvSpPr>
        <p:spPr bwMode="auto">
          <a:xfrm>
            <a:off x="754380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54</a:t>
            </a:r>
          </a:p>
        </p:txBody>
      </p:sp>
      <p:sp>
        <p:nvSpPr>
          <p:cNvPr id="192" name="AutoShape 61" descr="Recycled paper"/>
          <p:cNvSpPr>
            <a:spLocks noChangeArrowheads="1"/>
          </p:cNvSpPr>
          <p:nvPr/>
        </p:nvSpPr>
        <p:spPr bwMode="auto">
          <a:xfrm>
            <a:off x="769620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55</a:t>
            </a:r>
          </a:p>
        </p:txBody>
      </p:sp>
      <p:sp>
        <p:nvSpPr>
          <p:cNvPr id="193" name="AutoShape 62" descr="Parchment"/>
          <p:cNvSpPr>
            <a:spLocks noChangeArrowheads="1"/>
          </p:cNvSpPr>
          <p:nvPr/>
        </p:nvSpPr>
        <p:spPr bwMode="auto">
          <a:xfrm>
            <a:off x="7893050" y="685800"/>
            <a:ext cx="1282700" cy="1371600"/>
          </a:xfrm>
          <a:prstGeom prst="star32">
            <a:avLst>
              <a:gd name="adj" fmla="val 37500"/>
            </a:avLst>
          </a:prstGeom>
          <a:blipFill dpi="0" rotWithShape="1">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56</a:t>
            </a:r>
          </a:p>
        </p:txBody>
      </p:sp>
      <p:sp>
        <p:nvSpPr>
          <p:cNvPr id="194" name="AutoShape 63" descr="Recycled paper"/>
          <p:cNvSpPr>
            <a:spLocks noChangeArrowheads="1"/>
          </p:cNvSpPr>
          <p:nvPr/>
        </p:nvSpPr>
        <p:spPr bwMode="auto">
          <a:xfrm>
            <a:off x="7772400" y="685800"/>
            <a:ext cx="1219200" cy="1371600"/>
          </a:xfrm>
          <a:prstGeom prst="star32">
            <a:avLst>
              <a:gd name="adj" fmla="val 37500"/>
            </a:avLst>
          </a:prstGeom>
          <a:blipFill dpi="0" rotWithShape="1">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57</a:t>
            </a:r>
          </a:p>
        </p:txBody>
      </p:sp>
      <p:sp>
        <p:nvSpPr>
          <p:cNvPr id="195" name="AutoShape 64"/>
          <p:cNvSpPr>
            <a:spLocks noChangeArrowheads="1"/>
          </p:cNvSpPr>
          <p:nvPr/>
        </p:nvSpPr>
        <p:spPr bwMode="auto">
          <a:xfrm>
            <a:off x="7302500" y="685800"/>
            <a:ext cx="1282700" cy="1371600"/>
          </a:xfrm>
          <a:prstGeom prst="star32">
            <a:avLst>
              <a:gd name="adj" fmla="val 37500"/>
            </a:avLst>
          </a:prstGeom>
          <a:gradFill rotWithShape="1">
            <a:gsLst>
              <a:gs pos="0">
                <a:srgbClr val="EC9EC5"/>
              </a:gs>
              <a:gs pos="100000">
                <a:schemeClr val="bg1"/>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58</a:t>
            </a:r>
          </a:p>
        </p:txBody>
      </p:sp>
      <p:sp>
        <p:nvSpPr>
          <p:cNvPr id="196" name="AutoShape 65" descr="Recycled paper"/>
          <p:cNvSpPr>
            <a:spLocks noChangeArrowheads="1"/>
          </p:cNvSpPr>
          <p:nvPr/>
        </p:nvSpPr>
        <p:spPr bwMode="auto">
          <a:xfrm>
            <a:off x="7493000" y="723900"/>
            <a:ext cx="117475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60</a:t>
            </a:r>
          </a:p>
        </p:txBody>
      </p:sp>
      <p:sp>
        <p:nvSpPr>
          <p:cNvPr id="197" name="AutoShape 66" descr="Recycled paper"/>
          <p:cNvSpPr>
            <a:spLocks noChangeArrowheads="1"/>
          </p:cNvSpPr>
          <p:nvPr/>
        </p:nvSpPr>
        <p:spPr bwMode="auto">
          <a:xfrm>
            <a:off x="7423150" y="703263"/>
            <a:ext cx="1282700" cy="1371600"/>
          </a:xfrm>
          <a:prstGeom prst="star32">
            <a:avLst>
              <a:gd name="adj" fmla="val 0"/>
            </a:avLst>
          </a:prstGeom>
          <a:blipFill dpi="0" rotWithShape="1">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59</a:t>
            </a:r>
          </a:p>
        </p:txBody>
      </p:sp>
    </p:spTree>
    <p:custDataLst>
      <p:tags r:id="rId1"/>
    </p:custDataLst>
    <p:extLst>
      <p:ext uri="{BB962C8B-B14F-4D97-AF65-F5344CB8AC3E}">
        <p14:creationId xmlns:p14="http://schemas.microsoft.com/office/powerpoint/2010/main" val="2875708717"/>
      </p:ext>
    </p:extLst>
  </p:cSld>
  <p:clrMapOvr>
    <a:masterClrMapping/>
  </p:clrMapOvr>
  <mc:AlternateContent xmlns:mc="http://schemas.openxmlformats.org/markup-compatibility/2006" xmlns:p14="http://schemas.microsoft.com/office/powerpoint/2010/main">
    <mc:Choice Requires="p14">
      <p:transition spd="slow" p14:dur="2000" advClick="0" advTm="131376"/>
    </mc:Choice>
    <mc:Fallback xmlns="">
      <p:transition spd="slow" advClick="0" advTm="1313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
                                        </p:tgtEl>
                                        <p:attrNameLst>
                                          <p:attrName>ppt_y</p:attrName>
                                        </p:attrNameLst>
                                      </p:cBhvr>
                                      <p:tavLst>
                                        <p:tav tm="0">
                                          <p:val>
                                            <p:strVal val="#ppt_y"/>
                                          </p:val>
                                        </p:tav>
                                        <p:tav tm="100000">
                                          <p:val>
                                            <p:strVal val="#ppt_y"/>
                                          </p:val>
                                        </p:tav>
                                      </p:tavLst>
                                    </p:anim>
                                    <p:anim calcmode="lin" valueType="num">
                                      <p:cBhvr>
                                        <p:cTn id="3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96"/>
                                        </p:tgtEl>
                                        <p:attrNameLst>
                                          <p:attrName>style.visibility</p:attrName>
                                        </p:attrNameLst>
                                      </p:cBhvr>
                                      <p:to>
                                        <p:strVal val="visible"/>
                                      </p:to>
                                    </p:set>
                                    <p:anim calcmode="lin" valueType="num">
                                      <p:cBhvr>
                                        <p:cTn id="37" dur="1000" fill="hold"/>
                                        <p:tgtEl>
                                          <p:spTgt spid="196"/>
                                        </p:tgtEl>
                                        <p:attrNameLst>
                                          <p:attrName>ppt_w</p:attrName>
                                        </p:attrNameLst>
                                      </p:cBhvr>
                                      <p:tavLst>
                                        <p:tav tm="0">
                                          <p:val>
                                            <p:fltVal val="0"/>
                                          </p:val>
                                        </p:tav>
                                        <p:tav tm="100000">
                                          <p:val>
                                            <p:strVal val="#ppt_w"/>
                                          </p:val>
                                        </p:tav>
                                      </p:tavLst>
                                    </p:anim>
                                    <p:anim calcmode="lin" valueType="num">
                                      <p:cBhvr>
                                        <p:cTn id="38" dur="1000" fill="hold"/>
                                        <p:tgtEl>
                                          <p:spTgt spid="19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5"/>
                                            </p:cond>
                                          </p:stCondLst>
                                        </p:cTn>
                                        <p:tgtEl>
                                          <p:spTgt spid="196"/>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4" name="BELL.wav"/>
                                        </p:tgtEl>
                                      </p:cMediaNode>
                                    </p:audio>
                                  </p:subTnLst>
                                </p:cTn>
                              </p:par>
                            </p:childTnLst>
                          </p:cTn>
                        </p:par>
                        <p:par>
                          <p:cTn id="39" fill="hold">
                            <p:stCondLst>
                              <p:cond delay="1000"/>
                            </p:stCondLst>
                            <p:childTnLst>
                              <p:par>
                                <p:cTn id="40" presetID="23" presetClass="entr" presetSubtype="16" fill="hold" grpId="0" nodeType="afterEffect">
                                  <p:stCondLst>
                                    <p:cond delay="0"/>
                                  </p:stCondLst>
                                  <p:childTnLst>
                                    <p:set>
                                      <p:cBhvr>
                                        <p:cTn id="41" dur="1" fill="hold">
                                          <p:stCondLst>
                                            <p:cond delay="0"/>
                                          </p:stCondLst>
                                        </p:cTn>
                                        <p:tgtEl>
                                          <p:spTgt spid="197"/>
                                        </p:tgtEl>
                                        <p:attrNameLst>
                                          <p:attrName>style.visibility</p:attrName>
                                        </p:attrNameLst>
                                      </p:cBhvr>
                                      <p:to>
                                        <p:strVal val="visible"/>
                                      </p:to>
                                    </p:set>
                                    <p:anim calcmode="lin" valueType="num">
                                      <p:cBhvr>
                                        <p:cTn id="42" dur="1000" fill="hold"/>
                                        <p:tgtEl>
                                          <p:spTgt spid="197"/>
                                        </p:tgtEl>
                                        <p:attrNameLst>
                                          <p:attrName>ppt_w</p:attrName>
                                        </p:attrNameLst>
                                      </p:cBhvr>
                                      <p:tavLst>
                                        <p:tav tm="0">
                                          <p:val>
                                            <p:fltVal val="0"/>
                                          </p:val>
                                        </p:tav>
                                        <p:tav tm="100000">
                                          <p:val>
                                            <p:strVal val="#ppt_w"/>
                                          </p:val>
                                        </p:tav>
                                      </p:tavLst>
                                    </p:anim>
                                    <p:anim calcmode="lin" valueType="num">
                                      <p:cBhvr>
                                        <p:cTn id="43" dur="1000" fill="hold"/>
                                        <p:tgtEl>
                                          <p:spTgt spid="19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40"/>
                                            </p:cond>
                                          </p:stCondLst>
                                        </p:cTn>
                                        <p:tgtEl>
                                          <p:spTgt spid="197"/>
                                        </p:tgtEl>
                                        <p:attrNameLst>
                                          <p:attrName>style.visibility</p:attrName>
                                        </p:attrNameLst>
                                      </p:cBhvr>
                                      <p:to>
                                        <p:strVal val="hidden"/>
                                      </p:to>
                                    </p:set>
                                  </p:subTnLst>
                                </p:cTn>
                              </p:par>
                            </p:childTnLst>
                          </p:cTn>
                        </p:par>
                        <p:par>
                          <p:cTn id="44" fill="hold">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195"/>
                                        </p:tgtEl>
                                        <p:attrNameLst>
                                          <p:attrName>style.visibility</p:attrName>
                                        </p:attrNameLst>
                                      </p:cBhvr>
                                      <p:to>
                                        <p:strVal val="visible"/>
                                      </p:to>
                                    </p:set>
                                    <p:anim calcmode="lin" valueType="num">
                                      <p:cBhvr>
                                        <p:cTn id="47" dur="1000" fill="hold"/>
                                        <p:tgtEl>
                                          <p:spTgt spid="195"/>
                                        </p:tgtEl>
                                        <p:attrNameLst>
                                          <p:attrName>ppt_w</p:attrName>
                                        </p:attrNameLst>
                                      </p:cBhvr>
                                      <p:tavLst>
                                        <p:tav tm="0">
                                          <p:val>
                                            <p:fltVal val="0"/>
                                          </p:val>
                                        </p:tav>
                                        <p:tav tm="100000">
                                          <p:val>
                                            <p:strVal val="#ppt_w"/>
                                          </p:val>
                                        </p:tav>
                                      </p:tavLst>
                                    </p:anim>
                                    <p:anim calcmode="lin" valueType="num">
                                      <p:cBhvr>
                                        <p:cTn id="48" dur="1000" fill="hold"/>
                                        <p:tgtEl>
                                          <p:spTgt spid="19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45"/>
                                            </p:cond>
                                          </p:stCondLst>
                                        </p:cTn>
                                        <p:tgtEl>
                                          <p:spTgt spid="195"/>
                                        </p:tgtEl>
                                        <p:attrNameLst>
                                          <p:attrName>style.visibility</p:attrName>
                                        </p:attrNameLst>
                                      </p:cBhvr>
                                      <p:to>
                                        <p:strVal val="hidden"/>
                                      </p:to>
                                    </p:set>
                                  </p:subTnLst>
                                </p:cTn>
                              </p:par>
                            </p:childTnLst>
                          </p:cTn>
                        </p:par>
                        <p:par>
                          <p:cTn id="49" fill="hold">
                            <p:stCondLst>
                              <p:cond delay="3000"/>
                            </p:stCondLst>
                            <p:childTnLst>
                              <p:par>
                                <p:cTn id="50" presetID="23" presetClass="entr" presetSubtype="16" fill="hold" grpId="0" nodeType="afterEffect">
                                  <p:stCondLst>
                                    <p:cond delay="0"/>
                                  </p:stCondLst>
                                  <p:childTnLst>
                                    <p:set>
                                      <p:cBhvr>
                                        <p:cTn id="51" dur="1" fill="hold">
                                          <p:stCondLst>
                                            <p:cond delay="0"/>
                                          </p:stCondLst>
                                        </p:cTn>
                                        <p:tgtEl>
                                          <p:spTgt spid="194"/>
                                        </p:tgtEl>
                                        <p:attrNameLst>
                                          <p:attrName>style.visibility</p:attrName>
                                        </p:attrNameLst>
                                      </p:cBhvr>
                                      <p:to>
                                        <p:strVal val="visible"/>
                                      </p:to>
                                    </p:set>
                                    <p:anim calcmode="lin" valueType="num">
                                      <p:cBhvr>
                                        <p:cTn id="52" dur="1000" fill="hold"/>
                                        <p:tgtEl>
                                          <p:spTgt spid="194"/>
                                        </p:tgtEl>
                                        <p:attrNameLst>
                                          <p:attrName>ppt_w</p:attrName>
                                        </p:attrNameLst>
                                      </p:cBhvr>
                                      <p:tavLst>
                                        <p:tav tm="0">
                                          <p:val>
                                            <p:fltVal val="0"/>
                                          </p:val>
                                        </p:tav>
                                        <p:tav tm="100000">
                                          <p:val>
                                            <p:strVal val="#ppt_w"/>
                                          </p:val>
                                        </p:tav>
                                      </p:tavLst>
                                    </p:anim>
                                    <p:anim calcmode="lin" valueType="num">
                                      <p:cBhvr>
                                        <p:cTn id="53" dur="1000" fill="hold"/>
                                        <p:tgtEl>
                                          <p:spTgt spid="19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50"/>
                                            </p:cond>
                                          </p:stCondLst>
                                        </p:cTn>
                                        <p:tgtEl>
                                          <p:spTgt spid="194"/>
                                        </p:tgtEl>
                                        <p:attrNameLst>
                                          <p:attrName>style.visibility</p:attrName>
                                        </p:attrNameLst>
                                      </p:cBhvr>
                                      <p:to>
                                        <p:strVal val="hidden"/>
                                      </p:to>
                                    </p:set>
                                  </p:subTnLst>
                                </p:cTn>
                              </p:par>
                            </p:childTnLst>
                          </p:cTn>
                        </p:par>
                        <p:par>
                          <p:cTn id="54" fill="hold">
                            <p:stCondLst>
                              <p:cond delay="4000"/>
                            </p:stCondLst>
                            <p:childTnLst>
                              <p:par>
                                <p:cTn id="55" presetID="23" presetClass="entr" presetSubtype="16" fill="hold" grpId="0" nodeType="afterEffect">
                                  <p:stCondLst>
                                    <p:cond delay="0"/>
                                  </p:stCondLst>
                                  <p:childTnLst>
                                    <p:set>
                                      <p:cBhvr>
                                        <p:cTn id="56" dur="1" fill="hold">
                                          <p:stCondLst>
                                            <p:cond delay="0"/>
                                          </p:stCondLst>
                                        </p:cTn>
                                        <p:tgtEl>
                                          <p:spTgt spid="193"/>
                                        </p:tgtEl>
                                        <p:attrNameLst>
                                          <p:attrName>style.visibility</p:attrName>
                                        </p:attrNameLst>
                                      </p:cBhvr>
                                      <p:to>
                                        <p:strVal val="visible"/>
                                      </p:to>
                                    </p:set>
                                    <p:anim calcmode="lin" valueType="num">
                                      <p:cBhvr>
                                        <p:cTn id="57" dur="1000" fill="hold"/>
                                        <p:tgtEl>
                                          <p:spTgt spid="193"/>
                                        </p:tgtEl>
                                        <p:attrNameLst>
                                          <p:attrName>ppt_w</p:attrName>
                                        </p:attrNameLst>
                                      </p:cBhvr>
                                      <p:tavLst>
                                        <p:tav tm="0">
                                          <p:val>
                                            <p:fltVal val="0"/>
                                          </p:val>
                                        </p:tav>
                                        <p:tav tm="100000">
                                          <p:val>
                                            <p:strVal val="#ppt_w"/>
                                          </p:val>
                                        </p:tav>
                                      </p:tavLst>
                                    </p:anim>
                                    <p:anim calcmode="lin" valueType="num">
                                      <p:cBhvr>
                                        <p:cTn id="58" dur="1000" fill="hold"/>
                                        <p:tgtEl>
                                          <p:spTgt spid="19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55"/>
                                            </p:cond>
                                          </p:stCondLst>
                                        </p:cTn>
                                        <p:tgtEl>
                                          <p:spTgt spid="193"/>
                                        </p:tgtEl>
                                        <p:attrNameLst>
                                          <p:attrName>style.visibility</p:attrName>
                                        </p:attrNameLst>
                                      </p:cBhvr>
                                      <p:to>
                                        <p:strVal val="hidden"/>
                                      </p:to>
                                    </p:set>
                                  </p:subTnLst>
                                </p:cTn>
                              </p:par>
                            </p:childTnLst>
                          </p:cTn>
                        </p:par>
                        <p:par>
                          <p:cTn id="59" fill="hold">
                            <p:stCondLst>
                              <p:cond delay="5000"/>
                            </p:stCondLst>
                            <p:childTnLst>
                              <p:par>
                                <p:cTn id="60" presetID="23" presetClass="entr" presetSubtype="16" fill="hold" grpId="0" nodeType="afterEffect">
                                  <p:stCondLst>
                                    <p:cond delay="0"/>
                                  </p:stCondLst>
                                  <p:childTnLst>
                                    <p:set>
                                      <p:cBhvr>
                                        <p:cTn id="61" dur="1" fill="hold">
                                          <p:stCondLst>
                                            <p:cond delay="0"/>
                                          </p:stCondLst>
                                        </p:cTn>
                                        <p:tgtEl>
                                          <p:spTgt spid="192"/>
                                        </p:tgtEl>
                                        <p:attrNameLst>
                                          <p:attrName>style.visibility</p:attrName>
                                        </p:attrNameLst>
                                      </p:cBhvr>
                                      <p:to>
                                        <p:strVal val="visible"/>
                                      </p:to>
                                    </p:set>
                                    <p:anim calcmode="lin" valueType="num">
                                      <p:cBhvr>
                                        <p:cTn id="62" dur="1000" fill="hold"/>
                                        <p:tgtEl>
                                          <p:spTgt spid="192"/>
                                        </p:tgtEl>
                                        <p:attrNameLst>
                                          <p:attrName>ppt_w</p:attrName>
                                        </p:attrNameLst>
                                      </p:cBhvr>
                                      <p:tavLst>
                                        <p:tav tm="0">
                                          <p:val>
                                            <p:fltVal val="0"/>
                                          </p:val>
                                        </p:tav>
                                        <p:tav tm="100000">
                                          <p:val>
                                            <p:strVal val="#ppt_w"/>
                                          </p:val>
                                        </p:tav>
                                      </p:tavLst>
                                    </p:anim>
                                    <p:anim calcmode="lin" valueType="num">
                                      <p:cBhvr>
                                        <p:cTn id="63" dur="1000" fill="hold"/>
                                        <p:tgtEl>
                                          <p:spTgt spid="19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60"/>
                                            </p:cond>
                                          </p:stCondLst>
                                        </p:cTn>
                                        <p:tgtEl>
                                          <p:spTgt spid="192"/>
                                        </p:tgtEl>
                                        <p:attrNameLst>
                                          <p:attrName>style.visibility</p:attrName>
                                        </p:attrNameLst>
                                      </p:cBhvr>
                                      <p:to>
                                        <p:strVal val="hidden"/>
                                      </p:to>
                                    </p:set>
                                  </p:sub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191"/>
                                        </p:tgtEl>
                                        <p:attrNameLst>
                                          <p:attrName>style.visibility</p:attrName>
                                        </p:attrNameLst>
                                      </p:cBhvr>
                                      <p:to>
                                        <p:strVal val="visible"/>
                                      </p:to>
                                    </p:set>
                                    <p:anim calcmode="lin" valueType="num">
                                      <p:cBhvr>
                                        <p:cTn id="67" dur="1000" fill="hold"/>
                                        <p:tgtEl>
                                          <p:spTgt spid="191"/>
                                        </p:tgtEl>
                                        <p:attrNameLst>
                                          <p:attrName>ppt_w</p:attrName>
                                        </p:attrNameLst>
                                      </p:cBhvr>
                                      <p:tavLst>
                                        <p:tav tm="0">
                                          <p:val>
                                            <p:fltVal val="0"/>
                                          </p:val>
                                        </p:tav>
                                        <p:tav tm="100000">
                                          <p:val>
                                            <p:strVal val="#ppt_w"/>
                                          </p:val>
                                        </p:tav>
                                      </p:tavLst>
                                    </p:anim>
                                    <p:anim calcmode="lin" valueType="num">
                                      <p:cBhvr>
                                        <p:cTn id="68" dur="1000" fill="hold"/>
                                        <p:tgtEl>
                                          <p:spTgt spid="19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65"/>
                                            </p:cond>
                                          </p:stCondLst>
                                        </p:cTn>
                                        <p:tgtEl>
                                          <p:spTgt spid="191"/>
                                        </p:tgtEl>
                                        <p:attrNameLst>
                                          <p:attrName>style.visibility</p:attrName>
                                        </p:attrNameLst>
                                      </p:cBhvr>
                                      <p:to>
                                        <p:strVal val="hidden"/>
                                      </p:to>
                                    </p:set>
                                  </p:subTnLst>
                                </p:cTn>
                              </p:par>
                            </p:childTnLst>
                          </p:cTn>
                        </p:par>
                        <p:par>
                          <p:cTn id="69" fill="hold">
                            <p:stCondLst>
                              <p:cond delay="7000"/>
                            </p:stCondLst>
                            <p:childTnLst>
                              <p:par>
                                <p:cTn id="70" presetID="23" presetClass="entr" presetSubtype="16" fill="hold" grpId="0" nodeType="afterEffect">
                                  <p:stCondLst>
                                    <p:cond delay="0"/>
                                  </p:stCondLst>
                                  <p:childTnLst>
                                    <p:set>
                                      <p:cBhvr>
                                        <p:cTn id="71" dur="1" fill="hold">
                                          <p:stCondLst>
                                            <p:cond delay="0"/>
                                          </p:stCondLst>
                                        </p:cTn>
                                        <p:tgtEl>
                                          <p:spTgt spid="190"/>
                                        </p:tgtEl>
                                        <p:attrNameLst>
                                          <p:attrName>style.visibility</p:attrName>
                                        </p:attrNameLst>
                                      </p:cBhvr>
                                      <p:to>
                                        <p:strVal val="visible"/>
                                      </p:to>
                                    </p:set>
                                    <p:anim calcmode="lin" valueType="num">
                                      <p:cBhvr>
                                        <p:cTn id="72" dur="1000" fill="hold"/>
                                        <p:tgtEl>
                                          <p:spTgt spid="190"/>
                                        </p:tgtEl>
                                        <p:attrNameLst>
                                          <p:attrName>ppt_w</p:attrName>
                                        </p:attrNameLst>
                                      </p:cBhvr>
                                      <p:tavLst>
                                        <p:tav tm="0">
                                          <p:val>
                                            <p:fltVal val="0"/>
                                          </p:val>
                                        </p:tav>
                                        <p:tav tm="100000">
                                          <p:val>
                                            <p:strVal val="#ppt_w"/>
                                          </p:val>
                                        </p:tav>
                                      </p:tavLst>
                                    </p:anim>
                                    <p:anim calcmode="lin" valueType="num">
                                      <p:cBhvr>
                                        <p:cTn id="73" dur="1000" fill="hold"/>
                                        <p:tgtEl>
                                          <p:spTgt spid="19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70"/>
                                            </p:cond>
                                          </p:stCondLst>
                                        </p:cTn>
                                        <p:tgtEl>
                                          <p:spTgt spid="190"/>
                                        </p:tgtEl>
                                        <p:attrNameLst>
                                          <p:attrName>style.visibility</p:attrName>
                                        </p:attrNameLst>
                                      </p:cBhvr>
                                      <p:to>
                                        <p:strVal val="hidden"/>
                                      </p:to>
                                    </p:set>
                                  </p:subTnLst>
                                </p:cTn>
                              </p:par>
                            </p:childTnLst>
                          </p:cTn>
                        </p:par>
                        <p:par>
                          <p:cTn id="74" fill="hold">
                            <p:stCondLst>
                              <p:cond delay="8000"/>
                            </p:stCondLst>
                            <p:childTnLst>
                              <p:par>
                                <p:cTn id="75" presetID="23" presetClass="entr" presetSubtype="16" fill="hold" grpId="0" nodeType="afterEffect">
                                  <p:stCondLst>
                                    <p:cond delay="0"/>
                                  </p:stCondLst>
                                  <p:childTnLst>
                                    <p:set>
                                      <p:cBhvr>
                                        <p:cTn id="76" dur="1" fill="hold">
                                          <p:stCondLst>
                                            <p:cond delay="0"/>
                                          </p:stCondLst>
                                        </p:cTn>
                                        <p:tgtEl>
                                          <p:spTgt spid="189"/>
                                        </p:tgtEl>
                                        <p:attrNameLst>
                                          <p:attrName>style.visibility</p:attrName>
                                        </p:attrNameLst>
                                      </p:cBhvr>
                                      <p:to>
                                        <p:strVal val="visible"/>
                                      </p:to>
                                    </p:set>
                                    <p:anim calcmode="lin" valueType="num">
                                      <p:cBhvr>
                                        <p:cTn id="77" dur="1000" fill="hold"/>
                                        <p:tgtEl>
                                          <p:spTgt spid="189"/>
                                        </p:tgtEl>
                                        <p:attrNameLst>
                                          <p:attrName>ppt_w</p:attrName>
                                        </p:attrNameLst>
                                      </p:cBhvr>
                                      <p:tavLst>
                                        <p:tav tm="0">
                                          <p:val>
                                            <p:fltVal val="0"/>
                                          </p:val>
                                        </p:tav>
                                        <p:tav tm="100000">
                                          <p:val>
                                            <p:strVal val="#ppt_w"/>
                                          </p:val>
                                        </p:tav>
                                      </p:tavLst>
                                    </p:anim>
                                    <p:anim calcmode="lin" valueType="num">
                                      <p:cBhvr>
                                        <p:cTn id="78" dur="1000" fill="hold"/>
                                        <p:tgtEl>
                                          <p:spTgt spid="18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75"/>
                                            </p:cond>
                                          </p:stCondLst>
                                        </p:cTn>
                                        <p:tgtEl>
                                          <p:spTgt spid="189"/>
                                        </p:tgtEl>
                                        <p:attrNameLst>
                                          <p:attrName>style.visibility</p:attrName>
                                        </p:attrNameLst>
                                      </p:cBhvr>
                                      <p:to>
                                        <p:strVal val="hidden"/>
                                      </p:to>
                                    </p:set>
                                  </p:subTnLst>
                                </p:cTn>
                              </p:par>
                            </p:childTnLst>
                          </p:cTn>
                        </p:par>
                        <p:par>
                          <p:cTn id="79" fill="hold">
                            <p:stCondLst>
                              <p:cond delay="9000"/>
                            </p:stCondLst>
                            <p:childTnLst>
                              <p:par>
                                <p:cTn id="80" presetID="23" presetClass="entr" presetSubtype="16" fill="hold" grpId="0" nodeType="afterEffect">
                                  <p:stCondLst>
                                    <p:cond delay="0"/>
                                  </p:stCondLst>
                                  <p:childTnLst>
                                    <p:set>
                                      <p:cBhvr>
                                        <p:cTn id="81" dur="1" fill="hold">
                                          <p:stCondLst>
                                            <p:cond delay="0"/>
                                          </p:stCondLst>
                                        </p:cTn>
                                        <p:tgtEl>
                                          <p:spTgt spid="188"/>
                                        </p:tgtEl>
                                        <p:attrNameLst>
                                          <p:attrName>style.visibility</p:attrName>
                                        </p:attrNameLst>
                                      </p:cBhvr>
                                      <p:to>
                                        <p:strVal val="visible"/>
                                      </p:to>
                                    </p:set>
                                    <p:anim calcmode="lin" valueType="num">
                                      <p:cBhvr>
                                        <p:cTn id="82" dur="1000" fill="hold"/>
                                        <p:tgtEl>
                                          <p:spTgt spid="188"/>
                                        </p:tgtEl>
                                        <p:attrNameLst>
                                          <p:attrName>ppt_w</p:attrName>
                                        </p:attrNameLst>
                                      </p:cBhvr>
                                      <p:tavLst>
                                        <p:tav tm="0">
                                          <p:val>
                                            <p:fltVal val="0"/>
                                          </p:val>
                                        </p:tav>
                                        <p:tav tm="100000">
                                          <p:val>
                                            <p:strVal val="#ppt_w"/>
                                          </p:val>
                                        </p:tav>
                                      </p:tavLst>
                                    </p:anim>
                                    <p:anim calcmode="lin" valueType="num">
                                      <p:cBhvr>
                                        <p:cTn id="83" dur="1000" fill="hold"/>
                                        <p:tgtEl>
                                          <p:spTgt spid="18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0"/>
                                            </p:cond>
                                          </p:stCondLst>
                                        </p:cTn>
                                        <p:tgtEl>
                                          <p:spTgt spid="188"/>
                                        </p:tgtEl>
                                        <p:attrNameLst>
                                          <p:attrName>style.visibility</p:attrName>
                                        </p:attrNameLst>
                                      </p:cBhvr>
                                      <p:to>
                                        <p:strVal val="hidden"/>
                                      </p:to>
                                    </p:set>
                                  </p:subTnLst>
                                </p:cTn>
                              </p:par>
                            </p:childTnLst>
                          </p:cTn>
                        </p:par>
                        <p:par>
                          <p:cTn id="84" fill="hold">
                            <p:stCondLst>
                              <p:cond delay="10000"/>
                            </p:stCondLst>
                            <p:childTnLst>
                              <p:par>
                                <p:cTn id="85" presetID="23" presetClass="entr" presetSubtype="16" fill="hold" grpId="0" nodeType="afterEffect">
                                  <p:stCondLst>
                                    <p:cond delay="0"/>
                                  </p:stCondLst>
                                  <p:childTnLst>
                                    <p:set>
                                      <p:cBhvr>
                                        <p:cTn id="86" dur="1" fill="hold">
                                          <p:stCondLst>
                                            <p:cond delay="0"/>
                                          </p:stCondLst>
                                        </p:cTn>
                                        <p:tgtEl>
                                          <p:spTgt spid="187"/>
                                        </p:tgtEl>
                                        <p:attrNameLst>
                                          <p:attrName>style.visibility</p:attrName>
                                        </p:attrNameLst>
                                      </p:cBhvr>
                                      <p:to>
                                        <p:strVal val="visible"/>
                                      </p:to>
                                    </p:set>
                                    <p:anim calcmode="lin" valueType="num">
                                      <p:cBhvr>
                                        <p:cTn id="87" dur="1000" fill="hold"/>
                                        <p:tgtEl>
                                          <p:spTgt spid="187"/>
                                        </p:tgtEl>
                                        <p:attrNameLst>
                                          <p:attrName>ppt_w</p:attrName>
                                        </p:attrNameLst>
                                      </p:cBhvr>
                                      <p:tavLst>
                                        <p:tav tm="0">
                                          <p:val>
                                            <p:fltVal val="0"/>
                                          </p:val>
                                        </p:tav>
                                        <p:tav tm="100000">
                                          <p:val>
                                            <p:strVal val="#ppt_w"/>
                                          </p:val>
                                        </p:tav>
                                      </p:tavLst>
                                    </p:anim>
                                    <p:anim calcmode="lin" valueType="num">
                                      <p:cBhvr>
                                        <p:cTn id="88" dur="1000" fill="hold"/>
                                        <p:tgtEl>
                                          <p:spTgt spid="18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5"/>
                                            </p:cond>
                                          </p:stCondLst>
                                        </p:cTn>
                                        <p:tgtEl>
                                          <p:spTgt spid="187"/>
                                        </p:tgtEl>
                                        <p:attrNameLst>
                                          <p:attrName>style.visibility</p:attrName>
                                        </p:attrNameLst>
                                      </p:cBhvr>
                                      <p:to>
                                        <p:strVal val="hidden"/>
                                      </p:to>
                                    </p:set>
                                  </p:subTnLst>
                                </p:cTn>
                              </p:par>
                            </p:childTnLst>
                          </p:cTn>
                        </p:par>
                        <p:par>
                          <p:cTn id="89" fill="hold">
                            <p:stCondLst>
                              <p:cond delay="11000"/>
                            </p:stCondLst>
                            <p:childTnLst>
                              <p:par>
                                <p:cTn id="90" presetID="23" presetClass="entr" presetSubtype="16" fill="hold" grpId="0" nodeType="afterEffect">
                                  <p:stCondLst>
                                    <p:cond delay="0"/>
                                  </p:stCondLst>
                                  <p:childTnLst>
                                    <p:set>
                                      <p:cBhvr>
                                        <p:cTn id="91" dur="1" fill="hold">
                                          <p:stCondLst>
                                            <p:cond delay="0"/>
                                          </p:stCondLst>
                                        </p:cTn>
                                        <p:tgtEl>
                                          <p:spTgt spid="186"/>
                                        </p:tgtEl>
                                        <p:attrNameLst>
                                          <p:attrName>style.visibility</p:attrName>
                                        </p:attrNameLst>
                                      </p:cBhvr>
                                      <p:to>
                                        <p:strVal val="visible"/>
                                      </p:to>
                                    </p:set>
                                    <p:anim calcmode="lin" valueType="num">
                                      <p:cBhvr>
                                        <p:cTn id="92" dur="1000" fill="hold"/>
                                        <p:tgtEl>
                                          <p:spTgt spid="186"/>
                                        </p:tgtEl>
                                        <p:attrNameLst>
                                          <p:attrName>ppt_w</p:attrName>
                                        </p:attrNameLst>
                                      </p:cBhvr>
                                      <p:tavLst>
                                        <p:tav tm="0">
                                          <p:val>
                                            <p:fltVal val="0"/>
                                          </p:val>
                                        </p:tav>
                                        <p:tav tm="100000">
                                          <p:val>
                                            <p:strVal val="#ppt_w"/>
                                          </p:val>
                                        </p:tav>
                                      </p:tavLst>
                                    </p:anim>
                                    <p:anim calcmode="lin" valueType="num">
                                      <p:cBhvr>
                                        <p:cTn id="93" dur="1000" fill="hold"/>
                                        <p:tgtEl>
                                          <p:spTgt spid="18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90"/>
                                            </p:cond>
                                          </p:stCondLst>
                                        </p:cTn>
                                        <p:tgtEl>
                                          <p:spTgt spid="186"/>
                                        </p:tgtEl>
                                        <p:attrNameLst>
                                          <p:attrName>style.visibility</p:attrName>
                                        </p:attrNameLst>
                                      </p:cBhvr>
                                      <p:to>
                                        <p:strVal val="hidden"/>
                                      </p:to>
                                    </p:set>
                                  </p:subTnLst>
                                </p:cTn>
                              </p:par>
                            </p:childTnLst>
                          </p:cTn>
                        </p:par>
                        <p:par>
                          <p:cTn id="94" fill="hold">
                            <p:stCondLst>
                              <p:cond delay="12000"/>
                            </p:stCondLst>
                            <p:childTnLst>
                              <p:par>
                                <p:cTn id="95" presetID="23" presetClass="entr" presetSubtype="16" fill="hold" grpId="0" nodeType="afterEffect">
                                  <p:stCondLst>
                                    <p:cond delay="0"/>
                                  </p:stCondLst>
                                  <p:childTnLst>
                                    <p:set>
                                      <p:cBhvr>
                                        <p:cTn id="96" dur="1" fill="hold">
                                          <p:stCondLst>
                                            <p:cond delay="0"/>
                                          </p:stCondLst>
                                        </p:cTn>
                                        <p:tgtEl>
                                          <p:spTgt spid="185"/>
                                        </p:tgtEl>
                                        <p:attrNameLst>
                                          <p:attrName>style.visibility</p:attrName>
                                        </p:attrNameLst>
                                      </p:cBhvr>
                                      <p:to>
                                        <p:strVal val="visible"/>
                                      </p:to>
                                    </p:set>
                                    <p:anim calcmode="lin" valueType="num">
                                      <p:cBhvr>
                                        <p:cTn id="97" dur="1000" fill="hold"/>
                                        <p:tgtEl>
                                          <p:spTgt spid="185"/>
                                        </p:tgtEl>
                                        <p:attrNameLst>
                                          <p:attrName>ppt_w</p:attrName>
                                        </p:attrNameLst>
                                      </p:cBhvr>
                                      <p:tavLst>
                                        <p:tav tm="0">
                                          <p:val>
                                            <p:fltVal val="0"/>
                                          </p:val>
                                        </p:tav>
                                        <p:tav tm="100000">
                                          <p:val>
                                            <p:strVal val="#ppt_w"/>
                                          </p:val>
                                        </p:tav>
                                      </p:tavLst>
                                    </p:anim>
                                    <p:anim calcmode="lin" valueType="num">
                                      <p:cBhvr>
                                        <p:cTn id="98" dur="1000" fill="hold"/>
                                        <p:tgtEl>
                                          <p:spTgt spid="18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95"/>
                                            </p:cond>
                                          </p:stCondLst>
                                        </p:cTn>
                                        <p:tgtEl>
                                          <p:spTgt spid="185"/>
                                        </p:tgtEl>
                                        <p:attrNameLst>
                                          <p:attrName>style.visibility</p:attrName>
                                        </p:attrNameLst>
                                      </p:cBhvr>
                                      <p:to>
                                        <p:strVal val="hidden"/>
                                      </p:to>
                                    </p:set>
                                  </p:subTnLst>
                                </p:cTn>
                              </p:par>
                            </p:childTnLst>
                          </p:cTn>
                        </p:par>
                        <p:par>
                          <p:cTn id="99" fill="hold">
                            <p:stCondLst>
                              <p:cond delay="13000"/>
                            </p:stCondLst>
                            <p:childTnLst>
                              <p:par>
                                <p:cTn id="100" presetID="23" presetClass="entr" presetSubtype="16" fill="hold" grpId="0" nodeType="afterEffect">
                                  <p:stCondLst>
                                    <p:cond delay="0"/>
                                  </p:stCondLst>
                                  <p:childTnLst>
                                    <p:set>
                                      <p:cBhvr>
                                        <p:cTn id="101" dur="1" fill="hold">
                                          <p:stCondLst>
                                            <p:cond delay="0"/>
                                          </p:stCondLst>
                                        </p:cTn>
                                        <p:tgtEl>
                                          <p:spTgt spid="184"/>
                                        </p:tgtEl>
                                        <p:attrNameLst>
                                          <p:attrName>style.visibility</p:attrName>
                                        </p:attrNameLst>
                                      </p:cBhvr>
                                      <p:to>
                                        <p:strVal val="visible"/>
                                      </p:to>
                                    </p:set>
                                    <p:anim calcmode="lin" valueType="num">
                                      <p:cBhvr>
                                        <p:cTn id="102" dur="1000" fill="hold"/>
                                        <p:tgtEl>
                                          <p:spTgt spid="184"/>
                                        </p:tgtEl>
                                        <p:attrNameLst>
                                          <p:attrName>ppt_w</p:attrName>
                                        </p:attrNameLst>
                                      </p:cBhvr>
                                      <p:tavLst>
                                        <p:tav tm="0">
                                          <p:val>
                                            <p:fltVal val="0"/>
                                          </p:val>
                                        </p:tav>
                                        <p:tav tm="100000">
                                          <p:val>
                                            <p:strVal val="#ppt_w"/>
                                          </p:val>
                                        </p:tav>
                                      </p:tavLst>
                                    </p:anim>
                                    <p:anim calcmode="lin" valueType="num">
                                      <p:cBhvr>
                                        <p:cTn id="103" dur="1000" fill="hold"/>
                                        <p:tgtEl>
                                          <p:spTgt spid="18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0"/>
                                            </p:cond>
                                          </p:stCondLst>
                                        </p:cTn>
                                        <p:tgtEl>
                                          <p:spTgt spid="184"/>
                                        </p:tgtEl>
                                        <p:attrNameLst>
                                          <p:attrName>style.visibility</p:attrName>
                                        </p:attrNameLst>
                                      </p:cBhvr>
                                      <p:to>
                                        <p:strVal val="hidden"/>
                                      </p:to>
                                    </p:set>
                                  </p:subTnLst>
                                </p:cTn>
                              </p:par>
                            </p:childTnLst>
                          </p:cTn>
                        </p:par>
                        <p:par>
                          <p:cTn id="104" fill="hold">
                            <p:stCondLst>
                              <p:cond delay="14000"/>
                            </p:stCondLst>
                            <p:childTnLst>
                              <p:par>
                                <p:cTn id="105" presetID="23" presetClass="entr" presetSubtype="16" fill="hold" grpId="0" nodeType="afterEffect">
                                  <p:stCondLst>
                                    <p:cond delay="0"/>
                                  </p:stCondLst>
                                  <p:childTnLst>
                                    <p:set>
                                      <p:cBhvr>
                                        <p:cTn id="106" dur="1" fill="hold">
                                          <p:stCondLst>
                                            <p:cond delay="0"/>
                                          </p:stCondLst>
                                        </p:cTn>
                                        <p:tgtEl>
                                          <p:spTgt spid="183"/>
                                        </p:tgtEl>
                                        <p:attrNameLst>
                                          <p:attrName>style.visibility</p:attrName>
                                        </p:attrNameLst>
                                      </p:cBhvr>
                                      <p:to>
                                        <p:strVal val="visible"/>
                                      </p:to>
                                    </p:set>
                                    <p:anim calcmode="lin" valueType="num">
                                      <p:cBhvr>
                                        <p:cTn id="107" dur="1000" fill="hold"/>
                                        <p:tgtEl>
                                          <p:spTgt spid="183"/>
                                        </p:tgtEl>
                                        <p:attrNameLst>
                                          <p:attrName>ppt_w</p:attrName>
                                        </p:attrNameLst>
                                      </p:cBhvr>
                                      <p:tavLst>
                                        <p:tav tm="0">
                                          <p:val>
                                            <p:fltVal val="0"/>
                                          </p:val>
                                        </p:tav>
                                        <p:tav tm="100000">
                                          <p:val>
                                            <p:strVal val="#ppt_w"/>
                                          </p:val>
                                        </p:tav>
                                      </p:tavLst>
                                    </p:anim>
                                    <p:anim calcmode="lin" valueType="num">
                                      <p:cBhvr>
                                        <p:cTn id="108" dur="1000" fill="hold"/>
                                        <p:tgtEl>
                                          <p:spTgt spid="18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5"/>
                                            </p:cond>
                                          </p:stCondLst>
                                        </p:cTn>
                                        <p:tgtEl>
                                          <p:spTgt spid="183"/>
                                        </p:tgtEl>
                                        <p:attrNameLst>
                                          <p:attrName>style.visibility</p:attrName>
                                        </p:attrNameLst>
                                      </p:cBhvr>
                                      <p:to>
                                        <p:strVal val="hidden"/>
                                      </p:to>
                                    </p:set>
                                  </p:subTnLst>
                                </p:cTn>
                              </p:par>
                            </p:childTnLst>
                          </p:cTn>
                        </p:par>
                        <p:par>
                          <p:cTn id="109" fill="hold">
                            <p:stCondLst>
                              <p:cond delay="15000"/>
                            </p:stCondLst>
                            <p:childTnLst>
                              <p:par>
                                <p:cTn id="110" presetID="23" presetClass="entr" presetSubtype="16" fill="hold" grpId="0" nodeType="afterEffect">
                                  <p:stCondLst>
                                    <p:cond delay="0"/>
                                  </p:stCondLst>
                                  <p:childTnLst>
                                    <p:set>
                                      <p:cBhvr>
                                        <p:cTn id="111" dur="1" fill="hold">
                                          <p:stCondLst>
                                            <p:cond delay="0"/>
                                          </p:stCondLst>
                                        </p:cTn>
                                        <p:tgtEl>
                                          <p:spTgt spid="182"/>
                                        </p:tgtEl>
                                        <p:attrNameLst>
                                          <p:attrName>style.visibility</p:attrName>
                                        </p:attrNameLst>
                                      </p:cBhvr>
                                      <p:to>
                                        <p:strVal val="visible"/>
                                      </p:to>
                                    </p:set>
                                    <p:anim calcmode="lin" valueType="num">
                                      <p:cBhvr>
                                        <p:cTn id="112" dur="1000" fill="hold"/>
                                        <p:tgtEl>
                                          <p:spTgt spid="182"/>
                                        </p:tgtEl>
                                        <p:attrNameLst>
                                          <p:attrName>ppt_w</p:attrName>
                                        </p:attrNameLst>
                                      </p:cBhvr>
                                      <p:tavLst>
                                        <p:tav tm="0">
                                          <p:val>
                                            <p:fltVal val="0"/>
                                          </p:val>
                                        </p:tav>
                                        <p:tav tm="100000">
                                          <p:val>
                                            <p:strVal val="#ppt_w"/>
                                          </p:val>
                                        </p:tav>
                                      </p:tavLst>
                                    </p:anim>
                                    <p:anim calcmode="lin" valueType="num">
                                      <p:cBhvr>
                                        <p:cTn id="113" dur="1000" fill="hold"/>
                                        <p:tgtEl>
                                          <p:spTgt spid="18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10"/>
                                            </p:cond>
                                          </p:stCondLst>
                                        </p:cTn>
                                        <p:tgtEl>
                                          <p:spTgt spid="182"/>
                                        </p:tgtEl>
                                        <p:attrNameLst>
                                          <p:attrName>style.visibility</p:attrName>
                                        </p:attrNameLst>
                                      </p:cBhvr>
                                      <p:to>
                                        <p:strVal val="hidden"/>
                                      </p:to>
                                    </p:set>
                                  </p:subTnLst>
                                </p:cTn>
                              </p:par>
                            </p:childTnLst>
                          </p:cTn>
                        </p:par>
                        <p:par>
                          <p:cTn id="114" fill="hold">
                            <p:stCondLst>
                              <p:cond delay="16000"/>
                            </p:stCondLst>
                            <p:childTnLst>
                              <p:par>
                                <p:cTn id="115" presetID="23" presetClass="entr" presetSubtype="16" fill="hold" grpId="0" nodeType="afterEffect">
                                  <p:stCondLst>
                                    <p:cond delay="0"/>
                                  </p:stCondLst>
                                  <p:childTnLst>
                                    <p:set>
                                      <p:cBhvr>
                                        <p:cTn id="116" dur="1" fill="hold">
                                          <p:stCondLst>
                                            <p:cond delay="0"/>
                                          </p:stCondLst>
                                        </p:cTn>
                                        <p:tgtEl>
                                          <p:spTgt spid="181"/>
                                        </p:tgtEl>
                                        <p:attrNameLst>
                                          <p:attrName>style.visibility</p:attrName>
                                        </p:attrNameLst>
                                      </p:cBhvr>
                                      <p:to>
                                        <p:strVal val="visible"/>
                                      </p:to>
                                    </p:set>
                                    <p:anim calcmode="lin" valueType="num">
                                      <p:cBhvr>
                                        <p:cTn id="117" dur="1000" fill="hold"/>
                                        <p:tgtEl>
                                          <p:spTgt spid="181"/>
                                        </p:tgtEl>
                                        <p:attrNameLst>
                                          <p:attrName>ppt_w</p:attrName>
                                        </p:attrNameLst>
                                      </p:cBhvr>
                                      <p:tavLst>
                                        <p:tav tm="0">
                                          <p:val>
                                            <p:fltVal val="0"/>
                                          </p:val>
                                        </p:tav>
                                        <p:tav tm="100000">
                                          <p:val>
                                            <p:strVal val="#ppt_w"/>
                                          </p:val>
                                        </p:tav>
                                      </p:tavLst>
                                    </p:anim>
                                    <p:anim calcmode="lin" valueType="num">
                                      <p:cBhvr>
                                        <p:cTn id="118" dur="1000" fill="hold"/>
                                        <p:tgtEl>
                                          <p:spTgt spid="18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15"/>
                                            </p:cond>
                                          </p:stCondLst>
                                        </p:cTn>
                                        <p:tgtEl>
                                          <p:spTgt spid="181"/>
                                        </p:tgtEl>
                                        <p:attrNameLst>
                                          <p:attrName>style.visibility</p:attrName>
                                        </p:attrNameLst>
                                      </p:cBhvr>
                                      <p:to>
                                        <p:strVal val="hidden"/>
                                      </p:to>
                                    </p:set>
                                  </p:subTnLst>
                                </p:cTn>
                              </p:par>
                            </p:childTnLst>
                          </p:cTn>
                        </p:par>
                        <p:par>
                          <p:cTn id="119" fill="hold">
                            <p:stCondLst>
                              <p:cond delay="17000"/>
                            </p:stCondLst>
                            <p:childTnLst>
                              <p:par>
                                <p:cTn id="120" presetID="23" presetClass="entr" presetSubtype="16" fill="hold" grpId="0" nodeType="afterEffect">
                                  <p:stCondLst>
                                    <p:cond delay="0"/>
                                  </p:stCondLst>
                                  <p:childTnLst>
                                    <p:set>
                                      <p:cBhvr>
                                        <p:cTn id="121" dur="1" fill="hold">
                                          <p:stCondLst>
                                            <p:cond delay="0"/>
                                          </p:stCondLst>
                                        </p:cTn>
                                        <p:tgtEl>
                                          <p:spTgt spid="180"/>
                                        </p:tgtEl>
                                        <p:attrNameLst>
                                          <p:attrName>style.visibility</p:attrName>
                                        </p:attrNameLst>
                                      </p:cBhvr>
                                      <p:to>
                                        <p:strVal val="visible"/>
                                      </p:to>
                                    </p:set>
                                    <p:anim calcmode="lin" valueType="num">
                                      <p:cBhvr>
                                        <p:cTn id="122" dur="1000" fill="hold"/>
                                        <p:tgtEl>
                                          <p:spTgt spid="180"/>
                                        </p:tgtEl>
                                        <p:attrNameLst>
                                          <p:attrName>ppt_w</p:attrName>
                                        </p:attrNameLst>
                                      </p:cBhvr>
                                      <p:tavLst>
                                        <p:tav tm="0">
                                          <p:val>
                                            <p:fltVal val="0"/>
                                          </p:val>
                                        </p:tav>
                                        <p:tav tm="100000">
                                          <p:val>
                                            <p:strVal val="#ppt_w"/>
                                          </p:val>
                                        </p:tav>
                                      </p:tavLst>
                                    </p:anim>
                                    <p:anim calcmode="lin" valueType="num">
                                      <p:cBhvr>
                                        <p:cTn id="123" dur="1000" fill="hold"/>
                                        <p:tgtEl>
                                          <p:spTgt spid="18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20"/>
                                            </p:cond>
                                          </p:stCondLst>
                                        </p:cTn>
                                        <p:tgtEl>
                                          <p:spTgt spid="180"/>
                                        </p:tgtEl>
                                        <p:attrNameLst>
                                          <p:attrName>style.visibility</p:attrName>
                                        </p:attrNameLst>
                                      </p:cBhvr>
                                      <p:to>
                                        <p:strVal val="hidden"/>
                                      </p:to>
                                    </p:set>
                                  </p:subTnLst>
                                </p:cTn>
                              </p:par>
                            </p:childTnLst>
                          </p:cTn>
                        </p:par>
                        <p:par>
                          <p:cTn id="124" fill="hold">
                            <p:stCondLst>
                              <p:cond delay="18000"/>
                            </p:stCondLst>
                            <p:childTnLst>
                              <p:par>
                                <p:cTn id="125" presetID="23" presetClass="entr" presetSubtype="16" fill="hold" grpId="0" nodeType="afterEffect">
                                  <p:stCondLst>
                                    <p:cond delay="0"/>
                                  </p:stCondLst>
                                  <p:childTnLst>
                                    <p:set>
                                      <p:cBhvr>
                                        <p:cTn id="126" dur="1" fill="hold">
                                          <p:stCondLst>
                                            <p:cond delay="0"/>
                                          </p:stCondLst>
                                        </p:cTn>
                                        <p:tgtEl>
                                          <p:spTgt spid="179"/>
                                        </p:tgtEl>
                                        <p:attrNameLst>
                                          <p:attrName>style.visibility</p:attrName>
                                        </p:attrNameLst>
                                      </p:cBhvr>
                                      <p:to>
                                        <p:strVal val="visible"/>
                                      </p:to>
                                    </p:set>
                                    <p:anim calcmode="lin" valueType="num">
                                      <p:cBhvr>
                                        <p:cTn id="127" dur="1000" fill="hold"/>
                                        <p:tgtEl>
                                          <p:spTgt spid="179"/>
                                        </p:tgtEl>
                                        <p:attrNameLst>
                                          <p:attrName>ppt_w</p:attrName>
                                        </p:attrNameLst>
                                      </p:cBhvr>
                                      <p:tavLst>
                                        <p:tav tm="0">
                                          <p:val>
                                            <p:fltVal val="0"/>
                                          </p:val>
                                        </p:tav>
                                        <p:tav tm="100000">
                                          <p:val>
                                            <p:strVal val="#ppt_w"/>
                                          </p:val>
                                        </p:tav>
                                      </p:tavLst>
                                    </p:anim>
                                    <p:anim calcmode="lin" valueType="num">
                                      <p:cBhvr>
                                        <p:cTn id="128" dur="1000" fill="hold"/>
                                        <p:tgtEl>
                                          <p:spTgt spid="17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25"/>
                                            </p:cond>
                                          </p:stCondLst>
                                        </p:cTn>
                                        <p:tgtEl>
                                          <p:spTgt spid="179"/>
                                        </p:tgtEl>
                                        <p:attrNameLst>
                                          <p:attrName>style.visibility</p:attrName>
                                        </p:attrNameLst>
                                      </p:cBhvr>
                                      <p:to>
                                        <p:strVal val="hidden"/>
                                      </p:to>
                                    </p:set>
                                  </p:subTnLst>
                                </p:cTn>
                              </p:par>
                            </p:childTnLst>
                          </p:cTn>
                        </p:par>
                        <p:par>
                          <p:cTn id="129" fill="hold">
                            <p:stCondLst>
                              <p:cond delay="19000"/>
                            </p:stCondLst>
                            <p:childTnLst>
                              <p:par>
                                <p:cTn id="130" presetID="23" presetClass="entr" presetSubtype="16" fill="hold" grpId="0" nodeType="afterEffect">
                                  <p:stCondLst>
                                    <p:cond delay="0"/>
                                  </p:stCondLst>
                                  <p:childTnLst>
                                    <p:set>
                                      <p:cBhvr>
                                        <p:cTn id="131" dur="1" fill="hold">
                                          <p:stCondLst>
                                            <p:cond delay="0"/>
                                          </p:stCondLst>
                                        </p:cTn>
                                        <p:tgtEl>
                                          <p:spTgt spid="178"/>
                                        </p:tgtEl>
                                        <p:attrNameLst>
                                          <p:attrName>style.visibility</p:attrName>
                                        </p:attrNameLst>
                                      </p:cBhvr>
                                      <p:to>
                                        <p:strVal val="visible"/>
                                      </p:to>
                                    </p:set>
                                    <p:anim calcmode="lin" valueType="num">
                                      <p:cBhvr>
                                        <p:cTn id="132" dur="1000" fill="hold"/>
                                        <p:tgtEl>
                                          <p:spTgt spid="178"/>
                                        </p:tgtEl>
                                        <p:attrNameLst>
                                          <p:attrName>ppt_w</p:attrName>
                                        </p:attrNameLst>
                                      </p:cBhvr>
                                      <p:tavLst>
                                        <p:tav tm="0">
                                          <p:val>
                                            <p:fltVal val="0"/>
                                          </p:val>
                                        </p:tav>
                                        <p:tav tm="100000">
                                          <p:val>
                                            <p:strVal val="#ppt_w"/>
                                          </p:val>
                                        </p:tav>
                                      </p:tavLst>
                                    </p:anim>
                                    <p:anim calcmode="lin" valueType="num">
                                      <p:cBhvr>
                                        <p:cTn id="133" dur="1000" fill="hold"/>
                                        <p:tgtEl>
                                          <p:spTgt spid="17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30"/>
                                            </p:cond>
                                          </p:stCondLst>
                                        </p:cTn>
                                        <p:tgtEl>
                                          <p:spTgt spid="178"/>
                                        </p:tgtEl>
                                        <p:attrNameLst>
                                          <p:attrName>style.visibility</p:attrName>
                                        </p:attrNameLst>
                                      </p:cBhvr>
                                      <p:to>
                                        <p:strVal val="hidden"/>
                                      </p:to>
                                    </p:set>
                                  </p:subTnLst>
                                </p:cTn>
                              </p:par>
                            </p:childTnLst>
                          </p:cTn>
                        </p:par>
                        <p:par>
                          <p:cTn id="134" fill="hold">
                            <p:stCondLst>
                              <p:cond delay="20000"/>
                            </p:stCondLst>
                            <p:childTnLst>
                              <p:par>
                                <p:cTn id="135" presetID="23" presetClass="entr" presetSubtype="16" fill="hold" grpId="0" nodeType="afterEffect">
                                  <p:stCondLst>
                                    <p:cond delay="0"/>
                                  </p:stCondLst>
                                  <p:childTnLst>
                                    <p:set>
                                      <p:cBhvr>
                                        <p:cTn id="136" dur="1" fill="hold">
                                          <p:stCondLst>
                                            <p:cond delay="0"/>
                                          </p:stCondLst>
                                        </p:cTn>
                                        <p:tgtEl>
                                          <p:spTgt spid="177"/>
                                        </p:tgtEl>
                                        <p:attrNameLst>
                                          <p:attrName>style.visibility</p:attrName>
                                        </p:attrNameLst>
                                      </p:cBhvr>
                                      <p:to>
                                        <p:strVal val="visible"/>
                                      </p:to>
                                    </p:set>
                                    <p:anim calcmode="lin" valueType="num">
                                      <p:cBhvr>
                                        <p:cTn id="137" dur="1000" fill="hold"/>
                                        <p:tgtEl>
                                          <p:spTgt spid="177"/>
                                        </p:tgtEl>
                                        <p:attrNameLst>
                                          <p:attrName>ppt_w</p:attrName>
                                        </p:attrNameLst>
                                      </p:cBhvr>
                                      <p:tavLst>
                                        <p:tav tm="0">
                                          <p:val>
                                            <p:fltVal val="0"/>
                                          </p:val>
                                        </p:tav>
                                        <p:tav tm="100000">
                                          <p:val>
                                            <p:strVal val="#ppt_w"/>
                                          </p:val>
                                        </p:tav>
                                      </p:tavLst>
                                    </p:anim>
                                    <p:anim calcmode="lin" valueType="num">
                                      <p:cBhvr>
                                        <p:cTn id="138" dur="1000" fill="hold"/>
                                        <p:tgtEl>
                                          <p:spTgt spid="17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35"/>
                                            </p:cond>
                                          </p:stCondLst>
                                        </p:cTn>
                                        <p:tgtEl>
                                          <p:spTgt spid="177"/>
                                        </p:tgtEl>
                                        <p:attrNameLst>
                                          <p:attrName>style.visibility</p:attrName>
                                        </p:attrNameLst>
                                      </p:cBhvr>
                                      <p:to>
                                        <p:strVal val="hidden"/>
                                      </p:to>
                                    </p:set>
                                  </p:subTnLst>
                                </p:cTn>
                              </p:par>
                            </p:childTnLst>
                          </p:cTn>
                        </p:par>
                        <p:par>
                          <p:cTn id="139" fill="hold">
                            <p:stCondLst>
                              <p:cond delay="21000"/>
                            </p:stCondLst>
                            <p:childTnLst>
                              <p:par>
                                <p:cTn id="140" presetID="23" presetClass="entr" presetSubtype="16" fill="hold" grpId="0" nodeType="afterEffect">
                                  <p:stCondLst>
                                    <p:cond delay="0"/>
                                  </p:stCondLst>
                                  <p:childTnLst>
                                    <p:set>
                                      <p:cBhvr>
                                        <p:cTn id="141" dur="1" fill="hold">
                                          <p:stCondLst>
                                            <p:cond delay="0"/>
                                          </p:stCondLst>
                                        </p:cTn>
                                        <p:tgtEl>
                                          <p:spTgt spid="176"/>
                                        </p:tgtEl>
                                        <p:attrNameLst>
                                          <p:attrName>style.visibility</p:attrName>
                                        </p:attrNameLst>
                                      </p:cBhvr>
                                      <p:to>
                                        <p:strVal val="visible"/>
                                      </p:to>
                                    </p:set>
                                    <p:anim calcmode="lin" valueType="num">
                                      <p:cBhvr>
                                        <p:cTn id="142" dur="1000" fill="hold"/>
                                        <p:tgtEl>
                                          <p:spTgt spid="176"/>
                                        </p:tgtEl>
                                        <p:attrNameLst>
                                          <p:attrName>ppt_w</p:attrName>
                                        </p:attrNameLst>
                                      </p:cBhvr>
                                      <p:tavLst>
                                        <p:tav tm="0">
                                          <p:val>
                                            <p:fltVal val="0"/>
                                          </p:val>
                                        </p:tav>
                                        <p:tav tm="100000">
                                          <p:val>
                                            <p:strVal val="#ppt_w"/>
                                          </p:val>
                                        </p:tav>
                                      </p:tavLst>
                                    </p:anim>
                                    <p:anim calcmode="lin" valueType="num">
                                      <p:cBhvr>
                                        <p:cTn id="143" dur="1000" fill="hold"/>
                                        <p:tgtEl>
                                          <p:spTgt spid="17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40"/>
                                            </p:cond>
                                          </p:stCondLst>
                                        </p:cTn>
                                        <p:tgtEl>
                                          <p:spTgt spid="176"/>
                                        </p:tgtEl>
                                        <p:attrNameLst>
                                          <p:attrName>style.visibility</p:attrName>
                                        </p:attrNameLst>
                                      </p:cBhvr>
                                      <p:to>
                                        <p:strVal val="hidden"/>
                                      </p:to>
                                    </p:set>
                                  </p:subTnLst>
                                </p:cTn>
                              </p:par>
                            </p:childTnLst>
                          </p:cTn>
                        </p:par>
                        <p:par>
                          <p:cTn id="144" fill="hold">
                            <p:stCondLst>
                              <p:cond delay="22000"/>
                            </p:stCondLst>
                            <p:childTnLst>
                              <p:par>
                                <p:cTn id="145" presetID="23" presetClass="entr" presetSubtype="16" fill="hold" grpId="0" nodeType="afterEffect">
                                  <p:stCondLst>
                                    <p:cond delay="0"/>
                                  </p:stCondLst>
                                  <p:childTnLst>
                                    <p:set>
                                      <p:cBhvr>
                                        <p:cTn id="146" dur="1" fill="hold">
                                          <p:stCondLst>
                                            <p:cond delay="0"/>
                                          </p:stCondLst>
                                        </p:cTn>
                                        <p:tgtEl>
                                          <p:spTgt spid="175"/>
                                        </p:tgtEl>
                                        <p:attrNameLst>
                                          <p:attrName>style.visibility</p:attrName>
                                        </p:attrNameLst>
                                      </p:cBhvr>
                                      <p:to>
                                        <p:strVal val="visible"/>
                                      </p:to>
                                    </p:set>
                                    <p:anim calcmode="lin" valueType="num">
                                      <p:cBhvr>
                                        <p:cTn id="147" dur="1000" fill="hold"/>
                                        <p:tgtEl>
                                          <p:spTgt spid="175"/>
                                        </p:tgtEl>
                                        <p:attrNameLst>
                                          <p:attrName>ppt_w</p:attrName>
                                        </p:attrNameLst>
                                      </p:cBhvr>
                                      <p:tavLst>
                                        <p:tav tm="0">
                                          <p:val>
                                            <p:fltVal val="0"/>
                                          </p:val>
                                        </p:tav>
                                        <p:tav tm="100000">
                                          <p:val>
                                            <p:strVal val="#ppt_w"/>
                                          </p:val>
                                        </p:tav>
                                      </p:tavLst>
                                    </p:anim>
                                    <p:anim calcmode="lin" valueType="num">
                                      <p:cBhvr>
                                        <p:cTn id="148" dur="1000" fill="hold"/>
                                        <p:tgtEl>
                                          <p:spTgt spid="1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45"/>
                                            </p:cond>
                                          </p:stCondLst>
                                        </p:cTn>
                                        <p:tgtEl>
                                          <p:spTgt spid="175"/>
                                        </p:tgtEl>
                                        <p:attrNameLst>
                                          <p:attrName>style.visibility</p:attrName>
                                        </p:attrNameLst>
                                      </p:cBhvr>
                                      <p:to>
                                        <p:strVal val="hidden"/>
                                      </p:to>
                                    </p:set>
                                  </p:subTnLst>
                                </p:cTn>
                              </p:par>
                            </p:childTnLst>
                          </p:cTn>
                        </p:par>
                        <p:par>
                          <p:cTn id="149" fill="hold">
                            <p:stCondLst>
                              <p:cond delay="23000"/>
                            </p:stCondLst>
                            <p:childTnLst>
                              <p:par>
                                <p:cTn id="150" presetID="23" presetClass="entr" presetSubtype="16" fill="hold" grpId="0" nodeType="afterEffect">
                                  <p:stCondLst>
                                    <p:cond delay="0"/>
                                  </p:stCondLst>
                                  <p:childTnLst>
                                    <p:set>
                                      <p:cBhvr>
                                        <p:cTn id="151" dur="1" fill="hold">
                                          <p:stCondLst>
                                            <p:cond delay="0"/>
                                          </p:stCondLst>
                                        </p:cTn>
                                        <p:tgtEl>
                                          <p:spTgt spid="174"/>
                                        </p:tgtEl>
                                        <p:attrNameLst>
                                          <p:attrName>style.visibility</p:attrName>
                                        </p:attrNameLst>
                                      </p:cBhvr>
                                      <p:to>
                                        <p:strVal val="visible"/>
                                      </p:to>
                                    </p:set>
                                    <p:anim calcmode="lin" valueType="num">
                                      <p:cBhvr>
                                        <p:cTn id="152" dur="1000" fill="hold"/>
                                        <p:tgtEl>
                                          <p:spTgt spid="174"/>
                                        </p:tgtEl>
                                        <p:attrNameLst>
                                          <p:attrName>ppt_w</p:attrName>
                                        </p:attrNameLst>
                                      </p:cBhvr>
                                      <p:tavLst>
                                        <p:tav tm="0">
                                          <p:val>
                                            <p:fltVal val="0"/>
                                          </p:val>
                                        </p:tav>
                                        <p:tav tm="100000">
                                          <p:val>
                                            <p:strVal val="#ppt_w"/>
                                          </p:val>
                                        </p:tav>
                                      </p:tavLst>
                                    </p:anim>
                                    <p:anim calcmode="lin" valueType="num">
                                      <p:cBhvr>
                                        <p:cTn id="153" dur="1000" fill="hold"/>
                                        <p:tgtEl>
                                          <p:spTgt spid="17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50"/>
                                            </p:cond>
                                          </p:stCondLst>
                                        </p:cTn>
                                        <p:tgtEl>
                                          <p:spTgt spid="174"/>
                                        </p:tgtEl>
                                        <p:attrNameLst>
                                          <p:attrName>style.visibility</p:attrName>
                                        </p:attrNameLst>
                                      </p:cBhvr>
                                      <p:to>
                                        <p:strVal val="hidden"/>
                                      </p:to>
                                    </p:set>
                                  </p:subTnLst>
                                </p:cTn>
                              </p:par>
                            </p:childTnLst>
                          </p:cTn>
                        </p:par>
                        <p:par>
                          <p:cTn id="154" fill="hold">
                            <p:stCondLst>
                              <p:cond delay="24000"/>
                            </p:stCondLst>
                            <p:childTnLst>
                              <p:par>
                                <p:cTn id="155" presetID="23" presetClass="entr" presetSubtype="16" fill="hold" grpId="0" nodeType="afterEffect">
                                  <p:stCondLst>
                                    <p:cond delay="0"/>
                                  </p:stCondLst>
                                  <p:childTnLst>
                                    <p:set>
                                      <p:cBhvr>
                                        <p:cTn id="156" dur="1" fill="hold">
                                          <p:stCondLst>
                                            <p:cond delay="0"/>
                                          </p:stCondLst>
                                        </p:cTn>
                                        <p:tgtEl>
                                          <p:spTgt spid="173"/>
                                        </p:tgtEl>
                                        <p:attrNameLst>
                                          <p:attrName>style.visibility</p:attrName>
                                        </p:attrNameLst>
                                      </p:cBhvr>
                                      <p:to>
                                        <p:strVal val="visible"/>
                                      </p:to>
                                    </p:set>
                                    <p:anim calcmode="lin" valueType="num">
                                      <p:cBhvr>
                                        <p:cTn id="157" dur="1000" fill="hold"/>
                                        <p:tgtEl>
                                          <p:spTgt spid="173"/>
                                        </p:tgtEl>
                                        <p:attrNameLst>
                                          <p:attrName>ppt_w</p:attrName>
                                        </p:attrNameLst>
                                      </p:cBhvr>
                                      <p:tavLst>
                                        <p:tav tm="0">
                                          <p:val>
                                            <p:fltVal val="0"/>
                                          </p:val>
                                        </p:tav>
                                        <p:tav tm="100000">
                                          <p:val>
                                            <p:strVal val="#ppt_w"/>
                                          </p:val>
                                        </p:tav>
                                      </p:tavLst>
                                    </p:anim>
                                    <p:anim calcmode="lin" valueType="num">
                                      <p:cBhvr>
                                        <p:cTn id="158" dur="1000" fill="hold"/>
                                        <p:tgtEl>
                                          <p:spTgt spid="17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55"/>
                                            </p:cond>
                                          </p:stCondLst>
                                        </p:cTn>
                                        <p:tgtEl>
                                          <p:spTgt spid="173"/>
                                        </p:tgtEl>
                                        <p:attrNameLst>
                                          <p:attrName>style.visibility</p:attrName>
                                        </p:attrNameLst>
                                      </p:cBhvr>
                                      <p:to>
                                        <p:strVal val="hidden"/>
                                      </p:to>
                                    </p:set>
                                  </p:subTnLst>
                                </p:cTn>
                              </p:par>
                            </p:childTnLst>
                          </p:cTn>
                        </p:par>
                        <p:par>
                          <p:cTn id="159" fill="hold">
                            <p:stCondLst>
                              <p:cond delay="25000"/>
                            </p:stCondLst>
                            <p:childTnLst>
                              <p:par>
                                <p:cTn id="160" presetID="23" presetClass="entr" presetSubtype="16" fill="hold" grpId="0" nodeType="afterEffect">
                                  <p:stCondLst>
                                    <p:cond delay="0"/>
                                  </p:stCondLst>
                                  <p:childTnLst>
                                    <p:set>
                                      <p:cBhvr>
                                        <p:cTn id="161" dur="1" fill="hold">
                                          <p:stCondLst>
                                            <p:cond delay="0"/>
                                          </p:stCondLst>
                                        </p:cTn>
                                        <p:tgtEl>
                                          <p:spTgt spid="172"/>
                                        </p:tgtEl>
                                        <p:attrNameLst>
                                          <p:attrName>style.visibility</p:attrName>
                                        </p:attrNameLst>
                                      </p:cBhvr>
                                      <p:to>
                                        <p:strVal val="visible"/>
                                      </p:to>
                                    </p:set>
                                    <p:anim calcmode="lin" valueType="num">
                                      <p:cBhvr>
                                        <p:cTn id="162" dur="1000" fill="hold"/>
                                        <p:tgtEl>
                                          <p:spTgt spid="172"/>
                                        </p:tgtEl>
                                        <p:attrNameLst>
                                          <p:attrName>ppt_w</p:attrName>
                                        </p:attrNameLst>
                                      </p:cBhvr>
                                      <p:tavLst>
                                        <p:tav tm="0">
                                          <p:val>
                                            <p:fltVal val="0"/>
                                          </p:val>
                                        </p:tav>
                                        <p:tav tm="100000">
                                          <p:val>
                                            <p:strVal val="#ppt_w"/>
                                          </p:val>
                                        </p:tav>
                                      </p:tavLst>
                                    </p:anim>
                                    <p:anim calcmode="lin" valueType="num">
                                      <p:cBhvr>
                                        <p:cTn id="163" dur="1000" fill="hold"/>
                                        <p:tgtEl>
                                          <p:spTgt spid="17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60"/>
                                            </p:cond>
                                          </p:stCondLst>
                                        </p:cTn>
                                        <p:tgtEl>
                                          <p:spTgt spid="172"/>
                                        </p:tgtEl>
                                        <p:attrNameLst>
                                          <p:attrName>style.visibility</p:attrName>
                                        </p:attrNameLst>
                                      </p:cBhvr>
                                      <p:to>
                                        <p:strVal val="hidden"/>
                                      </p:to>
                                    </p:set>
                                  </p:subTnLst>
                                </p:cTn>
                              </p:par>
                            </p:childTnLst>
                          </p:cTn>
                        </p:par>
                        <p:par>
                          <p:cTn id="164" fill="hold">
                            <p:stCondLst>
                              <p:cond delay="26000"/>
                            </p:stCondLst>
                            <p:childTnLst>
                              <p:par>
                                <p:cTn id="165" presetID="23" presetClass="entr" presetSubtype="16" fill="hold" grpId="0" nodeType="afterEffect">
                                  <p:stCondLst>
                                    <p:cond delay="0"/>
                                  </p:stCondLst>
                                  <p:childTnLst>
                                    <p:set>
                                      <p:cBhvr>
                                        <p:cTn id="166" dur="1" fill="hold">
                                          <p:stCondLst>
                                            <p:cond delay="0"/>
                                          </p:stCondLst>
                                        </p:cTn>
                                        <p:tgtEl>
                                          <p:spTgt spid="171"/>
                                        </p:tgtEl>
                                        <p:attrNameLst>
                                          <p:attrName>style.visibility</p:attrName>
                                        </p:attrNameLst>
                                      </p:cBhvr>
                                      <p:to>
                                        <p:strVal val="visible"/>
                                      </p:to>
                                    </p:set>
                                    <p:anim calcmode="lin" valueType="num">
                                      <p:cBhvr>
                                        <p:cTn id="167" dur="1000" fill="hold"/>
                                        <p:tgtEl>
                                          <p:spTgt spid="171"/>
                                        </p:tgtEl>
                                        <p:attrNameLst>
                                          <p:attrName>ppt_w</p:attrName>
                                        </p:attrNameLst>
                                      </p:cBhvr>
                                      <p:tavLst>
                                        <p:tav tm="0">
                                          <p:val>
                                            <p:fltVal val="0"/>
                                          </p:val>
                                        </p:tav>
                                        <p:tav tm="100000">
                                          <p:val>
                                            <p:strVal val="#ppt_w"/>
                                          </p:val>
                                        </p:tav>
                                      </p:tavLst>
                                    </p:anim>
                                    <p:anim calcmode="lin" valueType="num">
                                      <p:cBhvr>
                                        <p:cTn id="168" dur="1000" fill="hold"/>
                                        <p:tgtEl>
                                          <p:spTgt spid="17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65"/>
                                            </p:cond>
                                          </p:stCondLst>
                                        </p:cTn>
                                        <p:tgtEl>
                                          <p:spTgt spid="171"/>
                                        </p:tgtEl>
                                        <p:attrNameLst>
                                          <p:attrName>style.visibility</p:attrName>
                                        </p:attrNameLst>
                                      </p:cBhvr>
                                      <p:to>
                                        <p:strVal val="hidden"/>
                                      </p:to>
                                    </p:set>
                                  </p:subTnLst>
                                </p:cTn>
                              </p:par>
                            </p:childTnLst>
                          </p:cTn>
                        </p:par>
                        <p:par>
                          <p:cTn id="169" fill="hold">
                            <p:stCondLst>
                              <p:cond delay="27000"/>
                            </p:stCondLst>
                            <p:childTnLst>
                              <p:par>
                                <p:cTn id="170" presetID="23" presetClass="entr" presetSubtype="16" fill="hold" grpId="0" nodeType="afterEffect">
                                  <p:stCondLst>
                                    <p:cond delay="0"/>
                                  </p:stCondLst>
                                  <p:childTnLst>
                                    <p:set>
                                      <p:cBhvr>
                                        <p:cTn id="171" dur="1" fill="hold">
                                          <p:stCondLst>
                                            <p:cond delay="0"/>
                                          </p:stCondLst>
                                        </p:cTn>
                                        <p:tgtEl>
                                          <p:spTgt spid="170"/>
                                        </p:tgtEl>
                                        <p:attrNameLst>
                                          <p:attrName>style.visibility</p:attrName>
                                        </p:attrNameLst>
                                      </p:cBhvr>
                                      <p:to>
                                        <p:strVal val="visible"/>
                                      </p:to>
                                    </p:set>
                                    <p:anim calcmode="lin" valueType="num">
                                      <p:cBhvr>
                                        <p:cTn id="172" dur="1000" fill="hold"/>
                                        <p:tgtEl>
                                          <p:spTgt spid="170"/>
                                        </p:tgtEl>
                                        <p:attrNameLst>
                                          <p:attrName>ppt_w</p:attrName>
                                        </p:attrNameLst>
                                      </p:cBhvr>
                                      <p:tavLst>
                                        <p:tav tm="0">
                                          <p:val>
                                            <p:fltVal val="0"/>
                                          </p:val>
                                        </p:tav>
                                        <p:tav tm="100000">
                                          <p:val>
                                            <p:strVal val="#ppt_w"/>
                                          </p:val>
                                        </p:tav>
                                      </p:tavLst>
                                    </p:anim>
                                    <p:anim calcmode="lin" valueType="num">
                                      <p:cBhvr>
                                        <p:cTn id="173" dur="1000" fill="hold"/>
                                        <p:tgtEl>
                                          <p:spTgt spid="17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70"/>
                                            </p:cond>
                                          </p:stCondLst>
                                        </p:cTn>
                                        <p:tgtEl>
                                          <p:spTgt spid="170"/>
                                        </p:tgtEl>
                                        <p:attrNameLst>
                                          <p:attrName>style.visibility</p:attrName>
                                        </p:attrNameLst>
                                      </p:cBhvr>
                                      <p:to>
                                        <p:strVal val="hidden"/>
                                      </p:to>
                                    </p:set>
                                  </p:subTnLst>
                                </p:cTn>
                              </p:par>
                            </p:childTnLst>
                          </p:cTn>
                        </p:par>
                        <p:par>
                          <p:cTn id="174" fill="hold">
                            <p:stCondLst>
                              <p:cond delay="28000"/>
                            </p:stCondLst>
                            <p:childTnLst>
                              <p:par>
                                <p:cTn id="175" presetID="23" presetClass="entr" presetSubtype="16" fill="hold" grpId="0" nodeType="afterEffect">
                                  <p:stCondLst>
                                    <p:cond delay="0"/>
                                  </p:stCondLst>
                                  <p:childTnLst>
                                    <p:set>
                                      <p:cBhvr>
                                        <p:cTn id="176" dur="1" fill="hold">
                                          <p:stCondLst>
                                            <p:cond delay="0"/>
                                          </p:stCondLst>
                                        </p:cTn>
                                        <p:tgtEl>
                                          <p:spTgt spid="169"/>
                                        </p:tgtEl>
                                        <p:attrNameLst>
                                          <p:attrName>style.visibility</p:attrName>
                                        </p:attrNameLst>
                                      </p:cBhvr>
                                      <p:to>
                                        <p:strVal val="visible"/>
                                      </p:to>
                                    </p:set>
                                    <p:anim calcmode="lin" valueType="num">
                                      <p:cBhvr>
                                        <p:cTn id="177" dur="1000" fill="hold"/>
                                        <p:tgtEl>
                                          <p:spTgt spid="169"/>
                                        </p:tgtEl>
                                        <p:attrNameLst>
                                          <p:attrName>ppt_w</p:attrName>
                                        </p:attrNameLst>
                                      </p:cBhvr>
                                      <p:tavLst>
                                        <p:tav tm="0">
                                          <p:val>
                                            <p:fltVal val="0"/>
                                          </p:val>
                                        </p:tav>
                                        <p:tav tm="100000">
                                          <p:val>
                                            <p:strVal val="#ppt_w"/>
                                          </p:val>
                                        </p:tav>
                                      </p:tavLst>
                                    </p:anim>
                                    <p:anim calcmode="lin" valueType="num">
                                      <p:cBhvr>
                                        <p:cTn id="178" dur="1000" fill="hold"/>
                                        <p:tgtEl>
                                          <p:spTgt spid="16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75"/>
                                            </p:cond>
                                          </p:stCondLst>
                                        </p:cTn>
                                        <p:tgtEl>
                                          <p:spTgt spid="169"/>
                                        </p:tgtEl>
                                        <p:attrNameLst>
                                          <p:attrName>style.visibility</p:attrName>
                                        </p:attrNameLst>
                                      </p:cBhvr>
                                      <p:to>
                                        <p:strVal val="hidden"/>
                                      </p:to>
                                    </p:set>
                                  </p:subTnLst>
                                </p:cTn>
                              </p:par>
                            </p:childTnLst>
                          </p:cTn>
                        </p:par>
                        <p:par>
                          <p:cTn id="179" fill="hold">
                            <p:stCondLst>
                              <p:cond delay="29000"/>
                            </p:stCondLst>
                            <p:childTnLst>
                              <p:par>
                                <p:cTn id="180" presetID="23" presetClass="entr" presetSubtype="16" fill="hold" grpId="0" nodeType="afterEffect">
                                  <p:stCondLst>
                                    <p:cond delay="0"/>
                                  </p:stCondLst>
                                  <p:childTnLst>
                                    <p:set>
                                      <p:cBhvr>
                                        <p:cTn id="181" dur="1" fill="hold">
                                          <p:stCondLst>
                                            <p:cond delay="0"/>
                                          </p:stCondLst>
                                        </p:cTn>
                                        <p:tgtEl>
                                          <p:spTgt spid="168"/>
                                        </p:tgtEl>
                                        <p:attrNameLst>
                                          <p:attrName>style.visibility</p:attrName>
                                        </p:attrNameLst>
                                      </p:cBhvr>
                                      <p:to>
                                        <p:strVal val="visible"/>
                                      </p:to>
                                    </p:set>
                                    <p:anim calcmode="lin" valueType="num">
                                      <p:cBhvr>
                                        <p:cTn id="182" dur="1000" fill="hold"/>
                                        <p:tgtEl>
                                          <p:spTgt spid="168"/>
                                        </p:tgtEl>
                                        <p:attrNameLst>
                                          <p:attrName>ppt_w</p:attrName>
                                        </p:attrNameLst>
                                      </p:cBhvr>
                                      <p:tavLst>
                                        <p:tav tm="0">
                                          <p:val>
                                            <p:fltVal val="0"/>
                                          </p:val>
                                        </p:tav>
                                        <p:tav tm="100000">
                                          <p:val>
                                            <p:strVal val="#ppt_w"/>
                                          </p:val>
                                        </p:tav>
                                      </p:tavLst>
                                    </p:anim>
                                    <p:anim calcmode="lin" valueType="num">
                                      <p:cBhvr>
                                        <p:cTn id="183" dur="1000" fill="hold"/>
                                        <p:tgtEl>
                                          <p:spTgt spid="16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80"/>
                                            </p:cond>
                                          </p:stCondLst>
                                        </p:cTn>
                                        <p:tgtEl>
                                          <p:spTgt spid="168"/>
                                        </p:tgtEl>
                                        <p:attrNameLst>
                                          <p:attrName>style.visibility</p:attrName>
                                        </p:attrNameLst>
                                      </p:cBhvr>
                                      <p:to>
                                        <p:strVal val="hidden"/>
                                      </p:to>
                                    </p:set>
                                  </p:subTnLst>
                                </p:cTn>
                              </p:par>
                            </p:childTnLst>
                          </p:cTn>
                        </p:par>
                        <p:par>
                          <p:cTn id="184" fill="hold">
                            <p:stCondLst>
                              <p:cond delay="30000"/>
                            </p:stCondLst>
                            <p:childTnLst>
                              <p:par>
                                <p:cTn id="185" presetID="23" presetClass="entr" presetSubtype="16" fill="hold" grpId="0" nodeType="afterEffect">
                                  <p:stCondLst>
                                    <p:cond delay="0"/>
                                  </p:stCondLst>
                                  <p:childTnLst>
                                    <p:set>
                                      <p:cBhvr>
                                        <p:cTn id="186" dur="1" fill="hold">
                                          <p:stCondLst>
                                            <p:cond delay="0"/>
                                          </p:stCondLst>
                                        </p:cTn>
                                        <p:tgtEl>
                                          <p:spTgt spid="137"/>
                                        </p:tgtEl>
                                        <p:attrNameLst>
                                          <p:attrName>style.visibility</p:attrName>
                                        </p:attrNameLst>
                                      </p:cBhvr>
                                      <p:to>
                                        <p:strVal val="visible"/>
                                      </p:to>
                                    </p:set>
                                    <p:anim calcmode="lin" valueType="num">
                                      <p:cBhvr>
                                        <p:cTn id="187" dur="1000" fill="hold"/>
                                        <p:tgtEl>
                                          <p:spTgt spid="137"/>
                                        </p:tgtEl>
                                        <p:attrNameLst>
                                          <p:attrName>ppt_w</p:attrName>
                                        </p:attrNameLst>
                                      </p:cBhvr>
                                      <p:tavLst>
                                        <p:tav tm="0">
                                          <p:val>
                                            <p:fltVal val="0"/>
                                          </p:val>
                                        </p:tav>
                                        <p:tav tm="100000">
                                          <p:val>
                                            <p:strVal val="#ppt_w"/>
                                          </p:val>
                                        </p:tav>
                                      </p:tavLst>
                                    </p:anim>
                                    <p:anim calcmode="lin" valueType="num">
                                      <p:cBhvr>
                                        <p:cTn id="188" dur="1000" fill="hold"/>
                                        <p:tgtEl>
                                          <p:spTgt spid="13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85"/>
                                            </p:cond>
                                          </p:stCondLst>
                                        </p:cTn>
                                        <p:tgtEl>
                                          <p:spTgt spid="137"/>
                                        </p:tgtEl>
                                        <p:attrNameLst>
                                          <p:attrName>style.visibility</p:attrName>
                                        </p:attrNameLst>
                                      </p:cBhvr>
                                      <p:to>
                                        <p:strVal val="hidden"/>
                                      </p:to>
                                    </p:set>
                                    <p:audio>
                                      <p:cMediaNode>
                                        <p:cTn display="0" masterRel="sameClick">
                                          <p:stCondLst>
                                            <p:cond evt="begin" delay="0">
                                              <p:tn val="185"/>
                                            </p:cond>
                                          </p:stCondLst>
                                          <p:endCondLst>
                                            <p:cond evt="onStopAudio" delay="0">
                                              <p:tgtEl>
                                                <p:sldTgt/>
                                              </p:tgtEl>
                                            </p:cond>
                                          </p:endCondLst>
                                        </p:cTn>
                                        <p:tgtEl>
                                          <p:sndTgt r:embed="rId4" name="BELL.wav"/>
                                        </p:tgtEl>
                                      </p:cMediaNode>
                                    </p:audio>
                                  </p:subTnLst>
                                </p:cTn>
                              </p:par>
                            </p:childTnLst>
                          </p:cTn>
                        </p:par>
                        <p:par>
                          <p:cTn id="189" fill="hold">
                            <p:stCondLst>
                              <p:cond delay="31000"/>
                            </p:stCondLst>
                            <p:childTnLst>
                              <p:par>
                                <p:cTn id="190" presetID="23" presetClass="entr" presetSubtype="16" fill="hold" grpId="0" nodeType="afterEffect">
                                  <p:stCondLst>
                                    <p:cond delay="0"/>
                                  </p:stCondLst>
                                  <p:childTnLst>
                                    <p:set>
                                      <p:cBhvr>
                                        <p:cTn id="191" dur="1" fill="hold">
                                          <p:stCondLst>
                                            <p:cond delay="0"/>
                                          </p:stCondLst>
                                        </p:cTn>
                                        <p:tgtEl>
                                          <p:spTgt spid="138"/>
                                        </p:tgtEl>
                                        <p:attrNameLst>
                                          <p:attrName>style.visibility</p:attrName>
                                        </p:attrNameLst>
                                      </p:cBhvr>
                                      <p:to>
                                        <p:strVal val="visible"/>
                                      </p:to>
                                    </p:set>
                                    <p:anim calcmode="lin" valueType="num">
                                      <p:cBhvr>
                                        <p:cTn id="192" dur="1000" fill="hold"/>
                                        <p:tgtEl>
                                          <p:spTgt spid="138"/>
                                        </p:tgtEl>
                                        <p:attrNameLst>
                                          <p:attrName>ppt_w</p:attrName>
                                        </p:attrNameLst>
                                      </p:cBhvr>
                                      <p:tavLst>
                                        <p:tav tm="0">
                                          <p:val>
                                            <p:fltVal val="0"/>
                                          </p:val>
                                        </p:tav>
                                        <p:tav tm="100000">
                                          <p:val>
                                            <p:strVal val="#ppt_w"/>
                                          </p:val>
                                        </p:tav>
                                      </p:tavLst>
                                    </p:anim>
                                    <p:anim calcmode="lin" valueType="num">
                                      <p:cBhvr>
                                        <p:cTn id="193" dur="1000" fill="hold"/>
                                        <p:tgtEl>
                                          <p:spTgt spid="13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90"/>
                                            </p:cond>
                                          </p:stCondLst>
                                        </p:cTn>
                                        <p:tgtEl>
                                          <p:spTgt spid="138"/>
                                        </p:tgtEl>
                                        <p:attrNameLst>
                                          <p:attrName>style.visibility</p:attrName>
                                        </p:attrNameLst>
                                      </p:cBhvr>
                                      <p:to>
                                        <p:strVal val="hidden"/>
                                      </p:to>
                                    </p:set>
                                  </p:subTnLst>
                                </p:cTn>
                              </p:par>
                            </p:childTnLst>
                          </p:cTn>
                        </p:par>
                        <p:par>
                          <p:cTn id="194" fill="hold">
                            <p:stCondLst>
                              <p:cond delay="32000"/>
                            </p:stCondLst>
                            <p:childTnLst>
                              <p:par>
                                <p:cTn id="195" presetID="23" presetClass="entr" presetSubtype="16" fill="hold" grpId="0" nodeType="afterEffect">
                                  <p:stCondLst>
                                    <p:cond delay="0"/>
                                  </p:stCondLst>
                                  <p:childTnLst>
                                    <p:set>
                                      <p:cBhvr>
                                        <p:cTn id="196" dur="1" fill="hold">
                                          <p:stCondLst>
                                            <p:cond delay="0"/>
                                          </p:stCondLst>
                                        </p:cTn>
                                        <p:tgtEl>
                                          <p:spTgt spid="139"/>
                                        </p:tgtEl>
                                        <p:attrNameLst>
                                          <p:attrName>style.visibility</p:attrName>
                                        </p:attrNameLst>
                                      </p:cBhvr>
                                      <p:to>
                                        <p:strVal val="visible"/>
                                      </p:to>
                                    </p:set>
                                    <p:anim calcmode="lin" valueType="num">
                                      <p:cBhvr>
                                        <p:cTn id="197" dur="1000" fill="hold"/>
                                        <p:tgtEl>
                                          <p:spTgt spid="139"/>
                                        </p:tgtEl>
                                        <p:attrNameLst>
                                          <p:attrName>ppt_w</p:attrName>
                                        </p:attrNameLst>
                                      </p:cBhvr>
                                      <p:tavLst>
                                        <p:tav tm="0">
                                          <p:val>
                                            <p:fltVal val="0"/>
                                          </p:val>
                                        </p:tav>
                                        <p:tav tm="100000">
                                          <p:val>
                                            <p:strVal val="#ppt_w"/>
                                          </p:val>
                                        </p:tav>
                                      </p:tavLst>
                                    </p:anim>
                                    <p:anim calcmode="lin" valueType="num">
                                      <p:cBhvr>
                                        <p:cTn id="198" dur="1000" fill="hold"/>
                                        <p:tgtEl>
                                          <p:spTgt spid="13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95"/>
                                            </p:cond>
                                          </p:stCondLst>
                                        </p:cTn>
                                        <p:tgtEl>
                                          <p:spTgt spid="139"/>
                                        </p:tgtEl>
                                        <p:attrNameLst>
                                          <p:attrName>style.visibility</p:attrName>
                                        </p:attrNameLst>
                                      </p:cBhvr>
                                      <p:to>
                                        <p:strVal val="hidden"/>
                                      </p:to>
                                    </p:set>
                                  </p:subTnLst>
                                </p:cTn>
                              </p:par>
                            </p:childTnLst>
                          </p:cTn>
                        </p:par>
                        <p:par>
                          <p:cTn id="199" fill="hold">
                            <p:stCondLst>
                              <p:cond delay="33000"/>
                            </p:stCondLst>
                            <p:childTnLst>
                              <p:par>
                                <p:cTn id="200" presetID="23" presetClass="entr" presetSubtype="16" fill="hold" grpId="0" nodeType="afterEffect">
                                  <p:stCondLst>
                                    <p:cond delay="0"/>
                                  </p:stCondLst>
                                  <p:childTnLst>
                                    <p:set>
                                      <p:cBhvr>
                                        <p:cTn id="201" dur="1" fill="hold">
                                          <p:stCondLst>
                                            <p:cond delay="0"/>
                                          </p:stCondLst>
                                        </p:cTn>
                                        <p:tgtEl>
                                          <p:spTgt spid="140"/>
                                        </p:tgtEl>
                                        <p:attrNameLst>
                                          <p:attrName>style.visibility</p:attrName>
                                        </p:attrNameLst>
                                      </p:cBhvr>
                                      <p:to>
                                        <p:strVal val="visible"/>
                                      </p:to>
                                    </p:set>
                                    <p:anim calcmode="lin" valueType="num">
                                      <p:cBhvr>
                                        <p:cTn id="202" dur="1000" fill="hold"/>
                                        <p:tgtEl>
                                          <p:spTgt spid="140"/>
                                        </p:tgtEl>
                                        <p:attrNameLst>
                                          <p:attrName>ppt_w</p:attrName>
                                        </p:attrNameLst>
                                      </p:cBhvr>
                                      <p:tavLst>
                                        <p:tav tm="0">
                                          <p:val>
                                            <p:fltVal val="0"/>
                                          </p:val>
                                        </p:tav>
                                        <p:tav tm="100000">
                                          <p:val>
                                            <p:strVal val="#ppt_w"/>
                                          </p:val>
                                        </p:tav>
                                      </p:tavLst>
                                    </p:anim>
                                    <p:anim calcmode="lin" valueType="num">
                                      <p:cBhvr>
                                        <p:cTn id="203" dur="1000" fill="hold"/>
                                        <p:tgtEl>
                                          <p:spTgt spid="14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00"/>
                                            </p:cond>
                                          </p:stCondLst>
                                        </p:cTn>
                                        <p:tgtEl>
                                          <p:spTgt spid="140"/>
                                        </p:tgtEl>
                                        <p:attrNameLst>
                                          <p:attrName>style.visibility</p:attrName>
                                        </p:attrNameLst>
                                      </p:cBhvr>
                                      <p:to>
                                        <p:strVal val="hidden"/>
                                      </p:to>
                                    </p:set>
                                  </p:subTnLst>
                                </p:cTn>
                              </p:par>
                            </p:childTnLst>
                          </p:cTn>
                        </p:par>
                        <p:par>
                          <p:cTn id="204" fill="hold">
                            <p:stCondLst>
                              <p:cond delay="34000"/>
                            </p:stCondLst>
                            <p:childTnLst>
                              <p:par>
                                <p:cTn id="205" presetID="23" presetClass="entr" presetSubtype="16" fill="hold" grpId="0" nodeType="afterEffect">
                                  <p:stCondLst>
                                    <p:cond delay="0"/>
                                  </p:stCondLst>
                                  <p:childTnLst>
                                    <p:set>
                                      <p:cBhvr>
                                        <p:cTn id="206" dur="1" fill="hold">
                                          <p:stCondLst>
                                            <p:cond delay="0"/>
                                          </p:stCondLst>
                                        </p:cTn>
                                        <p:tgtEl>
                                          <p:spTgt spid="141"/>
                                        </p:tgtEl>
                                        <p:attrNameLst>
                                          <p:attrName>style.visibility</p:attrName>
                                        </p:attrNameLst>
                                      </p:cBhvr>
                                      <p:to>
                                        <p:strVal val="visible"/>
                                      </p:to>
                                    </p:set>
                                    <p:anim calcmode="lin" valueType="num">
                                      <p:cBhvr>
                                        <p:cTn id="207" dur="1000" fill="hold"/>
                                        <p:tgtEl>
                                          <p:spTgt spid="141"/>
                                        </p:tgtEl>
                                        <p:attrNameLst>
                                          <p:attrName>ppt_w</p:attrName>
                                        </p:attrNameLst>
                                      </p:cBhvr>
                                      <p:tavLst>
                                        <p:tav tm="0">
                                          <p:val>
                                            <p:fltVal val="0"/>
                                          </p:val>
                                        </p:tav>
                                        <p:tav tm="100000">
                                          <p:val>
                                            <p:strVal val="#ppt_w"/>
                                          </p:val>
                                        </p:tav>
                                      </p:tavLst>
                                    </p:anim>
                                    <p:anim calcmode="lin" valueType="num">
                                      <p:cBhvr>
                                        <p:cTn id="208" dur="1000" fill="hold"/>
                                        <p:tgtEl>
                                          <p:spTgt spid="14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05"/>
                                            </p:cond>
                                          </p:stCondLst>
                                        </p:cTn>
                                        <p:tgtEl>
                                          <p:spTgt spid="141"/>
                                        </p:tgtEl>
                                        <p:attrNameLst>
                                          <p:attrName>style.visibility</p:attrName>
                                        </p:attrNameLst>
                                      </p:cBhvr>
                                      <p:to>
                                        <p:strVal val="hidden"/>
                                      </p:to>
                                    </p:set>
                                  </p:subTnLst>
                                </p:cTn>
                              </p:par>
                            </p:childTnLst>
                          </p:cTn>
                        </p:par>
                        <p:par>
                          <p:cTn id="209" fill="hold">
                            <p:stCondLst>
                              <p:cond delay="35000"/>
                            </p:stCondLst>
                            <p:childTnLst>
                              <p:par>
                                <p:cTn id="210" presetID="23" presetClass="entr" presetSubtype="16" fill="hold" grpId="0" nodeType="afterEffect">
                                  <p:stCondLst>
                                    <p:cond delay="0"/>
                                  </p:stCondLst>
                                  <p:childTnLst>
                                    <p:set>
                                      <p:cBhvr>
                                        <p:cTn id="211" dur="1" fill="hold">
                                          <p:stCondLst>
                                            <p:cond delay="0"/>
                                          </p:stCondLst>
                                        </p:cTn>
                                        <p:tgtEl>
                                          <p:spTgt spid="142"/>
                                        </p:tgtEl>
                                        <p:attrNameLst>
                                          <p:attrName>style.visibility</p:attrName>
                                        </p:attrNameLst>
                                      </p:cBhvr>
                                      <p:to>
                                        <p:strVal val="visible"/>
                                      </p:to>
                                    </p:set>
                                    <p:anim calcmode="lin" valueType="num">
                                      <p:cBhvr>
                                        <p:cTn id="212" dur="1000" fill="hold"/>
                                        <p:tgtEl>
                                          <p:spTgt spid="142"/>
                                        </p:tgtEl>
                                        <p:attrNameLst>
                                          <p:attrName>ppt_w</p:attrName>
                                        </p:attrNameLst>
                                      </p:cBhvr>
                                      <p:tavLst>
                                        <p:tav tm="0">
                                          <p:val>
                                            <p:fltVal val="0"/>
                                          </p:val>
                                        </p:tav>
                                        <p:tav tm="100000">
                                          <p:val>
                                            <p:strVal val="#ppt_w"/>
                                          </p:val>
                                        </p:tav>
                                      </p:tavLst>
                                    </p:anim>
                                    <p:anim calcmode="lin" valueType="num">
                                      <p:cBhvr>
                                        <p:cTn id="213" dur="1000" fill="hold"/>
                                        <p:tgtEl>
                                          <p:spTgt spid="14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10"/>
                                            </p:cond>
                                          </p:stCondLst>
                                        </p:cTn>
                                        <p:tgtEl>
                                          <p:spTgt spid="142"/>
                                        </p:tgtEl>
                                        <p:attrNameLst>
                                          <p:attrName>style.visibility</p:attrName>
                                        </p:attrNameLst>
                                      </p:cBhvr>
                                      <p:to>
                                        <p:strVal val="hidden"/>
                                      </p:to>
                                    </p:set>
                                  </p:subTnLst>
                                </p:cTn>
                              </p:par>
                            </p:childTnLst>
                          </p:cTn>
                        </p:par>
                        <p:par>
                          <p:cTn id="214" fill="hold">
                            <p:stCondLst>
                              <p:cond delay="36000"/>
                            </p:stCondLst>
                            <p:childTnLst>
                              <p:par>
                                <p:cTn id="215" presetID="23" presetClass="entr" presetSubtype="16" fill="hold" grpId="0" nodeType="afterEffect">
                                  <p:stCondLst>
                                    <p:cond delay="0"/>
                                  </p:stCondLst>
                                  <p:childTnLst>
                                    <p:set>
                                      <p:cBhvr>
                                        <p:cTn id="216" dur="1" fill="hold">
                                          <p:stCondLst>
                                            <p:cond delay="0"/>
                                          </p:stCondLst>
                                        </p:cTn>
                                        <p:tgtEl>
                                          <p:spTgt spid="143"/>
                                        </p:tgtEl>
                                        <p:attrNameLst>
                                          <p:attrName>style.visibility</p:attrName>
                                        </p:attrNameLst>
                                      </p:cBhvr>
                                      <p:to>
                                        <p:strVal val="visible"/>
                                      </p:to>
                                    </p:set>
                                    <p:anim calcmode="lin" valueType="num">
                                      <p:cBhvr>
                                        <p:cTn id="217" dur="1000" fill="hold"/>
                                        <p:tgtEl>
                                          <p:spTgt spid="143"/>
                                        </p:tgtEl>
                                        <p:attrNameLst>
                                          <p:attrName>ppt_w</p:attrName>
                                        </p:attrNameLst>
                                      </p:cBhvr>
                                      <p:tavLst>
                                        <p:tav tm="0">
                                          <p:val>
                                            <p:fltVal val="0"/>
                                          </p:val>
                                        </p:tav>
                                        <p:tav tm="100000">
                                          <p:val>
                                            <p:strVal val="#ppt_w"/>
                                          </p:val>
                                        </p:tav>
                                      </p:tavLst>
                                    </p:anim>
                                    <p:anim calcmode="lin" valueType="num">
                                      <p:cBhvr>
                                        <p:cTn id="218" dur="1000" fill="hold"/>
                                        <p:tgtEl>
                                          <p:spTgt spid="14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15"/>
                                            </p:cond>
                                          </p:stCondLst>
                                        </p:cTn>
                                        <p:tgtEl>
                                          <p:spTgt spid="143"/>
                                        </p:tgtEl>
                                        <p:attrNameLst>
                                          <p:attrName>style.visibility</p:attrName>
                                        </p:attrNameLst>
                                      </p:cBhvr>
                                      <p:to>
                                        <p:strVal val="hidden"/>
                                      </p:to>
                                    </p:set>
                                  </p:subTnLst>
                                </p:cTn>
                              </p:par>
                            </p:childTnLst>
                          </p:cTn>
                        </p:par>
                        <p:par>
                          <p:cTn id="219" fill="hold">
                            <p:stCondLst>
                              <p:cond delay="37000"/>
                            </p:stCondLst>
                            <p:childTnLst>
                              <p:par>
                                <p:cTn id="220" presetID="23" presetClass="entr" presetSubtype="16" fill="hold" grpId="0" nodeType="afterEffect">
                                  <p:stCondLst>
                                    <p:cond delay="0"/>
                                  </p:stCondLst>
                                  <p:childTnLst>
                                    <p:set>
                                      <p:cBhvr>
                                        <p:cTn id="221" dur="1" fill="hold">
                                          <p:stCondLst>
                                            <p:cond delay="0"/>
                                          </p:stCondLst>
                                        </p:cTn>
                                        <p:tgtEl>
                                          <p:spTgt spid="144"/>
                                        </p:tgtEl>
                                        <p:attrNameLst>
                                          <p:attrName>style.visibility</p:attrName>
                                        </p:attrNameLst>
                                      </p:cBhvr>
                                      <p:to>
                                        <p:strVal val="visible"/>
                                      </p:to>
                                    </p:set>
                                    <p:anim calcmode="lin" valueType="num">
                                      <p:cBhvr>
                                        <p:cTn id="222" dur="1000" fill="hold"/>
                                        <p:tgtEl>
                                          <p:spTgt spid="144"/>
                                        </p:tgtEl>
                                        <p:attrNameLst>
                                          <p:attrName>ppt_w</p:attrName>
                                        </p:attrNameLst>
                                      </p:cBhvr>
                                      <p:tavLst>
                                        <p:tav tm="0">
                                          <p:val>
                                            <p:fltVal val="0"/>
                                          </p:val>
                                        </p:tav>
                                        <p:tav tm="100000">
                                          <p:val>
                                            <p:strVal val="#ppt_w"/>
                                          </p:val>
                                        </p:tav>
                                      </p:tavLst>
                                    </p:anim>
                                    <p:anim calcmode="lin" valueType="num">
                                      <p:cBhvr>
                                        <p:cTn id="223" dur="1000" fill="hold"/>
                                        <p:tgtEl>
                                          <p:spTgt spid="14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20"/>
                                            </p:cond>
                                          </p:stCondLst>
                                        </p:cTn>
                                        <p:tgtEl>
                                          <p:spTgt spid="144"/>
                                        </p:tgtEl>
                                        <p:attrNameLst>
                                          <p:attrName>style.visibility</p:attrName>
                                        </p:attrNameLst>
                                      </p:cBhvr>
                                      <p:to>
                                        <p:strVal val="hidden"/>
                                      </p:to>
                                    </p:set>
                                  </p:subTnLst>
                                </p:cTn>
                              </p:par>
                            </p:childTnLst>
                          </p:cTn>
                        </p:par>
                        <p:par>
                          <p:cTn id="224" fill="hold">
                            <p:stCondLst>
                              <p:cond delay="38000"/>
                            </p:stCondLst>
                            <p:childTnLst>
                              <p:par>
                                <p:cTn id="225" presetID="23" presetClass="entr" presetSubtype="16" fill="hold" grpId="0" nodeType="afterEffect">
                                  <p:stCondLst>
                                    <p:cond delay="0"/>
                                  </p:stCondLst>
                                  <p:childTnLst>
                                    <p:set>
                                      <p:cBhvr>
                                        <p:cTn id="226" dur="1" fill="hold">
                                          <p:stCondLst>
                                            <p:cond delay="0"/>
                                          </p:stCondLst>
                                        </p:cTn>
                                        <p:tgtEl>
                                          <p:spTgt spid="145"/>
                                        </p:tgtEl>
                                        <p:attrNameLst>
                                          <p:attrName>style.visibility</p:attrName>
                                        </p:attrNameLst>
                                      </p:cBhvr>
                                      <p:to>
                                        <p:strVal val="visible"/>
                                      </p:to>
                                    </p:set>
                                    <p:anim calcmode="lin" valueType="num">
                                      <p:cBhvr>
                                        <p:cTn id="227" dur="1000" fill="hold"/>
                                        <p:tgtEl>
                                          <p:spTgt spid="145"/>
                                        </p:tgtEl>
                                        <p:attrNameLst>
                                          <p:attrName>ppt_w</p:attrName>
                                        </p:attrNameLst>
                                      </p:cBhvr>
                                      <p:tavLst>
                                        <p:tav tm="0">
                                          <p:val>
                                            <p:fltVal val="0"/>
                                          </p:val>
                                        </p:tav>
                                        <p:tav tm="100000">
                                          <p:val>
                                            <p:strVal val="#ppt_w"/>
                                          </p:val>
                                        </p:tav>
                                      </p:tavLst>
                                    </p:anim>
                                    <p:anim calcmode="lin" valueType="num">
                                      <p:cBhvr>
                                        <p:cTn id="228" dur="1000" fill="hold"/>
                                        <p:tgtEl>
                                          <p:spTgt spid="14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25"/>
                                            </p:cond>
                                          </p:stCondLst>
                                        </p:cTn>
                                        <p:tgtEl>
                                          <p:spTgt spid="145"/>
                                        </p:tgtEl>
                                        <p:attrNameLst>
                                          <p:attrName>style.visibility</p:attrName>
                                        </p:attrNameLst>
                                      </p:cBhvr>
                                      <p:to>
                                        <p:strVal val="hidden"/>
                                      </p:to>
                                    </p:set>
                                  </p:subTnLst>
                                </p:cTn>
                              </p:par>
                            </p:childTnLst>
                          </p:cTn>
                        </p:par>
                        <p:par>
                          <p:cTn id="229" fill="hold">
                            <p:stCondLst>
                              <p:cond delay="39000"/>
                            </p:stCondLst>
                            <p:childTnLst>
                              <p:par>
                                <p:cTn id="230" presetID="23" presetClass="entr" presetSubtype="16" fill="hold" grpId="0" nodeType="afterEffect">
                                  <p:stCondLst>
                                    <p:cond delay="0"/>
                                  </p:stCondLst>
                                  <p:childTnLst>
                                    <p:set>
                                      <p:cBhvr>
                                        <p:cTn id="231" dur="1" fill="hold">
                                          <p:stCondLst>
                                            <p:cond delay="0"/>
                                          </p:stCondLst>
                                        </p:cTn>
                                        <p:tgtEl>
                                          <p:spTgt spid="146"/>
                                        </p:tgtEl>
                                        <p:attrNameLst>
                                          <p:attrName>style.visibility</p:attrName>
                                        </p:attrNameLst>
                                      </p:cBhvr>
                                      <p:to>
                                        <p:strVal val="visible"/>
                                      </p:to>
                                    </p:set>
                                    <p:anim calcmode="lin" valueType="num">
                                      <p:cBhvr>
                                        <p:cTn id="232" dur="1000" fill="hold"/>
                                        <p:tgtEl>
                                          <p:spTgt spid="146"/>
                                        </p:tgtEl>
                                        <p:attrNameLst>
                                          <p:attrName>ppt_w</p:attrName>
                                        </p:attrNameLst>
                                      </p:cBhvr>
                                      <p:tavLst>
                                        <p:tav tm="0">
                                          <p:val>
                                            <p:fltVal val="0"/>
                                          </p:val>
                                        </p:tav>
                                        <p:tav tm="100000">
                                          <p:val>
                                            <p:strVal val="#ppt_w"/>
                                          </p:val>
                                        </p:tav>
                                      </p:tavLst>
                                    </p:anim>
                                    <p:anim calcmode="lin" valueType="num">
                                      <p:cBhvr>
                                        <p:cTn id="233" dur="1000" fill="hold"/>
                                        <p:tgtEl>
                                          <p:spTgt spid="14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30"/>
                                            </p:cond>
                                          </p:stCondLst>
                                        </p:cTn>
                                        <p:tgtEl>
                                          <p:spTgt spid="146"/>
                                        </p:tgtEl>
                                        <p:attrNameLst>
                                          <p:attrName>style.visibility</p:attrName>
                                        </p:attrNameLst>
                                      </p:cBhvr>
                                      <p:to>
                                        <p:strVal val="hidden"/>
                                      </p:to>
                                    </p:set>
                                  </p:subTnLst>
                                </p:cTn>
                              </p:par>
                            </p:childTnLst>
                          </p:cTn>
                        </p:par>
                        <p:par>
                          <p:cTn id="234" fill="hold">
                            <p:stCondLst>
                              <p:cond delay="40000"/>
                            </p:stCondLst>
                            <p:childTnLst>
                              <p:par>
                                <p:cTn id="235" presetID="23" presetClass="entr" presetSubtype="16" fill="hold" grpId="0" nodeType="afterEffect">
                                  <p:stCondLst>
                                    <p:cond delay="0"/>
                                  </p:stCondLst>
                                  <p:childTnLst>
                                    <p:set>
                                      <p:cBhvr>
                                        <p:cTn id="236" dur="1" fill="hold">
                                          <p:stCondLst>
                                            <p:cond delay="0"/>
                                          </p:stCondLst>
                                        </p:cTn>
                                        <p:tgtEl>
                                          <p:spTgt spid="147"/>
                                        </p:tgtEl>
                                        <p:attrNameLst>
                                          <p:attrName>style.visibility</p:attrName>
                                        </p:attrNameLst>
                                      </p:cBhvr>
                                      <p:to>
                                        <p:strVal val="visible"/>
                                      </p:to>
                                    </p:set>
                                    <p:anim calcmode="lin" valueType="num">
                                      <p:cBhvr>
                                        <p:cTn id="237" dur="1000" fill="hold"/>
                                        <p:tgtEl>
                                          <p:spTgt spid="147"/>
                                        </p:tgtEl>
                                        <p:attrNameLst>
                                          <p:attrName>ppt_w</p:attrName>
                                        </p:attrNameLst>
                                      </p:cBhvr>
                                      <p:tavLst>
                                        <p:tav tm="0">
                                          <p:val>
                                            <p:fltVal val="0"/>
                                          </p:val>
                                        </p:tav>
                                        <p:tav tm="100000">
                                          <p:val>
                                            <p:strVal val="#ppt_w"/>
                                          </p:val>
                                        </p:tav>
                                      </p:tavLst>
                                    </p:anim>
                                    <p:anim calcmode="lin" valueType="num">
                                      <p:cBhvr>
                                        <p:cTn id="238" dur="1000" fill="hold"/>
                                        <p:tgtEl>
                                          <p:spTgt spid="14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35"/>
                                            </p:cond>
                                          </p:stCondLst>
                                        </p:cTn>
                                        <p:tgtEl>
                                          <p:spTgt spid="147"/>
                                        </p:tgtEl>
                                        <p:attrNameLst>
                                          <p:attrName>style.visibility</p:attrName>
                                        </p:attrNameLst>
                                      </p:cBhvr>
                                      <p:to>
                                        <p:strVal val="hidden"/>
                                      </p:to>
                                    </p:set>
                                  </p:subTnLst>
                                </p:cTn>
                              </p:par>
                            </p:childTnLst>
                          </p:cTn>
                        </p:par>
                        <p:par>
                          <p:cTn id="239" fill="hold">
                            <p:stCondLst>
                              <p:cond delay="41000"/>
                            </p:stCondLst>
                            <p:childTnLst>
                              <p:par>
                                <p:cTn id="240" presetID="23" presetClass="entr" presetSubtype="16" fill="hold" grpId="0" nodeType="afterEffect">
                                  <p:stCondLst>
                                    <p:cond delay="0"/>
                                  </p:stCondLst>
                                  <p:childTnLst>
                                    <p:set>
                                      <p:cBhvr>
                                        <p:cTn id="241" dur="1" fill="hold">
                                          <p:stCondLst>
                                            <p:cond delay="0"/>
                                          </p:stCondLst>
                                        </p:cTn>
                                        <p:tgtEl>
                                          <p:spTgt spid="148"/>
                                        </p:tgtEl>
                                        <p:attrNameLst>
                                          <p:attrName>style.visibility</p:attrName>
                                        </p:attrNameLst>
                                      </p:cBhvr>
                                      <p:to>
                                        <p:strVal val="visible"/>
                                      </p:to>
                                    </p:set>
                                    <p:anim calcmode="lin" valueType="num">
                                      <p:cBhvr>
                                        <p:cTn id="242" dur="1000" fill="hold"/>
                                        <p:tgtEl>
                                          <p:spTgt spid="148"/>
                                        </p:tgtEl>
                                        <p:attrNameLst>
                                          <p:attrName>ppt_w</p:attrName>
                                        </p:attrNameLst>
                                      </p:cBhvr>
                                      <p:tavLst>
                                        <p:tav tm="0">
                                          <p:val>
                                            <p:fltVal val="0"/>
                                          </p:val>
                                        </p:tav>
                                        <p:tav tm="100000">
                                          <p:val>
                                            <p:strVal val="#ppt_w"/>
                                          </p:val>
                                        </p:tav>
                                      </p:tavLst>
                                    </p:anim>
                                    <p:anim calcmode="lin" valueType="num">
                                      <p:cBhvr>
                                        <p:cTn id="243" dur="1000" fill="hold"/>
                                        <p:tgtEl>
                                          <p:spTgt spid="14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40"/>
                                            </p:cond>
                                          </p:stCondLst>
                                        </p:cTn>
                                        <p:tgtEl>
                                          <p:spTgt spid="148"/>
                                        </p:tgtEl>
                                        <p:attrNameLst>
                                          <p:attrName>style.visibility</p:attrName>
                                        </p:attrNameLst>
                                      </p:cBhvr>
                                      <p:to>
                                        <p:strVal val="hidden"/>
                                      </p:to>
                                    </p:set>
                                  </p:subTnLst>
                                </p:cTn>
                              </p:par>
                            </p:childTnLst>
                          </p:cTn>
                        </p:par>
                        <p:par>
                          <p:cTn id="244" fill="hold">
                            <p:stCondLst>
                              <p:cond delay="42000"/>
                            </p:stCondLst>
                            <p:childTnLst>
                              <p:par>
                                <p:cTn id="245" presetID="23" presetClass="entr" presetSubtype="16" fill="hold" grpId="0" nodeType="afterEffect">
                                  <p:stCondLst>
                                    <p:cond delay="0"/>
                                  </p:stCondLst>
                                  <p:childTnLst>
                                    <p:set>
                                      <p:cBhvr>
                                        <p:cTn id="246" dur="1" fill="hold">
                                          <p:stCondLst>
                                            <p:cond delay="0"/>
                                          </p:stCondLst>
                                        </p:cTn>
                                        <p:tgtEl>
                                          <p:spTgt spid="149"/>
                                        </p:tgtEl>
                                        <p:attrNameLst>
                                          <p:attrName>style.visibility</p:attrName>
                                        </p:attrNameLst>
                                      </p:cBhvr>
                                      <p:to>
                                        <p:strVal val="visible"/>
                                      </p:to>
                                    </p:set>
                                    <p:anim calcmode="lin" valueType="num">
                                      <p:cBhvr>
                                        <p:cTn id="247" dur="1000" fill="hold"/>
                                        <p:tgtEl>
                                          <p:spTgt spid="149"/>
                                        </p:tgtEl>
                                        <p:attrNameLst>
                                          <p:attrName>ppt_w</p:attrName>
                                        </p:attrNameLst>
                                      </p:cBhvr>
                                      <p:tavLst>
                                        <p:tav tm="0">
                                          <p:val>
                                            <p:fltVal val="0"/>
                                          </p:val>
                                        </p:tav>
                                        <p:tav tm="100000">
                                          <p:val>
                                            <p:strVal val="#ppt_w"/>
                                          </p:val>
                                        </p:tav>
                                      </p:tavLst>
                                    </p:anim>
                                    <p:anim calcmode="lin" valueType="num">
                                      <p:cBhvr>
                                        <p:cTn id="248" dur="1000" fill="hold"/>
                                        <p:tgtEl>
                                          <p:spTgt spid="14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45"/>
                                            </p:cond>
                                          </p:stCondLst>
                                        </p:cTn>
                                        <p:tgtEl>
                                          <p:spTgt spid="149"/>
                                        </p:tgtEl>
                                        <p:attrNameLst>
                                          <p:attrName>style.visibility</p:attrName>
                                        </p:attrNameLst>
                                      </p:cBhvr>
                                      <p:to>
                                        <p:strVal val="hidden"/>
                                      </p:to>
                                    </p:set>
                                  </p:subTnLst>
                                </p:cTn>
                              </p:par>
                            </p:childTnLst>
                          </p:cTn>
                        </p:par>
                        <p:par>
                          <p:cTn id="249" fill="hold">
                            <p:stCondLst>
                              <p:cond delay="43000"/>
                            </p:stCondLst>
                            <p:childTnLst>
                              <p:par>
                                <p:cTn id="250" presetID="23" presetClass="entr" presetSubtype="16" fill="hold" grpId="0" nodeType="afterEffect">
                                  <p:stCondLst>
                                    <p:cond delay="0"/>
                                  </p:stCondLst>
                                  <p:childTnLst>
                                    <p:set>
                                      <p:cBhvr>
                                        <p:cTn id="251" dur="1" fill="hold">
                                          <p:stCondLst>
                                            <p:cond delay="0"/>
                                          </p:stCondLst>
                                        </p:cTn>
                                        <p:tgtEl>
                                          <p:spTgt spid="150"/>
                                        </p:tgtEl>
                                        <p:attrNameLst>
                                          <p:attrName>style.visibility</p:attrName>
                                        </p:attrNameLst>
                                      </p:cBhvr>
                                      <p:to>
                                        <p:strVal val="visible"/>
                                      </p:to>
                                    </p:set>
                                    <p:anim calcmode="lin" valueType="num">
                                      <p:cBhvr>
                                        <p:cTn id="252" dur="1000" fill="hold"/>
                                        <p:tgtEl>
                                          <p:spTgt spid="150"/>
                                        </p:tgtEl>
                                        <p:attrNameLst>
                                          <p:attrName>ppt_w</p:attrName>
                                        </p:attrNameLst>
                                      </p:cBhvr>
                                      <p:tavLst>
                                        <p:tav tm="0">
                                          <p:val>
                                            <p:fltVal val="0"/>
                                          </p:val>
                                        </p:tav>
                                        <p:tav tm="100000">
                                          <p:val>
                                            <p:strVal val="#ppt_w"/>
                                          </p:val>
                                        </p:tav>
                                      </p:tavLst>
                                    </p:anim>
                                    <p:anim calcmode="lin" valueType="num">
                                      <p:cBhvr>
                                        <p:cTn id="253" dur="1000" fill="hold"/>
                                        <p:tgtEl>
                                          <p:spTgt spid="15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50"/>
                                            </p:cond>
                                          </p:stCondLst>
                                        </p:cTn>
                                        <p:tgtEl>
                                          <p:spTgt spid="150"/>
                                        </p:tgtEl>
                                        <p:attrNameLst>
                                          <p:attrName>style.visibility</p:attrName>
                                        </p:attrNameLst>
                                      </p:cBhvr>
                                      <p:to>
                                        <p:strVal val="hidden"/>
                                      </p:to>
                                    </p:set>
                                  </p:subTnLst>
                                </p:cTn>
                              </p:par>
                            </p:childTnLst>
                          </p:cTn>
                        </p:par>
                        <p:par>
                          <p:cTn id="254" fill="hold">
                            <p:stCondLst>
                              <p:cond delay="44000"/>
                            </p:stCondLst>
                            <p:childTnLst>
                              <p:par>
                                <p:cTn id="255" presetID="23" presetClass="entr" presetSubtype="16" fill="hold" grpId="0" nodeType="afterEffect">
                                  <p:stCondLst>
                                    <p:cond delay="0"/>
                                  </p:stCondLst>
                                  <p:childTnLst>
                                    <p:set>
                                      <p:cBhvr>
                                        <p:cTn id="256" dur="1" fill="hold">
                                          <p:stCondLst>
                                            <p:cond delay="0"/>
                                          </p:stCondLst>
                                        </p:cTn>
                                        <p:tgtEl>
                                          <p:spTgt spid="151"/>
                                        </p:tgtEl>
                                        <p:attrNameLst>
                                          <p:attrName>style.visibility</p:attrName>
                                        </p:attrNameLst>
                                      </p:cBhvr>
                                      <p:to>
                                        <p:strVal val="visible"/>
                                      </p:to>
                                    </p:set>
                                    <p:anim calcmode="lin" valueType="num">
                                      <p:cBhvr>
                                        <p:cTn id="257" dur="1000" fill="hold"/>
                                        <p:tgtEl>
                                          <p:spTgt spid="151"/>
                                        </p:tgtEl>
                                        <p:attrNameLst>
                                          <p:attrName>ppt_w</p:attrName>
                                        </p:attrNameLst>
                                      </p:cBhvr>
                                      <p:tavLst>
                                        <p:tav tm="0">
                                          <p:val>
                                            <p:fltVal val="0"/>
                                          </p:val>
                                        </p:tav>
                                        <p:tav tm="100000">
                                          <p:val>
                                            <p:strVal val="#ppt_w"/>
                                          </p:val>
                                        </p:tav>
                                      </p:tavLst>
                                    </p:anim>
                                    <p:anim calcmode="lin" valueType="num">
                                      <p:cBhvr>
                                        <p:cTn id="258" dur="1000" fill="hold"/>
                                        <p:tgtEl>
                                          <p:spTgt spid="15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55"/>
                                            </p:cond>
                                          </p:stCondLst>
                                        </p:cTn>
                                        <p:tgtEl>
                                          <p:spTgt spid="151"/>
                                        </p:tgtEl>
                                        <p:attrNameLst>
                                          <p:attrName>style.visibility</p:attrName>
                                        </p:attrNameLst>
                                      </p:cBhvr>
                                      <p:to>
                                        <p:strVal val="hidden"/>
                                      </p:to>
                                    </p:set>
                                  </p:subTnLst>
                                </p:cTn>
                              </p:par>
                            </p:childTnLst>
                          </p:cTn>
                        </p:par>
                        <p:par>
                          <p:cTn id="259" fill="hold">
                            <p:stCondLst>
                              <p:cond delay="45000"/>
                            </p:stCondLst>
                            <p:childTnLst>
                              <p:par>
                                <p:cTn id="260" presetID="23" presetClass="entr" presetSubtype="16" fill="hold" grpId="0" nodeType="afterEffect">
                                  <p:stCondLst>
                                    <p:cond delay="0"/>
                                  </p:stCondLst>
                                  <p:childTnLst>
                                    <p:set>
                                      <p:cBhvr>
                                        <p:cTn id="261" dur="1" fill="hold">
                                          <p:stCondLst>
                                            <p:cond delay="0"/>
                                          </p:stCondLst>
                                        </p:cTn>
                                        <p:tgtEl>
                                          <p:spTgt spid="152"/>
                                        </p:tgtEl>
                                        <p:attrNameLst>
                                          <p:attrName>style.visibility</p:attrName>
                                        </p:attrNameLst>
                                      </p:cBhvr>
                                      <p:to>
                                        <p:strVal val="visible"/>
                                      </p:to>
                                    </p:set>
                                    <p:anim calcmode="lin" valueType="num">
                                      <p:cBhvr>
                                        <p:cTn id="262" dur="1000" fill="hold"/>
                                        <p:tgtEl>
                                          <p:spTgt spid="152"/>
                                        </p:tgtEl>
                                        <p:attrNameLst>
                                          <p:attrName>ppt_w</p:attrName>
                                        </p:attrNameLst>
                                      </p:cBhvr>
                                      <p:tavLst>
                                        <p:tav tm="0">
                                          <p:val>
                                            <p:fltVal val="0"/>
                                          </p:val>
                                        </p:tav>
                                        <p:tav tm="100000">
                                          <p:val>
                                            <p:strVal val="#ppt_w"/>
                                          </p:val>
                                        </p:tav>
                                      </p:tavLst>
                                    </p:anim>
                                    <p:anim calcmode="lin" valueType="num">
                                      <p:cBhvr>
                                        <p:cTn id="263" dur="1000" fill="hold"/>
                                        <p:tgtEl>
                                          <p:spTgt spid="15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60"/>
                                            </p:cond>
                                          </p:stCondLst>
                                        </p:cTn>
                                        <p:tgtEl>
                                          <p:spTgt spid="152"/>
                                        </p:tgtEl>
                                        <p:attrNameLst>
                                          <p:attrName>style.visibility</p:attrName>
                                        </p:attrNameLst>
                                      </p:cBhvr>
                                      <p:to>
                                        <p:strVal val="hidden"/>
                                      </p:to>
                                    </p:set>
                                  </p:subTnLst>
                                </p:cTn>
                              </p:par>
                            </p:childTnLst>
                          </p:cTn>
                        </p:par>
                        <p:par>
                          <p:cTn id="264" fill="hold">
                            <p:stCondLst>
                              <p:cond delay="46000"/>
                            </p:stCondLst>
                            <p:childTnLst>
                              <p:par>
                                <p:cTn id="265" presetID="23" presetClass="entr" presetSubtype="16" fill="hold" grpId="0" nodeType="afterEffect">
                                  <p:stCondLst>
                                    <p:cond delay="0"/>
                                  </p:stCondLst>
                                  <p:childTnLst>
                                    <p:set>
                                      <p:cBhvr>
                                        <p:cTn id="266" dur="1" fill="hold">
                                          <p:stCondLst>
                                            <p:cond delay="0"/>
                                          </p:stCondLst>
                                        </p:cTn>
                                        <p:tgtEl>
                                          <p:spTgt spid="153"/>
                                        </p:tgtEl>
                                        <p:attrNameLst>
                                          <p:attrName>style.visibility</p:attrName>
                                        </p:attrNameLst>
                                      </p:cBhvr>
                                      <p:to>
                                        <p:strVal val="visible"/>
                                      </p:to>
                                    </p:set>
                                    <p:anim calcmode="lin" valueType="num">
                                      <p:cBhvr>
                                        <p:cTn id="267" dur="1000" fill="hold"/>
                                        <p:tgtEl>
                                          <p:spTgt spid="153"/>
                                        </p:tgtEl>
                                        <p:attrNameLst>
                                          <p:attrName>ppt_w</p:attrName>
                                        </p:attrNameLst>
                                      </p:cBhvr>
                                      <p:tavLst>
                                        <p:tav tm="0">
                                          <p:val>
                                            <p:fltVal val="0"/>
                                          </p:val>
                                        </p:tav>
                                        <p:tav tm="100000">
                                          <p:val>
                                            <p:strVal val="#ppt_w"/>
                                          </p:val>
                                        </p:tav>
                                      </p:tavLst>
                                    </p:anim>
                                    <p:anim calcmode="lin" valueType="num">
                                      <p:cBhvr>
                                        <p:cTn id="268" dur="1000" fill="hold"/>
                                        <p:tgtEl>
                                          <p:spTgt spid="15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65"/>
                                            </p:cond>
                                          </p:stCondLst>
                                        </p:cTn>
                                        <p:tgtEl>
                                          <p:spTgt spid="153"/>
                                        </p:tgtEl>
                                        <p:attrNameLst>
                                          <p:attrName>style.visibility</p:attrName>
                                        </p:attrNameLst>
                                      </p:cBhvr>
                                      <p:to>
                                        <p:strVal val="hidden"/>
                                      </p:to>
                                    </p:set>
                                  </p:subTnLst>
                                </p:cTn>
                              </p:par>
                            </p:childTnLst>
                          </p:cTn>
                        </p:par>
                        <p:par>
                          <p:cTn id="269" fill="hold">
                            <p:stCondLst>
                              <p:cond delay="47000"/>
                            </p:stCondLst>
                            <p:childTnLst>
                              <p:par>
                                <p:cTn id="270" presetID="23" presetClass="entr" presetSubtype="16" fill="hold" grpId="0" nodeType="afterEffect">
                                  <p:stCondLst>
                                    <p:cond delay="0"/>
                                  </p:stCondLst>
                                  <p:childTnLst>
                                    <p:set>
                                      <p:cBhvr>
                                        <p:cTn id="271" dur="1" fill="hold">
                                          <p:stCondLst>
                                            <p:cond delay="0"/>
                                          </p:stCondLst>
                                        </p:cTn>
                                        <p:tgtEl>
                                          <p:spTgt spid="154"/>
                                        </p:tgtEl>
                                        <p:attrNameLst>
                                          <p:attrName>style.visibility</p:attrName>
                                        </p:attrNameLst>
                                      </p:cBhvr>
                                      <p:to>
                                        <p:strVal val="visible"/>
                                      </p:to>
                                    </p:set>
                                    <p:anim calcmode="lin" valueType="num">
                                      <p:cBhvr>
                                        <p:cTn id="272" dur="1000" fill="hold"/>
                                        <p:tgtEl>
                                          <p:spTgt spid="154"/>
                                        </p:tgtEl>
                                        <p:attrNameLst>
                                          <p:attrName>ppt_w</p:attrName>
                                        </p:attrNameLst>
                                      </p:cBhvr>
                                      <p:tavLst>
                                        <p:tav tm="0">
                                          <p:val>
                                            <p:fltVal val="0"/>
                                          </p:val>
                                        </p:tav>
                                        <p:tav tm="100000">
                                          <p:val>
                                            <p:strVal val="#ppt_w"/>
                                          </p:val>
                                        </p:tav>
                                      </p:tavLst>
                                    </p:anim>
                                    <p:anim calcmode="lin" valueType="num">
                                      <p:cBhvr>
                                        <p:cTn id="273" dur="1000" fill="hold"/>
                                        <p:tgtEl>
                                          <p:spTgt spid="15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70"/>
                                            </p:cond>
                                          </p:stCondLst>
                                        </p:cTn>
                                        <p:tgtEl>
                                          <p:spTgt spid="154"/>
                                        </p:tgtEl>
                                        <p:attrNameLst>
                                          <p:attrName>style.visibility</p:attrName>
                                        </p:attrNameLst>
                                      </p:cBhvr>
                                      <p:to>
                                        <p:strVal val="hidden"/>
                                      </p:to>
                                    </p:set>
                                  </p:subTnLst>
                                </p:cTn>
                              </p:par>
                            </p:childTnLst>
                          </p:cTn>
                        </p:par>
                        <p:par>
                          <p:cTn id="274" fill="hold">
                            <p:stCondLst>
                              <p:cond delay="48000"/>
                            </p:stCondLst>
                            <p:childTnLst>
                              <p:par>
                                <p:cTn id="275" presetID="23" presetClass="entr" presetSubtype="16" fill="hold" grpId="0" nodeType="afterEffect">
                                  <p:stCondLst>
                                    <p:cond delay="0"/>
                                  </p:stCondLst>
                                  <p:childTnLst>
                                    <p:set>
                                      <p:cBhvr>
                                        <p:cTn id="276" dur="1" fill="hold">
                                          <p:stCondLst>
                                            <p:cond delay="0"/>
                                          </p:stCondLst>
                                        </p:cTn>
                                        <p:tgtEl>
                                          <p:spTgt spid="155"/>
                                        </p:tgtEl>
                                        <p:attrNameLst>
                                          <p:attrName>style.visibility</p:attrName>
                                        </p:attrNameLst>
                                      </p:cBhvr>
                                      <p:to>
                                        <p:strVal val="visible"/>
                                      </p:to>
                                    </p:set>
                                    <p:anim calcmode="lin" valueType="num">
                                      <p:cBhvr>
                                        <p:cTn id="277" dur="1000" fill="hold"/>
                                        <p:tgtEl>
                                          <p:spTgt spid="155"/>
                                        </p:tgtEl>
                                        <p:attrNameLst>
                                          <p:attrName>ppt_w</p:attrName>
                                        </p:attrNameLst>
                                      </p:cBhvr>
                                      <p:tavLst>
                                        <p:tav tm="0">
                                          <p:val>
                                            <p:fltVal val="0"/>
                                          </p:val>
                                        </p:tav>
                                        <p:tav tm="100000">
                                          <p:val>
                                            <p:strVal val="#ppt_w"/>
                                          </p:val>
                                        </p:tav>
                                      </p:tavLst>
                                    </p:anim>
                                    <p:anim calcmode="lin" valueType="num">
                                      <p:cBhvr>
                                        <p:cTn id="278" dur="1000" fill="hold"/>
                                        <p:tgtEl>
                                          <p:spTgt spid="15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75"/>
                                            </p:cond>
                                          </p:stCondLst>
                                        </p:cTn>
                                        <p:tgtEl>
                                          <p:spTgt spid="155"/>
                                        </p:tgtEl>
                                        <p:attrNameLst>
                                          <p:attrName>style.visibility</p:attrName>
                                        </p:attrNameLst>
                                      </p:cBhvr>
                                      <p:to>
                                        <p:strVal val="hidden"/>
                                      </p:to>
                                    </p:set>
                                  </p:subTnLst>
                                </p:cTn>
                              </p:par>
                            </p:childTnLst>
                          </p:cTn>
                        </p:par>
                        <p:par>
                          <p:cTn id="279" fill="hold">
                            <p:stCondLst>
                              <p:cond delay="49000"/>
                            </p:stCondLst>
                            <p:childTnLst>
                              <p:par>
                                <p:cTn id="280" presetID="23" presetClass="entr" presetSubtype="16" fill="hold" grpId="0" nodeType="afterEffect">
                                  <p:stCondLst>
                                    <p:cond delay="0"/>
                                  </p:stCondLst>
                                  <p:childTnLst>
                                    <p:set>
                                      <p:cBhvr>
                                        <p:cTn id="281" dur="1" fill="hold">
                                          <p:stCondLst>
                                            <p:cond delay="0"/>
                                          </p:stCondLst>
                                        </p:cTn>
                                        <p:tgtEl>
                                          <p:spTgt spid="156"/>
                                        </p:tgtEl>
                                        <p:attrNameLst>
                                          <p:attrName>style.visibility</p:attrName>
                                        </p:attrNameLst>
                                      </p:cBhvr>
                                      <p:to>
                                        <p:strVal val="visible"/>
                                      </p:to>
                                    </p:set>
                                    <p:anim calcmode="lin" valueType="num">
                                      <p:cBhvr>
                                        <p:cTn id="282" dur="1000" fill="hold"/>
                                        <p:tgtEl>
                                          <p:spTgt spid="156"/>
                                        </p:tgtEl>
                                        <p:attrNameLst>
                                          <p:attrName>ppt_w</p:attrName>
                                        </p:attrNameLst>
                                      </p:cBhvr>
                                      <p:tavLst>
                                        <p:tav tm="0">
                                          <p:val>
                                            <p:fltVal val="0"/>
                                          </p:val>
                                        </p:tav>
                                        <p:tav tm="100000">
                                          <p:val>
                                            <p:strVal val="#ppt_w"/>
                                          </p:val>
                                        </p:tav>
                                      </p:tavLst>
                                    </p:anim>
                                    <p:anim calcmode="lin" valueType="num">
                                      <p:cBhvr>
                                        <p:cTn id="283" dur="1000" fill="hold"/>
                                        <p:tgtEl>
                                          <p:spTgt spid="15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80"/>
                                            </p:cond>
                                          </p:stCondLst>
                                        </p:cTn>
                                        <p:tgtEl>
                                          <p:spTgt spid="156"/>
                                        </p:tgtEl>
                                        <p:attrNameLst>
                                          <p:attrName>style.visibility</p:attrName>
                                        </p:attrNameLst>
                                      </p:cBhvr>
                                      <p:to>
                                        <p:strVal val="hidden"/>
                                      </p:to>
                                    </p:set>
                                  </p:subTnLst>
                                </p:cTn>
                              </p:par>
                            </p:childTnLst>
                          </p:cTn>
                        </p:par>
                        <p:par>
                          <p:cTn id="284" fill="hold">
                            <p:stCondLst>
                              <p:cond delay="50000"/>
                            </p:stCondLst>
                            <p:childTnLst>
                              <p:par>
                                <p:cTn id="285" presetID="23" presetClass="entr" presetSubtype="16" fill="hold" grpId="0" nodeType="afterEffect">
                                  <p:stCondLst>
                                    <p:cond delay="0"/>
                                  </p:stCondLst>
                                  <p:childTnLst>
                                    <p:set>
                                      <p:cBhvr>
                                        <p:cTn id="286" dur="1" fill="hold">
                                          <p:stCondLst>
                                            <p:cond delay="0"/>
                                          </p:stCondLst>
                                        </p:cTn>
                                        <p:tgtEl>
                                          <p:spTgt spid="157"/>
                                        </p:tgtEl>
                                        <p:attrNameLst>
                                          <p:attrName>style.visibility</p:attrName>
                                        </p:attrNameLst>
                                      </p:cBhvr>
                                      <p:to>
                                        <p:strVal val="visible"/>
                                      </p:to>
                                    </p:set>
                                    <p:anim calcmode="lin" valueType="num">
                                      <p:cBhvr>
                                        <p:cTn id="287" dur="1000" fill="hold"/>
                                        <p:tgtEl>
                                          <p:spTgt spid="157"/>
                                        </p:tgtEl>
                                        <p:attrNameLst>
                                          <p:attrName>ppt_w</p:attrName>
                                        </p:attrNameLst>
                                      </p:cBhvr>
                                      <p:tavLst>
                                        <p:tav tm="0">
                                          <p:val>
                                            <p:fltVal val="0"/>
                                          </p:val>
                                        </p:tav>
                                        <p:tav tm="100000">
                                          <p:val>
                                            <p:strVal val="#ppt_w"/>
                                          </p:val>
                                        </p:tav>
                                      </p:tavLst>
                                    </p:anim>
                                    <p:anim calcmode="lin" valueType="num">
                                      <p:cBhvr>
                                        <p:cTn id="288" dur="1000" fill="hold"/>
                                        <p:tgtEl>
                                          <p:spTgt spid="15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85"/>
                                            </p:cond>
                                          </p:stCondLst>
                                        </p:cTn>
                                        <p:tgtEl>
                                          <p:spTgt spid="157"/>
                                        </p:tgtEl>
                                        <p:attrNameLst>
                                          <p:attrName>style.visibility</p:attrName>
                                        </p:attrNameLst>
                                      </p:cBhvr>
                                      <p:to>
                                        <p:strVal val="hidden"/>
                                      </p:to>
                                    </p:set>
                                  </p:subTnLst>
                                </p:cTn>
                              </p:par>
                            </p:childTnLst>
                          </p:cTn>
                        </p:par>
                        <p:par>
                          <p:cTn id="289" fill="hold">
                            <p:stCondLst>
                              <p:cond delay="51000"/>
                            </p:stCondLst>
                            <p:childTnLst>
                              <p:par>
                                <p:cTn id="290" presetID="23" presetClass="entr" presetSubtype="16" fill="hold" grpId="0" nodeType="afterEffect">
                                  <p:stCondLst>
                                    <p:cond delay="0"/>
                                  </p:stCondLst>
                                  <p:childTnLst>
                                    <p:set>
                                      <p:cBhvr>
                                        <p:cTn id="291" dur="1" fill="hold">
                                          <p:stCondLst>
                                            <p:cond delay="0"/>
                                          </p:stCondLst>
                                        </p:cTn>
                                        <p:tgtEl>
                                          <p:spTgt spid="158"/>
                                        </p:tgtEl>
                                        <p:attrNameLst>
                                          <p:attrName>style.visibility</p:attrName>
                                        </p:attrNameLst>
                                      </p:cBhvr>
                                      <p:to>
                                        <p:strVal val="visible"/>
                                      </p:to>
                                    </p:set>
                                    <p:anim calcmode="lin" valueType="num">
                                      <p:cBhvr>
                                        <p:cTn id="292" dur="1000" fill="hold"/>
                                        <p:tgtEl>
                                          <p:spTgt spid="158"/>
                                        </p:tgtEl>
                                        <p:attrNameLst>
                                          <p:attrName>ppt_w</p:attrName>
                                        </p:attrNameLst>
                                      </p:cBhvr>
                                      <p:tavLst>
                                        <p:tav tm="0">
                                          <p:val>
                                            <p:fltVal val="0"/>
                                          </p:val>
                                        </p:tav>
                                        <p:tav tm="100000">
                                          <p:val>
                                            <p:strVal val="#ppt_w"/>
                                          </p:val>
                                        </p:tav>
                                      </p:tavLst>
                                    </p:anim>
                                    <p:anim calcmode="lin" valueType="num">
                                      <p:cBhvr>
                                        <p:cTn id="293" dur="1000" fill="hold"/>
                                        <p:tgtEl>
                                          <p:spTgt spid="15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90"/>
                                            </p:cond>
                                          </p:stCondLst>
                                        </p:cTn>
                                        <p:tgtEl>
                                          <p:spTgt spid="158"/>
                                        </p:tgtEl>
                                        <p:attrNameLst>
                                          <p:attrName>style.visibility</p:attrName>
                                        </p:attrNameLst>
                                      </p:cBhvr>
                                      <p:to>
                                        <p:strVal val="hidden"/>
                                      </p:to>
                                    </p:set>
                                  </p:subTnLst>
                                </p:cTn>
                              </p:par>
                            </p:childTnLst>
                          </p:cTn>
                        </p:par>
                        <p:par>
                          <p:cTn id="294" fill="hold">
                            <p:stCondLst>
                              <p:cond delay="52000"/>
                            </p:stCondLst>
                            <p:childTnLst>
                              <p:par>
                                <p:cTn id="295" presetID="23" presetClass="entr" presetSubtype="16" fill="hold" grpId="0" nodeType="afterEffect">
                                  <p:stCondLst>
                                    <p:cond delay="0"/>
                                  </p:stCondLst>
                                  <p:childTnLst>
                                    <p:set>
                                      <p:cBhvr>
                                        <p:cTn id="296" dur="1" fill="hold">
                                          <p:stCondLst>
                                            <p:cond delay="0"/>
                                          </p:stCondLst>
                                        </p:cTn>
                                        <p:tgtEl>
                                          <p:spTgt spid="159"/>
                                        </p:tgtEl>
                                        <p:attrNameLst>
                                          <p:attrName>style.visibility</p:attrName>
                                        </p:attrNameLst>
                                      </p:cBhvr>
                                      <p:to>
                                        <p:strVal val="visible"/>
                                      </p:to>
                                    </p:set>
                                    <p:anim calcmode="lin" valueType="num">
                                      <p:cBhvr>
                                        <p:cTn id="297" dur="1000" fill="hold"/>
                                        <p:tgtEl>
                                          <p:spTgt spid="159"/>
                                        </p:tgtEl>
                                        <p:attrNameLst>
                                          <p:attrName>ppt_w</p:attrName>
                                        </p:attrNameLst>
                                      </p:cBhvr>
                                      <p:tavLst>
                                        <p:tav tm="0">
                                          <p:val>
                                            <p:fltVal val="0"/>
                                          </p:val>
                                        </p:tav>
                                        <p:tav tm="100000">
                                          <p:val>
                                            <p:strVal val="#ppt_w"/>
                                          </p:val>
                                        </p:tav>
                                      </p:tavLst>
                                    </p:anim>
                                    <p:anim calcmode="lin" valueType="num">
                                      <p:cBhvr>
                                        <p:cTn id="298" dur="1000" fill="hold"/>
                                        <p:tgtEl>
                                          <p:spTgt spid="15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95"/>
                                            </p:cond>
                                          </p:stCondLst>
                                        </p:cTn>
                                        <p:tgtEl>
                                          <p:spTgt spid="159"/>
                                        </p:tgtEl>
                                        <p:attrNameLst>
                                          <p:attrName>style.visibility</p:attrName>
                                        </p:attrNameLst>
                                      </p:cBhvr>
                                      <p:to>
                                        <p:strVal val="hidden"/>
                                      </p:to>
                                    </p:set>
                                  </p:subTnLst>
                                </p:cTn>
                              </p:par>
                            </p:childTnLst>
                          </p:cTn>
                        </p:par>
                        <p:par>
                          <p:cTn id="299" fill="hold">
                            <p:stCondLst>
                              <p:cond delay="53000"/>
                            </p:stCondLst>
                            <p:childTnLst>
                              <p:par>
                                <p:cTn id="300" presetID="23" presetClass="entr" presetSubtype="16" fill="hold" grpId="0" nodeType="afterEffect">
                                  <p:stCondLst>
                                    <p:cond delay="0"/>
                                  </p:stCondLst>
                                  <p:childTnLst>
                                    <p:set>
                                      <p:cBhvr>
                                        <p:cTn id="301" dur="1" fill="hold">
                                          <p:stCondLst>
                                            <p:cond delay="0"/>
                                          </p:stCondLst>
                                        </p:cTn>
                                        <p:tgtEl>
                                          <p:spTgt spid="160"/>
                                        </p:tgtEl>
                                        <p:attrNameLst>
                                          <p:attrName>style.visibility</p:attrName>
                                        </p:attrNameLst>
                                      </p:cBhvr>
                                      <p:to>
                                        <p:strVal val="visible"/>
                                      </p:to>
                                    </p:set>
                                    <p:anim calcmode="lin" valueType="num">
                                      <p:cBhvr>
                                        <p:cTn id="302" dur="1000" fill="hold"/>
                                        <p:tgtEl>
                                          <p:spTgt spid="160"/>
                                        </p:tgtEl>
                                        <p:attrNameLst>
                                          <p:attrName>ppt_w</p:attrName>
                                        </p:attrNameLst>
                                      </p:cBhvr>
                                      <p:tavLst>
                                        <p:tav tm="0">
                                          <p:val>
                                            <p:fltVal val="0"/>
                                          </p:val>
                                        </p:tav>
                                        <p:tav tm="100000">
                                          <p:val>
                                            <p:strVal val="#ppt_w"/>
                                          </p:val>
                                        </p:tav>
                                      </p:tavLst>
                                    </p:anim>
                                    <p:anim calcmode="lin" valueType="num">
                                      <p:cBhvr>
                                        <p:cTn id="303" dur="1000" fill="hold"/>
                                        <p:tgtEl>
                                          <p:spTgt spid="16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00"/>
                                            </p:cond>
                                          </p:stCondLst>
                                        </p:cTn>
                                        <p:tgtEl>
                                          <p:spTgt spid="160"/>
                                        </p:tgtEl>
                                        <p:attrNameLst>
                                          <p:attrName>style.visibility</p:attrName>
                                        </p:attrNameLst>
                                      </p:cBhvr>
                                      <p:to>
                                        <p:strVal val="hidden"/>
                                      </p:to>
                                    </p:set>
                                  </p:subTnLst>
                                </p:cTn>
                              </p:par>
                            </p:childTnLst>
                          </p:cTn>
                        </p:par>
                        <p:par>
                          <p:cTn id="304" fill="hold">
                            <p:stCondLst>
                              <p:cond delay="54000"/>
                            </p:stCondLst>
                            <p:childTnLst>
                              <p:par>
                                <p:cTn id="305" presetID="23" presetClass="entr" presetSubtype="16" fill="hold" grpId="0" nodeType="afterEffect">
                                  <p:stCondLst>
                                    <p:cond delay="0"/>
                                  </p:stCondLst>
                                  <p:childTnLst>
                                    <p:set>
                                      <p:cBhvr>
                                        <p:cTn id="306" dur="1" fill="hold">
                                          <p:stCondLst>
                                            <p:cond delay="0"/>
                                          </p:stCondLst>
                                        </p:cTn>
                                        <p:tgtEl>
                                          <p:spTgt spid="161"/>
                                        </p:tgtEl>
                                        <p:attrNameLst>
                                          <p:attrName>style.visibility</p:attrName>
                                        </p:attrNameLst>
                                      </p:cBhvr>
                                      <p:to>
                                        <p:strVal val="visible"/>
                                      </p:to>
                                    </p:set>
                                    <p:anim calcmode="lin" valueType="num">
                                      <p:cBhvr>
                                        <p:cTn id="307" dur="1000" fill="hold"/>
                                        <p:tgtEl>
                                          <p:spTgt spid="161"/>
                                        </p:tgtEl>
                                        <p:attrNameLst>
                                          <p:attrName>ppt_w</p:attrName>
                                        </p:attrNameLst>
                                      </p:cBhvr>
                                      <p:tavLst>
                                        <p:tav tm="0">
                                          <p:val>
                                            <p:fltVal val="0"/>
                                          </p:val>
                                        </p:tav>
                                        <p:tav tm="100000">
                                          <p:val>
                                            <p:strVal val="#ppt_w"/>
                                          </p:val>
                                        </p:tav>
                                      </p:tavLst>
                                    </p:anim>
                                    <p:anim calcmode="lin" valueType="num">
                                      <p:cBhvr>
                                        <p:cTn id="308" dur="1000" fill="hold"/>
                                        <p:tgtEl>
                                          <p:spTgt spid="16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05"/>
                                            </p:cond>
                                          </p:stCondLst>
                                        </p:cTn>
                                        <p:tgtEl>
                                          <p:spTgt spid="161"/>
                                        </p:tgtEl>
                                        <p:attrNameLst>
                                          <p:attrName>style.visibility</p:attrName>
                                        </p:attrNameLst>
                                      </p:cBhvr>
                                      <p:to>
                                        <p:strVal val="hidden"/>
                                      </p:to>
                                    </p:set>
                                  </p:subTnLst>
                                </p:cTn>
                              </p:par>
                            </p:childTnLst>
                          </p:cTn>
                        </p:par>
                        <p:par>
                          <p:cTn id="309" fill="hold">
                            <p:stCondLst>
                              <p:cond delay="55000"/>
                            </p:stCondLst>
                            <p:childTnLst>
                              <p:par>
                                <p:cTn id="310" presetID="23" presetClass="entr" presetSubtype="16" fill="hold" grpId="0" nodeType="afterEffect">
                                  <p:stCondLst>
                                    <p:cond delay="0"/>
                                  </p:stCondLst>
                                  <p:childTnLst>
                                    <p:set>
                                      <p:cBhvr>
                                        <p:cTn id="311" dur="1" fill="hold">
                                          <p:stCondLst>
                                            <p:cond delay="0"/>
                                          </p:stCondLst>
                                        </p:cTn>
                                        <p:tgtEl>
                                          <p:spTgt spid="162"/>
                                        </p:tgtEl>
                                        <p:attrNameLst>
                                          <p:attrName>style.visibility</p:attrName>
                                        </p:attrNameLst>
                                      </p:cBhvr>
                                      <p:to>
                                        <p:strVal val="visible"/>
                                      </p:to>
                                    </p:set>
                                    <p:anim calcmode="lin" valueType="num">
                                      <p:cBhvr>
                                        <p:cTn id="312" dur="1000" fill="hold"/>
                                        <p:tgtEl>
                                          <p:spTgt spid="162"/>
                                        </p:tgtEl>
                                        <p:attrNameLst>
                                          <p:attrName>ppt_w</p:attrName>
                                        </p:attrNameLst>
                                      </p:cBhvr>
                                      <p:tavLst>
                                        <p:tav tm="0">
                                          <p:val>
                                            <p:fltVal val="0"/>
                                          </p:val>
                                        </p:tav>
                                        <p:tav tm="100000">
                                          <p:val>
                                            <p:strVal val="#ppt_w"/>
                                          </p:val>
                                        </p:tav>
                                      </p:tavLst>
                                    </p:anim>
                                    <p:anim calcmode="lin" valueType="num">
                                      <p:cBhvr>
                                        <p:cTn id="313" dur="1000" fill="hold"/>
                                        <p:tgtEl>
                                          <p:spTgt spid="16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10"/>
                                            </p:cond>
                                          </p:stCondLst>
                                        </p:cTn>
                                        <p:tgtEl>
                                          <p:spTgt spid="162"/>
                                        </p:tgtEl>
                                        <p:attrNameLst>
                                          <p:attrName>style.visibility</p:attrName>
                                        </p:attrNameLst>
                                      </p:cBhvr>
                                      <p:to>
                                        <p:strVal val="hidden"/>
                                      </p:to>
                                    </p:set>
                                  </p:subTnLst>
                                </p:cTn>
                              </p:par>
                            </p:childTnLst>
                          </p:cTn>
                        </p:par>
                        <p:par>
                          <p:cTn id="314" fill="hold">
                            <p:stCondLst>
                              <p:cond delay="56000"/>
                            </p:stCondLst>
                            <p:childTnLst>
                              <p:par>
                                <p:cTn id="315" presetID="23" presetClass="entr" presetSubtype="16" fill="hold" grpId="0" nodeType="afterEffect">
                                  <p:stCondLst>
                                    <p:cond delay="0"/>
                                  </p:stCondLst>
                                  <p:childTnLst>
                                    <p:set>
                                      <p:cBhvr>
                                        <p:cTn id="316" dur="1" fill="hold">
                                          <p:stCondLst>
                                            <p:cond delay="0"/>
                                          </p:stCondLst>
                                        </p:cTn>
                                        <p:tgtEl>
                                          <p:spTgt spid="163"/>
                                        </p:tgtEl>
                                        <p:attrNameLst>
                                          <p:attrName>style.visibility</p:attrName>
                                        </p:attrNameLst>
                                      </p:cBhvr>
                                      <p:to>
                                        <p:strVal val="visible"/>
                                      </p:to>
                                    </p:set>
                                    <p:anim calcmode="lin" valueType="num">
                                      <p:cBhvr>
                                        <p:cTn id="317" dur="1000" fill="hold"/>
                                        <p:tgtEl>
                                          <p:spTgt spid="163"/>
                                        </p:tgtEl>
                                        <p:attrNameLst>
                                          <p:attrName>ppt_w</p:attrName>
                                        </p:attrNameLst>
                                      </p:cBhvr>
                                      <p:tavLst>
                                        <p:tav tm="0">
                                          <p:val>
                                            <p:fltVal val="0"/>
                                          </p:val>
                                        </p:tav>
                                        <p:tav tm="100000">
                                          <p:val>
                                            <p:strVal val="#ppt_w"/>
                                          </p:val>
                                        </p:tav>
                                      </p:tavLst>
                                    </p:anim>
                                    <p:anim calcmode="lin" valueType="num">
                                      <p:cBhvr>
                                        <p:cTn id="318" dur="1000" fill="hold"/>
                                        <p:tgtEl>
                                          <p:spTgt spid="16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15"/>
                                            </p:cond>
                                          </p:stCondLst>
                                        </p:cTn>
                                        <p:tgtEl>
                                          <p:spTgt spid="163"/>
                                        </p:tgtEl>
                                        <p:attrNameLst>
                                          <p:attrName>style.visibility</p:attrName>
                                        </p:attrNameLst>
                                      </p:cBhvr>
                                      <p:to>
                                        <p:strVal val="hidden"/>
                                      </p:to>
                                    </p:set>
                                  </p:subTnLst>
                                </p:cTn>
                              </p:par>
                            </p:childTnLst>
                          </p:cTn>
                        </p:par>
                        <p:par>
                          <p:cTn id="319" fill="hold">
                            <p:stCondLst>
                              <p:cond delay="57000"/>
                            </p:stCondLst>
                            <p:childTnLst>
                              <p:par>
                                <p:cTn id="320" presetID="23" presetClass="entr" presetSubtype="16" fill="hold" grpId="0" nodeType="afterEffect">
                                  <p:stCondLst>
                                    <p:cond delay="0"/>
                                  </p:stCondLst>
                                  <p:childTnLst>
                                    <p:set>
                                      <p:cBhvr>
                                        <p:cTn id="321" dur="1" fill="hold">
                                          <p:stCondLst>
                                            <p:cond delay="0"/>
                                          </p:stCondLst>
                                        </p:cTn>
                                        <p:tgtEl>
                                          <p:spTgt spid="164"/>
                                        </p:tgtEl>
                                        <p:attrNameLst>
                                          <p:attrName>style.visibility</p:attrName>
                                        </p:attrNameLst>
                                      </p:cBhvr>
                                      <p:to>
                                        <p:strVal val="visible"/>
                                      </p:to>
                                    </p:set>
                                    <p:anim calcmode="lin" valueType="num">
                                      <p:cBhvr>
                                        <p:cTn id="322" dur="1000" fill="hold"/>
                                        <p:tgtEl>
                                          <p:spTgt spid="164"/>
                                        </p:tgtEl>
                                        <p:attrNameLst>
                                          <p:attrName>ppt_w</p:attrName>
                                        </p:attrNameLst>
                                      </p:cBhvr>
                                      <p:tavLst>
                                        <p:tav tm="0">
                                          <p:val>
                                            <p:fltVal val="0"/>
                                          </p:val>
                                        </p:tav>
                                        <p:tav tm="100000">
                                          <p:val>
                                            <p:strVal val="#ppt_w"/>
                                          </p:val>
                                        </p:tav>
                                      </p:tavLst>
                                    </p:anim>
                                    <p:anim calcmode="lin" valueType="num">
                                      <p:cBhvr>
                                        <p:cTn id="323" dur="1000" fill="hold"/>
                                        <p:tgtEl>
                                          <p:spTgt spid="16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20"/>
                                            </p:cond>
                                          </p:stCondLst>
                                        </p:cTn>
                                        <p:tgtEl>
                                          <p:spTgt spid="164"/>
                                        </p:tgtEl>
                                        <p:attrNameLst>
                                          <p:attrName>style.visibility</p:attrName>
                                        </p:attrNameLst>
                                      </p:cBhvr>
                                      <p:to>
                                        <p:strVal val="hidden"/>
                                      </p:to>
                                    </p:set>
                                  </p:subTnLst>
                                </p:cTn>
                              </p:par>
                            </p:childTnLst>
                          </p:cTn>
                        </p:par>
                        <p:par>
                          <p:cTn id="324" fill="hold">
                            <p:stCondLst>
                              <p:cond delay="58000"/>
                            </p:stCondLst>
                            <p:childTnLst>
                              <p:par>
                                <p:cTn id="325" presetID="23" presetClass="entr" presetSubtype="16" fill="hold" grpId="0" nodeType="afterEffect">
                                  <p:stCondLst>
                                    <p:cond delay="0"/>
                                  </p:stCondLst>
                                  <p:childTnLst>
                                    <p:set>
                                      <p:cBhvr>
                                        <p:cTn id="326" dur="1" fill="hold">
                                          <p:stCondLst>
                                            <p:cond delay="0"/>
                                          </p:stCondLst>
                                        </p:cTn>
                                        <p:tgtEl>
                                          <p:spTgt spid="165"/>
                                        </p:tgtEl>
                                        <p:attrNameLst>
                                          <p:attrName>style.visibility</p:attrName>
                                        </p:attrNameLst>
                                      </p:cBhvr>
                                      <p:to>
                                        <p:strVal val="visible"/>
                                      </p:to>
                                    </p:set>
                                    <p:anim calcmode="lin" valueType="num">
                                      <p:cBhvr>
                                        <p:cTn id="327" dur="1000" fill="hold"/>
                                        <p:tgtEl>
                                          <p:spTgt spid="165"/>
                                        </p:tgtEl>
                                        <p:attrNameLst>
                                          <p:attrName>ppt_w</p:attrName>
                                        </p:attrNameLst>
                                      </p:cBhvr>
                                      <p:tavLst>
                                        <p:tav tm="0">
                                          <p:val>
                                            <p:fltVal val="0"/>
                                          </p:val>
                                        </p:tav>
                                        <p:tav tm="100000">
                                          <p:val>
                                            <p:strVal val="#ppt_w"/>
                                          </p:val>
                                        </p:tav>
                                      </p:tavLst>
                                    </p:anim>
                                    <p:anim calcmode="lin" valueType="num">
                                      <p:cBhvr>
                                        <p:cTn id="328" dur="1000" fill="hold"/>
                                        <p:tgtEl>
                                          <p:spTgt spid="16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25"/>
                                            </p:cond>
                                          </p:stCondLst>
                                        </p:cTn>
                                        <p:tgtEl>
                                          <p:spTgt spid="165"/>
                                        </p:tgtEl>
                                        <p:attrNameLst>
                                          <p:attrName>style.visibility</p:attrName>
                                        </p:attrNameLst>
                                      </p:cBhvr>
                                      <p:to>
                                        <p:strVal val="hidden"/>
                                      </p:to>
                                    </p:set>
                                  </p:subTnLst>
                                </p:cTn>
                              </p:par>
                            </p:childTnLst>
                          </p:cTn>
                        </p:par>
                        <p:par>
                          <p:cTn id="329" fill="hold">
                            <p:stCondLst>
                              <p:cond delay="59000"/>
                            </p:stCondLst>
                            <p:childTnLst>
                              <p:par>
                                <p:cTn id="330" presetID="23" presetClass="entr" presetSubtype="16" fill="hold" grpId="0" nodeType="afterEffect">
                                  <p:stCondLst>
                                    <p:cond delay="0"/>
                                  </p:stCondLst>
                                  <p:childTnLst>
                                    <p:set>
                                      <p:cBhvr>
                                        <p:cTn id="331" dur="1" fill="hold">
                                          <p:stCondLst>
                                            <p:cond delay="0"/>
                                          </p:stCondLst>
                                        </p:cTn>
                                        <p:tgtEl>
                                          <p:spTgt spid="166"/>
                                        </p:tgtEl>
                                        <p:attrNameLst>
                                          <p:attrName>style.visibility</p:attrName>
                                        </p:attrNameLst>
                                      </p:cBhvr>
                                      <p:to>
                                        <p:strVal val="visible"/>
                                      </p:to>
                                    </p:set>
                                    <p:anim calcmode="lin" valueType="num">
                                      <p:cBhvr>
                                        <p:cTn id="332" dur="1000" fill="hold"/>
                                        <p:tgtEl>
                                          <p:spTgt spid="166"/>
                                        </p:tgtEl>
                                        <p:attrNameLst>
                                          <p:attrName>ppt_w</p:attrName>
                                        </p:attrNameLst>
                                      </p:cBhvr>
                                      <p:tavLst>
                                        <p:tav tm="0">
                                          <p:val>
                                            <p:fltVal val="0"/>
                                          </p:val>
                                        </p:tav>
                                        <p:tav tm="100000">
                                          <p:val>
                                            <p:strVal val="#ppt_w"/>
                                          </p:val>
                                        </p:tav>
                                      </p:tavLst>
                                    </p:anim>
                                    <p:anim calcmode="lin" valueType="num">
                                      <p:cBhvr>
                                        <p:cTn id="333" dur="1000" fill="hold"/>
                                        <p:tgtEl>
                                          <p:spTgt spid="16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30"/>
                                            </p:cond>
                                          </p:stCondLst>
                                        </p:cTn>
                                        <p:tgtEl>
                                          <p:spTgt spid="166"/>
                                        </p:tgtEl>
                                        <p:attrNameLst>
                                          <p:attrName>style.visibility</p:attrName>
                                        </p:attrNameLst>
                                      </p:cBhvr>
                                      <p:to>
                                        <p:strVal val="hidden"/>
                                      </p:to>
                                    </p:set>
                                    <p:audio>
                                      <p:cMediaNode>
                                        <p:cTn display="0" masterRel="sameClick">
                                          <p:stCondLst>
                                            <p:cond evt="begin" delay="0">
                                              <p:tn val="330"/>
                                            </p:cond>
                                          </p:stCondLst>
                                          <p:endCondLst>
                                            <p:cond evt="onStopAudio" delay="0">
                                              <p:tgtEl>
                                                <p:sldTgt/>
                                              </p:tgtEl>
                                            </p:cond>
                                          </p:endCondLst>
                                        </p:cTn>
                                        <p:tgtEl>
                                          <p:sndTgt r:embed="rId4" name="BELL.wav"/>
                                        </p:tgtEl>
                                      </p:cMediaNode>
                                    </p:audio>
                                  </p:subTnLst>
                                </p:cTn>
                              </p:par>
                            </p:childTnLst>
                          </p:cTn>
                        </p:par>
                        <p:par>
                          <p:cTn id="334" fill="hold">
                            <p:stCondLst>
                              <p:cond delay="60000"/>
                            </p:stCondLst>
                            <p:childTnLst>
                              <p:par>
                                <p:cTn id="335" presetID="23" presetClass="entr" presetSubtype="16" fill="hold" grpId="0" nodeType="afterEffect">
                                  <p:stCondLst>
                                    <p:cond delay="0"/>
                                  </p:stCondLst>
                                  <p:childTnLst>
                                    <p:set>
                                      <p:cBhvr>
                                        <p:cTn id="336" dur="1" fill="hold">
                                          <p:stCondLst>
                                            <p:cond delay="0"/>
                                          </p:stCondLst>
                                        </p:cTn>
                                        <p:tgtEl>
                                          <p:spTgt spid="167"/>
                                        </p:tgtEl>
                                        <p:attrNameLst>
                                          <p:attrName>style.visibility</p:attrName>
                                        </p:attrNameLst>
                                      </p:cBhvr>
                                      <p:to>
                                        <p:strVal val="visible"/>
                                      </p:to>
                                    </p:set>
                                    <p:anim calcmode="lin" valueType="num">
                                      <p:cBhvr>
                                        <p:cTn id="337" dur="1000" fill="hold"/>
                                        <p:tgtEl>
                                          <p:spTgt spid="167"/>
                                        </p:tgtEl>
                                        <p:attrNameLst>
                                          <p:attrName>ppt_w</p:attrName>
                                        </p:attrNameLst>
                                      </p:cBhvr>
                                      <p:tavLst>
                                        <p:tav tm="0">
                                          <p:val>
                                            <p:fltVal val="0"/>
                                          </p:val>
                                        </p:tav>
                                        <p:tav tm="100000">
                                          <p:val>
                                            <p:strVal val="#ppt_w"/>
                                          </p:val>
                                        </p:tav>
                                      </p:tavLst>
                                    </p:anim>
                                    <p:anim calcmode="lin" valueType="num">
                                      <p:cBhvr>
                                        <p:cTn id="338" dur="1000" fill="hold"/>
                                        <p:tgtEl>
                                          <p:spTgt spid="167"/>
                                        </p:tgtEl>
                                        <p:attrNameLst>
                                          <p:attrName>ppt_h</p:attrName>
                                        </p:attrNameLst>
                                      </p:cBhvr>
                                      <p:tavLst>
                                        <p:tav tm="0">
                                          <p:val>
                                            <p:fltVal val="0"/>
                                          </p:val>
                                        </p:tav>
                                        <p:tav tm="100000">
                                          <p:val>
                                            <p:strVal val="#ppt_h"/>
                                          </p:val>
                                        </p:tav>
                                      </p:tavLst>
                                    </p:anim>
                                  </p:childTnLst>
                                  <p:subTnLst>
                                    <p:audio>
                                      <p:cMediaNode vol="44000">
                                        <p:cTn display="0" masterRel="sameClick">
                                          <p:stCondLst>
                                            <p:cond evt="begin" delay="0">
                                              <p:tn val="335"/>
                                            </p:cond>
                                          </p:stCondLst>
                                          <p:endCondLst>
                                            <p:cond evt="onStopAudio" delay="0">
                                              <p:tgtEl>
                                                <p:sldTgt/>
                                              </p:tgtEl>
                                            </p:cond>
                                          </p:endCondLst>
                                        </p:cTn>
                                        <p:tgtEl>
                                          <p:sndTgt r:embed="rId4" name="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2"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ounded Rectangle 7"/>
          <p:cNvSpPr/>
          <p:nvPr/>
        </p:nvSpPr>
        <p:spPr>
          <a:xfrm>
            <a:off x="0" y="6263"/>
            <a:ext cx="9144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56780" y="-85595"/>
            <a:ext cx="8229600" cy="923795"/>
          </a:xfrm>
          <a:ln>
            <a:noFill/>
          </a:ln>
        </p:spPr>
        <p:txBody>
          <a:bodyPr>
            <a:normAutofit/>
          </a:bodyPr>
          <a:lstStyle/>
          <a:p>
            <a:endParaRPr lang="en-US" sz="2400" b="1" u="sng" dirty="0">
              <a:solidFill>
                <a:srgbClr val="C00000"/>
              </a:solidFill>
              <a:effectLst>
                <a:outerShdw blurRad="38100" dist="38100" dir="2700000" algn="tl">
                  <a:srgbClr val="000000">
                    <a:alpha val="43137"/>
                  </a:srgbClr>
                </a:outerShdw>
              </a:effectLst>
            </a:endParaRPr>
          </a:p>
        </p:txBody>
      </p:sp>
      <p:graphicFrame>
        <p:nvGraphicFramePr>
          <p:cNvPr id="73" name="Content Placeholder 1"/>
          <p:cNvGraphicFramePr>
            <a:graphicFrameLocks noGrp="1"/>
          </p:cNvGraphicFramePr>
          <p:nvPr>
            <p:ph idx="1"/>
            <p:extLst>
              <p:ext uri="{D42A27DB-BD31-4B8C-83A1-F6EECF244321}">
                <p14:modId xmlns:p14="http://schemas.microsoft.com/office/powerpoint/2010/main" val="1583955770"/>
              </p:ext>
            </p:extLst>
          </p:nvPr>
        </p:nvGraphicFramePr>
        <p:xfrm>
          <a:off x="457200" y="1066803"/>
          <a:ext cx="8229600" cy="576405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809346">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Lời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nói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của</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Lý</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Thông</a:t>
                      </a:r>
                      <a:r>
                        <a:rPr lang="en-US" sz="2800" baseline="0"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pPr algn="ctr"/>
                      <a:r>
                        <a:rPr lang="en-US" sz="2800" dirty="0" err="1" smtClean="0">
                          <a:latin typeface="Times New Roman" panose="02020603050405020304" pitchFamily="18" charset="0"/>
                          <a:cs typeface="Times New Roman" panose="02020603050405020304" pitchFamily="18" charset="0"/>
                        </a:rPr>
                        <a:t>Mục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đích</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238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cap="none" normalizeH="0" baseline="0" dirty="0" smtClean="0">
                          <a:ln>
                            <a:noFill/>
                          </a:ln>
                          <a:solidFill>
                            <a:schemeClr val="tx1"/>
                          </a:solidFill>
                          <a:effectLst/>
                          <a:latin typeface="+mj-lt"/>
                          <a:cs typeface="Arial" charset="0"/>
                        </a:rPr>
                        <a:t>Con trăn ấy là của vua nuôi đã lâu. </a:t>
                      </a:r>
                      <a:endParaRPr kumimoji="0" lang="en-US" altLang="en-US" sz="2400" b="0" i="0" u="none" strike="noStrike" cap="none" normalizeH="0" baseline="0" dirty="0" smtClean="0">
                        <a:ln>
                          <a:noFill/>
                        </a:ln>
                        <a:solidFill>
                          <a:schemeClr val="tx1"/>
                        </a:solidFill>
                        <a:effectLst/>
                        <a:latin typeface="+mj-lt"/>
                        <a:cs typeface="Arial" charset="0"/>
                      </a:endParaRPr>
                    </a:p>
                    <a:p>
                      <a:endParaRPr lang="en-US" dirty="0">
                        <a:solidFill>
                          <a:schemeClr val="tx1"/>
                        </a:solidFill>
                      </a:endParaRPr>
                    </a:p>
                  </a:txBody>
                  <a:tcPr>
                    <a:solidFill>
                      <a:schemeClr val="tx2">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xmlns="" val="10001"/>
                  </a:ext>
                </a:extLst>
              </a:tr>
              <a:tr h="1238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cap="none" normalizeH="0" baseline="0" dirty="0" smtClean="0">
                          <a:ln>
                            <a:noFill/>
                          </a:ln>
                          <a:solidFill>
                            <a:schemeClr val="tx1"/>
                          </a:solidFill>
                          <a:effectLst/>
                          <a:latin typeface="+mj-lt"/>
                          <a:cs typeface="Arial" charset="0"/>
                        </a:rPr>
                        <a:t>Nay em giết nó, tất không khỏi bị tội chết.</a:t>
                      </a:r>
                      <a:endParaRPr kumimoji="0" lang="en-US" altLang="en-US" sz="2400" b="0" i="0" u="none" strike="noStrike" cap="none" normalizeH="0" baseline="0" dirty="0" smtClean="0">
                        <a:ln>
                          <a:noFill/>
                        </a:ln>
                        <a:solidFill>
                          <a:schemeClr val="tx1"/>
                        </a:solidFill>
                        <a:effectLst/>
                        <a:latin typeface="+mj-lt"/>
                        <a:cs typeface="Arial" charset="0"/>
                      </a:endParaRPr>
                    </a:p>
                    <a:p>
                      <a:endParaRPr lang="en-US" dirty="0">
                        <a:solidFill>
                          <a:schemeClr val="tx1"/>
                        </a:solidFill>
                      </a:endParaRPr>
                    </a:p>
                  </a:txBody>
                  <a:tcPr>
                    <a:solidFill>
                      <a:schemeClr val="tx2">
                        <a:lumMod val="20000"/>
                        <a:lumOff val="8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10002"/>
                  </a:ext>
                </a:extLst>
              </a:tr>
              <a:tr h="1238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cap="none" normalizeH="0" baseline="0" dirty="0" smtClean="0">
                          <a:ln>
                            <a:noFill/>
                          </a:ln>
                          <a:solidFill>
                            <a:schemeClr val="tx1"/>
                          </a:solidFill>
                          <a:effectLst/>
                          <a:latin typeface="+mj-lt"/>
                          <a:cs typeface="Arial" charset="0"/>
                        </a:rPr>
                        <a:t>Thôi, bây giờ nhân trời chưa sáng em hãy trốn ngay đi. </a:t>
                      </a:r>
                      <a:endParaRPr kumimoji="0" lang="en-US" altLang="en-US" sz="2400" b="0" i="0" u="none" strike="noStrike" cap="none" normalizeH="0" baseline="0" dirty="0" smtClean="0">
                        <a:ln>
                          <a:noFill/>
                        </a:ln>
                        <a:solidFill>
                          <a:schemeClr val="tx1"/>
                        </a:solidFill>
                        <a:effectLst/>
                        <a:latin typeface="+mj-lt"/>
                        <a:cs typeface="Arial" charset="0"/>
                      </a:endParaRPr>
                    </a:p>
                    <a:p>
                      <a:endParaRPr lang="en-US" dirty="0">
                        <a:solidFill>
                          <a:schemeClr val="tx1"/>
                        </a:solidFill>
                      </a:endParaRPr>
                    </a:p>
                  </a:txBody>
                  <a:tcPr>
                    <a:solidFill>
                      <a:schemeClr val="tx2">
                        <a:lumMod val="20000"/>
                        <a:lumOff val="8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10003"/>
                  </a:ext>
                </a:extLst>
              </a:tr>
              <a:tr h="1238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cap="none" normalizeH="0" baseline="0" dirty="0" smtClean="0">
                          <a:ln>
                            <a:noFill/>
                          </a:ln>
                          <a:solidFill>
                            <a:schemeClr val="tx1"/>
                          </a:solidFill>
                          <a:effectLst/>
                          <a:latin typeface="+mj-lt"/>
                          <a:cs typeface="Arial" charset="0"/>
                        </a:rPr>
                        <a:t>Có chuyện gì để anh ở nhà lo liệu. </a:t>
                      </a:r>
                      <a:endParaRPr kumimoji="0" lang="en-US" altLang="en-US" sz="2400" b="0" i="0" u="none" strike="noStrike" cap="none" normalizeH="0" baseline="0" dirty="0" smtClean="0">
                        <a:ln>
                          <a:noFill/>
                        </a:ln>
                        <a:solidFill>
                          <a:schemeClr val="tx1"/>
                        </a:solidFill>
                        <a:effectLst/>
                        <a:latin typeface="+mj-lt"/>
                        <a:cs typeface="Arial" charset="0"/>
                      </a:endParaRPr>
                    </a:p>
                    <a:p>
                      <a:endParaRPr lang="en-US" dirty="0">
                        <a:solidFill>
                          <a:schemeClr val="tx1"/>
                        </a:solidFill>
                      </a:endParaRPr>
                    </a:p>
                  </a:txBody>
                  <a:tcPr>
                    <a:solidFill>
                      <a:schemeClr val="tx2">
                        <a:lumMod val="20000"/>
                        <a:lumOff val="8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10004"/>
                  </a:ext>
                </a:extLst>
              </a:tr>
            </a:tbl>
          </a:graphicData>
        </a:graphic>
      </p:graphicFrame>
      <p:sp>
        <p:nvSpPr>
          <p:cNvPr id="74" name="TextBox 73"/>
          <p:cNvSpPr txBox="1"/>
          <p:nvPr/>
        </p:nvSpPr>
        <p:spPr>
          <a:xfrm>
            <a:off x="5791200" y="2133599"/>
            <a:ext cx="2133600" cy="738664"/>
          </a:xfrm>
          <a:prstGeom prst="rect">
            <a:avLst/>
          </a:prstGeom>
          <a:noFill/>
        </p:spPr>
        <p:txBody>
          <a:bodyPr wrap="square" rtlCol="0">
            <a:spAutoFit/>
          </a:bodyPr>
          <a:lstStyle/>
          <a:p>
            <a:r>
              <a:rPr lang="en-US" sz="2400">
                <a:solidFill>
                  <a:srgbClr val="7030A0"/>
                </a:solidFill>
                <a:latin typeface="Times New Roman" panose="02020603050405020304" pitchFamily="18" charset="0"/>
                <a:cs typeface="Times New Roman" panose="02020603050405020304" pitchFamily="18" charset="0"/>
              </a:rPr>
              <a:t>Trình bày</a:t>
            </a:r>
          </a:p>
          <a:p>
            <a:endParaRPr lang="en-US">
              <a:solidFill>
                <a:srgbClr val="7030A0"/>
              </a:solidFill>
            </a:endParaRPr>
          </a:p>
        </p:txBody>
      </p:sp>
      <p:sp>
        <p:nvSpPr>
          <p:cNvPr id="75" name="TextBox 74"/>
          <p:cNvSpPr txBox="1"/>
          <p:nvPr/>
        </p:nvSpPr>
        <p:spPr>
          <a:xfrm>
            <a:off x="5791200" y="3205094"/>
            <a:ext cx="1141659" cy="461665"/>
          </a:xfrm>
          <a:prstGeom prst="rect">
            <a:avLst/>
          </a:prstGeom>
          <a:noFill/>
        </p:spPr>
        <p:txBody>
          <a:bodyPr wrap="none" rtlCol="0">
            <a:spAutoFit/>
          </a:bodyPr>
          <a:lstStyle/>
          <a:p>
            <a:r>
              <a:rPr lang="en-US" sz="2400" smtClean="0">
                <a:solidFill>
                  <a:srgbClr val="7030A0"/>
                </a:solidFill>
                <a:latin typeface="Times New Roman" panose="02020603050405020304" pitchFamily="18" charset="0"/>
                <a:cs typeface="Times New Roman" panose="02020603050405020304" pitchFamily="18" charset="0"/>
              </a:rPr>
              <a:t>Đe dọa </a:t>
            </a:r>
            <a:endParaRPr lang="en-US" sz="2400">
              <a:solidFill>
                <a:srgbClr val="7030A0"/>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5791200" y="4419600"/>
            <a:ext cx="1439818" cy="461665"/>
          </a:xfrm>
          <a:prstGeom prst="rect">
            <a:avLst/>
          </a:prstGeom>
          <a:noFill/>
        </p:spPr>
        <p:txBody>
          <a:bodyPr wrap="none" rtlCol="0">
            <a:spAutoFit/>
          </a:bodyPr>
          <a:lstStyle/>
          <a:p>
            <a:r>
              <a:rPr lang="en-US" sz="2400" smtClean="0">
                <a:solidFill>
                  <a:srgbClr val="7030A0"/>
                </a:solidFill>
                <a:latin typeface="Times New Roman" panose="02020603050405020304" pitchFamily="18" charset="0"/>
                <a:cs typeface="Times New Roman" panose="02020603050405020304" pitchFamily="18" charset="0"/>
              </a:rPr>
              <a:t>Cầu khiến</a:t>
            </a:r>
            <a:endParaRPr lang="en-US" sz="2400">
              <a:solidFill>
                <a:srgbClr val="7030A0"/>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5866540" y="5638800"/>
            <a:ext cx="1231427" cy="461665"/>
          </a:xfrm>
          <a:prstGeom prst="rect">
            <a:avLst/>
          </a:prstGeom>
          <a:noFill/>
        </p:spPr>
        <p:txBody>
          <a:bodyPr wrap="none" rtlCol="0">
            <a:spAutoFit/>
          </a:bodyPr>
          <a:lstStyle/>
          <a:p>
            <a:r>
              <a:rPr lang="en-US" sz="2400" smtClean="0">
                <a:solidFill>
                  <a:srgbClr val="7030A0"/>
                </a:solidFill>
                <a:latin typeface="Times New Roman" panose="02020603050405020304" pitchFamily="18" charset="0"/>
                <a:cs typeface="Times New Roman" panose="02020603050405020304" pitchFamily="18" charset="0"/>
              </a:rPr>
              <a:t>Hứa hẹn</a:t>
            </a:r>
            <a:endParaRPr lang="en-US" sz="2400">
              <a:solidFill>
                <a:srgbClr val="7030A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1967015"/>
      </p:ext>
    </p:extLst>
  </p:cSld>
  <p:clrMapOvr>
    <a:masterClrMapping/>
  </p:clrMapOvr>
  <mc:AlternateContent xmlns:mc="http://schemas.openxmlformats.org/markup-compatibility/2006" xmlns:p14="http://schemas.microsoft.com/office/powerpoint/2010/main">
    <mc:Choice Requires="p14">
      <p:transition spd="slow" p14:dur="2000" advClick="0" advTm="38882"/>
    </mc:Choice>
    <mc:Fallback xmlns="">
      <p:transition spd="slow" advClick="0" advTm="388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
                                            <p:txEl>
                                              <p:pRg st="0" end="0"/>
                                            </p:txEl>
                                          </p:spTgt>
                                        </p:tgtEl>
                                        <p:attrNameLst>
                                          <p:attrName>style.visibility</p:attrName>
                                        </p:attrNameLst>
                                      </p:cBhvr>
                                      <p:to>
                                        <p:strVal val="visible"/>
                                      </p:to>
                                    </p:set>
                                    <p:anim calcmode="lin" valueType="num">
                                      <p:cBhvr additive="base">
                                        <p:cTn id="13"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
                                            <p:txEl>
                                              <p:pRg st="0" end="0"/>
                                            </p:txEl>
                                          </p:spTgt>
                                        </p:tgtEl>
                                        <p:attrNameLst>
                                          <p:attrName>style.visibility</p:attrName>
                                        </p:attrNameLst>
                                      </p:cBhvr>
                                      <p:to>
                                        <p:strVal val="visible"/>
                                      </p:to>
                                    </p:set>
                                    <p:anim calcmode="lin" valueType="num">
                                      <p:cBhvr additive="base">
                                        <p:cTn id="19"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
                                            <p:txEl>
                                              <p:pRg st="0" end="0"/>
                                            </p:txEl>
                                          </p:spTgt>
                                        </p:tgtEl>
                                        <p:attrNameLst>
                                          <p:attrName>style.visibility</p:attrName>
                                        </p:attrNameLst>
                                      </p:cBhvr>
                                      <p:to>
                                        <p:strVal val="visible"/>
                                      </p:to>
                                    </p:set>
                                    <p:anim calcmode="lin" valueType="num">
                                      <p:cBhvr additive="base">
                                        <p:cTn id="25"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ounded Rectangle 8"/>
          <p:cNvSpPr/>
          <p:nvPr/>
        </p:nvSpPr>
        <p:spPr>
          <a:xfrm>
            <a:off x="0" y="6263"/>
            <a:ext cx="9144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756780" y="-85595"/>
            <a:ext cx="8229600" cy="923795"/>
          </a:xfrm>
          <a:ln>
            <a:noFill/>
          </a:ln>
        </p:spPr>
        <p:txBody>
          <a:bodyPr>
            <a:normAutofit/>
          </a:bodyPr>
          <a:lstStyle/>
          <a:p>
            <a:endParaRPr lang="en-US" sz="2400" b="1" u="sng" dirty="0">
              <a:solidFill>
                <a:srgbClr val="C00000"/>
              </a:solidFill>
              <a:effectLst>
                <a:outerShdw blurRad="38100" dist="38100" dir="2700000" algn="tl">
                  <a:srgbClr val="000000">
                    <a:alpha val="43137"/>
                  </a:srgbClr>
                </a:outerShdw>
              </a:effectLst>
            </a:endParaRPr>
          </a:p>
        </p:txBody>
      </p:sp>
      <p:sp>
        <p:nvSpPr>
          <p:cNvPr id="11" name="Content Placeholder 2"/>
          <p:cNvSpPr>
            <a:spLocks noGrp="1"/>
          </p:cNvSpPr>
          <p:nvPr>
            <p:ph idx="1"/>
          </p:nvPr>
        </p:nvSpPr>
        <p:spPr>
          <a:xfrm>
            <a:off x="76200" y="762000"/>
            <a:ext cx="8991600" cy="6172200"/>
          </a:xfrm>
        </p:spPr>
        <p:txBody>
          <a:bodyPr>
            <a:noAutofit/>
          </a:bodyPr>
          <a:lstStyle/>
          <a:p>
            <a:pPr marL="0" indent="0">
              <a:buNone/>
            </a:pPr>
            <a:r>
              <a:rPr lang="en-US" sz="2500" b="1" dirty="0" err="1" smtClean="0">
                <a:latin typeface="Times New Roman" panose="02020603050405020304" pitchFamily="18" charset="0"/>
                <a:cs typeface="Times New Roman" panose="02020603050405020304" pitchFamily="18" charset="0"/>
              </a:rPr>
              <a:t>Ngữ</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liệu</a:t>
            </a:r>
            <a:r>
              <a:rPr lang="en-US" sz="2500" b="1" dirty="0" smtClean="0">
                <a:latin typeface="Times New Roman" panose="02020603050405020304" pitchFamily="18" charset="0"/>
                <a:cs typeface="Times New Roman" panose="02020603050405020304" pitchFamily="18" charset="0"/>
              </a:rPr>
              <a:t> 2: </a:t>
            </a:r>
            <a:r>
              <a:rPr lang="en-US" sz="2500" b="1" dirty="0" err="1" smtClean="0">
                <a:latin typeface="Times New Roman" panose="02020603050405020304" pitchFamily="18" charset="0"/>
                <a:cs typeface="Times New Roman" panose="02020603050405020304" pitchFamily="18" charset="0"/>
              </a:rPr>
              <a:t>Chỉ</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ra</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các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hành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động</a:t>
            </a:r>
            <a:r>
              <a:rPr lang="en-US" sz="2500" b="1" dirty="0" smtClean="0">
                <a:latin typeface="Times New Roman" panose="02020603050405020304" pitchFamily="18" charset="0"/>
                <a:cs typeface="Times New Roman" panose="02020603050405020304" pitchFamily="18" charset="0"/>
              </a:rPr>
              <a:t>   </a:t>
            </a:r>
          </a:p>
          <a:p>
            <a:pPr marL="0" indent="0">
              <a:buNone/>
            </a:pP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nói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trong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đoạn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trích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và</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cho</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biết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mục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đích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của</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mỗi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hành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động</a:t>
            </a:r>
            <a:r>
              <a:rPr lang="en-US" sz="2500" b="1" dirty="0" smtClean="0">
                <a:latin typeface="Times New Roman" panose="02020603050405020304" pitchFamily="18" charset="0"/>
                <a:cs typeface="Times New Roman" panose="02020603050405020304" pitchFamily="18" charset="0"/>
              </a:rPr>
              <a:t>:</a:t>
            </a:r>
          </a:p>
          <a:p>
            <a:pPr marL="0" indent="0">
              <a:buNone/>
            </a:pPr>
            <a:r>
              <a:rPr lang="en-US" altLang="en-US" sz="2500" b="1" dirty="0" smtClean="0">
                <a:latin typeface="Times New Roman" panose="02020603050405020304" pitchFamily="18" charset="0"/>
                <a:cs typeface="Times New Roman" panose="02020603050405020304" pitchFamily="18" charset="0"/>
              </a:rPr>
              <a:t> </a:t>
            </a:r>
            <a:r>
              <a:rPr lang="vi-VN" altLang="en-US" sz="2300" dirty="0" smtClean="0">
                <a:solidFill>
                  <a:srgbClr val="361CD2"/>
                </a:solidFill>
                <a:latin typeface="Times New Roman" pitchFamily="18" charset="0"/>
                <a:cs typeface="Arial" charset="0"/>
              </a:rPr>
              <a:t>Cái </a:t>
            </a:r>
            <a:r>
              <a:rPr lang="vi-VN" altLang="en-US" sz="2300" dirty="0">
                <a:solidFill>
                  <a:srgbClr val="361CD2"/>
                </a:solidFill>
                <a:latin typeface="Times New Roman" pitchFamily="18" charset="0"/>
                <a:cs typeface="Arial" charset="0"/>
              </a:rPr>
              <a:t>Tí chưa hiểu hết ý câu nói của mẹ, </a:t>
            </a:r>
            <a:r>
              <a:rPr lang="en-US" altLang="en-US" sz="2300" dirty="0" smtClean="0">
                <a:solidFill>
                  <a:srgbClr val="361CD2"/>
                </a:solidFill>
                <a:latin typeface="Times New Roman" pitchFamily="18" charset="0"/>
                <a:cs typeface="Arial" charset="0"/>
              </a:rPr>
              <a:t>                                                      </a:t>
            </a:r>
            <a:r>
              <a:rPr lang="vi-VN" altLang="en-US" sz="2300" dirty="0" smtClean="0">
                <a:solidFill>
                  <a:srgbClr val="361CD2"/>
                </a:solidFill>
                <a:latin typeface="Times New Roman" pitchFamily="18" charset="0"/>
                <a:cs typeface="Arial" charset="0"/>
              </a:rPr>
              <a:t>nó </a:t>
            </a:r>
            <a:r>
              <a:rPr lang="vi-VN" altLang="en-US" sz="2300" dirty="0">
                <a:solidFill>
                  <a:srgbClr val="361CD2"/>
                </a:solidFill>
                <a:latin typeface="Times New Roman" pitchFamily="18" charset="0"/>
                <a:cs typeface="Arial" charset="0"/>
              </a:rPr>
              <a:t>xám mặt lại và hỏi bằng giọng </a:t>
            </a:r>
            <a:endParaRPr lang="en-US" altLang="en-US" sz="2300" dirty="0" smtClean="0">
              <a:solidFill>
                <a:srgbClr val="361CD2"/>
              </a:solidFill>
              <a:latin typeface="Times New Roman" pitchFamily="18" charset="0"/>
              <a:cs typeface="Arial" charset="0"/>
            </a:endParaRPr>
          </a:p>
          <a:p>
            <a:pPr marL="0" indent="0">
              <a:buNone/>
            </a:pPr>
            <a:r>
              <a:rPr lang="vi-VN" altLang="en-US" sz="2300" dirty="0" smtClean="0">
                <a:solidFill>
                  <a:srgbClr val="361CD2"/>
                </a:solidFill>
                <a:latin typeface="Times New Roman" pitchFamily="18" charset="0"/>
                <a:cs typeface="Arial" charset="0"/>
              </a:rPr>
              <a:t>luống </a:t>
            </a:r>
            <a:r>
              <a:rPr lang="vi-VN" altLang="en-US" sz="2300" dirty="0">
                <a:solidFill>
                  <a:srgbClr val="361CD2"/>
                </a:solidFill>
                <a:latin typeface="Times New Roman" pitchFamily="18" charset="0"/>
                <a:cs typeface="Arial" charset="0"/>
              </a:rPr>
              <a:t>cuống:</a:t>
            </a:r>
          </a:p>
          <a:p>
            <a:pPr marL="0" lvl="0" indent="0" fontAlgn="base">
              <a:spcBef>
                <a:spcPct val="0"/>
              </a:spcBef>
              <a:spcAft>
                <a:spcPct val="0"/>
              </a:spcAft>
              <a:buNone/>
            </a:pPr>
            <a:r>
              <a:rPr lang="en-US" altLang="en-US" sz="2300" dirty="0">
                <a:solidFill>
                  <a:srgbClr val="361CD2"/>
                </a:solidFill>
                <a:latin typeface="Times New Roman" pitchFamily="18" charset="0"/>
                <a:cs typeface="Arial" charset="0"/>
              </a:rPr>
              <a:t>    </a:t>
            </a:r>
            <a:r>
              <a:rPr lang="vi-VN" altLang="en-US" sz="2300" dirty="0">
                <a:solidFill>
                  <a:srgbClr val="361CD2"/>
                </a:solidFill>
                <a:latin typeface="Times New Roman" pitchFamily="18" charset="0"/>
                <a:cs typeface="Arial" charset="0"/>
              </a:rPr>
              <a:t>- Vậy thì bữa sau con ăn ở đâu </a:t>
            </a:r>
            <a:r>
              <a:rPr lang="vi-VN" altLang="en-US" sz="2300" dirty="0" smtClean="0">
                <a:solidFill>
                  <a:srgbClr val="361CD2"/>
                </a:solidFill>
                <a:latin typeface="Times New Roman" pitchFamily="18" charset="0"/>
                <a:cs typeface="Arial" charset="0"/>
              </a:rPr>
              <a:t>?</a:t>
            </a:r>
            <a:r>
              <a:rPr lang="en-US" altLang="en-US" sz="2300" dirty="0" smtClean="0">
                <a:solidFill>
                  <a:srgbClr val="361CD2"/>
                </a:solidFill>
                <a:latin typeface="Times New Roman" pitchFamily="18" charset="0"/>
                <a:cs typeface="Arial" charset="0"/>
              </a:rPr>
              <a:t>                                                                   </a:t>
            </a:r>
            <a:r>
              <a:rPr lang="en-US" altLang="en-US" sz="2300" dirty="0" err="1">
                <a:solidFill>
                  <a:srgbClr val="361CD2"/>
                </a:solidFill>
                <a:latin typeface="Times New Roman" pitchFamily="18" charset="0"/>
                <a:cs typeface="Times New Roman" pitchFamily="18" charset="0"/>
              </a:rPr>
              <a:t>Điểm</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thêm</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một</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giây</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nức</a:t>
            </a:r>
            <a:r>
              <a:rPr lang="en-US" altLang="en-US" sz="2300" dirty="0">
                <a:solidFill>
                  <a:srgbClr val="361CD2"/>
                </a:solidFill>
                <a:latin typeface="Times New Roman" pitchFamily="18" charset="0"/>
                <a:cs typeface="Times New Roman" pitchFamily="18" charset="0"/>
              </a:rPr>
              <a:t> </a:t>
            </a:r>
            <a:r>
              <a:rPr lang="en-US" altLang="en-US" sz="2300" dirty="0" err="1" smtClean="0">
                <a:solidFill>
                  <a:srgbClr val="361CD2"/>
                </a:solidFill>
                <a:latin typeface="Times New Roman" pitchFamily="18" charset="0"/>
                <a:cs typeface="Times New Roman" pitchFamily="18" charset="0"/>
              </a:rPr>
              <a:t>nở</a:t>
            </a:r>
            <a:r>
              <a:rPr lang="en-US" altLang="en-US" sz="2300" dirty="0" smtClean="0">
                <a:solidFill>
                  <a:srgbClr val="361CD2"/>
                </a:solidFill>
                <a:latin typeface="Times New Roman" pitchFamily="18" charset="0"/>
                <a:cs typeface="Times New Roman" pitchFamily="18" charset="0"/>
              </a:rPr>
              <a:t>, </a:t>
            </a:r>
            <a:r>
              <a:rPr lang="en-US" altLang="en-US" sz="2300" dirty="0" err="1" smtClean="0">
                <a:solidFill>
                  <a:srgbClr val="361CD2"/>
                </a:solidFill>
                <a:latin typeface="Times New Roman" pitchFamily="18" charset="0"/>
                <a:cs typeface="Times New Roman" pitchFamily="18" charset="0"/>
              </a:rPr>
              <a:t>chị</a:t>
            </a:r>
            <a:r>
              <a:rPr lang="en-US" altLang="en-US" sz="2300" dirty="0" smtClean="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Dậu</a:t>
            </a:r>
            <a:r>
              <a:rPr lang="en-US" altLang="en-US" sz="2300" dirty="0">
                <a:solidFill>
                  <a:srgbClr val="361CD2"/>
                </a:solidFill>
                <a:latin typeface="Times New Roman" pitchFamily="18" charset="0"/>
                <a:cs typeface="Times New Roman" pitchFamily="18" charset="0"/>
              </a:rPr>
              <a:t> </a:t>
            </a:r>
            <a:r>
              <a:rPr lang="en-US" altLang="en-US" sz="2300" dirty="0" err="1" smtClean="0">
                <a:solidFill>
                  <a:srgbClr val="361CD2"/>
                </a:solidFill>
                <a:latin typeface="Times New Roman" pitchFamily="18" charset="0"/>
                <a:cs typeface="Times New Roman" pitchFamily="18" charset="0"/>
              </a:rPr>
              <a:t>ngó</a:t>
            </a:r>
            <a:r>
              <a:rPr lang="en-US" altLang="en-US" sz="2300" dirty="0" smtClean="0">
                <a:solidFill>
                  <a:srgbClr val="361CD2"/>
                </a:solidFill>
                <a:latin typeface="Times New Roman" pitchFamily="18" charset="0"/>
                <a:cs typeface="Times New Roman" pitchFamily="18" charset="0"/>
              </a:rPr>
              <a:t> </a:t>
            </a:r>
            <a:r>
              <a:rPr lang="en-US" altLang="en-US" sz="2300" dirty="0">
                <a:solidFill>
                  <a:srgbClr val="361CD2"/>
                </a:solidFill>
                <a:latin typeface="Times New Roman" pitchFamily="18" charset="0"/>
                <a:cs typeface="Times New Roman" pitchFamily="18" charset="0"/>
              </a:rPr>
              <a:t>con </a:t>
            </a:r>
            <a:r>
              <a:rPr lang="en-US" altLang="en-US" sz="2300" dirty="0" err="1">
                <a:solidFill>
                  <a:srgbClr val="361CD2"/>
                </a:solidFill>
                <a:latin typeface="Times New Roman" pitchFamily="18" charset="0"/>
                <a:cs typeface="Times New Roman" pitchFamily="18" charset="0"/>
              </a:rPr>
              <a:t>bằng</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cách</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xót</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xa</a:t>
            </a:r>
            <a:r>
              <a:rPr lang="en-US" altLang="en-US" sz="2300" dirty="0">
                <a:solidFill>
                  <a:srgbClr val="361CD2"/>
                </a:solidFill>
                <a:latin typeface="Times New Roman" pitchFamily="18" charset="0"/>
                <a:cs typeface="Times New Roman" pitchFamily="18" charset="0"/>
              </a:rPr>
              <a:t>:</a:t>
            </a:r>
          </a:p>
          <a:p>
            <a:pPr marL="0" lvl="0" indent="0" fontAlgn="base">
              <a:spcBef>
                <a:spcPct val="0"/>
              </a:spcBef>
              <a:spcAft>
                <a:spcPct val="0"/>
              </a:spcAft>
              <a:buNone/>
            </a:pPr>
            <a:r>
              <a:rPr lang="en-US" altLang="en-US" sz="2300" dirty="0">
                <a:solidFill>
                  <a:srgbClr val="361CD2"/>
                </a:solidFill>
                <a:latin typeface="Times New Roman" pitchFamily="18" charset="0"/>
                <a:cs typeface="Arial" charset="0"/>
              </a:rPr>
              <a:t>   </a:t>
            </a:r>
            <a:r>
              <a:rPr lang="vi-VN" altLang="en-US" sz="2300" dirty="0">
                <a:solidFill>
                  <a:srgbClr val="361CD2"/>
                </a:solidFill>
                <a:latin typeface="Times New Roman" pitchFamily="18" charset="0"/>
                <a:cs typeface="Arial" charset="0"/>
              </a:rPr>
              <a:t>- Con sẽ ăn ở nhà cụ Nghị thôn Đoài.</a:t>
            </a:r>
          </a:p>
          <a:p>
            <a:pPr marL="0" lvl="0" indent="0" fontAlgn="base">
              <a:spcBef>
                <a:spcPct val="0"/>
              </a:spcBef>
              <a:spcAft>
                <a:spcPct val="0"/>
              </a:spcAft>
              <a:buNone/>
            </a:pPr>
            <a:r>
              <a:rPr lang="en-US" altLang="en-US" sz="2300" dirty="0">
                <a:solidFill>
                  <a:srgbClr val="361CD2"/>
                </a:solidFill>
                <a:latin typeface="Times New Roman" pitchFamily="18" charset="0"/>
                <a:cs typeface="Arial" charset="0"/>
              </a:rPr>
              <a:t>    </a:t>
            </a:r>
            <a:r>
              <a:rPr lang="vi-VN" altLang="en-US" sz="2300" dirty="0">
                <a:solidFill>
                  <a:srgbClr val="361CD2"/>
                </a:solidFill>
                <a:latin typeface="Times New Roman" pitchFamily="18" charset="0"/>
                <a:cs typeface="Arial" charset="0"/>
              </a:rPr>
              <a:t>Cái Tí nghe nói giãy nảy, giống như sét đánh bên tai, nó liệng củ khoai vào rổ và òa lên khóc.</a:t>
            </a:r>
          </a:p>
          <a:p>
            <a:pPr marL="0" lvl="0" indent="0" fontAlgn="base">
              <a:spcBef>
                <a:spcPct val="0"/>
              </a:spcBef>
              <a:spcAft>
                <a:spcPct val="0"/>
              </a:spcAft>
              <a:buNone/>
            </a:pPr>
            <a:r>
              <a:rPr lang="en-US" altLang="en-US" sz="2300" dirty="0">
                <a:solidFill>
                  <a:srgbClr val="361CD2"/>
                </a:solidFill>
                <a:latin typeface="Times New Roman" pitchFamily="18" charset="0"/>
                <a:cs typeface="Arial" charset="0"/>
              </a:rPr>
              <a:t>    </a:t>
            </a:r>
            <a:r>
              <a:rPr lang="vi-VN" altLang="en-US" sz="2300" dirty="0">
                <a:solidFill>
                  <a:srgbClr val="361CD2"/>
                </a:solidFill>
                <a:latin typeface="Times New Roman" pitchFamily="18" charset="0"/>
                <a:cs typeface="Arial" charset="0"/>
              </a:rPr>
              <a:t>(...) Chừng như lúc nãy thấy bắt cả chó lớn, chó con, cái Tí vẫn tưởng những con vật ấy sẽ đi thế mạng cho mình, cho nên nó đã vững dạ ngồi im. Bây giờ nghe mẹ giục nó phải đi, nó lại nhếch nhác, mếu khóc:</a:t>
            </a:r>
            <a:r>
              <a:rPr lang="en-US" altLang="en-US" sz="2300" dirty="0">
                <a:solidFill>
                  <a:srgbClr val="361CD2"/>
                </a:solidFill>
                <a:latin typeface="Times New Roman" pitchFamily="18" charset="0"/>
                <a:cs typeface="Arial" charset="0"/>
              </a:rPr>
              <a:t>   </a:t>
            </a:r>
          </a:p>
          <a:p>
            <a:pPr marL="0" lvl="0" indent="0" fontAlgn="base">
              <a:spcBef>
                <a:spcPct val="0"/>
              </a:spcBef>
              <a:spcAft>
                <a:spcPct val="0"/>
              </a:spcAft>
              <a:buNone/>
            </a:pPr>
            <a:r>
              <a:rPr lang="en-US" altLang="en-US" sz="2300" dirty="0">
                <a:solidFill>
                  <a:srgbClr val="361CD2"/>
                </a:solidFill>
                <a:latin typeface="Times New Roman" pitchFamily="18" charset="0"/>
                <a:cs typeface="Arial" charset="0"/>
              </a:rPr>
              <a:t>   - </a:t>
            </a:r>
            <a:r>
              <a:rPr lang="vi-VN" altLang="en-US" sz="2300" dirty="0">
                <a:solidFill>
                  <a:srgbClr val="361CD2"/>
                </a:solidFill>
                <a:latin typeface="Times New Roman" pitchFamily="18" charset="0"/>
                <a:cs typeface="Arial" charset="0"/>
              </a:rPr>
              <a:t>U nhất định bán con đấy ư? U không cho con ở nhà nữa ư? Khốn nạn thân con thế này! Trời ơi</a:t>
            </a:r>
            <a:r>
              <a:rPr lang="vi-VN" altLang="en-US" sz="2300" dirty="0" smtClean="0">
                <a:solidFill>
                  <a:srgbClr val="361CD2"/>
                </a:solidFill>
                <a:latin typeface="Times New Roman" pitchFamily="18" charset="0"/>
                <a:cs typeface="Arial" charset="0"/>
              </a:rPr>
              <a:t>!...</a:t>
            </a:r>
            <a:r>
              <a:rPr lang="en-US" altLang="en-US" sz="2300" dirty="0" smtClean="0">
                <a:solidFill>
                  <a:srgbClr val="361CD2"/>
                </a:solidFill>
                <a:latin typeface="Times New Roman" pitchFamily="18" charset="0"/>
                <a:cs typeface="Arial" charset="0"/>
              </a:rPr>
              <a:t>                             </a:t>
            </a:r>
            <a:r>
              <a:rPr lang="vi-VN" altLang="en-US" sz="2300" dirty="0" smtClean="0">
                <a:solidFill>
                  <a:srgbClr val="361CD2"/>
                </a:solidFill>
                <a:latin typeface="Times New Roman" pitchFamily="18" charset="0"/>
                <a:cs typeface="Arial" charset="0"/>
              </a:rPr>
              <a:t>( </a:t>
            </a:r>
            <a:r>
              <a:rPr lang="vi-VN" altLang="en-US" sz="2300" i="1" dirty="0">
                <a:solidFill>
                  <a:srgbClr val="361CD2"/>
                </a:solidFill>
                <a:latin typeface="Times New Roman" pitchFamily="18" charset="0"/>
                <a:cs typeface="Arial" charset="0"/>
              </a:rPr>
              <a:t>Ngô </a:t>
            </a:r>
            <a:r>
              <a:rPr lang="en-US" altLang="en-US" sz="2300" i="1" dirty="0">
                <a:solidFill>
                  <a:srgbClr val="361CD2"/>
                </a:solidFill>
                <a:latin typeface="Times New Roman" pitchFamily="18" charset="0"/>
                <a:cs typeface="Times New Roman" pitchFamily="18" charset="0"/>
              </a:rPr>
              <a:t>T</a:t>
            </a:r>
            <a:r>
              <a:rPr lang="vi-VN" altLang="en-US" sz="2300" i="1" dirty="0">
                <a:solidFill>
                  <a:srgbClr val="361CD2"/>
                </a:solidFill>
                <a:latin typeface="Times New Roman" pitchFamily="18" charset="0"/>
                <a:cs typeface="Arial" charset="0"/>
              </a:rPr>
              <a:t>ất Tố, Tắt đèn)</a:t>
            </a:r>
          </a:p>
          <a:p>
            <a:pPr marL="0" indent="0">
              <a:buNone/>
            </a:pPr>
            <a:endParaRPr lang="en-US" sz="2500" b="1" u="sng"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533400" y="35814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6400800"/>
            <a:ext cx="822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4267200"/>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678180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09800" y="6705600"/>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2" descr="chida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853858"/>
            <a:ext cx="4267200" cy="272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15304229"/>
      </p:ext>
    </p:extLst>
  </p:cSld>
  <p:clrMapOvr>
    <a:masterClrMapping/>
  </p:clrMapOvr>
  <mc:AlternateContent xmlns:mc="http://schemas.openxmlformats.org/markup-compatibility/2006" xmlns:p14="http://schemas.microsoft.com/office/powerpoint/2010/main">
    <mc:Choice Requires="p14">
      <p:transition spd="slow" p14:dur="2000" advClick="0" advTm="101361"/>
    </mc:Choice>
    <mc:Fallback xmlns="">
      <p:transition spd="slow" advClick="0" advTm="101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p:cTn id="31"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xEl>
                                              <p:pRg st="2" end="2"/>
                                            </p:txEl>
                                          </p:spTgt>
                                        </p:tgtEl>
                                      </p:cBhvr>
                                    </p:animEffect>
                                  </p:childTnLst>
                                </p:cTn>
                              </p:par>
                              <p:par>
                                <p:cTn id="36" presetID="41" presetClass="entr" presetSubtype="0" fill="hold" nodeType="withEffect">
                                  <p:stCondLst>
                                    <p:cond delay="0"/>
                                  </p:stCondLst>
                                  <p:iterate type="lt">
                                    <p:tmPct val="10000"/>
                                  </p:iterate>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p:cTn id="38" dur="500" fill="hold"/>
                                        <p:tgtEl>
                                          <p:spTgt spid="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1">
                                            <p:txEl>
                                              <p:pRg st="3" end="3"/>
                                            </p:txEl>
                                          </p:spTgt>
                                        </p:tgtEl>
                                        <p:attrNameLst>
                                          <p:attrName>ppt_y</p:attrName>
                                        </p:attrNameLst>
                                      </p:cBhvr>
                                      <p:tavLst>
                                        <p:tav tm="0">
                                          <p:val>
                                            <p:strVal val="#ppt_y"/>
                                          </p:val>
                                        </p:tav>
                                        <p:tav tm="100000">
                                          <p:val>
                                            <p:strVal val="#ppt_y"/>
                                          </p:val>
                                        </p:tav>
                                      </p:tavLst>
                                    </p:anim>
                                    <p:anim calcmode="lin" valueType="num">
                                      <p:cBhvr>
                                        <p:cTn id="40" dur="500" fill="hold"/>
                                        <p:tgtEl>
                                          <p:spTgt spid="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1">
                                            <p:txEl>
                                              <p:pRg st="3" end="3"/>
                                            </p:txEl>
                                          </p:spTgt>
                                        </p:tgtEl>
                                      </p:cBhvr>
                                    </p:animEffect>
                                  </p:childTnLst>
                                </p:cTn>
                              </p:par>
                              <p:par>
                                <p:cTn id="43" presetID="41" presetClass="entr" presetSubtype="0" fill="hold" nodeType="withEffect">
                                  <p:stCondLst>
                                    <p:cond delay="0"/>
                                  </p:stCondLst>
                                  <p:iterate type="lt">
                                    <p:tmPct val="10000"/>
                                  </p:iterate>
                                  <p:childTnLst>
                                    <p:set>
                                      <p:cBhvr>
                                        <p:cTn id="44" dur="1" fill="hold">
                                          <p:stCondLst>
                                            <p:cond delay="0"/>
                                          </p:stCondLst>
                                        </p:cTn>
                                        <p:tgtEl>
                                          <p:spTgt spid="11">
                                            <p:txEl>
                                              <p:pRg st="4" end="4"/>
                                            </p:txEl>
                                          </p:spTgt>
                                        </p:tgtEl>
                                        <p:attrNameLst>
                                          <p:attrName>style.visibility</p:attrName>
                                        </p:attrNameLst>
                                      </p:cBhvr>
                                      <p:to>
                                        <p:strVal val="visible"/>
                                      </p:to>
                                    </p:set>
                                    <p:anim calcmode="lin" valueType="num">
                                      <p:cBhvr>
                                        <p:cTn id="45"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47"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xEl>
                                              <p:pRg st="4" end="4"/>
                                            </p:txEl>
                                          </p:spTgt>
                                        </p:tgtEl>
                                      </p:cBhvr>
                                    </p:animEffect>
                                  </p:childTnLst>
                                </p:cTn>
                              </p:par>
                              <p:par>
                                <p:cTn id="50" presetID="41" presetClass="entr" presetSubtype="0" fill="hold" nodeType="withEffect">
                                  <p:stCondLst>
                                    <p:cond delay="0"/>
                                  </p:stCondLst>
                                  <p:iterate type="lt">
                                    <p:tmPct val="10000"/>
                                  </p:iterate>
                                  <p:childTnLst>
                                    <p:set>
                                      <p:cBhvr>
                                        <p:cTn id="51" dur="1" fill="hold">
                                          <p:stCondLst>
                                            <p:cond delay="0"/>
                                          </p:stCondLst>
                                        </p:cTn>
                                        <p:tgtEl>
                                          <p:spTgt spid="11">
                                            <p:txEl>
                                              <p:pRg st="5" end="5"/>
                                            </p:txEl>
                                          </p:spTgt>
                                        </p:tgtEl>
                                        <p:attrNameLst>
                                          <p:attrName>style.visibility</p:attrName>
                                        </p:attrNameLst>
                                      </p:cBhvr>
                                      <p:to>
                                        <p:strVal val="visible"/>
                                      </p:to>
                                    </p:set>
                                    <p:anim calcmode="lin" valueType="num">
                                      <p:cBhvr>
                                        <p:cTn id="52" dur="500" fill="hold"/>
                                        <p:tgtEl>
                                          <p:spTgt spid="1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1">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1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1">
                                            <p:txEl>
                                              <p:pRg st="5" end="5"/>
                                            </p:txEl>
                                          </p:spTgt>
                                        </p:tgtEl>
                                      </p:cBhvr>
                                    </p:animEffect>
                                  </p:childTnLst>
                                </p:cTn>
                              </p:par>
                              <p:par>
                                <p:cTn id="57" presetID="41" presetClass="entr" presetSubtype="0" fill="hold" nodeType="withEffect">
                                  <p:stCondLst>
                                    <p:cond delay="0"/>
                                  </p:stCondLst>
                                  <p:iterate type="lt">
                                    <p:tmPct val="10000"/>
                                  </p:iterate>
                                  <p:childTnLst>
                                    <p:set>
                                      <p:cBhvr>
                                        <p:cTn id="58" dur="1" fill="hold">
                                          <p:stCondLst>
                                            <p:cond delay="0"/>
                                          </p:stCondLst>
                                        </p:cTn>
                                        <p:tgtEl>
                                          <p:spTgt spid="11">
                                            <p:txEl>
                                              <p:pRg st="6" end="6"/>
                                            </p:txEl>
                                          </p:spTgt>
                                        </p:tgtEl>
                                        <p:attrNameLst>
                                          <p:attrName>style.visibility</p:attrName>
                                        </p:attrNameLst>
                                      </p:cBhvr>
                                      <p:to>
                                        <p:strVal val="visible"/>
                                      </p:to>
                                    </p:set>
                                    <p:anim calcmode="lin" valueType="num">
                                      <p:cBhvr>
                                        <p:cTn id="59"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61"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1">
                                            <p:txEl>
                                              <p:pRg st="6" end="6"/>
                                            </p:txEl>
                                          </p:spTgt>
                                        </p:tgtEl>
                                      </p:cBhvr>
                                    </p:animEffect>
                                  </p:childTnLst>
                                </p:cTn>
                              </p:par>
                              <p:par>
                                <p:cTn id="64" presetID="41" presetClass="entr" presetSubtype="0" fill="hold" nodeType="withEffect">
                                  <p:stCondLst>
                                    <p:cond delay="0"/>
                                  </p:stCondLst>
                                  <p:iterate type="lt">
                                    <p:tmPct val="10000"/>
                                  </p:iterate>
                                  <p:childTnLst>
                                    <p:set>
                                      <p:cBhvr>
                                        <p:cTn id="65" dur="1" fill="hold">
                                          <p:stCondLst>
                                            <p:cond delay="0"/>
                                          </p:stCondLst>
                                        </p:cTn>
                                        <p:tgtEl>
                                          <p:spTgt spid="11">
                                            <p:txEl>
                                              <p:pRg st="7" end="7"/>
                                            </p:txEl>
                                          </p:spTgt>
                                        </p:tgtEl>
                                        <p:attrNameLst>
                                          <p:attrName>style.visibility</p:attrName>
                                        </p:attrNameLst>
                                      </p:cBhvr>
                                      <p:to>
                                        <p:strVal val="visible"/>
                                      </p:to>
                                    </p:set>
                                    <p:anim calcmode="lin" valueType="num">
                                      <p:cBhvr>
                                        <p:cTn id="66" dur="50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68" dur="50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1">
                                            <p:txEl>
                                              <p:pRg st="7" end="7"/>
                                            </p:txEl>
                                          </p:spTgt>
                                        </p:tgtEl>
                                      </p:cBhvr>
                                    </p:animEffect>
                                  </p:childTnLst>
                                </p:cTn>
                              </p:par>
                              <p:par>
                                <p:cTn id="71" presetID="41" presetClass="entr" presetSubtype="0" fill="hold" nodeType="withEffect">
                                  <p:stCondLst>
                                    <p:cond delay="0"/>
                                  </p:stCondLst>
                                  <p:iterate type="lt">
                                    <p:tmPct val="10000"/>
                                  </p:iterate>
                                  <p:childTnLst>
                                    <p:set>
                                      <p:cBhvr>
                                        <p:cTn id="72" dur="1" fill="hold">
                                          <p:stCondLst>
                                            <p:cond delay="0"/>
                                          </p:stCondLst>
                                        </p:cTn>
                                        <p:tgtEl>
                                          <p:spTgt spid="11">
                                            <p:txEl>
                                              <p:pRg st="8" end="8"/>
                                            </p:txEl>
                                          </p:spTgt>
                                        </p:tgtEl>
                                        <p:attrNameLst>
                                          <p:attrName>style.visibility</p:attrName>
                                        </p:attrNameLst>
                                      </p:cBhvr>
                                      <p:to>
                                        <p:strVal val="visible"/>
                                      </p:to>
                                    </p:set>
                                    <p:anim calcmode="lin" valueType="num">
                                      <p:cBhvr>
                                        <p:cTn id="73" dur="500" fill="hold"/>
                                        <p:tgtEl>
                                          <p:spTgt spid="11">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1">
                                            <p:txEl>
                                              <p:pRg st="8" end="8"/>
                                            </p:txEl>
                                          </p:spTgt>
                                        </p:tgtEl>
                                        <p:attrNameLst>
                                          <p:attrName>ppt_y</p:attrName>
                                        </p:attrNameLst>
                                      </p:cBhvr>
                                      <p:tavLst>
                                        <p:tav tm="0">
                                          <p:val>
                                            <p:strVal val="#ppt_y"/>
                                          </p:val>
                                        </p:tav>
                                        <p:tav tm="100000">
                                          <p:val>
                                            <p:strVal val="#ppt_y"/>
                                          </p:val>
                                        </p:tav>
                                      </p:tavLst>
                                    </p:anim>
                                    <p:anim calcmode="lin" valueType="num">
                                      <p:cBhvr>
                                        <p:cTn id="75" dur="500" fill="hold"/>
                                        <p:tgtEl>
                                          <p:spTgt spid="11">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1">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1">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circle(in)">
                                      <p:cBhvr>
                                        <p:cTn id="82" dur="20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circle(in)">
                                      <p:cBhvr>
                                        <p:cTn id="87" dur="20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circle(in)">
                                      <p:cBhvr>
                                        <p:cTn id="92" dur="20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circle(in)">
                                      <p:cBhvr>
                                        <p:cTn id="97" dur="20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circle(in)">
                                      <p:cBhvr>
                                        <p:cTn id="10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756780" y="-85595"/>
            <a:ext cx="8229600" cy="923795"/>
          </a:xfrm>
          <a:ln>
            <a:noFill/>
          </a:ln>
        </p:spPr>
        <p:txBody>
          <a:bodyPr>
            <a:normAutofit/>
          </a:bodyPr>
          <a:lstStyle/>
          <a:p>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CHỦ ĐỀ 25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HOẠT ĐỘNG GIAO TIẾP</a:t>
            </a:r>
            <a:b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1: HÀNH ĐỘNG NÓI </a:t>
            </a:r>
            <a:endParaRPr lang="en-US" sz="2400" b="1" u="sng" dirty="0">
              <a:solidFill>
                <a:srgbClr val="C00000"/>
              </a:solidFill>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77976340"/>
              </p:ext>
            </p:extLst>
          </p:nvPr>
        </p:nvGraphicFramePr>
        <p:xfrm>
          <a:off x="228600" y="2438400"/>
          <a:ext cx="8763000" cy="4368425"/>
        </p:xfrm>
        <a:graphic>
          <a:graphicData uri="http://schemas.openxmlformats.org/drawingml/2006/table">
            <a:tbl>
              <a:tblPr firstRow="1" bandRow="1">
                <a:tableStyleId>{5C22544A-7EE6-4342-B048-85BDC9FD1C3A}</a:tableStyleId>
              </a:tblPr>
              <a:tblGrid>
                <a:gridCol w="4503995">
                  <a:extLst>
                    <a:ext uri="{9D8B030D-6E8A-4147-A177-3AD203B41FA5}">
                      <a16:colId xmlns:a16="http://schemas.microsoft.com/office/drawing/2014/main" xmlns="" val="20000"/>
                    </a:ext>
                  </a:extLst>
                </a:gridCol>
                <a:gridCol w="4259005">
                  <a:extLst>
                    <a:ext uri="{9D8B030D-6E8A-4147-A177-3AD203B41FA5}">
                      <a16:colId xmlns:a16="http://schemas.microsoft.com/office/drawing/2014/main" xmlns="" val="20001"/>
                    </a:ext>
                  </a:extLst>
                </a:gridCol>
              </a:tblGrid>
              <a:tr h="527945">
                <a:tc>
                  <a:txBody>
                    <a:bodyPr/>
                    <a:lstStyle/>
                    <a:p>
                      <a:pPr algn="ctr"/>
                      <a:r>
                        <a:rPr lang="en-US" sz="2800" dirty="0" err="1" smtClean="0">
                          <a:latin typeface="Times New Roman" panose="02020603050405020304" pitchFamily="18" charset="0"/>
                          <a:cs typeface="Times New Roman" panose="02020603050405020304" pitchFamily="18" charset="0"/>
                        </a:rPr>
                        <a: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động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Mục</a:t>
                      </a:r>
                      <a:r>
                        <a:rPr lang="en-US" sz="2800" baseline="0" smtClean="0">
                          <a:latin typeface="Times New Roman" panose="02020603050405020304" pitchFamily="18" charset="0"/>
                          <a:cs typeface="Times New Roman" panose="02020603050405020304" pitchFamily="18" charset="0"/>
                        </a:rPr>
                        <a:t> đích</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637663">
                <a:tc>
                  <a:txBody>
                    <a:bodyPr/>
                    <a:lstStyle/>
                    <a:p>
                      <a:r>
                        <a:rPr lang="vi-VN" sz="2400" dirty="0" smtClean="0">
                          <a:solidFill>
                            <a:srgbClr val="002060"/>
                          </a:solidFill>
                          <a:latin typeface="+mj-lt"/>
                        </a:rPr>
                        <a:t>Vậy thì bữa sau con ăn ở đâu ?</a:t>
                      </a:r>
                    </a:p>
                    <a:p>
                      <a:endParaRPr lang="en-US" dirty="0">
                        <a:solidFill>
                          <a:srgbClr val="002060"/>
                        </a:solidFill>
                      </a:endParaRPr>
                    </a:p>
                  </a:txBody>
                  <a:tcPr>
                    <a:solidFill>
                      <a:schemeClr val="accent1">
                        <a:lumMod val="60000"/>
                        <a:lumOff val="4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1"/>
                  </a:ext>
                </a:extLst>
              </a:tr>
              <a:tr h="956495">
                <a:tc>
                  <a:txBody>
                    <a:bodyPr/>
                    <a:lstStyle/>
                    <a:p>
                      <a:r>
                        <a:rPr lang="vi-VN" sz="2400" dirty="0" smtClean="0">
                          <a:solidFill>
                            <a:srgbClr val="002060"/>
                          </a:solidFill>
                          <a:latin typeface="Times New Roman" panose="02020603050405020304" pitchFamily="18" charset="0"/>
                          <a:cs typeface="Times New Roman" panose="02020603050405020304" pitchFamily="18" charset="0"/>
                        </a:rPr>
                        <a:t>Con sẽ ăn ở nhà cụ Nghị thôn Đoài.</a:t>
                      </a:r>
                    </a:p>
                    <a:p>
                      <a:endParaRPr lang="en-US" dirty="0"/>
                    </a:p>
                  </a:txBody>
                  <a:tcPr>
                    <a:solidFill>
                      <a:schemeClr val="accent1">
                        <a:lumMod val="60000"/>
                        <a:lumOff val="4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2"/>
                  </a:ext>
                </a:extLst>
              </a:tr>
              <a:tr h="1295400">
                <a:tc>
                  <a:txBody>
                    <a:bodyPr/>
                    <a:lstStyle/>
                    <a:p>
                      <a:r>
                        <a:rPr lang="es-ES" sz="2400" dirty="0" smtClean="0">
                          <a:solidFill>
                            <a:srgbClr val="002060"/>
                          </a:solidFill>
                          <a:latin typeface="Times New Roman" panose="02020603050405020304" pitchFamily="18" charset="0"/>
                          <a:cs typeface="Times New Roman" panose="02020603050405020304" pitchFamily="18" charset="0"/>
                        </a:rPr>
                        <a:t>U </a:t>
                      </a:r>
                      <a:r>
                        <a:rPr lang="es-ES" sz="2400" dirty="0" err="1" smtClean="0">
                          <a:solidFill>
                            <a:srgbClr val="002060"/>
                          </a:solidFill>
                          <a:latin typeface="Times New Roman" panose="02020603050405020304" pitchFamily="18" charset="0"/>
                          <a:cs typeface="Times New Roman" panose="02020603050405020304" pitchFamily="18" charset="0"/>
                        </a:rPr>
                        <a:t>nhất</a:t>
                      </a:r>
                      <a:r>
                        <a:rPr lang="es-ES" sz="2400" dirty="0" smtClean="0">
                          <a:solidFill>
                            <a:srgbClr val="002060"/>
                          </a:solidFill>
                          <a:latin typeface="Times New Roman" panose="02020603050405020304" pitchFamily="18" charset="0"/>
                          <a:cs typeface="Times New Roman" panose="02020603050405020304" pitchFamily="18" charset="0"/>
                        </a:rPr>
                        <a:t> </a:t>
                      </a:r>
                      <a:r>
                        <a:rPr lang="es-ES" sz="2400" dirty="0" err="1" smtClean="0">
                          <a:solidFill>
                            <a:srgbClr val="002060"/>
                          </a:solidFill>
                          <a:latin typeface="Times New Roman" panose="02020603050405020304" pitchFamily="18" charset="0"/>
                          <a:cs typeface="Times New Roman" panose="02020603050405020304" pitchFamily="18" charset="0"/>
                        </a:rPr>
                        <a:t>định</a:t>
                      </a:r>
                      <a:r>
                        <a:rPr lang="es-ES" sz="2400" dirty="0" smtClean="0">
                          <a:solidFill>
                            <a:srgbClr val="002060"/>
                          </a:solidFill>
                          <a:latin typeface="Times New Roman" panose="02020603050405020304" pitchFamily="18" charset="0"/>
                          <a:cs typeface="Times New Roman" panose="02020603050405020304" pitchFamily="18" charset="0"/>
                        </a:rPr>
                        <a:t> </a:t>
                      </a:r>
                      <a:r>
                        <a:rPr lang="es-ES" sz="2400" dirty="0" err="1" smtClean="0">
                          <a:solidFill>
                            <a:srgbClr val="002060"/>
                          </a:solidFill>
                          <a:latin typeface="Times New Roman" panose="02020603050405020304" pitchFamily="18" charset="0"/>
                          <a:cs typeface="Times New Roman" panose="02020603050405020304" pitchFamily="18" charset="0"/>
                        </a:rPr>
                        <a:t>bán</a:t>
                      </a:r>
                      <a:r>
                        <a:rPr lang="es-ES" sz="2400" dirty="0" smtClean="0">
                          <a:solidFill>
                            <a:srgbClr val="002060"/>
                          </a:solidFill>
                          <a:latin typeface="Times New Roman" panose="02020603050405020304" pitchFamily="18" charset="0"/>
                          <a:cs typeface="Times New Roman" panose="02020603050405020304" pitchFamily="18" charset="0"/>
                        </a:rPr>
                        <a:t> con </a:t>
                      </a:r>
                      <a:r>
                        <a:rPr lang="es-ES" sz="2400" dirty="0" err="1" smtClean="0">
                          <a:solidFill>
                            <a:srgbClr val="002060"/>
                          </a:solidFill>
                          <a:latin typeface="Times New Roman" panose="02020603050405020304" pitchFamily="18" charset="0"/>
                          <a:cs typeface="Times New Roman" panose="02020603050405020304" pitchFamily="18" charset="0"/>
                        </a:rPr>
                        <a:t>đấy</a:t>
                      </a:r>
                      <a:r>
                        <a:rPr lang="es-ES" sz="2400" dirty="0" smtClean="0">
                          <a:solidFill>
                            <a:srgbClr val="002060"/>
                          </a:solidFill>
                          <a:latin typeface="Times New Roman" panose="02020603050405020304" pitchFamily="18" charset="0"/>
                          <a:cs typeface="Times New Roman" panose="02020603050405020304" pitchFamily="18" charset="0"/>
                        </a:rPr>
                        <a:t> ư ? U </a:t>
                      </a:r>
                      <a:r>
                        <a:rPr lang="es-ES" sz="2400" dirty="0" err="1" smtClean="0">
                          <a:solidFill>
                            <a:srgbClr val="002060"/>
                          </a:solidFill>
                          <a:latin typeface="Times New Roman" panose="02020603050405020304" pitchFamily="18" charset="0"/>
                          <a:cs typeface="Times New Roman" panose="02020603050405020304" pitchFamily="18" charset="0"/>
                        </a:rPr>
                        <a:t>không</a:t>
                      </a:r>
                      <a:r>
                        <a:rPr lang="es-ES" sz="2400" dirty="0" smtClean="0">
                          <a:solidFill>
                            <a:srgbClr val="002060"/>
                          </a:solidFill>
                          <a:latin typeface="Times New Roman" panose="02020603050405020304" pitchFamily="18" charset="0"/>
                          <a:cs typeface="Times New Roman" panose="02020603050405020304" pitchFamily="18" charset="0"/>
                        </a:rPr>
                        <a:t> </a:t>
                      </a:r>
                      <a:r>
                        <a:rPr lang="es-ES" sz="2400" dirty="0" err="1" smtClean="0">
                          <a:solidFill>
                            <a:srgbClr val="002060"/>
                          </a:solidFill>
                          <a:latin typeface="Times New Roman" panose="02020603050405020304" pitchFamily="18" charset="0"/>
                          <a:cs typeface="Times New Roman" panose="02020603050405020304" pitchFamily="18" charset="0"/>
                        </a:rPr>
                        <a:t>cho</a:t>
                      </a:r>
                      <a:r>
                        <a:rPr lang="es-ES" sz="2400" dirty="0" smtClean="0">
                          <a:solidFill>
                            <a:srgbClr val="002060"/>
                          </a:solidFill>
                          <a:latin typeface="Times New Roman" panose="02020603050405020304" pitchFamily="18" charset="0"/>
                          <a:cs typeface="Times New Roman" panose="02020603050405020304" pitchFamily="18" charset="0"/>
                        </a:rPr>
                        <a:t> con ở </a:t>
                      </a:r>
                      <a:r>
                        <a:rPr lang="es-ES" sz="2400" dirty="0" err="1" smtClean="0">
                          <a:solidFill>
                            <a:srgbClr val="002060"/>
                          </a:solidFill>
                          <a:latin typeface="Times New Roman" panose="02020603050405020304" pitchFamily="18" charset="0"/>
                          <a:cs typeface="Times New Roman" panose="02020603050405020304" pitchFamily="18" charset="0"/>
                        </a:rPr>
                        <a:t>nhà</a:t>
                      </a:r>
                      <a:r>
                        <a:rPr lang="es-ES" sz="2400" dirty="0" smtClean="0">
                          <a:solidFill>
                            <a:srgbClr val="002060"/>
                          </a:solidFill>
                          <a:latin typeface="Times New Roman" panose="02020603050405020304" pitchFamily="18" charset="0"/>
                          <a:cs typeface="Times New Roman" panose="02020603050405020304" pitchFamily="18" charset="0"/>
                        </a:rPr>
                        <a:t> </a:t>
                      </a:r>
                      <a:r>
                        <a:rPr lang="es-ES" sz="2400" dirty="0" err="1" smtClean="0">
                          <a:solidFill>
                            <a:srgbClr val="002060"/>
                          </a:solidFill>
                          <a:latin typeface="Times New Roman" panose="02020603050405020304" pitchFamily="18" charset="0"/>
                          <a:cs typeface="Times New Roman" panose="02020603050405020304" pitchFamily="18" charset="0"/>
                        </a:rPr>
                        <a:t>nữa</a:t>
                      </a:r>
                      <a:r>
                        <a:rPr lang="es-ES" sz="2400" dirty="0" smtClean="0">
                          <a:solidFill>
                            <a:srgbClr val="002060"/>
                          </a:solidFill>
                          <a:latin typeface="Times New Roman" panose="02020603050405020304" pitchFamily="18" charset="0"/>
                          <a:cs typeface="Times New Roman" panose="02020603050405020304" pitchFamily="18" charset="0"/>
                        </a:rPr>
                        <a:t> ư ? </a:t>
                      </a:r>
                      <a:r>
                        <a:rPr lang="vi-VN" sz="2400" dirty="0" smtClean="0">
                          <a:solidFill>
                            <a:srgbClr val="002060"/>
                          </a:solidFill>
                          <a:latin typeface="Times New Roman" panose="02020603050405020304" pitchFamily="18" charset="0"/>
                          <a:cs typeface="Times New Roman" panose="02020603050405020304" pitchFamily="18" charset="0"/>
                        </a:rPr>
                        <a:t>Khốn nạn thân con thế này! </a:t>
                      </a:r>
                      <a:endParaRPr lang="es-ES" sz="2400" dirty="0" smtClean="0">
                        <a:solidFill>
                          <a:srgbClr val="00206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3"/>
                  </a:ext>
                </a:extLst>
              </a:tr>
              <a:tr h="0">
                <a:tc>
                  <a:txBody>
                    <a:bodyPr/>
                    <a:lstStyle/>
                    <a:p>
                      <a:r>
                        <a:rPr lang="en-US" sz="2400" dirty="0" err="1" smtClean="0">
                          <a:solidFill>
                            <a:srgbClr val="002060"/>
                          </a:solidFill>
                          <a:latin typeface="Times New Roman" panose="02020603050405020304" pitchFamily="18" charset="0"/>
                          <a:cs typeface="Times New Roman" panose="02020603050405020304" pitchFamily="18" charset="0"/>
                        </a:rPr>
                        <a:t>Trời</a:t>
                      </a:r>
                      <a:r>
                        <a:rPr lang="en-US" sz="2400" baseline="0" dirty="0" smtClean="0">
                          <a:solidFill>
                            <a:srgbClr val="002060"/>
                          </a:solidFill>
                          <a:latin typeface="Times New Roman" panose="02020603050405020304" pitchFamily="18" charset="0"/>
                          <a:cs typeface="Times New Roman" panose="02020603050405020304" pitchFamily="18" charset="0"/>
                        </a:rPr>
                        <a:t> </a:t>
                      </a:r>
                      <a:r>
                        <a:rPr lang="en-US" sz="2400" baseline="0" dirty="0" err="1" smtClean="0">
                          <a:solidFill>
                            <a:srgbClr val="002060"/>
                          </a:solidFill>
                          <a:latin typeface="Times New Roman" panose="02020603050405020304" pitchFamily="18" charset="0"/>
                          <a:cs typeface="Times New Roman" panose="02020603050405020304" pitchFamily="18" charset="0"/>
                        </a:rPr>
                        <a:t>ơi</a:t>
                      </a:r>
                      <a:r>
                        <a:rPr lang="en-US" sz="2400" baseline="0" dirty="0" smtClean="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pPr algn="l"/>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r>
            </a:tbl>
          </a:graphicData>
        </a:graphic>
      </p:graphicFrame>
      <p:sp>
        <p:nvSpPr>
          <p:cNvPr id="8" name="TextBox 7"/>
          <p:cNvSpPr txBox="1"/>
          <p:nvPr/>
        </p:nvSpPr>
        <p:spPr>
          <a:xfrm>
            <a:off x="6111766" y="3184835"/>
            <a:ext cx="77816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Hỏi</a:t>
            </a:r>
          </a:p>
        </p:txBody>
      </p:sp>
      <p:sp>
        <p:nvSpPr>
          <p:cNvPr id="10" name="TextBox 9"/>
          <p:cNvSpPr txBox="1"/>
          <p:nvPr/>
        </p:nvSpPr>
        <p:spPr>
          <a:xfrm>
            <a:off x="5334000" y="4078161"/>
            <a:ext cx="2733056"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Trình bày, thông báo</a:t>
            </a:r>
          </a:p>
        </p:txBody>
      </p:sp>
      <p:sp>
        <p:nvSpPr>
          <p:cNvPr id="11" name="TextBox 10"/>
          <p:cNvSpPr txBox="1"/>
          <p:nvPr/>
        </p:nvSpPr>
        <p:spPr>
          <a:xfrm>
            <a:off x="5410200" y="5252345"/>
            <a:ext cx="2959465" cy="461665"/>
          </a:xfrm>
          <a:prstGeom prst="rect">
            <a:avLst/>
          </a:prstGeom>
          <a:noFill/>
        </p:spPr>
        <p:txBody>
          <a:bodyPr wrap="none" rtlCol="0">
            <a:spAutoFit/>
          </a:bodyPr>
          <a:lstStyle/>
          <a:p>
            <a:pPr lvl="0"/>
            <a:r>
              <a:rPr lang="en-US" sz="2400">
                <a:solidFill>
                  <a:prstClr val="black"/>
                </a:solidFill>
                <a:latin typeface="Times New Roman" panose="02020603050405020304" pitchFamily="18" charset="0"/>
                <a:cs typeface="Times New Roman" panose="02020603050405020304" pitchFamily="18" charset="0"/>
              </a:rPr>
              <a:t>Hỏi để bộc lộ cảm xúc</a:t>
            </a:r>
          </a:p>
        </p:txBody>
      </p:sp>
      <p:sp>
        <p:nvSpPr>
          <p:cNvPr id="2" name="TextBox 1"/>
          <p:cNvSpPr txBox="1"/>
          <p:nvPr/>
        </p:nvSpPr>
        <p:spPr>
          <a:xfrm>
            <a:off x="5621740" y="6432876"/>
            <a:ext cx="2105063" cy="461665"/>
          </a:xfrm>
          <a:prstGeom prst="rect">
            <a:avLst/>
          </a:prstGeom>
          <a:noFill/>
        </p:spPr>
        <p:txBody>
          <a:bodyPr wrap="none" rtlCol="0">
            <a:spAutoFit/>
          </a:bodyPr>
          <a:lstStyle/>
          <a:p>
            <a:r>
              <a:rPr lang="en-US" sz="2400" smtClean="0">
                <a:latin typeface="Times New Roman" panose="02020603050405020304" pitchFamily="18" charset="0"/>
                <a:cs typeface="Times New Roman" panose="02020603050405020304" pitchFamily="18" charset="0"/>
              </a:rPr>
              <a:t>Bộc lộ cảm xúc</a:t>
            </a:r>
            <a:endParaRPr lang="en-US" sz="2400">
              <a:latin typeface="Times New Roman" panose="02020603050405020304" pitchFamily="18" charset="0"/>
              <a:cs typeface="Times New Roman" panose="02020603050405020304" pitchFamily="18" charset="0"/>
            </a:endParaRPr>
          </a:p>
        </p:txBody>
      </p:sp>
      <p:sp>
        <p:nvSpPr>
          <p:cNvPr id="12" name="Rounded Rectangle 11"/>
          <p:cNvSpPr/>
          <p:nvPr/>
        </p:nvSpPr>
        <p:spPr>
          <a:xfrm>
            <a:off x="0" y="6263"/>
            <a:ext cx="9144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658" y="762000"/>
            <a:ext cx="3797835" cy="523220"/>
          </a:xfrm>
          <a:prstGeom prst="rect">
            <a:avLst/>
          </a:prstGeom>
        </p:spPr>
        <p:txBody>
          <a:bodyPr wrap="non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gì</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14614" y="1195843"/>
            <a:ext cx="73152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gặp</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18" name="Rectangle 17"/>
          <p:cNvSpPr/>
          <p:nvPr/>
        </p:nvSpPr>
        <p:spPr>
          <a:xfrm>
            <a:off x="304800" y="1576843"/>
            <a:ext cx="4572000" cy="904863"/>
          </a:xfrm>
          <a:prstGeom prst="rect">
            <a:avLst/>
          </a:prstGeom>
        </p:spPr>
        <p:txBody>
          <a:bodyPr>
            <a:spAutoFit/>
          </a:bodyPr>
          <a:lstStyle/>
          <a:p>
            <a:pPr lvl="0">
              <a:spcBef>
                <a:spcPct val="20000"/>
              </a:spcBef>
            </a:pPr>
            <a:r>
              <a:rPr lang="en-US" sz="2400" b="1" dirty="0">
                <a:solidFill>
                  <a:prstClr val="black"/>
                </a:solidFill>
                <a:latin typeface="Times New Roman" panose="02020603050405020304" pitchFamily="18" charset="0"/>
                <a:cs typeface="Times New Roman" panose="02020603050405020304" pitchFamily="18" charset="0"/>
              </a:rPr>
              <a:t> 1/ </a:t>
            </a:r>
            <a:r>
              <a:rPr lang="en-US" sz="2400" b="1" dirty="0" err="1">
                <a:solidFill>
                  <a:prstClr val="black"/>
                </a:solidFill>
                <a:latin typeface="Times New Roman" panose="02020603050405020304" pitchFamily="18" charset="0"/>
                <a:cs typeface="Times New Roman" panose="02020603050405020304" pitchFamily="18" charset="0"/>
              </a:rPr>
              <a:t>Ví</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dụ</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Ngữ</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liệu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cs typeface="Times New Roman" panose="02020603050405020304" pitchFamily="18" charset="0"/>
              </a:rPr>
              <a:t>2:</a:t>
            </a:r>
          </a:p>
          <a:p>
            <a:pPr lvl="0">
              <a:spcBef>
                <a:spcPct val="20000"/>
              </a:spcBef>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cs typeface="Times New Roman" panose="02020603050405020304" pitchFamily="18" charset="0"/>
              </a:rPr>
              <a:t>2. </a:t>
            </a:r>
            <a:r>
              <a:rPr lang="en-US" sz="2400" b="1" dirty="0" err="1" smtClean="0">
                <a:solidFill>
                  <a:prstClr val="black"/>
                </a:solidFill>
                <a:latin typeface="Times New Roman" panose="02020603050405020304" pitchFamily="18" charset="0"/>
                <a:cs typeface="Times New Roman" panose="02020603050405020304" pitchFamily="18" charset="0"/>
              </a:rPr>
              <a:t>Nhận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xét</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dirty="0"/>
          </a:p>
        </p:txBody>
      </p:sp>
    </p:spTree>
    <p:custDataLst>
      <p:tags r:id="rId1"/>
    </p:custDataLst>
    <p:extLst>
      <p:ext uri="{BB962C8B-B14F-4D97-AF65-F5344CB8AC3E}">
        <p14:creationId xmlns:p14="http://schemas.microsoft.com/office/powerpoint/2010/main" val="20064485"/>
      </p:ext>
    </p:extLst>
  </p:cSld>
  <p:clrMapOvr>
    <a:masterClrMapping/>
  </p:clrMapOvr>
  <p:transition spd="slow" advClick="0" advTm="4045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756780" y="-85595"/>
            <a:ext cx="8229600" cy="923795"/>
          </a:xfrm>
          <a:ln>
            <a:noFill/>
          </a:ln>
        </p:spPr>
        <p:txBody>
          <a:bodyPr>
            <a:normAutofit/>
          </a:bodyPr>
          <a:lstStyle/>
          <a:p>
            <a:endParaRPr lang="en-US" sz="2400" b="1" u="sng" dirty="0">
              <a:solidFill>
                <a:srgbClr val="C00000"/>
              </a:solidFill>
              <a:effectLst>
                <a:outerShdw blurRad="38100" dist="38100" dir="2700000" algn="tl">
                  <a:srgbClr val="000000">
                    <a:alpha val="43137"/>
                  </a:srgbClr>
                </a:outerShdw>
              </a:effectLst>
            </a:endParaRPr>
          </a:p>
        </p:txBody>
      </p:sp>
      <p:sp>
        <p:nvSpPr>
          <p:cNvPr id="15" name="Rectangle 14"/>
          <p:cNvSpPr/>
          <p:nvPr/>
        </p:nvSpPr>
        <p:spPr>
          <a:xfrm>
            <a:off x="15658" y="762000"/>
            <a:ext cx="3797835" cy="523220"/>
          </a:xfrm>
          <a:prstGeom prst="rect">
            <a:avLst/>
          </a:prstGeom>
        </p:spPr>
        <p:txBody>
          <a:bodyPr wrap="non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gì</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14614" y="1219200"/>
            <a:ext cx="73152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gặp</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3" name="Rectangle 2"/>
          <p:cNvSpPr/>
          <p:nvPr/>
        </p:nvSpPr>
        <p:spPr>
          <a:xfrm>
            <a:off x="228600" y="1676400"/>
            <a:ext cx="1402179" cy="461665"/>
          </a:xfrm>
          <a:prstGeom prst="rect">
            <a:avLst/>
          </a:prstGeom>
        </p:spPr>
        <p:txBody>
          <a:bodyPr wrap="none">
            <a:spAutoFit/>
          </a:bodyPr>
          <a:lstStyle/>
          <a:p>
            <a:r>
              <a:rPr lang="en-US" sz="2400" b="1" dirty="0">
                <a:solidFill>
                  <a:prstClr val="black"/>
                </a:solidFill>
                <a:latin typeface="Times New Roman" panose="02020603050405020304" pitchFamily="18" charset="0"/>
                <a:cs typeface="Times New Roman" panose="02020603050405020304" pitchFamily="18" charset="0"/>
              </a:rPr>
              <a:t>1/ </a:t>
            </a:r>
            <a:r>
              <a:rPr lang="en-US" sz="2400" b="1" dirty="0" err="1">
                <a:solidFill>
                  <a:prstClr val="black"/>
                </a:solidFill>
                <a:latin typeface="Times New Roman" panose="02020603050405020304" pitchFamily="18" charset="0"/>
                <a:cs typeface="Times New Roman" panose="02020603050405020304" pitchFamily="18" charset="0"/>
              </a:rPr>
              <a:t>Ví</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dụ</a:t>
            </a:r>
            <a:r>
              <a:rPr lang="en-US" sz="2400" b="1" dirty="0">
                <a:solidFill>
                  <a:prstClr val="black"/>
                </a:solidFill>
                <a:latin typeface="Times New Roman" panose="02020603050405020304" pitchFamily="18" charset="0"/>
                <a:cs typeface="Times New Roman" panose="02020603050405020304" pitchFamily="18" charset="0"/>
              </a:rPr>
              <a:t>: </a:t>
            </a:r>
            <a:endParaRPr lang="en-US" dirty="0"/>
          </a:p>
        </p:txBody>
      </p:sp>
      <p:sp>
        <p:nvSpPr>
          <p:cNvPr id="8" name="Rectangle 7"/>
          <p:cNvSpPr/>
          <p:nvPr/>
        </p:nvSpPr>
        <p:spPr>
          <a:xfrm>
            <a:off x="228600" y="2057400"/>
            <a:ext cx="1869423" cy="461665"/>
          </a:xfrm>
          <a:prstGeom prst="rect">
            <a:avLst/>
          </a:prstGeom>
        </p:spPr>
        <p:txBody>
          <a:bodyPr wrap="none">
            <a:spAutoFit/>
          </a:bodyPr>
          <a:lstStyle/>
          <a:p>
            <a:r>
              <a:rPr lang="en-US" sz="2400" b="1" dirty="0" smtClean="0">
                <a:solidFill>
                  <a:prstClr val="black"/>
                </a:solidFill>
                <a:latin typeface="Times New Roman" panose="02020603050405020304" pitchFamily="18" charset="0"/>
                <a:cs typeface="Times New Roman" panose="02020603050405020304" pitchFamily="18" charset="0"/>
              </a:rPr>
              <a:t>2/ </a:t>
            </a:r>
            <a:r>
              <a:rPr lang="en-US" sz="2400" b="1" dirty="0" err="1" smtClean="0">
                <a:solidFill>
                  <a:prstClr val="black"/>
                </a:solidFill>
                <a:latin typeface="Times New Roman" panose="02020603050405020304" pitchFamily="18" charset="0"/>
                <a:cs typeface="Times New Roman" panose="02020603050405020304" pitchFamily="18" charset="0"/>
              </a:rPr>
              <a:t>Nhận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xét</a:t>
            </a:r>
            <a:r>
              <a:rPr lang="en-US" sz="2400" b="1" dirty="0" smtClean="0">
                <a:solidFill>
                  <a:prstClr val="black"/>
                </a:solidFill>
                <a:latin typeface="Times New Roman" panose="02020603050405020304" pitchFamily="18" charset="0"/>
                <a:cs typeface="Times New Roman" panose="02020603050405020304" pitchFamily="18" charset="0"/>
              </a:rPr>
              <a:t>: </a:t>
            </a:r>
            <a:endParaRPr lang="en-US" dirty="0"/>
          </a:p>
        </p:txBody>
      </p:sp>
      <p:sp>
        <p:nvSpPr>
          <p:cNvPr id="5" name="Rectangle 4"/>
          <p:cNvSpPr/>
          <p:nvPr/>
        </p:nvSpPr>
        <p:spPr>
          <a:xfrm>
            <a:off x="225468" y="2514600"/>
            <a:ext cx="1739579" cy="461665"/>
          </a:xfrm>
          <a:prstGeom prst="rect">
            <a:avLst/>
          </a:prstGeom>
        </p:spPr>
        <p:txBody>
          <a:bodyPr wrap="none">
            <a:spAutoFit/>
          </a:bodyPr>
          <a:lstStyle/>
          <a:p>
            <a:pPr lvl="0"/>
            <a:r>
              <a:rPr lang="en-US" sz="2400" b="1" dirty="0" smtClean="0">
                <a:solidFill>
                  <a:prstClr val="black"/>
                </a:solidFill>
                <a:latin typeface="Times New Roman" panose="02020603050405020304" pitchFamily="18" charset="0"/>
                <a:cs typeface="Times New Roman" panose="02020603050405020304" pitchFamily="18" charset="0"/>
              </a:rPr>
              <a:t>3/ </a:t>
            </a:r>
            <a:r>
              <a:rPr lang="en-US" sz="2400" b="1" dirty="0" err="1" smtClean="0">
                <a:solidFill>
                  <a:prstClr val="black"/>
                </a:solidFill>
                <a:latin typeface="Times New Roman" panose="02020603050405020304" pitchFamily="18" charset="0"/>
                <a:cs typeface="Times New Roman" panose="02020603050405020304" pitchFamily="18" charset="0"/>
              </a:rPr>
              <a:t>Kết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luận</a:t>
            </a:r>
            <a:r>
              <a:rPr lang="en-US" sz="2400" b="1" dirty="0">
                <a:solidFill>
                  <a:prstClr val="black"/>
                </a:solidFill>
                <a:latin typeface="Times New Roman" panose="02020603050405020304" pitchFamily="18" charset="0"/>
                <a:cs typeface="Times New Roman" panose="02020603050405020304" pitchFamily="18" charset="0"/>
              </a:rPr>
              <a:t>:</a:t>
            </a:r>
            <a:endParaRPr lang="en-US" dirty="0">
              <a:solidFill>
                <a:prstClr val="black"/>
              </a:solidFill>
            </a:endParaRPr>
          </a:p>
        </p:txBody>
      </p:sp>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26" y="3124200"/>
            <a:ext cx="8746701" cy="3810000"/>
          </a:xfrm>
          <a:prstGeom prst="rect">
            <a:avLst/>
          </a:prstGeom>
          <a:solidFill>
            <a:srgbClr val="FFFFFF"/>
          </a:solidFill>
          <a:ln>
            <a:solidFill>
              <a:srgbClr val="C00000"/>
            </a:solidFill>
          </a:ln>
          <a:effectLst/>
          <a:extLst/>
        </p:spPr>
      </p:pic>
      <p:sp>
        <p:nvSpPr>
          <p:cNvPr id="16" name="Cloud Callout 15"/>
          <p:cNvSpPr/>
          <p:nvPr/>
        </p:nvSpPr>
        <p:spPr>
          <a:xfrm>
            <a:off x="3124200" y="1632065"/>
            <a:ext cx="6248400" cy="1568335"/>
          </a:xfrm>
          <a:prstGeom prst="cloudCallout">
            <a:avLst>
              <a:gd name="adj1" fmla="val 38926"/>
              <a:gd name="adj2" fmla="val 128752"/>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err="1" smtClean="0">
                <a:solidFill>
                  <a:srgbClr val="002060"/>
                </a:solidFill>
                <a:effectLst>
                  <a:outerShdw blurRad="38100" dist="38100" dir="2700000" algn="tl">
                    <a:srgbClr val="C0C0C0"/>
                  </a:outerShdw>
                </a:effectLst>
                <a:latin typeface="Times New Roman" pitchFamily="18" charset="0"/>
              </a:rPr>
              <a:t>Liệt</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kê</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các</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kiểu</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hành</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động</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nói</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và</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mục</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đích</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nói</a:t>
            </a:r>
            <a:r>
              <a:rPr lang="en-US" altLang="en-US" sz="2800" b="1" dirty="0" smtClean="0">
                <a:solidFill>
                  <a:srgbClr val="002060"/>
                </a:solidFill>
                <a:effectLst>
                  <a:outerShdw blurRad="38100" dist="38100" dir="2700000" algn="tl">
                    <a:srgbClr val="C0C0C0"/>
                  </a:outerShdw>
                </a:effectLst>
                <a:latin typeface="Times New Roman" pitchFamily="18" charset="0"/>
              </a:rPr>
              <a:t> qua 2 </a:t>
            </a:r>
            <a:r>
              <a:rPr lang="en-US" altLang="en-US" sz="2800" b="1" dirty="0" err="1" smtClean="0">
                <a:solidFill>
                  <a:srgbClr val="002060"/>
                </a:solidFill>
                <a:effectLst>
                  <a:outerShdw blurRad="38100" dist="38100" dir="2700000" algn="tl">
                    <a:srgbClr val="C0C0C0"/>
                  </a:outerShdw>
                </a:effectLst>
                <a:latin typeface="Times New Roman" pitchFamily="18" charset="0"/>
              </a:rPr>
              <a:t>ngữ</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liệu</a:t>
            </a:r>
            <a:r>
              <a:rPr lang="en-US" altLang="en-US" sz="2800" b="1" dirty="0" smtClean="0">
                <a:solidFill>
                  <a:srgbClr val="002060"/>
                </a:solidFill>
                <a:effectLst>
                  <a:outerShdw blurRad="38100" dist="38100" dir="2700000" algn="tl">
                    <a:srgbClr val="C0C0C0"/>
                  </a:outerShdw>
                </a:effectLst>
                <a:latin typeface="Times New Roman" pitchFamily="18" charset="0"/>
              </a:rPr>
              <a:t> </a:t>
            </a:r>
            <a:r>
              <a:rPr lang="en-US" altLang="en-US" sz="2800" b="1" dirty="0" err="1" smtClean="0">
                <a:solidFill>
                  <a:srgbClr val="002060"/>
                </a:solidFill>
                <a:effectLst>
                  <a:outerShdw blurRad="38100" dist="38100" dir="2700000" algn="tl">
                    <a:srgbClr val="C0C0C0"/>
                  </a:outerShdw>
                </a:effectLst>
                <a:latin typeface="Times New Roman" pitchFamily="18" charset="0"/>
              </a:rPr>
              <a:t>trên</a:t>
            </a:r>
            <a:r>
              <a:rPr lang="en-US" altLang="en-US" sz="2800" b="1" dirty="0" smtClean="0">
                <a:solidFill>
                  <a:srgbClr val="002060"/>
                </a:solidFill>
                <a:effectLst>
                  <a:outerShdw blurRad="38100" dist="38100" dir="2700000" algn="tl">
                    <a:srgbClr val="C0C0C0"/>
                  </a:outerShdw>
                </a:effectLst>
                <a:latin typeface="Times New Roman" pitchFamily="18" charset="0"/>
              </a:rPr>
              <a:t> ?</a:t>
            </a:r>
            <a:endParaRPr lang="en-US" altLang="en-US" sz="2800" b="1" dirty="0">
              <a:solidFill>
                <a:srgbClr val="002060"/>
              </a:solidFill>
              <a:effectLst>
                <a:outerShdw blurRad="38100" dist="38100" dir="2700000" algn="tl">
                  <a:srgbClr val="C0C0C0"/>
                </a:outerShdw>
              </a:effectLst>
              <a:latin typeface="Times New Roman" pitchFamily="18" charset="0"/>
            </a:endParaRPr>
          </a:p>
        </p:txBody>
      </p:sp>
    </p:spTree>
    <p:custDataLst>
      <p:tags r:id="rId1"/>
    </p:custDataLst>
    <p:extLst>
      <p:ext uri="{BB962C8B-B14F-4D97-AF65-F5344CB8AC3E}">
        <p14:creationId xmlns:p14="http://schemas.microsoft.com/office/powerpoint/2010/main" val="2719032210"/>
      </p:ext>
    </p:extLst>
  </p:cSld>
  <p:clrMapOvr>
    <a:masterClrMapping/>
  </p:clrMapOvr>
  <mc:AlternateContent xmlns:mc="http://schemas.openxmlformats.org/markup-compatibility/2006" xmlns:p14="http://schemas.microsoft.com/office/powerpoint/2010/main">
    <mc:Choice Requires="p14">
      <p:transition spd="slow" p14:dur="2000" advClick="0" advTm="67649"/>
    </mc:Choice>
    <mc:Fallback xmlns="">
      <p:transition spd="slow" advClick="0" advTm="67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56780" y="-85595"/>
            <a:ext cx="8229600" cy="923795"/>
          </a:xfrm>
          <a:ln>
            <a:noFill/>
          </a:ln>
        </p:spPr>
        <p:txBody>
          <a:bodyPr>
            <a:normAutofit/>
          </a:bodyPr>
          <a:lstStyle/>
          <a:p>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CHỦ ĐỀ 25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HOẠT ĐỘNG GIAO TIẾP</a:t>
            </a:r>
            <a:b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1: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066800"/>
            <a:ext cx="8229600" cy="5059363"/>
          </a:xfrm>
        </p:spPr>
        <p:txBody>
          <a:bodyPr/>
          <a:lstStyle/>
          <a:p>
            <a:r>
              <a:rPr lang="en-US" b="1" u="sng" dirty="0" err="1" smtClean="0">
                <a:latin typeface="Arial" pitchFamily="34" charset="0"/>
                <a:cs typeface="Arial" pitchFamily="34" charset="0"/>
              </a:rPr>
              <a:t>Ghi</a:t>
            </a:r>
            <a:r>
              <a:rPr lang="en-US" b="1" u="sng" dirty="0" smtClean="0">
                <a:latin typeface="Arial" pitchFamily="34" charset="0"/>
                <a:cs typeface="Arial" pitchFamily="34" charset="0"/>
              </a:rPr>
              <a:t> </a:t>
            </a:r>
            <a:r>
              <a:rPr lang="en-US" b="1" u="sng" dirty="0" err="1" smtClean="0">
                <a:latin typeface="Arial" pitchFamily="34" charset="0"/>
                <a:cs typeface="Arial" pitchFamily="34" charset="0"/>
              </a:rPr>
              <a:t>nhớ</a:t>
            </a:r>
            <a:r>
              <a:rPr lang="en-US" b="1" u="sng" dirty="0" smtClean="0">
                <a:latin typeface="Arial" pitchFamily="34" charset="0"/>
                <a:cs typeface="Arial" pitchFamily="34" charset="0"/>
              </a:rPr>
              <a:t> 2</a:t>
            </a:r>
            <a:r>
              <a:rPr lang="en-US" dirty="0" smtClean="0">
                <a:latin typeface="Arial" pitchFamily="34" charset="0"/>
                <a:cs typeface="Arial" pitchFamily="34" charset="0"/>
              </a:rPr>
              <a:t>: </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910" y="1905000"/>
            <a:ext cx="8746701" cy="403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0" y="6263"/>
            <a:ext cx="9144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8298741"/>
      </p:ext>
    </p:extLst>
  </p:cSld>
  <p:clrMapOvr>
    <a:masterClrMapping/>
  </p:clrMapOvr>
  <mc:AlternateContent xmlns:mc="http://schemas.openxmlformats.org/markup-compatibility/2006" xmlns:p14="http://schemas.microsoft.com/office/powerpoint/2010/main">
    <mc:Choice Requires="p14">
      <p:transition spd="slow" p14:dur="2000" advClick="0" advTm="33392"/>
    </mc:Choice>
    <mc:Fallback xmlns="">
      <p:transition spd="slow" advClick="0" advTm="333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decel="50000" fill="hold">
                                          <p:stCondLst>
                                            <p:cond delay="0"/>
                                          </p:stCondLst>
                                        </p:cTn>
                                        <p:tgtEl>
                                          <p:spTgt spid="20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4"/>
                                        </p:tgtEl>
                                        <p:attrNameLst>
                                          <p:attrName>ppt_w</p:attrName>
                                        </p:attrNameLst>
                                      </p:cBhvr>
                                      <p:tavLst>
                                        <p:tav tm="0">
                                          <p:val>
                                            <p:strVal val="#ppt_w*.05"/>
                                          </p:val>
                                        </p:tav>
                                        <p:tav tm="100000">
                                          <p:val>
                                            <p:strVal val="#ppt_w"/>
                                          </p:val>
                                        </p:tav>
                                      </p:tavLst>
                                    </p:anim>
                                    <p:anim calcmode="lin" valueType="num">
                                      <p:cBhvr>
                                        <p:cTn id="10" dur="1000" fill="hold"/>
                                        <p:tgtEl>
                                          <p:spTgt spid="20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d9edcd1d1c52378da2588f9318d34268b186"/>
  <p:tag name="ISPRING_PROJECT_VERSION" val="9"/>
  <p:tag name="ISPRING_PROJECT_FOLDER_UPDATED" val="1"/>
  <p:tag name="ISPRING_PLAYERS_CUSTOMIZATION_2" val="UEsDBBQAAgAIAPNWyU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C7cVlQf2Ttp/oEAABiEwAAHQAAAHVuaXZlcnNhbC9jb21tb25fbWVzc2FnZXMubG5nrVjvbts2EP9eoO9ACCiwAV3aDmgwDIkDWmJiIbLkinTSbBgEVmJsIpLo6o+T7NOeZg+2J9mRkh27bSApCWAbIuX73ZF3v7sjj07ushStRVFKlR9bHw7eW0jksUpkvji25uz0l98sVFY8T3iqcnFs5cpCJ6PXr45Sni9qvhDw/PoVQkeZKEsYliM9ehgjmRxbs3FkB9MZ9q8iLzgLorF7Zo1sla14fo88tVA//Xp4ePfh4+HPR+9auT4wdIo9bx8IGaSP73sA+SwMvAjQiBf55DOzRvp3mFwwZ57rE2vUPgyTnoXkwhrp3065eRgSn0XUcx0SuTTyA2b2wiOMONboStVoydcCVQqtpbhF1VKAHytZCFSmMjEvYgUTeS26lDnBFLt+FBLKQtdmbuBbI6qK4v6tgeV1tVQFqCtRIkv+JRWJ0QkRY96vClGCal5BRCH4VEsJ/1QZl/lBt+pL3wuwE+HZLJoSSvEZbC7bLgqQ9uBvZbWEd4lQb0HFbZ4qnqDrQgBgQBFfrVIZN/+UdFVoC2cpv++0IsSXrn8WsSDwaER8ZzNjjUieIKfgerEDUUJMSQgABS9F8QTZyMS6EUc4TYchTNyziQdfpk2YyMUyhW811I4ZgUiYibxLCiKVhBDjlF4GoaM3DVQhjla8LG9VkexF6a4/u4Bd3w6ACDbbAWcaYwMM8SEhexWFiKtuMLASm/hueQVLhQCMmEkGmlJZXVZAm2yVikoYa6VeCo9NSH0R1wr4lQq+bmIftBuydYa5h+e+PYnGzIfHMQG/erzO42VPOSDnD/mxy4YawmQ35jttatGicfAZsgskw2CIRHAOOfB8iMQVobDJhHbJ+PjCPcPGS5D3Nklpk/RirnNMeo94HIOcjqa1VHUJM3pLIDUZj5QHw9RQ8mkOUexi75Hc2qBCOJjRQq4F2FEkouhUBOneJo4m1ae5+0d0il2POD8IPX6PclUhnqx5HgsItphrn97Du0Qm5p0Oe6P/ay3/RrxqU/2btkr4Dvn8Zqg9e4XlEUbwqhLZqupSrTesNf8pVmiKP2pCn6U/TT+1iY9DN3gZz5Qyq9OmAj3bP1vLhvqo04hn7lR/b720JbQpNQQaFl0cocdI+0tNtNqxG+iKmIj+cq5/CjKzpm5BYXPza9Vf2g9aAF+hp2LQCeyxsZxCq5NBFeovewGr3jP/QheM/vKXZExdBlXnUnwpZdWp2fC5d301dH56Yd3pWfeKDXOZByb7ALho+8ESpTID+5MemPMp2exAUyL2VnKp6jQx9E/ljSkTsLd1Jr7vhq8LlZnZlJeb8G/K1MlzrGgWFzZKZwP6qS2De/tnh8BP9xIlOIQ2xsa+rXsfW7M97SkE9NFb4TG6aZ2ARxmv4iWU42tV50lPoOYI5pBTDGDtmqngRXcX1gJ8Y0Yzi9rZ3weB6I4OkijZgv3pq0qUfw0G0cvYYtDm4Cfuqk4ghsf7BphBH6n24LuR63kOZi7E8oscMHlT4jKVwdRBt16gSut6zBi2J1NgEzXkUXUBLeQQhCkOzyEjmsORNZry4gbSKVMqHYRitlqHcTVM+8PdQ12lMhdDZJ9XzPSCmTuLsOOYixigMJyzb5rancBBL25vZFK16A1mT7AP2fobPJHIaihgSMj2okVfJpiDu6e4vtP6759/u+RNgdzkQkg3zfgh2ay/r5fbUWluw47e7VyO/Q9QSwMEFAACAAgAu3FZUB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C7cVlQaiXyvjcFAAA5GwAAJwAAAHVuaXZlcnNhbC9mbGFzaF9wdWJsaXNoaW5nX3NldHRpbmdzLnhtbOVZ3XLaOBS+z1NovNPLBpImaZIBMhTMhCl/i52mmZ0dRtgCayNLXkmG0qt9mn2wfZI9wokDCSFyGzr7c9FJLZ/v09E5Op+OTOXiS8zQjEhFBa86B/tlBxEeiJDyadW58ltvTx2kNOYhZoKTqsOFgy5qe5UkHTOqIo9oDaYKAQ1X54muOpHWyXmpNJ/P96lKpHkrWKqBX+0HIi4lkijCNZGlhOEF/NGLhCjnjsGCAP7Fgt/Bant7CFUypq4IU0YQDcFzTs2iMGsxrCKnlJmNcXA7lSLlYUMwIZGcjqvOT63W2eFp894mo2rSmHATE1WDQTOsz3EYUuMFZh79SlBE6DQCdw8Ojxw0p6GOqs678qHhAfvSU54le7Z4bHgaAqLA9d0EMdE4xBpnj9mMkkyIhHQQVdMyJUC6NrZiqckXnQ9kQ+GC45gGPrxBJlZVp+mPhm7LHbq9hju6GnYyV60RftvvuFYYr9NuuqNe33e90aXf7RQG+e5nvwCoqGfW9IOh67k93x2OPrT7BRH2Tj1g3G693SmIuXY/eG2/6Ey9ercoZHDZ79lhGv3uoN67KeTa5c3AHXbavY8jv9/v+O3BA2q571d2eKW0XiwVKCqRytWS0FEajzmmDATqUV0ookHiGJZT4osWhQqeYKaIg35LyPTnFDOqF1DVZVDCW0KSukpIoIemYquOqULngS4jBMegjHM9OD7L5eD96drSS9nsD8va6GUlF8hBJLT4wd4flI9z98+Otrv/jKMVEOgE80VHTH+498cnufeHJyfb3d/kZgVrjYMIRFvfa+7qyL0VNavGgaYzOBHIo0VOUsa8NEmE1A+yvTqYe/AMTWUi+NquNc9oLFiYx4vEYxL2cExWjjrvlvIWWB44aAL1xSCS/YRw5GEOxyvVEN0gJ1DpWGmql8dq6866LilmCPjg/Ceo6z2JdhBhqdYKKk+sOdKC2i89oYn6NYt1NvSsqccozGLK2sre5SFqSjyHdsDGfEC4jdkl7Btm9g6RVk5IrApYojpjVsYxaICN4TUZK6qJjalHCIqFJHZRCK3shvc6a2PcxfKWSOQLwazsr0XKQrQQKWL0FjaGQCAvaQz/iwha7ZvQRIp4OQq9nUZquY9mlMxJeGEz0Q1MEaeANALAiM5m+D2lX9GYTCBkiBE8g30G41Rl/PuFiBOs1AMpvvfxTdZ9tHtN9/Mbs0AczjB0csXIQY9InOid8OMF4kLf4yAcAU5hG5ukhDRcvrNZ2/63pyGXRMjzK2VjjV/ROGX4NenzgKxQ7zDlu5mlSOJf9MB62gjPloVuindJDSVOISUZJ7wI4DijPCW2hAHmSHC2QDgAlVJGNmZUpApGMoHIqNW3e5jhYZsun6Zw9MKMMiTSirJ8cPju6Pjk/enZ+X7prz/+fLsVdNcnDxg202WNcmPrjcwa+ej29wLumVuWHerRXesF0LM3LmtcUTe33L6skRsuOtbYxzcxa+CT+9gLyC23sp0ht9zqnmBbQsZG6cIne2jzRwELeNsEqt7w25/a/s0GgmX5Pe1qKyXTcW9uwJfXkH9q/+259WHjEsEWuer43rmNJPUEqL8OIhC1ifkyZoPpX/mQU9eK3qTOqmEfup+sCCGJVuptN22vb7Xgj5btselXByu9qpUL0H9Ms/MUOhBGY+jwwx92mnyPtlvV5SsfCzuTy3+H/Hz3/T/Trx3JD8EyiHa2df8fB8QuE/SfCnv2lH8TXvsInH+cXP+lxbyJKacxJMM08vnPM7Xjo3KltPnV3h6wrf/cVdv7G1BLAwQUAAIACAC7cVlQTqSq9GcDAAA9DAAAIQAAAHVuaXZlcnNhbC9mbGFzaF9za2luX3NldHRpbmdzLnhtbJVXXW/aMBR9769A7L3p0m4UKUWCUqRqrKtW1neHXMCqY0e2Q8e/3/VHiAMJMFAlfO859v04vlYT9UF5bwtSUcEf+nF/dNXrJctSSuB6AXnBiIZeShQ8Zw/92Z/5vB85iGBCvoHWlK+VsVS2HkVgWmot+PVScI37XHMhc8L6oy/345ub8TSJLPIcS2BYyImH03g6OcNZkSXUx8xmw/h+egnFn3E3GUwfh12EpcgLwndzsRbXKVl+rKUoeWbOuTXfLtpmV4BklH8g8lt8P5nOupCMKv2sIW/E9PT1KX6KL6MUEpQCE9JwOo7H38+yGEmB7bMf3N3fjS/k1EfN7OdC2pYqqi1tEA9uB3ddtIKs4aDIJ5uJjcHdDwin4nIEDX81Qm/spxPKyA5kc/PTaixEURb/o5FCirUp6AFnYL5nOUyQDK8fEqZD8z1LMAmZg84KUjGaYRuEzKxATpfJ1/JIRf5nOCQSc7elYK+mCQfTwygkZTDSsoQkqlbOpzbi81ep8TLBaEWYQkBoqkGvmOErKVW1TdNW437DJ+VZAPKGGvEuWJnDo4s3ADbtNf7xcWLnShjf3hYEKGHrjUGEtbFGvmBZj5CBsUa+mW794mx3BD/0OE6lhwnxzTxdffQCJ7is6lWtKq85aW5uuQqO9oYKk4sMRlZWC5qD6VoSWZsLKTqKKeFkS9dE47v00+DSnU1GJdGBwyutXVeJpppBm9xsjDjRw5DN8rwY3ftRp+bWPY3j/qGfE/kBciEEU/2e5+EVwW3cw3nMMAMVnzuQz3wlAo7VUReJCw3qUrBw1+RSONGaLDc5xtSVQhIFNUii9hon/ti24vMyT0E+Yc8oVKJp2hxuQ9cbhn/6ncInZE1Ch9Mx9Qa344TuNRkYvACAyOWmar9bOE9eMk0ZbKG694HBJtyVWaJQoV1iG+s5rHQ4HrzlEj36KVELpTk9AnsL/h2jEuHBB57zktckVTavxp2vxm8dSmMgV3PMSDUcYXbtddTYGP1t9cNONYpJSi3eNJHab1qvfe5kC2NOczsi0BEc3+JxHCZE4atinVW1jux1COZZ2W+mKkKLp4tiBuEobqNYz+EUXODlHK0kQDgBrfEqmNE/YJcKIrOXPaQxtFvcjo054rNmByqO4rzQSRSYXHP2bcDf+G/D6B9QSwMEFAACAAgAu3FZULWEMa0iBQAAyhoAACYAAAB1bml2ZXJzYWwvaHRtbF9wdWJsaXNoaW5nX3NldHRpbmdzLnhtbN1Z3VLbOBS+5yk03ullCdBCgUnCpMEZMs3fxqaU2dnJKLYSa5ElryQnTa/2afbB9kn2KAaTP4LcJXS6FwxYPt+noyOdT+eY8sXXmKEJkYoKXnEO9w8cRHggQsrHFefab7w9dZDSmIeYCU4qDhcOuqjulZN0yKiKPKI1mCoENFydJ7riRFon56XSdDrdpyqR5q1gqQZ+tR+IuJRIogjXRJYShmfwS88Sopx7BgsC+IkFv4dV9/YQKmdMbRGmjCAaguecmkVhdqVj5pQyqyEO7sZSpDysCyYkkuNhxfml0Tg7Or18sMmYLmlMuAmJqsKgGdbnOAypcQIzj34jKCJ0HIG3h0fvHTSloY4qzruDI8MD9qV1njl7tnZseOoCgsD1/QQx0TjEGmeP2YySjIiE3SCqqmVKgHRpbMFSk686H8iGwhnHMQ18eINMqCrOpT/ouw2373bq7uC638pctUb4Tb/lWmG8VvPSHXS6vusNrvx2qzDId7/4BUBFPbOm7/Vdz+34bn/wsdktiLB36hHjtmvNVkHMjfvRa/pFZ+rU2kUhvatuxw5T77Z7tc5tIdeubntuv9XsfBr43W7Lb/YeUfNzv3DCy6XlZClDUolULqaEjtJ4yDFloE8reaGIBoVjWI6JLxoUMniEmSIO+iMh419TzKieQVYfgBDeEZLUVEIC3TcZW3FMFjqPdBkhOAZpnOvB8VkuBx9Ol5ZeymZ/XNZGL8u5PvYiocUre394cJy7f/Z+u/tPOFoGfU4wn7XE+NW9Pz7JvT86Odnu/iY3y1hrHEQg2vpBcxdHHqyoWTUONJ3AjUBWFjlKGfPSJBFSP8r24mDuwRM05ZHgS6fWPKOhYGEeLxIPSdjBMeROr8EdNIKEYhC6bkI48jCH65RqCGeQI1Q6VJrq+TXauLeuSYoZgqsS7nuC2t5aeIMIS7WUQflOmjssqP7WEZqo37PgZkNPmnqMwiwmj63sXR6iS4mncP3bmPcItzG7goPCzGEh0soJiVUBS1RjzMo4hqS3MbwhQ0U1sTH1CEGxkMQuCqGVXf9BWG2M21jeEYl8IZiV/Y1IWYhmIkWM3sHBEAj0JI3hr4igxUIJjaSI56MMK43U/BxNKJmS8MJmoluYIk4BaTKeEZ3N8GdKv6EhGUHIECN4AucMxqnK+PcLESdYqUdS/ODjm6zcaHYu3S9vzAJxOMFQuhUjBwEicaJ3wo9niAv9gINwBDiFY2w2JaTh/J3N2va/fxtyDYR9fqHdWOJXNE4Zfkn6PCAL1Dvc8t3MUmTjn/XAetoIT+aJbpJ3Tg0pTmFLMk54EcBNR3lKbAkDzJHgbIZwACqljGxMqEgVjGQCkVGr7/cww8MxnT+NoauEGWVIpBXlweHRu/fHJx9Oz873S//89ffbraD7wrjHsJkuq4zrW1swa+RKu/cM7om2yg610lw9A3qyxbLGFXVzS7tljdzQ2VhjV1sva+BaA/YMcksbtjPkljZuDdsQMjZKF66doc1fASzgTROoWt1vfm76txsI5um3XtWWS6bE3lxxz/uOlYJ7+OMqbs+t9etXCA7Fdcv3zm1EqCNA73UQgYyNzMcvG0z32odddK3ozWZZleh997MVIWyblV7bTdvpWi34k2VBbCrU3kJ1auUCVBzj7AaFmoPRGGr68NXuj/+i5laZ+MIXwc4E8ucQnI0tPt2qOJlG7UhwCJZBtLPD+hNfAj9uT/5Xkc6e8m+7Sx9z84+My/8x2YPx5f8/Vff+BVBLAwQUAAIACAC7cVlQXo0ZdLgBAAA7BgAAHwAAAHVuaXZlcnNhbC9odG1sX3NraW5fc2V0dGluZ3MuanONlEFvgjAUx+/7FIZdF+PQDdkNhyZLPCyZt2WHAk8klr6mrU5n/O6joLNAcbYX+ufH//W90ne46xXDiZ3eS+9QPpfr9/q61EBrSmzgoa7TDj3XuiNplsAiy4FmDJwGsj1/+icfL4TN2GGlabT/0LbS8HNQv1kSKk2cWyyERZMWbWvRvi3azhb4p5bZKasqI6PM0UYpZP0YmQKm+gxFTkrGuR8Hg0EQmgk2YNyCqFDXD91wYkGXJIaa6Wzmu+Owi7w4jiZe+OqbXIw5J2w/xxT7EYnXqcANS06uQz1NerXnIIoDX1fAkzuehDMToJlUbwryZuDp49Sdut0kFyAlnOL6YeAGz1aYkgiomZA3Go+CK2jNeFaOK/Q2k5k6057rDb2RSXOSQrtKrdoXBS282lwzeMUp2KmKGJSjRlCyB9Gyav8YHPmG33CAXGCqK9JGPT2tKEWSZCytuNDX08rpzWrbrn+j7Bj9CEVyPr12wpdinE62ds2wcc1WllubdzWXGzqDsl5u2Yg6t/UFemNYtGj8WpOqbUU1+4xefxZJE7EGsUCkRevsOUQpEq/yopsUe//6Z5eNSHfHX1BLAwQUAAIACAC8cVlQS/2sDxZiAAD+jQAAFwAAAHVuaXZlcnNhbC91bml2ZXJzYWwucG5n7L15PNRt9D9sGTKIYWTJNmMZhDDKml2IsZTulGxZUiFkzU6TJbKHyV4id2UpS7ILM2QLIWREdmPfx/KM7ruiu/n9nuf1/PP8Xs/3jzSaz3V9zjnXuc55n+W6CjPQ0zxKfZyahITk6Dkt9QskJAAwCQlZBBUl4V/KYAuLhL9IXS5oqpLktXFMEX4B2KroqpCQFEbRbF+jIPwOdNK64kJCQvd+/w8p2vG5NQnJw7hz6ioXPc1wXxxe8qPv9m2qBEC0QLxaUlrDnjG60faM/pdnEy9zg+vpIGeVAdEgkIUoShkk8oyV7PUbk3xcKPU30yRr5uCnmaLyd7QG7vA9aHlgRu9wruR0PM+JTq3Msp6OTKErVtP3M4OzzhmmyZSsvTJqP33LpGta8YtpTvtUnmI1Kd34kPe7d/iLO/pGSntef2+ZxO14Tyvt+S37mr/r8en9ZNtuhvUak67oJqUUDyCltSAhZ60h+efjMIBN6zbkjMpG0Da2bOUD/S6apcY5yAmkgWT7/dmIa5AKlS0PGJjLb/OFOlnMbzPtf6zRo6zjrq92affD7ZHRXBb/7yOsDcqeSBeJ9WsIuXsOWZW/T0D4COL6OuixvSVpTYZH/uENgpR1vCnChdr+o5LpdhWRRkdwUhfWbdzM697BXwofJjnQ0doiFgGqT6AodPl0leRMb5Wem9JJMjmy32bFSyrDLsbbqMBmxVxMTq1V33iu5hZ6mPUEYI5cLM5lnrsm/xWd6YbJxm+szaJJUAbnr9f1By0Zt6PPWlWHB28Z+h+m/AYK0uC3yeDlUODP/naybPLaYdb60knhmU9aAPBAhNPHgb0nOXSfoN+/TOEhz/feQo0HTpjdUNyq02ldnemtJCylXkrgW+b609C8o8961eGZcNSCucJCgYDc7Mfrz8yZxgY9Lf99gYEwOXbNLt1REb8kHIQG03Od42N8FR74Vqr+9JNvWxqwWYYkLu/WgBsW8GvVs8hYsTD4bS6Jf6l6jgrUzKvU4gMBWWuUxcidHwqWNf4lDN7tvKfUu90bpVC1dX5Ltj0O0afPh9wW2owVHKVk/CH+x2ziPA7qxwmLbpnx7biHE2ohp3q5ZFy/ci6hLUNpl2s+MWJhL6x68+9xsd0X6UInBtwqZKL6bPF/eflNsbqk2eYitNJFp/HtVVOiren49Cr/Ei/hm+X8H+J9zsU7k4f9K1flVtqie6FG1ePFulg7weGFqgwm8lVx8bFyszsP5d8iQi22ony6pE9LqKYfiVn03lYYEgOenKDtHEArecyZfJR1842UbX9zEZblsiHM7bmCqFGvbBey1O53zIXzmzPaDCr/lKIkubWqQm26sunV1qYamLWqkbtqszbGpk56r+aL7R1oSRTDCpNTI1ZNsT7UKz48Q4a+c7RSadNjd+7hTXrs0nslr0uKZuelcAJr7Ia8I/OFvubKA/zgJV+NTZmQi4p+eujwvWVlBaX2vpNtAiVhO7qp2YX5CK2J5LbTO0NG5ufzbw5sS+L+Di/heCCnz5P7gvOp3hNTw+Ss0Sx3bXT7jHzJOTZmh3On+YRuVTE4zd22/rGAgtcy9GEtbEV9iRBWcjfxaIBaeaV2nqhmEyJUWVzj/bLyfNTOarUzs+tErS3gEcPzRuEh/akNBpnG+cV1JvtsiEJQ25llaNCHPimy3j4pToHI1GzxeqwHRaYDKjqSIdCZ2np5uW2dfYJ1Ik5dRa49PixGUc0n+5m1KhWK78rWtPC04idTn/FuZjW3j3nlJtmuxVbbom0CkQz5FwWg3hd80YWGvmhs19oi2xPFEIDqrl9Tojqb9O0fG6O7hbCvNKMFWHv10BYZcqhosk2mmuyPmyUIzL0qn5UzfrfzTUG1NrF0d9dUqE+Va3w1RGUOv+EE5USEVgxy79Bg78D4Ro4pTcw3yGYNy6dbgvCpJ0D9gU5NXRwjHKq0fFMMSjnLky/yn3f15ZkalU/zlHDGAnHu9jrZfZrNZ5qiUtfK2+XYC6sfOwJSytmv/Njy2qwQMCAXTXWB8yld29/xwJvUaow0N3f9jjvrGR67UMNO6vV4ukPvgz4+1GFJJGBl/YxT5A7/Z3H3nSB3ZYJxO/V4SA/XXtoexbbEq9ETF8oaexy3vo4aBzFC2qQjv6QFfzQyF5KHtsnqSvb9xWJlraro+8wOv3HVuDezkvV6BQsjH1LdJzK2QUJHzsJm8O21gxrKqZJmYSLPeS/whI0qIOjm1+oiM5U0FGh+jI0S14J0Bz1+TTsyjxM64ps7/wwObXvB+VaDhIuML2h2jcrPfqANgWlQPhHnPyRheY0bFQ1QlR+1QJRoUM+NLs/9HX4B1dHWo9VlGDzNN/029Rj8YvY4O+nEnAbzjx3PSIkBqExLBF1EP7/35haBgM8S0+lBOyYwdYPk9g/ccYT1+0Y1HmcfaiFtbiJBNry2RaFGaisvCaXYu+lapVAMfTURrdE2OthVgqNg7Soc5RgIsp6sGI8GCnnzfnIz9z2b+swrfM9Q472B6bcZo6zVYxfk3WxOZ6H/KlHyTqtkwJ+zM/lGI9GIzVa8+zSL/FLjQ/Yf5vW0JATzghfTpdd/8xyldp7zEfMACe6PUcoFnJM567ziETXwoPk+WNCgz8P7a4J+u/EBVFJPTahPdQX5CukqUjy5izIN9PbuV7VPzr5Z7+2ctkkWueiSFptuq/EN3VLalK4owcfQiX8Gz9wp433bPpD5oqo/XUjRRS7K1I0hXaHYyliex/+xWjnnU1zn2mZ8fErIhvcIn5J71U68nMjmE8FR2E+jacx2Ga7sbE8Kp5y2yPi25e6EEpfCvPkyQZmubXAC3I3j7nH4vkWifm2RAIu8SAs9+Zs5/GwE6xwDNG+Xe87fBwOvOb74bswhB4w5PzkTmhlilUG3LwRrMpTBQwRKbes/FpVqfJpqvCjO3Tg2MNaOA6UMiwYaDUIemZyJrz36j0gJMyTQGnBcDYgIlGMVLEuLAz5qQspqTOjf5d63m9Nvz3fq9QP/4aqj9RCJfrFA66AWAAqo29SgxiaN+5dzOdaDnHvpEd5JIFAZ9sPNFlyjBLi4AVz6z8mLNhHMQgyrIOoW6KjJBT22qGCRMhlBQ/SNOPdOve8Pi9fXxJI+sKKJljA4Qq7WG5O3bgO7yAfBAAiPbsYKj8LA/0zq1H+IV78gBASsd2Ig85vOk5ab2ICb/rio71IpliywDhjpI7Om7a5VbnK7HYsQh1ftYTyn4u9VOOusO0+PaVdBmt8G1v/r0DPcDxC7P+A1QlA2FC537SBqEHl/gEj+Xlv4tffC6wkkmS3w1Aovo/kfj3E8IK014axNIfCmAze4swMFE9gIqjsAHcTJdSgFI0WVG5U5aaOB7HMA7eNGbLwcB+BFUJlckCwuKzXBOiMrPxqlrMwaVvO/nYCB2ARJ8SinucGyRh3Og0jK4gpl9uCGGFuGTAkJG8HXiI89ji1JFQFr0z2h5Y08CMzuslLFSD47SfFTQjXxdtQoC+36LL3ngJM242XXDKKmGX48nUIKV+kos+6Y6hv4lp+VHoNSPhFNfYC0YxLKMHvJJHCWXS8/GwR8YppAvQ7bU8YDj1gHZbg0ZXQVljaZn8PySAYGiDMG/iLIgIHcuk7qXpkaxRSLmGJnxWpb6WlHz1GH1hfmy/1vjLZ9pjqftmZG3qxeldCGXewGxp9KgGvwHICAGOQWWbHVkV6jfDOHkyZvS8vGenqxIKpzfN/2Qm7IrJXJDsltik5dtYaBQIfGnbAMQFy2FS9xjfbB9RfDvtVsLnvMMlE55IJGrk25eGyPoWA/2Dm0GNZ1S4G9j4OwwkZp9nPv8Gm1Isi8FuTGgO/6F32YCfoiER6DasRsoIO72dL6zaqTjNSFfnWPv4W6XAl2JABPvYyswniJgyOUYSJg+1dQTKXP5tIVZlXzBJUpLG/5taPp7bIiaHdiYrxD2stYe9saemah6oij13G13FOTwixBlmHt40kz11CI58/BgjdFbCLUDyhONHAGWEPHRot+yj4aE+kSfi9vp8GQm27zyqz3TkvCiigcTEV1iP39BX+pJC58NG20iboQYvnSyok2bFgiZsDm5ol71qpnU5XPWQlZ8ZH9Us0ARJ8ZCWuU65lLzKrpWaGjOSSnegyochnsTnm6flvznGE8yu8b3gIgq9MC/ELsymcJpA1QzfFoVTt9HRrRlOPicYGG3buck1m553lHnSokmlaCglf9ffdHx4H8RFMiQnwpDWGnTpjwybIKQ1BBC4RpeNRVtmitJPkttRsJy51yLrhPuslAIJ0YAasUdhIOkLQkEA1nglaAb3O9xGjf5ij36ESebzCrFhz6mn5N4bZWMKYqNOd8Erzw9u0m5AO5wNjGC40HpyJBFcxliFCMTsVExhwt0DcwM5Yi28QwTX5ImLz6TaJdRKZbNdr5NlTm5YcCrgSdLWYUEICMoTqwZR8QIE8POMCNYpohQjPD5ATpmhBLrT9g0opZN8I+MM+qoSyn/dgVCnxKe/frHpvLkQ7EdIrFafXhkuYCV+1mpsZSSNDSZSwkm5/21efoau6JwWJsEjPDlWOFDlgptQnJdfzmO1pDpYl4OdkxB6JE8YJ5CjjLDb5CyWZBrEILYkAkvk0hnauw+9RD09Vjd6Dm5E++vRF2WV4PJaJ9H5qRrK+icgE61tCsBqYJL0tVrXt5GQoAVeoSfAnqaiTii3maigrt7F6qIJE93KfkdAKoaMV3hpku5fhKW6GvV9ao4hUq3/SyeSD45pf7MuOM+pmsho4xqPOdCc0+ox7ESEEnAmOATrMBcpEsNJDIKwjn9OG3joUYGff++Qs02nTA+0nZhe22Rmv01TrE9IUwBTqlE0S6lKcp18ZJotl41qiDK12WU9i62cCiuh4fIwT38E2Z3sX8WU2cTFBOEcpezbyc9Ayza02x203A8/RQWR4raNCGle0t16YHZ7xHQKt3tPEixIQRiQidIncRzX6rP8xuR+9KMePsV77GPiNUv4kOii/EFaZvO7XQRvpOlwa/JrJZZfIQk8mUBo97uEnXq6JcU+Rljgp1rN/VZvaNkAt/GRxNG9Pg9Pwmjx1IwqW04QJemAglhGlCh29j43dXtNBUrxOpmUMi2e1OuwLvy6YngWr9Zx3zchnV0pvwo9XCRAhh5Ya0HkM0Unmfg6lGNGue8Gua3DWZUHRXijnXscrGG2c5q6hdEp7zV1YuI/RUo94jDEuoiGweXNo/SpuIukaKgXmGOYXBPBiFxn0Z067bWIjEnGdA0zJ0Cdw503RtaJ4UZXBewKDzcvMhHw0Bjx990kg5xlAxx0gt8Xea0o7FrF9vkalWdLHC6Uz9b0jry4ZfPvmdJKYXHzBIVv556iJeMJRsqP9ek8xeVQOM1+pabnvv+g09/TtJ697KRJzb3XvPhVSWHmeTImTnhQbWXl0puLgwJN1aG8cxvsMVT8RAt7Cr6wKL8Nmkg27rCuEPB/Vl9yQGGruY38HFLY+jk5ZcHLuMJly4J7rXNYm8dsy67ngOaQsnAB0nsNUTfNlSTrPX+JiOXnlSeVXv6+rYqrPXyUivHVywDJ7vw1QBfnbJlE6hFqdeg94hVa1FOUY8y9c+ny6uJ1C8RxcNPOZGxv/wWcTBxSGFX9tVvqUdMFgKGk0gG/Q8cRZrGWc4fQvrgH/NZzn9vgp/aXd8/jwxt/caDiUbrLrPmphE6fQ8w/NouO6aQtO1MNowtU/Lxms6RDi0IYRI/oXDlr2YnQSNFnzaE6eWBhj+tTJBDXbnlYm9azuwu/vj1yqGZVFR2r51NrUniFf5nTg8UsM6JH7OsGxunp6IAiUkAhmiq74+LHW7LlDvRX6V6jK+R5cK5fSyhUT/jgzXDFGTQlPgfi4wqRR7+hM0DWnwBhHqxj3yZvUVygmB6lj9FiEq6loG0yNiUAroUCAVj0REaPWntyCrl/od61qYtYkzl66rGu1wubQGn6bAhygmEltMNwySam4raD5pxn9y2DFyx7xsyRocrjHXrHrjyAramIWn7ZUOrPtCqUtRu8S6ChExr2KQVW4Ulgr3rSiDDCOPhbM0ngrOEwL4opin5qGMPJj0OxWdDnjmgDOXLqlP3e01zssiWOrfIPLzUIKGKMAzs++zqvlEpDZ2PHoI6qKJlPV9On+ODn0mxLhBueluHBHNMoVDs4Ev3aCNVBU5elYYJR0Rd1Y7oXhADj4BePfjX/n4OaO7UcHW7WHgA9YizpoADhMRfcUgK4SQjPvCcTQtqQH8ITRoPekJwxVSHVsSVwXmzjgOOrRf2HOpVhUBn9hUp6bEs2y8Kj9k+DKQFP7VifSvm8PYYxsaFlx24Pg5l1tlSY0d0o+ViphVK7htrLgNo7yf48qZ76/whbwvNL/jwEsIL+Ckv63De4qLzwIJAaMrxWyIWajE6yM84ZBISQ3WotKw2fsy6/xwQfdPbilRArIciS4/Pf/xoIOen0Mac5yXlWcD510xMqjPrdXFuvUaGpylmmL78qnTyxx4RG71mpSv/p3LhuPqTRPGLihiOrHahKRixGeztjx6zE3qPvtC35j2HNIz9v2FcCG9o0+svLR6J668IUFtsfWWKBDZCT1CYJ4OHM2kTg5D/algqpc6ORK0otl9Q/6hDzCeoS33ZW5TRXS6YAUuz3mLfFPEX3RfX88mphSpcGjQpyoBQUQrVSiON85CcCBjfgdj0Xe60nJ6N846dEcjgxuv+K2L6122k/oXRrIQq3Qi3j+E5vna0Uv4zmU0oC7mc0H7qeDMBiarvRhnAzndJ/om6sNKpdaTzfVUZa8d8YLYvS9CxEKKfMSkN7UKYMR0eccK75stQYA1+NeAzl08HKYtyd0Yb6cTXDjDSRAZ3IeYyqIs7Gafu2NVIxhMcnzrDYFrqEaQDfrMZ0g2b318cNJjkE1CNLVp1NMIlzCXB+0dCbS++rmsy3fRJTG4qkX5i52lGAQEcoi/i/UEY3Ab1bF++b3E083ykrDuPYxlktWroD7NFFvAClSJJyDde+t9VXqpqZ/9dfLzBms7kD9HP6pXClxbIG9WpmhwJHJk2wQhTWybSDRA2q9TNYn32n42OtmyKYvTuU52Ty/tAAEpHATjuWWjin16FE3ZrRYudJKBVvO6MuI05g1bo1+ab+mHnFCRxc/6X5P4n/SfOsK50ORWw2/OZBNB9iPDVsC8r34fkEka4m79ytYk9V3M40mNTi3D0rqoUCFW592QJDgD2WhS+hRT1F93fP+4kwjDqTTQ1wUiTBGFjSQekRQQteb6lfDjSv66E4ifBkz9kAGTI7i0WF99e61wobRb0RyGsEYREjae2rpw9NdKImr5Vab2k8nT5qmPETG5ICWaSPyAmCgJ2xOoWc6Jq+OWjs1+RMy1QSIiibHj86WBkw3EHFBQgEtuQJdz6QcuIrurhL0D2FOMu0BLDBtQySRSy3B6lM/GENG+ctJUC9P/IeH/+yTUcQNS9nMm+yCvVbS0quruqp2Z99q7HV1HRe95JrP1Lx7+LrvbnOF+PTK75PPeC7McI3vSFYsl7A4MuDtTnU+lU7FjHxId+7N9d9Xm6YtnHgnrp0mA3LqGpCRi99IdXVanP73ZmvXae+VR9SrMhV3Or3WeiMn6uoVSD82QCPpEtTRy7E4mZ0UPx+DRVHwnHDp9JpGU5eSgt5rItztQ30i73rzUMOSNnLx2qZVdA19kC1UgA3oyDli+xlAHeTstX/qsobVjAru+82cHpGcKU+9ge4qWoK4UDngQM051okvYr71Un9QWULroAnhaOO/5rLqYHHsRlnXWLFuhjnOe/2MMt/QaSzW6LGdZm3foXGiRkmGKUe/zjWhEaDuDzQD6HN6xV788LbhZ0+mLAOUIa25q52Jwm0cvvjDfU2m3fUx96+q2grVG88kbH5Ab3qHBimZP/EZ3fPZwDmqn7GXlA//oT1LeIUIhlY6AMgXqNLJvVKes6uXomdW06rFdUjFToIH6qi6sZfKZAahfFEROo9AqeUMp3ZhBxc5LjAK9Wabx2XMM/RAi1dwgvJaebrV19SqyfoKDum20Ymm03vbDva+eSql29izoSN9sK9wJbjhfCfaYCdpv6R1bLL3aPLqs8W62VGR6uUzoTpGNqnz4E1FqSzw0+4L3fDJpQc/Sn4EmgWAtQtiaIUL2/sxChMNAra08K93NDq7USPhdL+/yFoME9YhBTZRrXmG+e8fj9kXHI90xVzpK6epPokBoh8TwdhZVaBt/0EzJW0yUwkXFNuE9E1OHj2lroIEQEKb3bSjW8HPm+tO8p/aPexjT84XjMvRh32ZuFZWeixUwX84UTb+wVmdsU1M1cfaPMJKw7K4U4Tjlv+26z1B03F14nDhzvPL2kVlTUle8D0+NriGzKgeBV+9TSmJYuhFei7lk7QId2Mqn838nxl+JPjLqkPuxdE45xb8isV7dCDTAz3vhkiY+KVcxeChqlA/KONEv3WpDyy1kx/PJIT6sPc42IGs2fmXzQgKmSgVv/CHxjxvYaZoQdqxkxq88IziIDAkvrgmWp+s4hm0qYw8CRjrloeuNIf/oa606K9AmQTEUczY6kn3+aFNo5stQQWzb8Rv6bOcMT8cWsXop+a7JtJ95msmZEhUDPA/rh9mkRqQel4h/WHjpvPh4xR9dRU3uBySrLpexiJgGakDfHdO1zfv21pFgK0lwv8odDmGyrlN3Um0Zi95AGwkQfraLKdC009pIGXu6lVe3SevpvMTr9DaBNknuR9wnuNFz1C8NNVR7V+5hYFpRMYhaB8UtpRW/+DAvYAxo4sv6t8hCONScHIrzMMrWbh5nBSf1vtX9s0HKOQnmMQivkTTzpSHRMBjgqtQLPzon3wqlDzUMQJEtrhnCRpIMs2Xry54J0LuGhRSigM5muNMUSzEb8YQwxbX7mndzjcFm3mkW9zBkPDBaJ2NFEOM6u3IDzcfTPz9hZ6zOWZzDn/VuKhaIoxAZTXI+eW47y71lBtp/0nGmT8pc6anGtYKZFCIpuIUjUZyIGYas+6udXVQXapjmNWtQ4+9LWaxFWhGhDDiqbqvqu8qPNdqWrUo0F9DWsKyblOU9fFqGgKX2ND+9IH4by3qJrs1xNvJFP+MciOiDpCMfyptzRELW4k6+axMw94YWXzFPXqlMB+hwza6L6n3mB1sOdJ9c9EuxTQ6JpshVfDctbBNhr8uT1W5IBJ857TSCSXjeIl7gPWyE1EGPh9J5qRBkPKKv+4qpLORyqijI0Cma8uGWCFSVQ+dE+1lVQBsDxwTv2qKfUYmm0Wb85wI7XFDm8tSLdNcK3+n8mT5ZGtOo/gi4rD7O95ud9mwXl50osWBYKR6IpmuJLCQx741jHt9N2bSCLPvOe2mr4jnevaYYV2wvnhWDs/ejaO1kS8vanhKD48lwqMIdCX/1UZNAS2+lmw+UjUkkFKadJ4XYcDvIjUn2MaXuMrFC7EaKabj2SeeTIXIwYtFyHNCXRrGNYfjZqW0riom7/f69PBEuPjD85chPuW7mRCRooB8gdTrjTWWJ6QNSIinQn073ERGvbC+dAX5pN/CMlQj+/en3zYh5ZXdyudp3/0PC//EkFOQjPAmAaqBex+LtlxqDgVsDipRbVXtEspUgwVgKVkGbAATkaATXQSQgSCBV+fWp6It08tZ1Ye4cGjy/RZ5kqhdIyJ8RPlgHHcpYggmTgbQSKGObr4UgZD5Gvtc6nNEss1alPrG0R5EcpEtrHxKYNy+DUoYd2kcy5wlbGwfwJvNwuKtF+AjG8UXIsbodeGLS0sIc5YQZbqiiQLM+jwuM3R0fjFc1FDMxXHO4msp/sKcrmC3JS3/3I4vZLYCnG6Vnv245573AtxrxJt5NABT92eH4muyWhdZAuQuaP1ijlRD/C1YxN2X7eMJs80Smk6mFV0RNt8T0iEjeUeeHrO/mXK+f0xU6tVp32gZb8snZ8mA5Mykw1nvJ0X9aOtl881UikEKVEMq9rVU2AY/0G3h9eYSCSGaypl2YjGevOmegOU31QyaKlNrWZGkLSFLallaS76Xz30E39QQdNY7ekJ92PxPJwX/0ZQQN+a9aLDNBbUr6u9YNvXuaSX4X576JU1m4YrcwVVHacJJgudBfP5S+Ektf60778ZZ4gloNZyPZbZwkpcmtyVAWvydQACpfB1Uyd679jdzXysinWYGPnK/9esfAfg7/kveW3612YzYIIYT9b9SgaHdUMXW9pI+fsC1kfDZLVse60vrBB7tABuOdntLeHr9O0EXwf2wkRDBFXrBICfFIfD/j7Bx/qgB+kvaX3K/ul91u6WP1cVeE/8xAre2r2pzlIeZywkbgDBHDllT59Bt6/+zUqlMOQ3h+6Wo/RX9mXXV5X13yzKvnntGJO43Q1hdD8oDODoJldGfZ4IEIweAcJrmxQZmfzXiBdyizm5GO+OJ26XTfzWO1o2FHovgYw3oalE3YR46fv6MLA2OQPE7aFobZ29kqX3Llf+gmI7mhTR1vr5kIIzC/Ykl7+VG+z7O7a59tpVe9Fhteb4EiaBpLm5VNeLW3WPffS5YDkLIZBPx67w5b0gmwNnmGmP/mh9bldiVsxUqnTrJXw8SD9ovGYs0x1FetM771I753RRyCzRw6sDPLLZKt89tt8/Zzbrj+YslzrxsCOmx55LR/lsNRO7pVchdDfjaNtJGgCtKHIWDA4DPS9YQPj0xYbP6USSKEkBzdW/YfMFw/7VfsoaQewXTM2ZDNifZ6E7GAZKiCsYwe26sa8UTS7oEIkJMY2MmxbOjPFT4ZCtRCk76ZYp8hn0iNIAj7mklwx/6PBjCDErUQSbMulV52ZwwGBVWjsaPOcVCa3ZBljxXqe/sdgtZ1bir+Ny1eDrq6/7k+81wFhhS8YcvyjeyrsPlmszQmOJp26iwMQU9J0TFtz035ZyTMbK2a9gxE9nXipGLn9gv8nJJ3Q7sDaqGGfL58cbfKEIJwAbnOg10di+3/LKRiDBJEwrCRY7Sdli1V9IbpdtnqamuIks+U/UAJIvSOY+Wyg/QaeEDjulpak/iYLUFkfX+D+iZc/hi0Bxpb1+FKqzcRXFlGW5WV11UxQeVz7yZgstG2MOQZjI1KLxM1PBDSJxB9ac0rxiCBAKKYAkc1Gh/S/uTocvD+JHmnwUstyFOVmY6tSBBNWXxo+kC4fCxB+6AF3OT8vS4EMiDgQ/piEU7AXmOZdqSN0UA8wu5GOGUXxxqNHAVu4KXSD/250rj7wmP1RzdIzWPWvseIje2JfKn9hgvpbLh6j6piKzRbuf5iKB+FSM3bVouErMslpjp5zn9wjwb3EKGIe2sXkdtAOlyObP1I+M0TaghvjOQxHmEoUlXx07XmIkoU8ANlLp8K56r+T+B59gDZtwi0AvAhJ+0eq3HWigKdB91PEEmrbqSOoFWDn0PAkexZsWRu3dJEgCMGQOrFSeqliyOWBVWGdTNlyfXK1R/5P3eGmkLrujftigM+Uzrmt0b2RCurNhrEpMSqt+8YGmZMmDTdU5P8czkxkh/M4xmW4W2Xb2R2977WhtcAl5xM8d676bd/RPSBVs3IfrK6nPTdlxCUYI0yKTkR8DPJvbjzyXwnQvk1JPql7nFZ7OYbLmJFWIIHWdmuXcntFSLGPFIicP7TC6PkI0PrFi5f6ypbNwlGpGq/1+YNLs/k7oVLaKCtG7GsWjSw3LquITwqJey71Ykz39dtW8uv/cV29XVhYRREsGA00BQO5asRLa3ye608GUtXmI65ATmmZyt3lqhtjf6ATEpzwicPnQlXvxF+H3MxFBEi0XXC3rDUkwhkJYwhW6damWjW6DstyvOaCRP0zqbWAP+IKCsMrGbvViZVXjNsZZFlKsOK7pPvo47zluHxEl6/6Clp2Fep+u5gITaghGnmTBjd4roQzenHSwWmmQad+v8BlvuroHcVVs/LjQ5FrlgH9/kZPfCuUBoDgrigZbqZP1Vn4PhfHYehBbIrAagWLhp8Q7AVEpoLVsPTn/sqRD8Apj7b+0TofrbZ2+zZgRI5w4N9drSS4qtpPje+FotW7tXRiNl7Zdbg58r9J4qQIFI1FJUajvPJcF75/Oe7KZ7+N5SG8nVkCIhS1yW6FfKK4bfs/bugorKg6WhAeY90aARSVpLS8uF9U3S5zyY8c2H1vvjELeyzdbUfxL/PNuPM5f0pon2fm0pyW5ukTPgqRL1u0I4NmdRXrGyFCRaacBxwc7l650v8H0PaLyqfoUHjmS+RnacZg9tOAxryZpG+ORdpObF4tFXqz+Rf0eFWEpqCHsYWxYWqI973ttRsqWabQ986fTX7DGRHTRsQC/+94Nd6wczjaUMdzIISXzLF5KFtdqJ1DXdn1yuJ6FOdn4rhQxVbc3H/yZfIi0b7vqpS9VrbWW47++RXKS7E4qKbTUjPW6rpiNApejTVdSvd4CqXhYshDgtaRJIDDgBHK/6avFVGOoUGaOpo3n3WKP5TjT2JuOYqbmJla5vaC69Uxn3Xv2CTjzm1tHcnokATHi3LTi/fL+gTec17gKHd0QtNyK5b889kiDW4yLwajiX8WIOBT7xjTWRltYmgOtjUSdgJTsa1/IQfOF3C/plVPBjB0NV9/3bseFpWAcFPylQ/I7NAp86XG/Bo6rp0NHFmxQkHnmfjPXMgCiEoQBXJ38EWrr1PoVHHMPkqN7o7Lp1Ot2oqTkTsm7Lfd5UOTD2gf53vfunQZslTa4r9zHzlhBMBFj5NUWsN9Do6oUdcPwkK8HVNurJMMql6rKdXGk01Pipjqjp61LHiodbGu9lcFWbaVKsmN8M/1mUJa6RWa7q7n+YvkJYcrrvvTX+8Zc6YZKkDnXZBs+TLvPevAr3xIbHvBGUfv9f2wih/rRmJYQ2lYKRfLOOZyRQT/hqNVqi3LWwnLCGxanBXHJCBKl3JXzPfIPQmKCRpDmQHX3nVC0IzZTiGnCViau0FApIZI+a9zlgBtl1o7puGn2xcPGnqFY/ow3gBa6/9o7X/YvRtiwMYnSBfQ5h6DYsd04oNdT3WSruuypCL532mYy3adRYTm8Sjal/ud10nr/VQ6/KP6uduzaxBrQtgaxFwH5oJopFKSFGzZqcNQ8oizzaVCblcnvuROLzuH5f/4/zP9+5jZRiH1HNj747jqCPlzGcRT6BZNX25VIli5rfdX0VFfwgPZ+EWYjxml99rqFQdO/Pkj/shRxTMM/lw2N/IXXXXzBpev3VkMRS9JpytS2sj9w3/YCmHy9VxdflXdYXpMEwPDZCCAxqp78uW0EALPyn3T7wm4X2ql32AR/u0/ee0ah0RVklqTLQ4XjgrYHBgPE/9YvJ4xvsvPiFXlxoMGp/T/6DLzoYQabobSJ++EXWaKZhZlyOWwnce3U9r1Wua5DVUYs6C5u+V/y/MDEBcNgKVJGTI9EgKPqI0HbNUafT0qjdWTF+WEVn/iQ6QgEMdZfYGf7l0HK/1R5zr0zyBVA+1D3k8U1umvxdJzIkj6OP1RN/S5oJQ1Fbp3aAuNsvABoKGxlKZmw8udXuGtRPLY3bRrjUC3sacF191jrrLrBZL3XNORqHxHyiiHnP/RKAum7TSr/3tvz+EZiVYXRWwN9GOLexdCV7rDsXc8hz2pU/7Jrhj4Ou4uBNrJ/mnTEI0UChJ4VscR6zJgnpI1/DDH65gTXpz2oDzZzwsv29wAR7lGtUTl284T/M8TJsrcJjTzgv/c9JL/jm7dmaUPbKQRljvGKXagGZC3diHRF3fvmGeh7/AF8Uh8ZqinBZHeM/O8NR7UfvmQwM7Vv3OCFlqeXlWn9Qj1rk5Td05Tv23lUR9YSBhWUJxaMVpiRKa8wxjjVy8acclem3fpP8vG6AL72EleKDZEPUApUuQFd/gy1FQOL2lv5ploEEfXTjRhl7gcKNWGGEgnHrtERXOha0c8xStefueJjFTwevJzstIMA6utu41ElwDrDQn6UQ3WCdkx5f7rlfOEu1PloYkS16ObAkwNTzKUxMlIN9yt8XUkPu2f1eyd4NGykRh2xhr+jpTFLGepS4CiAxa9xSzfi9xb0hmqL9tKindfwZNLDbpq0KEUoDwzEomcBoLLcF9o695jOMq/ULU5iaxxiwHFKiLokeQ8YIFu+q13uPUPfrP49qJmVm5e8WFT1vKsxlf8htwM3Kh04IkSm479O59gRJZIHeburypo3bJqgUzMY9YTg7avXu/+k6GWBf8c2EtdvnjfqvTn4ZypOuLgk5Hru3b9Pl4Wn2P5+GGRNam+1jWw0fAmLsdpZf28fbLO1lKAC2sbMgNVvxnh9IzXUR7IY+YuRypjnHrYInXvFQ3iE528S/nwxCU3Mh3zqVHDYfnIcLUmrVqK+lm3hTba/D0tWIiJYjMNBKHlhtu1vyDd2Zm5CXBPWmPohXNW+HWCPbUOili/ekJiL7Vi8jivEcddHker1ILSnIMUoJYBTcjiCpyLDDGt6PYTNVaOB5wX+fR3ZlUxxnT9WsP9Z9c/jutx8uEmEJrwupHwXhmswqnr0N/W9c904la80vAVF22A+Eqdofx/8Z7D2qE/mCpcBikqd3R+u7AfrIvVSLhxj1+z19VTZzBEjFQhHetiFZ4EgIUk1St0Bqp10JbcFEeGqu24d6q8R2uHymhll2YOeffaj9DctsARJJ0qPEJwS8jRQGiugOXH4Q/i7x6x/TP8Jgdfs3OkOMCyP5vtVSf2D+7r8w2i1cKIxXFQnRTywT8S7zd3o3SrgzRt+QaIKqHvXxrulYiipid37Kp28eW5QZfCYrzwvx5gSND4/LE/PPdN5ySNUrjhcSCz+lE4HeUDP+aRPotM/JYZ4aOYH13pBpnl9863oxYc2p1xs2jKraAAdP8y44WRydK52VNKja0JibC22cZYma+lRLtTqvtqyJ9u9Tvdo6SiB2ATJrAJ11nHZaMiDVttVroReeZJloHEOlbC2rjv6eHHoL5E1VV2nHA1P8fSGgri/LdPyxEUAz/tXdeq7ck13dxjoPrz4gtj4mTawRkaWnswz9njXrZhzyv7vfLtF6d97nqMtYc94LuAb2zX+7J7G7vUOTzcj5wdnwxrgJLTmRzt7Cr48Dx46SugMlFbwzy6m3fnb81P49ur20OmtroWKtqIaPFXdLDd3T/l8CH7piJO0VHb56pPLtDtedizBuI7G7Uys6GUtCEINg/Csflib0nrTHWhe0qy8Y9RUQMTxiSWA6cesyND/UdG7MciGa/mbydRDD6A6ijBTM+T3y8GhS7bD/MFJuyTEmi/bpsb6bPmHpgXWDgJa9zbgltlTOXQ261Gw6JEWvXJCBXyFFUNNlG0hYo0HlbNGjiVMMwIVDZ1IBwkvopqnLbjO4wGaD3ck0eHwfhH1Sj3e/WcKLDjWYlH+mjGBmGNcvycinK2wTWwPjwnfqqgRFeRZersPr5RRSPIW+qplw+H+3IegkidDSrnXnswk7qnQz/iHYz4k2MoEAnxYeQoK9rRSFUu7yYtnv1GwrnAvs0I0Y8KGIYfCbsuOrby0JDR89uVtgzgk1V/KlnPVL1Y6FQ+BbZwEkUKF1eqZdPtVMxVkSrOmSW6mOMrXEWgj5ckivBm8jCEuD/Yzh1ilhNErNlhIUifUa5Ro/hmnLa3WhHlgtQssUNJfqXXYtLd4Q69Ce+PJKNni+3u9XYsVl0bzdPbjoWWIg1NYT243HykbPI95LEitdOGzW3Xhqwvpm0MHdKJ/tmQvut64glk5K5IaT9xH7rke9tVHS+lfj4TRrrOq+3HB8cqziJrRi46FEzMhpQKFWTlCEGB1seV+N4YXdc2ZubHwVUm3ARQYFQrBL8T3dQ/TOqEbnSAwh8GlGFpImlY7uY0IwU7DXThyi1+zxW31YQzWZV8ngVFp3IKQzu1w/pc1NExwKheqocRb3IUJcPOd4cr3X13bBEvO1zc0IQ95iZFzFzrCidhOEz1VQlVYGhOOdeTg7k215U6jhooKGqa3dAP2xSjhBpI2VKZdJXukNXNvvvjF0k31XzmyPanIxB+t4rp4rl1YGabWK8rY9mVXsoBEuU6M4nAvpzffBAoO/Em/kJEaF0xfQcGY4QD2LrLfD2BDDg0UepYjixbA3E4tVpC7ehGZtEYsfqjmIAH/qzL1ESc0WAl8WUL9u8K2djiXidSlKUxZWB7mbiHYjFPQGf7v4vT7+BReySjdmIHZ0CFfQcL5CbX31NzM2uUloH2TgYCpMTs+xkPcbklyYqzdyJHXwbCkAUvHS4ZZNBxAir1Bjb1UxX9H44SUyZ2aOBCcW6r4i3UV62O3o5dd3rMz8R3OhFDq99XZL7KJCI2gBI7V6Rvlg2EysnorCXHZVhl3v+Rxn+RxksLP5GbEzSiJ0OertK6dyvMSDS+r2q/D29wCDDXyA0On7k18U07TUXUQvvctJvpnmPvUDWuanMdKq8GM2Pqv3n+pfvBeV/Gid2pekPJA3E/4IBJLG73Y5S1UtXxcDUSDJKcad7gW9h9cWZReZQMAZp6amdadimC/opG0HbDHXY8/mlrUse03TkX2i/n98P+E1Hhi85hQee/qfw/5KUdWK47v7PJxJsCIpesruYvyuxcIT2jzUDwJugK9+PtWQ+ibQ6WiNzhOXkzycKRPYPYq1G+a9GkaKAtGdiDlSqDTgJ77a4JL7/boikyhFj0yPvgsUiXZxI0T/EKkSQ/KxoQ9qopZhtwJ8yqwDXIK//O++2g4kvqFMfUEy3fXR4pVaEsqcmoAXAecONc/J4lUxbLQXHj+n3O4wKSpm8I8MV7GAgKsDBCv9+Ww6ZnIrC99FIbfmY0zWjHCb1v8rPi2yCj4B7Xyaq+irWyyaSo6o2Oj/PbK3OmF3h9FkrNS87L31ev9R/V8ebptRIYfHism+1a+7djcyQx/qV+JzH+VXLnLouX0OkVh+0PzJT2gikP41dnGqfNXXME0ZX58V3yxICu43XVgfNjXIYInQ46UzSSX1V8cHFljdnsVHRVFfjj6jB+RSX9ZW235x1u8TYceJNyvcqlIzP+QT8k+feblE/KDZmTToB5mGFMWaHIy/a7i0+ypeK+STxbMcK6Sc4ObSFV7qzOCHw6XP8VjFOLg9N0KJhnchDemRoUzcqVomAzco+40XWzaT5Xe9e54MzlpykbvSrij5BtucG2A25cWR/pUZBJH0T7tWD/ZcG/tXtkibCnoAIZ54RhuaXX7a1nJQ/ZseXMtIdbHqn9jj1QAVdg8d+zpFS7IEai+684zpZpkOx6L9K4ktYjGVMIGMT/NQX6AU8OrI/vdm9cCNrBrOVx+tSBNyX1R2r3/BiCiL0vogHxbX2qplUa9WZm8fOC7gA8tYKFaH72R/nDbJX8zRZukXAH4uOvk7YB3owdan3pTv9n9qGN8oV187xZE4UJp6XRu+myQx9zd/PLw+HP/zPKcTM+fMxMW3+JwxZsv30DDnpuPvEoPr7IU8kP4lzi4PfYvEL94Z/e0A+EEh7iZg0DpVgNks5bpHev3ZeM09+1czjXX8kgX+fXImD1nm4A/6185lm8n7z/vin/Lu4h73f+/2HfemHVkKbCJGvjPceIZBJ9a+er8K376bN5+y4eCevVXXyhOWaeCk1P6t+5pvl0OV9c2CjeoajfyxbBLOB098Z18WiOtEqfouiSv3byy7zSt4KC0ZYl7horXnf7fkvHl3YvZ1XSh8rRqP2ktnHnsxG7aGOJPcpAh/0GfU74vdcU6ocOhVH3t79LNMYh90UC392rpuBsAoBGU/aGlncr5pfxuUq/GBEJgvx9s5YE3vgOs7RywVcB9nVr/WsSA+aK4RDSz6sgy15dnAjDZq3Gen44dA1D1x/MftEsQ4sa7Rxb6rPkE+1fw1n7jmXnTT5fr7yCiCiVQ5jowqYKwNNEqAn451NkCokaHvjKlUwthwf0h60o+OPF2j/pn6StnN+0cw+bih8aaqS7/jS8oOd3W+lZ5zcI0r6WPGyVuX7+7A+hj2c1wZm/1Lli8Xb2gPdWNeHo+HQsHv71Zzk10cvBHDN6z8C3sTHQ0GBPvIBjrZctJXpbQLqqvGVM3PeGk1IRueOv8YXE82qGFj90TlKhmeM04PW4m+CAn2pOwbgUHUVRiD02JKyYlggH/XS+gWU+3B6syswKP5RtK1OxVL7kLPaJUQM1WbJeaM8/YEyxRiCFRY7dbjhSBtmUulVLEkODZpi3dQn9bdn8WdPRjlpoZy+1lVindrK4eBxQsiRfurT1yNKC5mVNnViFdM5jghTLUNgPxy6mwYH9dduT+x+jEqtTPwQWqQbhtBCP4hAnrn65CJP1h2lnYX2dz0XXV+xMSpZ1wUfd3leWFnNSfNctPjfZsBhVzaZeASml3mS+t3AZ3K7aCCUjkcY2iZqcybCVDLTUbvh8tfobLkzbnutV8gMyeb4aHnIIYkUMfc7EoCmn8lwIsGgI7hR+iakjykyPgyE1jdkH9mJ5oxBiY+9cXPAz5YPnYPZC+7ygaW6k26f0FvPVh2w8/7XdE0RXJeJY6x46B6vHY+uB5WKuHsr0mcnpJAMip17U72j/aadKYSqxGU/UAKNDF+GQ80lMxV0efz0X0OzLdUp66tUv+5vZ9VrvBKCqIKYYFdyZzlpUL/x1X+thl5yoBqBssdqj5ujgyby1ntiUaAJVv3HobNIT+qGwmzZeue9KPOtscqgmRKE5673XCVDRQ7iflG2ylal3Yn3eevBcHAw818REUgMYtJrRD3ssifB1mOQD+szrOs0jnfqNtzEXrzx414bVhlOSjp+MI+MXhTSnhBc9sBC1+MsQh14Atq5C5NsgfW8sOWYbTWRmiRueVEulKJa71OoDhzk/mjzlf/e1BUbVS9GNeM9iH+QKmDVlEa8MR5ZlGQJ2DHMkXVtQq5Zhm92cWoDVMtbXqR5PjDoUyaojn0Gw5czKW2t90p6en7ecHMBhiTRsuNVNxjyO2V9kmrk44ObAyuYBiYMuuieO0hRA5aFPp+98yyXCrd6fOkmHY6Ca2Bg3E6lZfUGxrVlb2XQ5c0HZDT51BQdDi0x3kXXOcqxrKnm/spOPB7VQXgGROtMt+hf0SmxlCM/y3usaj7xZAyQPZQg56OnniRTSx/7dR+i676RCIXIBs0XUapQt4yu51HQLOcIfWN8YqcQJAGH4p6KAhoxSJn1IlYre+wjVPS8UvutPgGrr3s7vUp/iTD1d3FcCEjLFi2yUa3gjrrfwqIbkW5VWF9FwRhirept7oumigE9seIOi272m/6idBZmDyGIX6oj9DaX3sS4ylU7u5+VYlFw51MIL6t+flJVB4sT2ot6swQPGD+dsLPzIT2JvyaNMStEhoohxsywOfKLlJLGyzHxksE+nOWidu+bd/m2351mxCH/gI4GnqZc1UldrjLkbKTEXh2Yy+HevdKb+iBP3nQkBPG8gvRzxTuHtLUuvx/iQBAA2duhZP7CeIMNfy6v+Vne9atxR3Dty9+3yEWu8FjgI+nh7jb02u1flz0q7yO/mThg9Xr9qHVdb69L0gnl25v1o0jVhkVBlIHzaBnDc7yGMv6m0sHr1HoEwDy8TzYXN3uPJR1P6S2pzKVzMydvAsADj9b/58Dt173dGt44zXE7mt0JRXNDTgwgVf9sqn7YzqXsObGynwwEOuwXYgxh2xPYDRGUgfin7ztv0frZYhYBSLG36daW3KYuyln78QKLfRAnZ6OKcNvYm9tLRNapZy4sqNHHAB81ZlmrPjsqXfKmMJX91xntAtH9kKQZia3eBsKvPUFsTMtjCR79eBxBLFIpyUEOX5hu6ON+XKtVc/mfp/fV1bpOHQWaEfdZf8rNy3QiQqcJSc3uYK9pJS/N/wvne+/L8RFQ4lOtDmd3TY2muWfu3eEylse9CjuIQsw/EHwwxX5+XD351r/9LjVbbASc+uI04EVbIZ2eEn5JuJUAISbCLVW/95yiHzZuOZ4qipH69/Io+zgCmI2E6Iq/Sr11bTjGToy5Abl/KRggMjnOYSjlhhHuwb8dgUoE+AwpToB8utvz/lZTcfqf8PE0sAPQ1f83888U6/UdXop+LfYfPa5ON/Zjm1uipH8vvwz5FDuT8Of7bgA3gm46/EXzq88ri/xQk3tGD2OGXLvXZaKlJAFlMMLuhTHRpn2S4gSS73wQiWNVFUgfWxhf/VRHQiQEBDwvBjxve8N1iWhl83dJ/J5sVn7Fr+yWtlpgTPwUCSyp51Kx+J976MYTgO1Kez7LqHaf7LsjYQKPo3xnrcymScjZr0Gquha/RM5vRHf/Oci2uI1y2lwaG6cx31BdHgkXkzLH9/fu3wwrVafskzNazol1JqDmcJ+wz+cbtcgPNLmCyF0+IDEaEAYtJlr7xMCNyDgCMjhPfvCwACFs6rvdIZDRWxKyXxNe1LPCGHhjBSl/HQY4uq8BE1AyPfzgSaP91m4msoOXoB5FFXzJ0FfOd6CvJUFljDotH7plFX6NN3yUk+dGkT78STghUkd/HSclP9zbZlGLoEUQdKDD+e3dQ/fKoiDRKUxazZeey1/9OpZofntob3ddGouvxHqPrpIrLZC3hiiuZH7kiAbK0UnTsx5a7f3D15cMg4RJ3b+QruUWYROrt8fGubfv+Xds71TvrcubO979cFUDSPFfgl7EApWWJZVcDKOX1ZRW1HQjsrjk+8LPD6C5vGcn0QprE64VXTGQRQXqKyAeaJXt5voJPjVrgXrvxVT2kaD/8FBzy7oOrH/GmblFHbS30qWfTiEfE6nA1McxssNaqVDvh1t2DVovLnZjdPN9DUk8umg66LZrHRT5vpX8YAPSJV4wT19YREAVBKahb5W8csuRhZFnKFxZsES3i6mznUGkAb+5cr+oPZoZKm6ZvugfMdy4VphfVF1MEdIWkpRUV6O0HbK3YP/gfR4inW8l+DXBDHCGJB852G73UgOmHs1Nqm9eAH4CDdo+Vfc4Kq3Rm0Gwwbswqm8O7b+Nbv+mHBpEFcnzUN4s16RfajdqPc46dO+pz6zAGsP8w1QdRf63b0TZnBCUPDO2iS91JuDX5f8g3RigUKtc0Ib7Yzd5O2jQk1MUPHDGkXU+qCpl1hQjA+Q+bSiWlwZKgSjci6bfxHZ6Q0GWeFe6mFxQNbfkgovIk2u3KRu1gmTGk3B/5gECVoVQLG96AaGsnUzB0eSL3oykMaejxRKSLhTHmWDeMF0IYMZroWhwGaL16mnjnHh2ySfyHgu2/si6FNqsBhYPXZfQ+fMYZNW8hhz3H7UD1xJI5TNy7AqAoQP9opLRF6B0NyA+W+fbzQEcyQmyF0UaqvIWdrYS9YvBQS9k7ynieRjoamviKVjxVezWQXTvdQ+t7G3x/Tv5zp0xqfar/Lz64PwH2aDMU58sjK4rV/SatUPaRSa9lJ7d8Ui1ApyPWY2uZpkREVm9GCY7/VERE1av3KyHyaFo8A7Db7Q1CIsq96MjWwCcmCy90aufErd+3TWYbG1xFA4NQvnsBCVdj+ZqZ/V3zFdNL9FVMWg+E5qhVKIbLtQ4b3qFwnQGrj4cz2zXcu95H7bj6RJglmztOGvo/DlMId9R951qHUHCVnuv6x6chXa8YYR1+MEETKKAEgXifXbXAlzrl3Yrlfl8BG6kcnsxcqqJZtF/W6Hk3Guov7Ya1+yzs8eXBdTr8TiclRLuJtNpwMO2mMG+BmXjolO6nNqDITIfqkN8VQMRHU2IaWvAVJDrL6+tS9kDAV/4282aZMWGNGu9X98i9GOPp+ONNA/5tw92ZuXSAkyU/W7R1nsIslAvuvSuP/jN2RG04w5poyHNiI/ZiKUoLV9mhwDjyJmm/+hQNNCcPrKHESNL73CenPy/WxGzf9dzbQ0fJeYPQ8mazgVaH+WdaFssYOMiMrbmfzE26/ze+8itXoPq/0djW06C0zxHwva9Q13WcFbwx8sTN9S5yM3l8bfRHttbqzPy5lhjJwcF6WcdZS4TrhYUj848i3TAs7O+Z/11gKm2ptt7KRMysjmR7rj7pRrvYdv+ZP3Ckf2TTd9dU4dbBh8B9Lr2yNkd8ptJV2G0FGxDWIUnL/y625l/+e8rNIf897AbTe2L9oKTkUSvhDuGBD4oRjMTRQD/mxkIhFQsjIQ/TJSrqSlhY42V/nMe9jZqoUHMt2xxnzUpgve5YtF98Gb1ejbCPD5rLtUfXSv9xsL23iz2u3OuFFdWe/gL3MpjgX+tl6fjZfjdr6ffXep9nNdb7Ts72mpUvfVX/sOeWlsl/Oc29/nRWmx5tUBxN81/ztg5749MVNrx7Frd2qT3Kbg79sioQsr4iFGeyZT9uiLXdiXe+4JOZTRQYMiZNewQ4BEvRWxg0IpDrpVcnpP+jn74Uv8Bu6duCxujUR4l3tz0u0M7CrnPzAg6U3vozEuY5P7IYTHTW+/MlJz39BmA7MeA0DDFxTB914PjkOB5mQj1Q+QSxHLGZ5GFwCW9+cbHcYI7Xuu/wenzjZf7MLG/n0W03Zd4WsgQliDP4SPzt828pvj3xbPvug+Jx2mEMyTmcGKegF3wQztD2TOrClh/gZiC8zGg2MmRhvBU3BD6HmFF9G/lshB2xSHROI0Q9tJr/nEMKxQ8nUBuyE/5p5m/N3qmJFAlnaB7VyLw+3E5gbZ/jgBa112sJTzmib7GV3cYCyr/e88tHeuVQ96e7599um96ONFZv5+8JP33q9+7I8XFw35+pYKWyB0VZ7x2uJL0c9Rhk4aw/PlVhzNi+vc1OzAKfsiLxf36ypUjTu53jf41imBy/oe9/2Hv/w17yEX4V1uuDenWdsWlwOuIhR2a6o2v5wcefjbqlXLmclZ8NrYu5LGztXq994X6xfTkCzem79s1Vzl8OFi82D/Wm7v+TU1F3TxgiWALbCU1O25xz8Rzs4iZiVDf4vbZaz9tvjGSqHlksnqtu6vVxbzMvUs4Kbz6EWDeeVtIxY2DN/KYzVJ6+dpHnx1svC+6BLfctP7RL39FUl8hJw8XkkfO32sGDwSmW9fpQAyvb2QrH+ixb4Qrw15KyuTrPo7HIKka/WeeJSZjN7cE1y8zdLAoJ0Z2hmCSGE0myK4J6mSqw4raBfIT17wJ/urqwsOD9yc3fD+iJFt/NgyxMRa1PfBG2U/bYLDUwVoka+rIogtgS397+tGblyEyGhUs1Whhisl0/Pan8fXqteI3o5qokouTJ+I+ID2VxNYdlXab2NGh6S6o6DaBVDUjDfXezSyR0KLq+Ecf/3JM314ZxS6w5YTGCg00IzpuivbcfHh6rETy71+FNboP+xZMhB98YUEuBIFZjyGbo9rmHY6CyMMhI+ueDfNqXUyN8TdthZBJVCqM/o4fkNHHoVydi3F8GPKNvJvgsugbtnLf0mXbpCNjFK1SPkB7DX/XUoIj3ee231o1NJCP9sJ15auwrJchVD28BVFwXMy6qR1XhFBcYpSFIpxmySprWOk1qH8pw466XhEO/abiNysUdF1bQ7U/gRCPRt4bU3o5ZlQ9zfJDkMdZ/526d4vaAdUxBLM5Xj/p+9hSvChgxABV4fO4qoMfbFl+KpXH/MydiEHWZBRooJglmwPfDYQHsor/fei/G2naL1nWCWGQTOI5NYpkOChK/GK2KLh/5iQfQzTzYw7q/vUmRKgV5x1jNfygDWzSHuYhdbrPbeIGE9Wv/2nke+mxBwbmcYFks7lSYH2n8OVwMA9GL9B9Oz2NK6ZetdfZ/dGU1ynrFJdZaRbQ3UsqFYlwiq00so9uirgWpM/Xxm1JNFN4EbO6Mb2lltnssuLvjZn/+CQRUfCSgESW8ttKSmVqn4EB953KSl3A4iZTgI/DvY2ymZt0vjZLAjJF6eOgmVNZo/VFIWcMoSW66GlvL3WfhLXNb3aiSBFM+ni0fxvo/2rvOsOa2pq1AgIRpCNw6CARROldqbFQAkg5NghFeolI79UgICBFWqgiCqIUCyA9HnoHAQmCECkSeugthNyEY8Fz9Lt+f+6v6y+fZ7P2njWZ9s6amcW0vVd13OvjJa4WIpdDsrmdpt8nVn5FDZ8M97n8xKouXbXIv+aNZI7Fok8cXEXkn0HMvu7L6RxS8lRBTO7thw46jWXY9ItJ31NEyn873FiAQSPZT+Kgr+aDsJaS1TNH5MC2DdgOWBf+gyEla0rDNz/8cCKl3xlcOlAm23ugu635u5/+kZf/Wsp6fXC0JUTmfe7BHOpvWu3cGw7D7DMHzn4sft/gn3Z0slT9lgc8RJ4rcYDggx3jRIz17dG0HNCdw6CwdCHa7bscL4j/9tKLx8tkXz3ULhX6KZP/o6+5nz8wtHFR4btP2fgv3BTVMPv1ntwhpq8k51MfIBj+g1ZqfH+kcF+Ds9nQAerLz/ljlvX3lobFhS5En7Y1gN77SrLhb3tIi2elZTVxNN9BqOLvO9eWuo2Lx0vyZRq/knyK9DvBPzQZmZkxfHsUct9Cv1n8/Y3hUXWK79iM67eXmlua+/JTDRmmfasISfxtv55iXwh1OpC2dYz5/ZDg1YuauCPQZ9pfz2xT2n5b9/7P1PZTisSYby2+q8khzf02ehiPtLZXscf6CDStzyHTIMX5+pJlygSI3E+FTPAfTkpsPvjripEaYFrDQsI9lZdiH66MrJNHkPhBZRtU/Jr/t9CBALjK197FxBF1UqaDsKCVLBjxlvufkNO4asOP/+xf0xs902Wbc5YnaoeXOU8y6lRPsDo8h9pYHvhVkoMrrNTI2Ex3Vl53NtLuPno3cyxG58Fh97Yg/6EzxDwyFwNgOUAjyzyVVFWPTAfg2Oa4mXtx2N7oa+EJqxwMzMroOGi9SeIxewnX36HSKp3+09KZQmmKwi7/jN2vtWUdy1GIyivIbwmVxP1S9RSe61XEl6zr/LQuStWhU/W5q+lJxC+avK7ZiAHVB0SkJX9ZJGdbKG/rvjg3+fMiOQ4toN/SHW7H6jIIBQnWnXxDq0Tr52cEzQkA0Zo1/YnSToVyr+Wbr8/3zKbMMbH+qrfD+nagox2IEPk9NdUs+3XXuGs4BUHcWhqP/LIlXyKYMuXsnexf1K590aPsR5EeEfl6TS0Hrnt7+/GAmQvRO/SffMlU2dCGzePvnO3/L9RI/qnTpEqaneS3jIb1b7uw///s/3/2v/gsDGdZV+qATCXegdJEPmlQhvDbXpnG3VfcEy8TrtDJ+Ab/nuc0/sv+apHG0QYs3enkUH3uX2AQYFzt5azfw354PZRqUwbdjXLe8JnLcHIoMqlRKI+hLDKAbylv6LVNGn/ulY8eMa3FXf5AnOsQGVj7MksYVTQ5pAVsuR/L+c8ed4U7q0OPNSLA5XOLvqlSmtzKYZcHmcvvOpYTW6uTRRSHztMFLI/z2+CTyapck9gYSBYsPg/TWgnFAhRZ+vJZihiqsjteRF/5PlrqMHW6yD71d8TggOGk4wZWdUWHqmJeUtahlpqGfT6rqt/FLlbh55kf8S6cPNGwP24Vw3s6PigckbcwgTcGn28Cke1sY5d9h2yGTH2UX52o7Dqbq/wY2rvnCqfDoD8wO49u27RYqWH9mixdEgJMN89c7c1rAT9tUUuWeiGR55uTvVCq+CVcSCM21dCsxCSOvSgGh/P4CEryhsy0gMNVajnnL14OwKaN+vEb8Qbo/OVLho7bpiPAUI1gKQjf3nE+vo0MRHJyRNYEc3P0Qt/eBHrLNxkcvtrxRgs9ItvJ6197bpUvGaCnzMv1yG/+ua7ZvDDJlKBprynRcpVc/OcoD5g8rJ4A9S4O8otxSVrxEvDnKP8SrUZsCJ5pK09FLnqxGfMSmuxnayPfoKT/lhvNqOp/KpkqiHJ2tSOs1o7mpXYLDHKd1fuDnAfD8XxwPCD//op/ofdRsq822NHVTbXK/uq3uHp/UIdWG6yEpo41LpaiV0+EBMNUcGmJWxkdKZkbhBCeXmQ4VBFk2x7th4VgShtV23RaWFLm28EtMagkgB7wsfretiWQchDu+8NVUE1fcDTfcx5tbUGNwpgVDaYSScAQ/9a2D8WySUu4x4AKmLdFktHlr3dJAP/rVFUDvpRsdH3iHq2wjT6hXrSWgbDmrF2EhAHMemhAioJz7CanOeBFG2vFX1+jg/59HC1gqcYAoK/OK6Xu9SGnn0b3Ua6EMvGz6iKaZeyeqfl2hg6KZJHQ5+wtPFSwVIsneQmdFz5jXy6MfehfMOh5NUllXjIDNBS4U2CHNT7d8HI1n2XZJPNPesyTbuU1pnABMrWAjvi5Uz9vVtZqgVG2DAsR5O+PCswN9EMIMJdm0oX3jGbKRhrFqF1cg5doxD0vZeWwc8M8EmQr/m+yKukwea/0ijL06ILdffF2ijA/0wVcU21vAEh/EhsNXe1+597xREBNQem7x/zrxzkuApZ1N0JM0M41m3pp2H7tX05SUQFyAB+OnmQtrjn9H7wvOMXI5Nf+e/81hm7vRMSl21jlD9q0tAPxr9jR/4hPPl4Z3otK+P5853+BRbDSFhgVyyK0yNj71apeKHHgMmNxxR0T7NkodSH69uNm/d7as9WaPAa5tfS00NzOL2vn9uPbpHiA54h/t7bLp/HGS6nPrxZn4s4E1BIMafRmK6yeDBcWLySA9PtZCz5hbSwgLvh2e2GxcruMOhuFBhB2WS5w7z7QElTNgnhjpbZ7hvC/+CA5QzNHRN8F8q9cLfCEqQzbsn8bB9T4RfBNcKnIUToS+hdhKuouxN6uCmJpaSYuYGGoNM1SbXfvruyoB0imoRtWtxaEj41/PLkj8IuBYzCCFZKxVOPqAcJjI0PXAjLhdA7CxpVr09GvlqvWmQiwSvcCp24EVL9JkOr70CsW4trLaWDKGTo41XJgNUFQfsLzS5bEvdsnALbHo8LAyDcYCQ09vmhtV7nxUMTj4ITrSPWgjR6ub2q9PwHwtBDjTdwdphdv8uQbQqIgfRx8VLy5MpRr7SQ4i36jVvdo4pC8E/8a0ERgyqgPevgW+Kpt8QO6SNGmtVA66uXJML9OGB2dnoy2a3ieWovhteRr34+5eH88mHiRAJZroqywOM3P9utRSBLm8CDf9kcTghK8IibEIpID72gX27+zVWMlT+rQzicK5cEO+pKhZoXPzY2RLIXmS+vNkKQA5bIri58ksicPtak31h/0tC7UCeSKBDco8NbY5S6Yh2HFAdQq7dMrFRZPKvjauDl78b3ij/3oQpdPseyL+lPbgLQuY5sDNd+3HYmgOFtL7ouygFMlPee72pc/in2foGf1Jfcgx1pJk2Ccp+3Kw99ycLvHJMWYzq/VOHXCoFqUBGbc6YAdM93Smo+VaE8NXC/e+4o4r7ETJzA+CZJmVA/uxWy9s6p7nun1bDsuUhnlNzui/P4ctshTpjOU+wZOuEuyS7brbFcglMULPZH7BVpdbnpLG/AJZOPvV1270+VZsJdpWbiprTuCZ7Rx31oC0Uq/8RtfHvd9Ut69MxMWuHExrWB9dcDNJALzFNmLHexVAVnXlQnAOsgYxp9KjJ1VwsFnz86WvwvvHsstnM/VrsmX/ZtKKlL6Q0gmpgG3IhRuuhmIEg6F8bjRnG05vm7E59tC2ONhOOCxyozn7lMJXkd3bU5zVEUT+lp7dOzqbYMvnE3pUrE84ThGoC+LN2Qg3zhgqwbzDnipZTDaJ3NI5knw3Y6/WXWiQc+q7oqjqwaF/PojKHZG9u4sOMP8S1Eb37pvYfDWla65KqWNVg3VuStKnseyLOY3T0AvAR2NjhKA2BFNxMSlRIC0sXFz5kR/5IuFkU9fkgoD9UFCNGHaeTHY/HwDzqbROx9u4cvSfM6cOiZlSVisRljM2wKrc3uVz2I+XIwm1zfqRx13FZ28UdnybPVplgDyTh8UBAdgKR6DVGs6YPXI5cvsazXK60MHP00QGDGhI872aAtsX42esuEwtw8v8mVkgQKtI/c9Z6wijZFl3RgpRGJsyR0MpFzRuvCW47MlMJZuX9CM5buinx8yz/RRalIrsjh+3Z1rtSQPE+pjfO8wYUGwCPz2lgJxJKQ8gdVK+8J7LQ68Jcy9q756Et+Fgu6tgJRlFd7iDYqrSiNctjsHA7dFR73LspSXZU3dN3ZWUau6lzBO+WmVN2KwLBgsUnZWYfacU6TTnuli7TvywJ2zTg57Q82BT15zekBlPbgXdubG+e7jbVC7SToi49U54JtApatX06ihLM3h3X+g/Z/KKH6lM+QTSPwWotk8Eizn91ALyFF7v5WgQYZkHXr39+PnRII3Ht0bNMUPTMXshTrZ7ZBUbByzVg8T7NvzbblDd5R+sLG2K+OsrMbl8jjOQH72BWZ3znWOda7D3v2mZCP5Zx7cnj76wpNIlEVF+ETYUviqRrXANj2a8xHvHlfWya6ayDuQYQG24+CmWppGvZnovn4XEFrZPfDJMNKFC4SewS0jmd3d0yv5GGm4p+MBYcUToPUzC3OXZ/zsqcRuGXnsa/oLBjjdYWPjcgtLrwJwOP0n8esUBhszQI9dbce2Q61z88S7nTM00j2GJ8dPhiwyOWKGbiF9q4byYyIpV1YLks1OWoEbvNFY6pnYFGoAPbgJPVQKYbi2/KEFtn2LJ6z2AUQ2Hr/7EZtWhNxvHuAOlXXjGuUOXLh8de6psIR57ZyhqcrfvINBKeZcLWk5XLj35aLgPPBxWrtQcOBR47BbYIsE77b+iGycN572FqwqZKo/ALLAysanJzLEF7Ku5J1QNlwaA4H2NF8YcjrFHsJDMCRZ2zZUY7GvRG9iaxd6UUgeRqXNmIAC7y3ENnwqGLGTmSsVxDVevUZ+y74ifjXF6ESDPG1G2CaSnschbHlBLA8c7qC9M9rYbYBAG41kggWTAWHW9rOlatYkdu8EBIim0h7eU2vedXYCgul8Z6dbQxkzEkDg4LvxBH2EA0p8J50E+RJtVuUsm/NEgrcYBal7eB44P/7IEFjyuT7Vqm4V5eq0+gC18lY7Z4Ub77vJPDJI60+rWcTvj2ZAPu9t9oxuBQsW3vFDgdbHcM7IY+slmT6pWsBdrFHgeJM0mjNwFyVVvPvaM6p2ynhnWNkbqDjBTCJV+3y5bZMeWVqivZtVBtBLdWJBoIefZE2wvoTs4DYX98ac5BCmXu91s2q4+comh8oGOmDVAcNZZ947OD7oCrzKebHmiYIjRjhAF+NPbBf5QOM9HJU/Yfv6k9BIN7mNRVv0iPVsafi+1x43m1YQW69kGCaeA84fuTXvkXeacUVqrVYmnP7zhvpKwsarhcW0Uek2GMTYEQJsiB4lNpY4ffRq7IbAAc6g45hGbQuktnvlHvWy8oYC8/CTtB4lu9u2cDrZx84T5z6nDw/TvCf8IIwnHCKdoeJh4HDMnwGiEtKs3ZeyVnENnjKQLD65hbTKBIo6XrbKMi04w8zOYNfAvYfSiWl8ak3Gukld4JY5WaXAgK58k1VwfLZC1M79SnuM8HtoNeJ5jb5iTH7VINCrbdgNNbelFOIlGD7ti0oloD46QvBJDgcw67iqU60uVJpH0c+m8KM2yQ7Lpk3ckvF8bzCTCthWQhtLmodH9koz9m7TFMJjy4zsU0EBfeUOJ5Qu4lfSXrPGzVWqsu/cj6phi2Jv93PLz1BlRnBrAhtstLKkaXWaMrFKspmgdTQOV6w6exuhkA4CTsIvO0PhOyOayMKtooufUiheL78ZNOVKz4WuYDwYDuU7phskaBS7+WsF3x5yUvqDGxkhKLu+G1Zm+gAc3p2yeazKUs2Uc6pXYUH4vS9lqJeySf7iakFitfbd2TOBypjXU445+UhaCfNh/YdukCP7EeepBIDdWHXtfZ4IWIl94C7Bb+NuKWBnFQZOqruzu/BahTSgbhbeO+Haa0B3U5l+Le/k2Xmi9kPQkg0XfNu0WkJLBm0spR43npvYXXFnGTfuM+D2gL55DA6PK2OSeuOUMCwL9ef3gx4Wd8spnbN+gWGF2sUGKMPA6jkx3iMN0dNFjlGQLLunStWBKQ5RPorGNYvCjCtvEYYDAvBY08B4QXX+qQqwbXtLuUcDdnnTTcnfQeYxNUwOWWRW6uYPhyCjCZG5YTeEjZsgUFUDNeofSOw0teIbIdeF/KGyF4AN0mdZel3BRpETujVlRGxrR9PwV4+72ax7o1RYMcVdgcSy5+AoQ9oje/QpuZ+KHEzpe8pMX6Iqut/v7alQnw/iXOfEo+E8dsH1XqLF+C3fPUNY7cKjAM8aZBGeV+Qmlo48InpXL3EGwDRTk/7XlhHDsaoyLTQjdsGHesq42m0E9iQuTUqi3zNnQIctmr1kY3fS0GPabzMOAI0QewO2pTgiLsGW5Z41Q0NU8W0sqbvPoMLIJWCJwQcDFWUB9SioZyssYaaHOXYq0MEG2OAuVvicDo9GJ0kI6X9iD7aPz3ry6CU5nO4627Yh7NxEjhZw/lm9YNqmvF6g/3Uh1xaYh4emSGzuSplu2YfLdOap9XZt5H8HZYlWwHLvc/OdOTuFiICqW5m9nbeVAssdqs5JewkWeoYnSrfDilypsl90+w1n7ywF4FCFBg71/pZ1tX3svZ5SrbCSJi0liLDGXxDXpVVwQe323ra6h2aVLrLtxDWtXNsogCUyHk7nHts+SSdmMAC2tSEtQbZNV5V1CTC6BIv3e0bbscABeWxbyTpWg3/e/3I00VR3WAKss5C7m5LlmQxm1cSDZRO2tT1R0cgem2faQLcMTELjwN3ZeqylGpR6np9xwzsEtAeZvxEkLhHuIj50knHIoHJnANyCQNs9A91QEQMMgMDO4d0VBIRiEwI7B39lrYa9AR/IYmX44NoKA537YD67+ScxCZ5K6izmxpniAxHvVKXTPG/2aZp6/gE8tm1KNiTvFCNf+HTqRo9s3ZVeVUGQWAE8mMAGY/7GbZIou+DaDbc7Hiqpj1V9M+5mEwxBqYjVn5OR9Vw379X/YaWWqRcrwZxbBI/F8LP0QZBdFYSFcLFceToSV5uThMCJ1RLIISQ5VhywNdFpuoXGP9pexa8tyNaMOy2PpjqVp6cFmWlTux3Bez9bSmHqdrMoc7Caz+6u1rVWO+X79Ahr2CwP4q/OULUbRtnPdy/7e6HcH8mQbyQCXE9HIUsJe8UimWNzHQb7VeQ2Mo5baWNZb5R4TPu8msOVWgEbKqZiPKMclvoVwOtJuXcfrzNW7jyQt6zjoPLvctbm/iOuxLrO7t7RfRtBc5pRjQmmsmXkWVvjjbHgduLCruc5+eAGRfdcVlF7MfjVDzKPQ9KWh241JcuhitIe7UYcARlwrni/jnvmF94B88ta8O7Y9tVqhZ17GO5KmU3nnnKFOmuiyRUgw9En7XaUFNsG28osYXHPqBTRyAerj4vWImYUBt4QttBKtv0oUq92TogMSwmrnifw1IjEvRW2wejdKwO5zru9N4TrrpXIrpGpT4dKf65iGI4H5AlR3ZVg+/uY+yF4ay4r4NX2ayd5FExscB2TiMKNvIbeHBaUXCdx8pXtyWtQQWnfupFfhTu97Ictp9c6vNqT8/HurFtbp0emzkdZ7YkefQv1uknZbssQhzY6vJFXIA2cDpXoZ47MjzE9kwhw/lhyC+RzfuwanM6qz9YHKx5nUORgUQbJIRitfuKNKm8e1jSdZxjKP6M/QhBZNf3JPvapLh74DichoCVzANJRgJDB+UhmByB1RzJ+irs8b7tZ2RmvExeL2M7crM7zRlaNvt8dxeAykxUGT5DG1Ky1jb4qwJDLcOdrPYegYy5pyXYL2XL9McZWyXO/Iq7rTQR7fa1NcjfOtkUIPcAcRKyW2CdbhED2grE1jeKf1m2brzegyUkAaaRpbVl3j0WMlhK6H7N0wECA3sMBAizdFW3UEBi+TdRYIa1WbB01jNrbmCKWpr9oVYk/wRsREpyN6erBVtXWi7skxEyWGPxpoIlPsanDuHK5QmxuKoediykL0li/AIwFgD5Cx3AE8U9HbRYuRIK3skfz3bTerPdjbueDy91m9CUTTmFwPhcaiGWG40JiT8BCb0yCxdcrX3lZ18WzjGe33QtltoiGbSCwIjX9H7dri9NrxtEbCF3/WYPOKhTuloSqdZ01G+vOInWN8lpNjF6dOr7z0lF+9fsoi8c28xN0m4ox2asc2L3srhzdE2tWGtSEOA8QPkTA5l/j4pf+Gr5V+Shk76HFl81cDiYB21bEusdLSiv0EmM7PnewvRioXQXhl5Iwb5YKw48j8ItTkaK1Xg+EvdZa5zoL8cOSRMXdRrx4TWx5qPqgou8RMg+Lp9I2yV1rsrOvyF5Nr0T0LjjIEyhZU/rwQoY4CpWikgCL5rYu+2thsTf+MG7ggSM95j5dDVy/SsARY+SkArjdCqFQTVEvh9OyaxX4Dih+mv0VzRAfL250dClr90GgGrAFPHiaFITKyN5EEIAwxzmo1P2xc3tLQC+wP/X75M1WWKm4CpBDqUeAkca0+clmiwEi5omEqnzOALEtMdfkqiVwvoWYG3nbXjdt/XBS7UEysW+dRoRxnJUAIM6RNYOivAJHomIBYbRurQT0Jw6/rRCc+tDYqDgjOB7LBQcoqmU7pIIK4nq6dGyL08xSSQEv3QF6Ltmt7X7Necp9HBJneTc4m1kVdNEvF1Wcn+Kqi3Hfdp4CpjMrUnzrFpBXb9tawwzv4WccfxkLoRIz2XobKQtT2/1YeiinGcRw1Ij5qOhuHoqTurfZOJzY6dbJSxI8aDPv2yHfINMFUlFIYh4ujEkEGYM0SasKk4i3AgZPzpDFD90wSv44FwtQlBgTVd6l6kRVri4YZFF7XwG2JUndlZiruv4eOEQ8M3mrwPZdGPTppdcrT1xmEiRAaBA1uKYIbCI5Fpvf+oSlL97FgoUf6+rpF7hqgdhqzwlVc2S30vxDDe4+WmDPskCs2jLLoOawGHkQ7xt1JpFN0uo0PoCYzeDy004/895pxibCJ9MHsjNNJXq9FPUMx/pWRZTUOZrgfOCnGct6nWOup585hS5W3PBidDj5Efda+Y2BYPVKFcK3TPtnH/JDiUIYyk3kPrZ4a7ytTMQ29PLgr31uGm2eQhYRe9hWPwqbMoOPAsWDgp3MeIj3cQhWoOBSnWM9VEmcE3znPJzLDOG8FDdxMNnqiUupzQG4GafYo8p4Yd10bWg4NBzmPno7yU884V3Sfiqh+63BJp4s+zZP9tJITIDjSvTn44uMMc6ild3iucRvvvx2lceRByEa1GafyEmdtcMdQDOK3SfgdBTy/SFWWONrzUkZlXJGJvmBMzW0soF7WbU1EZcuThVvGVVfHTrUVoi3/pPdbv9Mfs7y05+6596zHsuSPcsrwaB5Xm3nfr9fltxGgEv+wkZFjPsxI7Q0uMo2eYgt5TSjPf5tFyr5+MHc2t91INyklmrdfRxBpdzXZnVx5j9k31gHRfabmu6R/7DmW7WGGfBw/elbyNP2RtDIHx5HWQX960jua21Jl39zcbKigUtB4QvO16GH//kngzSkY/Rd/qjkIu1XtIcGaQ4N6Rvd/OdbDMnr+NN9Z5XxSnCejCP/2lRQsB417JIc0g+Hot1rZrnInGIv7Nh9+x+bIxZo1Kts3dnyBDKOo2KMfSMum2X/c5/E+2EseapVdzxBwAZupd229amqIiUqjk9m/3qZ2O0mFa+QpSPbCDy3Vkfouk5KgOchwj+NCzrni9TMQv4HUEsDBBQAAgAIALxxWVAOvv3hTAAAAGoAAAAbAAAAdW5pdmVyc2FsL3VuaXZlcnNhbC5wbmcueG1ss7GvyM1RKEstKs7Mz7NVMtQzULK34+WyKShKLctMLVeoAIoBBSFASaHSVsnECMEtz0wpybBVMjdBUpKRmpmeUWKrZGpqBhfUBxoJAFBLAQIAABQAAgAIAPNWyUzWo37aRwMAAOEJAAAUAAAAAAAAAAEAAAAAAAAAAAB1bml2ZXJzYWwvcGxheWVyLnhtbFBLAQIAABQAAgAIALtxWVB/ZO2n+gQAAGITAAAdAAAAAAAAAAEAAAAAAHkDAAB1bml2ZXJzYWwvY29tbW9uX21lc3NhZ2VzLmxuZ1BLAQIAABQAAgAIALtxWVAVHmAbowAAAH8BAAAuAAAAAAAAAAEAAAAAAK4IAAB1bml2ZXJzYWwvcGxheWJhY2tfYW5kX25hdmlnYXRpb25fc2V0dGluZ3MueG1sUEsBAgAAFAACAAgAu3FZUGol8r43BQAAORsAACcAAAAAAAAAAQAAAAAAnQkAAHVuaXZlcnNhbC9mbGFzaF9wdWJsaXNoaW5nX3NldHRpbmdzLnhtbFBLAQIAABQAAgAIALtxWVBOpKr0ZwMAAD0MAAAhAAAAAAAAAAEAAAAAABkPAAB1bml2ZXJzYWwvZmxhc2hfc2tpbl9zZXR0aW5ncy54bWxQSwECAAAUAAIACAC7cVlQtYQxrSIFAADKGgAAJgAAAAAAAAABAAAAAAC/EgAAdW5pdmVyc2FsL2h0bWxfcHVibGlzaGluZ19zZXR0aW5ncy54bWxQSwECAAAUAAIACAC7cVlQXo0ZdLgBAAA7BgAAHwAAAAAAAAABAAAAAAAlGAAAdW5pdmVyc2FsL2h0bWxfc2tpbl9zZXR0aW5ncy5qc1BLAQIAABQAAgAIALxxWVBL/awPFmIAAP6NAAAXAAAAAAAAAAAAAAAAABoaAAB1bml2ZXJzYWwvdW5pdmVyc2FsLnBuZ1BLAQIAABQAAgAIALxxWVAOvv3hTAAAAGoAAAAbAAAAAAAAAAEAAAAAAGV8AAB1bml2ZXJzYWwvdW5pdmVyc2FsLnBuZy54bWxQSwUGAAAAAAkACQC8AgAA6nwAAAAA"/>
  <p:tag name="ISPRING_CURRENT_PLAYER_ID" val="universal"/>
  <p:tag name="ISPRING_FIRST_PUBLISH" val="1"/>
  <p:tag name="ISPRING_LMS_API_VERSION" val="SCORM 1.2"/>
  <p:tag name="ISPRING_ULTRA_SCORM_COURCE_TITLE" val="TIENG VIET 8 Bai 23 Hanh dong noi"/>
  <p:tag name="ISPRING_ULTRA_SCORM_COURSE_ID" val="24B8D004-1563-4437-87A1-1514544E813B"/>
  <p:tag name="ISPRING_CMI5_LAUNCH_METHOD" val="any window"/>
  <p:tag name="ISPRINGCLOUDFOLDERID" val="1"/>
  <p:tag name="ISPRINGONLINEFOLDERID" val="1"/>
  <p:tag name="ISPRING_SCORM_RATE_SLIDES" val="0"/>
  <p:tag name="ISPRING_PRESENTATION_TITLE" val="TIENG VIET 8 Bai 23 Hanh dong noi"/>
  <p:tag name="ISPRING_PRESENTER_PHOTO_0" val="png|iVBORw0KGgoAAAANSUhEUgAAAPAAAAFACAYAAACC6PFTAAAAAXNSR0IArs4c6QAAAARnQU1BAACx&#10;jwv8YQUAAAAJcEhZcwAADsMAAA7DAcdvqGQAAP+lSURBVHhe7P3ld5zplu2J5sc7xh2jb5/u07vr&#10;1KldtKk2JGfamWZmZmZJtiVbki2wxczMbJFFFsuSQZYtZjZjZu6Ezbuq7/0D1v2tJ+K1w0olVNWu&#10;c2qM7g/PiFAoFLJDMd9Fc871xnBHvgzdyZe+jlzp6eR050n37Vzpby+UgVtF0n+zUPpuFpgzeKNA&#10;htuLZOTWJdstZ+A23+vk53mN3tt55gx0FvCatjN4O9+c4c5CGeziNe1nsJvX5nmD9ue99nwe19eb&#10;eayfdbzt53XN6/Tw7xkolvtTVfLJk3r57GGNDLQmylBTggw3J8tQc4oMNiV/7Qw1Jspgfbz018fK&#10;QEO0DDbHyEBzrHRdDpXL4U6S5LdPogMOyNk9i8R91xIJd98ltQUhUp8fIFWJZ6Uy/rRcST0rdWnu&#10;cudymIyZ38VrXk2RkZY0XitNetoy+PcVy8hgpYyP1Mj46BUZHa2REc4wX4+N1Ut/72W53pIpQ53l&#10;vE9lMtR/WR7dvyqjQ1Xmvp6x4Wrz8/qYvtbwQMXLW70/2Fcu3XeKpLM9V+5cz5L2a9ly82aRfPrF&#10;iLz4alIefz4lTz6/K0+/vCdPv7jL/Wl5+OsxefDr4dfO/c/H5N4XU3L/iwm5//k4Z5Tvj8rDz0e+&#10;9ejr3P90SO5/NigPPh8y5/6vB1+eR58OinUefjIgM4/j97/rvvWzD170m9fR51u3jz8bevl79P5s&#10;5wn/1qf8f6zz7ItR0fP8yzF59tWYPP3NhDz77aS5tY5+ref576bkxe+nX55P/nD3ta+f/06/d08+&#10;/eMD+fyfH8sX//LEnC//5ZOX54t/fiHm/MvTl9/X537b+fWfH4mez/700Ly2njcG2nJktOOSjNwu&#10;4cNTJv0dpYC5RPpuAdyOIum9BZg69D5AaS+QAYA9yOMK7gGeM6DABIwKKgtwCtSRLgDFUeDq7Wj3&#10;JRniefpc6+jPDPF9fY51DJB5XEGpxxHEM39Wf36Q1zWP9/AzXXnc5svkyCV5OFYswzcUtK8ArCCe&#10;eUZaUmSUM9ySaM5QUzzAT5KhllQZq0+R3oYUaa9NkpacYEm7eECS/fdLZ0OSdNUlSldljHSUhUpL&#10;ga9UpbpJ95VoGQG4gy1JDgBOld7rmQbAQ4DMABAgjgxXyTBnZKhaxkZqpb+nTK41pXNBLAbApTLQ&#10;WyYP77WY5ys49TgC2AKx463eHwDEg72lMtpfJn3dJdLFxeD+4zvy9NeA+Dd80DjPvpwCwJMAeEIe&#10;AdCHM86DLwCtgpdbvf/gC0DO+S4A6/cNiH9tA++3AXg2IH8XaGe7APxHA9gCrQVcBe//SABboHW8&#10;fQ3AhXEnpDr7nLSUhMitmiTpayEi3wLEgGdAo6QdTL0Aqw+g9RBNuzvyAFahmMc4FtjMrYKSn3sN&#10;kDxnWB/vAcT2M9zLB5X7w3agW4AfUTDbLwgKUEcQO/4eWxTmdXu58AAOjcBDvTxGBjHSnyf3R7iA&#10;3Ex9LQIPA8qvnavJMnwVwDYlyTAReuJquty4HCHlaV5Sm+gFOEOlMtVXOvIiZAiADl9NkF5A3s/F&#10;YKA+WXobE6S7OV5u1xO9r6dKf1uy9LcS6V9G4FTpuZbBv+uSAZcVQccA7iigHCWSjg0CvK4S6SBi&#10;9uqFsvOSAd/96SaZGq8zUVaPBWBHIOt9Ba4evW97LheKYY32RHqi+8AQF4iRBhmdvin3nvTIE6LS&#10;C6LNC0D55MtJefQVkRhAmwO4HwLaR0TtJ19x+yUAN2fiOwH8iNe0QPxdALaiohU5rej5fUH8PyoC&#10;OwLXMer+j4rAjmCdNQLnxOySzMgdkhW5U7Ij90hh7BEpSzstVZcuSEtNuNwmGvW2p5Pq5hqQKOj6&#10;uxUofND02COl3toiIuDlw6oAdkyLTTqt37cD2EqDNdo6RmDzc/aobqXZ1u+YLYV2jMAK4OG+QoCR&#10;Lw+IwOO3MgyANcrOCl4APcj/b5BUe/gqEbclQzpLo6UqyVta86KkIcpXci86SbrXYSnwPCSX/A5I&#10;S/Z5GWlLk77mBBkAvL28fjf3DWgBcC8XAwXxUGuqjHIxGGxJl+42IqsCuL9cpifrpas9Xzpas2Sc&#10;tPk+ILtPlJ0gRe66mUsJwvvYU2IisJVy660FUAXpNx29OFip9egI0X2k2qToI6Tsw2N1MjhSJ32D&#10;VwygR8ebZPreNbn3rFsea/oIWJ+SPj7l9vmXo/L4kx6ZenzbfM8WhRXA355Gv5aK2yOwBWS9/S5w&#10;OqbUjhFa7zumxY6gny0N/74ptKbRVirtmEI/5z2wgDtbyjwbeK3IrM/X73/yh/smxVUAKvBMGm2l&#10;zY63pNCaNutzHNNnR7DqazgCWV9XX1/PG76uayQmYI+kRxyQvNhDkh+zT3Ij90pu1EEAzWMxR6Qk&#10;yUWqst2lrjRIrjfES9d1gEGNOk70GwaQBmj22lZvBx1SYpNGmwhMhLSnz1ZkVWDOTKENgB2itSNo&#10;HVPoV/ftKbS5qBQQfYtkfKhQHo2XyFh7mgwCsm8DsNbJ/QbAaTLalCF5fselJtpHCl2dJGT1Mgnf&#10;vU5yzh+VyO0rpMTHRa7Ee8vNskgZuZbOz8QBUiJ3i9bW1L2AuZ96urchzkTgYWpgC8D9ZAkDRMZH&#10;D1qlvjJa4oIOS0mql9QXBUtPKwC/lSvdN7NMSTBG9BwDfFrTDvSWvwSsY6Q1tfQsx0RhzrABLyAe&#10;JTKPUTuPX+HUcr8WYNfI0FClDJAB9A9WS/9wnYxPtcj9RzflyYtO+eTXvfLis26501slDz4dkAdE&#10;3/sanf8fAL9W61pAVvA6Av7fCmALqBboZ9a7ClitrS3wGgB/+OYPZc+mRXJs93I5smOBeLtskNiL&#10;ByUt5KjkRZ6QwsgjUhR1WHJD90lm+H4i9UEpSHAiSrtJY7Gf3KiPke4bNGlMOguYOCYSA05NhQ1w&#10;FdAKZMCuabkVqU3aqyl05+vH/Iw9UpuITrpt+1oft44tHbfVv5o+6/N4nb4iGRsolIcTJTTZiLCN&#10;8aYu1Zp2tiis9W5/W6KMcVHqKI6QnHOHpcL3jEStWStxK1dJ1v5d0hYTIHmnDkrY2lVSfP6UtOaG&#10;UgPHyuj1BBkn2o5p9OZ3WEcBPWR+p9bDKdLHxaGvPZtGVbE8e3xdinICZOf6D8Tt4FqJ8uFCGeMq&#10;GdGuUpzlI3WV4eZiODVaK9MAbqi/FKBWGbAqqK3oq19PEFm1IWadMfMcamzTHAPI+nwAPDFeI5Mc&#10;rbtHR3lszPYcvW+aaby+1uPDw6T0PP/5sxvy5Vd90tVfJQ8/7TMp9X8kgB2bUFZE/UtE4G9qYOnj&#10;VvR9oo0syoWnZB3PzNEm1vePwBZ4raaXYwR2jMK2ZtYzovBzzjOire1oZLYisNWYcgSyY7RV8L74&#10;/V0ArCC2nTc2rP5QnI9uln07V8qCOT+XZQvekZVL58jqZe/JsZ0LJNprO2eLJBOlc8L3Aer9kh2+&#10;l7NPssL3SEbYbsmJIb1MPyU1xT5yrSFS7twg8jhEWyuKKqBNg4robaIvH+gR7c52W4dmmqbffO1Y&#10;L4+YOhfAKkD7+R631tHm1aCCt4+fBchjvN7YQJHcm+A1O4hs1KvDgGkAkGkDS0E8AqBegZkamAg8&#10;fjNNruVclPjDG6UxyFuid2yUsGVLJHj+PMk+vE8qfT0kefVqCV+3TMojz0hbaTCvmyijpM4jmi63&#10;8bqtdJ45Y9eI5nw9TH2tX4/y/T4uJAN0958D4IL8CFm19ENZs2C+nDuxV84c2SzOe9dJ0LlDkh59&#10;SjLjXeVyYYjUVUVIB/+u8VEaWABNgWpAa+9EG1Dz9diY7dhAyQG4Gq2tCD1J1NX7Q0TbURpmY6N1&#10;5tYc0xFXIPP88UqZnKySZ8/bAHCv9PL8h5/0kkaTQn8+ewSe2cH+tq+/qQutjaiZafF3pduzfd+x&#10;C22BdCaI9eccU+cnWi58ZTtPfkNPgPP0NzYAz+w6W80r7To7dp6t51kgtrrQVrS0UunZUmTH5pQF&#10;4Jm3ryKv7fc6/v43znvulgC/o+J+Zrcc3LdSDuxZJdu2LpLlq94GzP8osYHHZM+G92XTyrflyM6F&#10;4nFsjYS4b5N4392SHXxQiqKPSD6gzokA0BF7OXskk7S7qz3Hllrba2Mr6lrps2Ma3U/01lGU3urR&#10;+toxXbZeY4jo/p0A5qIw1l8od8dIRW+TGVCffjuAAbU2nK4lS09llMQe2SDZ7kelKOCs1Aacl4z9&#10;OyUY0Cbs2ypx61aL36oFknPhuFSkeEhndaSMUQ8PaRoNWIfoPutR0A4rcAGxnonr6dTNRGT+j08e&#10;tMnlsnhZv2qebF6+VC66nRD3Y3tky7L5snfDUonycyYbWiIeLlskPOigtJKWjw5dlmHTqKo2AFZA&#10;WkB2BLCmyOYAZgXsq+ddoTYmwg7VyN1pUuV7rUTlBnM0pbal10T0iSqZmq6RZy/a5Kvf2AD84EXP&#10;/60B7FjbzgZgfUybfY6jpm8C8Dd1lGercR1B/K0ATk/3lhxSuuQkL4mJdgfMTuJx7oA4u26Tnds/&#10;lsxkH9m5ZaHM+fBnsmjeW7Js/puybuGvZP/a95mNLpZTOz4UP+eVEn1us2QEA+DQvZJCut15M/vl&#10;zFdntTpu6gOYfQpSndtyNFoO8VgvDbJeZtB6292RTac7V/rodlsdaJ0tGxBT42rEtW41Cg84ROBR&#10;AD4OgEf7CuTuuAI4kzlsAqCiRm21RV2NvqPUnHprDk2mIWrVIe0eU7/WxrpLju9xuZJB9znCS5KP&#10;0tw7sU/CNq+UolNHJYmv82hs1aVdkIbMiwCY1zJR2BZ9TcR1iMYWiBXQg2QeTx62Se2VdNmybpFs&#10;AcAX3JzlnMth2bZquezfvE5CfU/LjrXzZcPy9yQ+4jT/1xKAy8wXMA0P2LrRVmSd0BrYHn01Ak9M&#10;UMsC4AmOgtc6VnNrcqJRSor5f1VEy/RUs0yMvQLwxAQXhskamb5bI0+ftcpXv+2TPgD/4EUvnWor&#10;Ar+aA3/fyHufdNU63xRVZ0uhZ6bS3yciz4zA35VC6wzYMQJbUfjpb22AtNJhrWkdx0eOEXC2WbEC&#10;+Pnv7pqjUdgC6HcB2LG2ne3+bF3wN1zddkhYuKvExp6X6OjzkpoSJNm5UZKVHSKhQcelpDBUjh5Z&#10;LfMX/kIWk14vmf+WLPno57KJD5jT3tWy4P0fybJ5P5dV838m6xf/jEjycwnw3AYYmcnOiMDdAFDP&#10;SF+J3GxIlMtZ3nKVNLFTo9PtHBkDzKNdkD7sIO9VMocZTQFce5NKwWsBWNNmkzoP6tyTD3of4NUm&#10;EI0sTaHH79AUskfgIQWaBVo7iBXIYy1ZgBgCBf+GYVLdlkyAmXJRbhTFyqVgN7kS5ikVPiel1u+M&#10;pJzYI1civKUpyV/Szx+S3ABnmlgZAPZ18H4TgAe4ECk5o6EhWzatWyhbViwVH7fjct71iGxds0wO&#10;bN8kkYHnZfu6JbJ5xXyJD3fngkbp0M9YiLR3wg5Kx9HRqL3mVeBOTzfKBF3uSc7diQYzgrKisM6e&#10;Hz64Jp4e22TP7o9MJNZU2orAjgB+AoB/owAeVgAzdvoPBvBfktxhday/DbxWev19AWzVuY4daesx&#10;jb7WcUyhvwvAjnWudf/fBGD/wJMSHesloWEe4nnumHh5u4iPj7MEB5yU2PBTdEzjJCfrgoRw/8L5&#10;Y+J0eJNs3TBfNq79WJyPbZOPP35X5i2YY7ud+0v54K2/Ez+vA2ZG6whgbcwoeHsNgIvl2pUYmmW7&#10;JTlor2TSAS9KdKbT7SGt5YFyB9D1dOSYBpephzkDXdoAewXeIZpVIwMAGPbVEHWx1sG2CHwJMBfK&#10;/ckSmejMJrommhp1BDLFKIyoEYcobANwNs0nnqfp7vU06SgPlwTX7RLL/63Qx0kueTvJ+RVzJHbP&#10;ernk7yrlvE9F/qckhFQ7x99FxhgHKYAVtFr7jpMu661jNDb1MGeQi9r9yUZpqs+SdSvmyoalC+U8&#10;zTHP0wdk29olcmjnJkB7gQbXMsC9hPue/J/pFPeUS1dnMe9dielMW6wsMw/W2pjo2wd54/q1TFv0&#10;JRJP6OPUwlMKbL6e5DmTEzC++i7LrZv5NvBqLWxPoV8D8NOr8pvf9dOdviIPnnf/3xrAjk0qx0aV&#10;gvYxDS/H830BrID9LrB+7wgcHn1G4pO9JSnVT6JizktcnK/ExF6Q8Ggv8aAuvlwcJ36+TnLq1D4J&#10;CjwjwYGuEhN5TmIiPCQj2U8CLjrLSefdpNkrZdPqebJlzVyJDXWhYZMHoACWRmH7zHi4C7BRB04S&#10;Ia9WhYnPydWS6Ldbculu51JHZ0Xspim2QzKj9kh+0jG5kuUhN0pD5U4djChonKP8/HhfKU0qmlqk&#10;yQMQNvp4rX6i7wCA1hnwRD8fzqF8uTtVIpNd1OHUkGOkz6M3ADCA/dZDlNbOcWmYi8TuXiupR7ZL&#10;DgDLOck5fUSquNBdITq3l8RKaZyHlCWe5/n6mvZ03B7Zx7hQWL9H75sDuPq4eAxco1S4XiiJYWfk&#10;5JFN4ut+SDxP7pXNqz6S3RuXSRQReO+mlbJt9SKJCXGns06Ditp3ZNhGp+yD8KF0ST09ED50vjxO&#10;jTw6UEbpkSfTjIwm6CaP8Xy9bSd11ynBGBe5ybEquTddbwgiCv4JOt2jmoJPkHZPA/LpK6YGfvS0&#10;Rb74XY8McQF49LSTzixdaCVzOFAprRR6tsfM95j73vuMEZTeKp2S+98053UkZWhD6/7zPnMcWVYz&#10;58BW1P6uSPv694eZJ9vOE5hpTxmLWecZpJbn/B9ffDUhLxwaWBp1HSOsVetaj1kAdgS3rallo1Na&#10;QJytMfV9QGzrPM9+9He8ER1zTtLSAiUjIxjwXpDklGBJyQiX5Oxw8b5wTErLkuS020FZunq+rN20&#10;TBbTPV2x8iM5eGCjBBGRXJx3iP/FUxId7itx5nhKQcZFA+AReyfaArBthJTPB6tcqkrC5c2f/K+y&#10;dO6Pqf/eFZd9SyXEY7skwjvOijoieXHMoCGW5IfvZja9V0rSTkhtjq+0lZFyQ28cJopMdJcB2Esy&#10;MVgo43SeRwHzCF+PDUGlnCqT6Z48E4FHaTSNwIb6TgBrbQwYB68kSxnRNf8cM3AvJylwPSxZzvul&#10;hAtYNvVx1oXDkh1wUG7Sie5v0CaZrba26utvAnAvmUWnPr+jQKaoafvulMnta0VSzQUh3N9JnA9R&#10;A3NB3LVhgWxd/bFEBp3momSLpJMTAE7BRlqrtEoF4TQR9Rrc6zuMwJRyqhz0XjjtY8ybp2BgPZxu&#10;lpTYUxLss1sKUs9JbXmktHPB6YcsMk7ZMT3C+6czYq2dJ+hoj1fJ5JSCttkAWEkgD5/cNgSPe3zY&#10;78/gTH9rHfwdAJ4JWgWrdf6zAtgx2v6nAXBSrI9kpQZLdiagTQqW1NRwScmMlJSccPENcJKSy8ly&#10;0uOYfLjsI1m4eoks5ixdvVg2bFkjbu5O8tG8t2XhIkC9fIHs2blePIkoRTmBhryhIyPHCNwPU6oP&#10;rrLOHS9fTpKf/viv5f0P3pV//Me/k7d+8SOZ/+5P5Mi2ZbJt2VvidmCFhLpvlbTgfZIfe5CzV8oT&#10;qcnjjsqlmGNSlnBS6jK9pLXYF1CEMjJKI7JfksmhCrnLBeLFZLnc60VIQYdYAewYEa0m1myA1qbU&#10;xLUsKY89Q53L7/Y+IrEH1kvEztWSdhpGlq+LhB5eLZejnWTgShiNrxjTHHN8zZdR14q+JgJnwNqK&#10;k85GxBK3qLnN3By+NiOyCZpUk0TEHjjmbQ1pkh7nKe5OWyQq2IlMQ8FaL1OTpMMKNKVH0pH+4jMi&#10;IyOpOzQLewCtdvX1thMySMeNbOmC235/8qokkmEd27dczhzbKF7OWyTS96BkxZ6Uy7nnpLU6EPZX&#10;Jik6PQSi9fhYpUwgBnkAgL/8fa9hcN1/3CFPYGPdJWI5NqQs8M72mI0PPWgisLmdJQLPBKsjaGcC&#10;+Ntolv/REVgjq5UuK1VUjwJ5NgA7RmGrgTVbBP4+kdd6zndG4HTSwjwicG5mMAD2k/T0UEnLDJOs&#10;3EgJCDwll4oVwE4yZ/liwLtClq5ZLotXKYDX0a12lYVL58lyHl++cpls3LRKjh7fKhlpPpAzbJxm&#10;JV4M2I/VNR7mA3ulLktWrl4om7eul/fef1NWLifCr5gnx/dvkbd//Lfy9o9+LPPf+4WsnP8L2b/h&#10;A4n13SuBrislKWCH5JBuX0o4KiXxR6Q0kdsEbpOdpDLzjDSXBUhPY5w86MqWu118sCFqKPVxzJ4+&#10;W+AaR62jNbEj+F7eJwq3FPjLpSgXuRx1Wkq4kEUdWS9n182TaKetciXBU7orIFzUhksfKib9Oceo&#10;q2AeJ2XW8/Iiwe/qa06SOw2xiEIymVlrR11pkzoPV4opDTxTHhA96f4O3Cllno4qjPdwgjmwzmi1&#10;ltXx0YO7zfJ//ZkPER3tLhhcGn0tUouSZfp1Zg7I79+9KnlZ/nL6+CY547RNTkEcCTq3X/zct8uZ&#10;48vkoscGiUBtlRpzikhfai4SY+MV8KWb5Ks/9HG/DnbWLVRMIyYCO0ZcR+DOdv/up6TCdhArkA2Y&#10;7anx97l1jMjW/Zkp+LeBd7autZU+Wym0ptFWKq0ptEmfOc8dFEjWiMgCrd5aIJ5Z/1rPffZbVSu9&#10;nj5bVMiZbKpvmv1aBI7vBHBrdbK0VCdJdXmM5OeFSEZuoKRnBklBdqSE+J2S8uJ0OePpJh8vXyHL&#10;AOqK1Utl2YpFsmHjSvGClbRo2SJZBGNp0fLlgHqtnLvgDFEhGAUSH0hlSinF0nCoIVloU0q5z7CL&#10;rtI8Ou99TCIjz8pF2Ej+pOvubvvEm0bax3PelA8/eF/WbFjO75sjiz9iHk2KufD9f5I1i96VHWs+&#10;kBO754uPy2qJ8dkqWWH7pDSBqBx/VEpjDkpJBOlu5CEaU/Ccb2gDieaSNqz0tGVKT1281Of4yO2q&#10;KMgdOqelkQXYRsx4iTqYtHSgPk76eV5fLXznK4nSXcWIKdlL/A6vhCvtTurMY3Ux0qvPQ500M5p/&#10;HcDUwEgL7yCA6L+hDTpVTwFiwDtCDW9jm8EeI+IOdZcCcO7z+CC1vWYu/dwODTAPBuBPH12TP/1u&#10;iNvrRlyi0Vd/3qi7FLzUu+NE0nv3m+RKdZykxp8nEnuKv/dhSeaCHUb3/OSxDeLERekwo8JgpgZ3&#10;aXrdu0stTAo9/aiBCNxjIvDk3TZUS6MyzYf9weevZIffF8DTn/SJde4964V7/c3HEdj/WQBszX6t&#10;cdFszSsFshWpbVH4fyCA69POS1thoNyCn9tRGy+3+GDeqEuQq1eSJIvZcGNNDl1pN1mwZB6p83JZ&#10;vmYFkXOZbNq4Ri56u8v8pYtkwcq1Mn/Jalm3cb14X3SRoqIgaJNKbVSqo4oebPNb7SgPc398sEQa&#10;apOJ2h/IwSNb5OiJzXKBmjOUsUlmdpj4+p2UU24H5LT7XnE+uVvWrf5AUol6mqIf2r9ddmwC2Ive&#10;luXziM6bFsiaeT+V3es/FJc9C8Xv5CqJOrtOks5vManzsHKWdYTEGSaNHSdl7CR6Rjovlwxm14Uw&#10;zCpjT8j1PG/pqQ6jS50gk4gSRlUWCL+5BwZVFyDtonYdaITsoe9RVaR0MjPWera3PgG6pg3A5nfo&#10;79J62370MXP4ur85HQCj+CL696tu2gDY9j4p8GwAVKaZXV3FiGxAozPPGdSRmYKcDv4wAH30oF6e&#10;PG6Qnjs5dlab7b02ZBeafNNTEDIeX5PcjAvifgo2XchZSUk8JxXlcZKbFSQXEGi4kKYf2rlIUsky&#10;7kHquEtNPQGp4/7DJvkNAB5VgsfdViKwbZb7XRH4Hiwn6zxAo3ufc4/a1pznHAfwWmC996yPx79+&#10;XoFZm1q2Y4H6+86EZ6bejhH7JZWSlPiJnT6pQo5n9vmvxa6y8Zptel+LtDFbCm0B2xaFVdBgi8CO&#10;bCwr2loUy++KvtbPf2sTqzX9nNQnuUlV3EnE6SelJvWM1CFcaC2/gA42HCVNmlwlCmWneUtQAE0r&#10;p90AabXs2LJCAuAMz1/ygSxcuZRIvFI2bNogPoDPAFgjhpH36RyXWlQJGIa4UUDTqUSuNmXKtp1r&#10;5cjJI7LjwGZxPXdcjpzYLmGRHnLqzF5ex0li489JSnKoREX4SElpuPgHOouf/0ki/1E5enCDHNm3&#10;Ts467ZRt6+bLisXvyvKFb8rCd/9GNi/4O0k4vw0gZhsgKaiGAPIQzZ5xutF91VGSeGqVZJ5eI9lu&#10;ayXdbbWkn10rOT4AOnAXgD4uzVnnEeiHEoVjTSdbm2EqOexT4NbGAOg46QbcfYglBtQUQAHPezXI&#10;KGqIrq8CVo/+bgvU/RBG7gD4Pv4N/ZBVdIbtSAu13VcQcqvfm3F0zq2mBSODRbCpKuXR42rppVTQ&#10;99eaiVu3Y3Smnz2EtpkdIE6H1oqb8zZxheeeFO8u2el+TBGYa8dr09FNCrP8IL7QmR6sMd3tASL/&#10;Z5/eNJ3pcVhbjz9HLO9AyHCMvo6gvQtg9dzjPHjB7deAOVv0nR3A1s9a4LXd2rrTf2kAP6b7/HoE&#10;tYn2ZzKvvg3AVjr9xJgBfDuAvw24jiD/XgDuqYS7XB7K/DNUbpQESlOej9RnukstCqTK+BNSkeQk&#10;tVmu0lrmK+2Mfrr4EN+sTZS6kmi4z7Fy/twe2X94DfXvYtm4YbF4eR2RwvxAxhqkdHbwOgJYI7CO&#10;NNqu5sh2AOx85oQcO41QIOai+AefkcQUP3E6tUsOHN0EkHeJp6eznDp5QCoqYyUihg9dmr9kZAZK&#10;QryXRIa5SWLMWfH3OSTH4XO7cAE4tGOFnNj2sRSEH0VoYIuESuJwBPAAM+j4kysl2XmFZJ5aLdko&#10;snLPoDpyXy/ZRO8MQJ3mtk6yPAG0/x6cOY5IM44bHZcCpb8mWgYA9TD17BBnAHD3wbfuUxeOa3Cu&#10;SdmHbtgi7jcBWAX+fcy59aLmCODXQMh7pJHW8bwC8CXS3Up5/PgK9a4SZjQN16itckpqYAB9Sy8c&#10;SBJvtWVLUba/xIZx4XPfKck0yCJDTnHxWyWnT2wTn7O75FK2Hw2vJpk0wgiUUNTbn39+S+6SgjsC&#10;2BGsFoj1MQu4LwEMeO8D3rtPe187jhH47tMevtdjj8rfDOL/GQB2FOw7co//cwKYOq6H010bbRwl&#10;umuipKeKx0rj5E4xYwfsY1qyfKU25YxUJx6RSk41euGmgouMdMKlk7npLWrGlpp4qYS1VZIbILUI&#10;4nWcowDWD6iN/qipILUej43yIbvWmiu79m6UUx4unOMSlRAoYVFekpoRJOcvOMlZ7+MSGH5G4hLD&#10;ZR+NrUulUXLO94AEhp6SMKKHn/9xiY5yp24PhjUWyM+FSGpaiCREe0ukzwEpjz/1EsAGSETfQY3A&#10;pNCDtbESSwqdcHyJJB1fKhmk3VkWkF2JxKfXSi4Azj0LL/rseskA1Oln1kr2+a1SAPnkcsRRqU9x&#10;k/aii7xXEVjxaCNLBREA9zqkDgA8Ckgdo69+PUh9fZsIrPrgnvYs2/vjEIUNq0zFGg6RVwGsKbEe&#10;A2C+Hh28RIOqUp4+RePLPFzf41GdjdtFHZqa3yYbGKC5NQaIp1Tkz8jtZmu23KD3UHEpUsIDToiP&#10;+x5xObxC0hLOyGPcP+5OQvqATnnvfp189dUdA+AJjcDaRdbI6pAiW/dngtd8rSmzPfo6gni2+ncm&#10;yK2vHaO3LX3WqP4qjf63WPLMbHqZNNreVX6dy2yLvnoc02fHmbBVE8/WmX5CI2zmHPj7pM0z+c8z&#10;u9UzI7em1m90U/N1E0F66dz2aYeU9LCXD3g3UfZODWMPgNlVw/yyKlbuVIbIzZKLcq3ARxrSzkpN&#10;0mm5HEOUjiNKp7lKG2qkjuoQucO4pMcYANi6q4b6qEBWVZEdwDevFchugOnm5SZnfE5JbEqoRMdd&#10;lDTm0Rcgi3gHuklQlIckpsbIoSO7GGfFSQiATaBjnpUXKW5n9omfn4tERZ8TD2iNZ72OSiDkiKSk&#10;81KY6il1GZ4GwCN6AO5LAJO+jpAGxzotlbjD8xEvLJDY44skyXmppLuslAxzVnCf6Hya1Pr0KqLx&#10;asl0X4fIYYNkAepMj42SQQc349xGyb+wQ0pDD0h98mm5Uxogww0xNMUYWwFYQ9/k1tTEDgDuIZ1X&#10;APd1Ej0dlFXfG8BDxSYCGwD3vwLwy5/nPb8D+0yZX6MalbEa0gvnEPeVxjqKscAQo6NbALqyCNVT&#10;RZTcA7xT49VQLJn90sT6HXPg+4/w5IJy+RBNsAJ4NrBOA6ppADbFrXXumnrXFlUdATr9pFtmHlsk&#10;fj1S69f/MwFscY4d3Tgs8DoCXe8rgK3u8yta5V8OwJaSaaag3+pSv6E12wBUwH5UNAOkhIPUc/0K&#10;6BaM3RqipJsxSQ8f+O46ar4rnBoAzumpjJAeTNx6yoLlziV/uZYLaNJdpDr5uBQxq225EmUYUyo2&#10;UACbphY1sH6QtD7uxDrmvMd+8YK2ef6Ci8TDwY5OBMA5YRKMoD4gwk/C4vwglcTL4aO7pawiRYJg&#10;fyUx5srJj5Oz7kcAK11zZtZREFDOQ4CIjPGUuHg3SQo/Jo25CA0McDSdtTWwhgDROFLHEZpO57bP&#10;E48tc+XiwfkSfAzWk/MyQLxQUlwWSfKJxZJyfKGkAurkE0Rpl2WS5gqQOemcTPe1gBgAe24CxJsk&#10;03OjLULzWJ73Fsn122Xes3FmtFYqbQH4Dg1CFfB38z21JtI5uaVxNnNhoqw2ol7yvDXiavTVKKzR&#10;mDM2XAzT7LI8faJ6YW182SKwic7cqi76DuSSAdL0Me6PMaoaV7cSncGrY4lGen7HGLXuFCM99evS&#10;RqP+rUboT0xNVMhXXzA+enxVxqB+PkETrHXn3U8GZZpI6HgmAe4kden0sx6YVtqw0vuvADmNhY91&#10;ph534fLx+rEB+tVzrPs2ENuAbKt9bTXwbCMlYzrAeajGdnow1Xt1++rxb4vAMxVFjrxnxw6046x3&#10;Zt38OoC1E/1Ku6v3v6n2/TbHDUcAOz7vpSPHON3QMRoqo5AARm5l4zYJuZ80U8cqKoJXQfqgjlXw&#10;i9LRSR8poN72MmLpqQXQdaTdtZHSU8MhneypCIVqGECtjAxOjeY0ddYxBx5aOkZS9dGAqoiIPp3U&#10;jR1NqdLAiKayPFpyC4Il51KYxKcFUO8GEpFhiGVHy5Hj26S8MkOC6FInpQVLQVGyuFAXJyaGSl5h&#10;kiSTOofzveQEH8lMvSjpKIoacLoY0WbSjWRArFxlIuH1HEClcr9M2TDnbXnz7/6bfPTWf5c1H/5U&#10;jix7VyKOLZTgA3Ml7CA85GMA12mZxB1bTKq9lPsrJPH0ckl2Wy6prsslhZl0qtsaSSYypwLobFLv&#10;bFLx1BNIAvkZfX8m6TZb3e8RjfxcKLWr3Udk7r2ZIz0YBvZrZ54Z7BBc5kFGR3q0C20AbHjdqm+2&#10;Adiqh0eJwFPjZXSZaw191KqBDdBhWCk4O1WDjKTTjPO4SIyZMZWtVjavZQlBtM7mvlWPm6yJGnrE&#10;gJ3vMbaahhDy4EGHDTzaoALIpssMqCae98rkJ93y6MVt6WEENnHvOhG1G6B+/Uw+6pKZZzZQ62MK&#10;7Fc1sg3MjvRKi2b5ALBazpfWvNnxVufRFqHEsfn1Ui/MjHsmOePVPNdmjzOTD+1Ip3R0rZwpbLBS&#10;cCsNnw3AjqIGBeW3SQtnBfAgMr4hUiwlFoxyhrv5w/EHHCX9GlFgczuMUmgQ8oFGMRXG6+kD1L00&#10;tPq1C0tHVru12hwauhJLhI7iQ8ooxgDY5pU1BICV2GEJ8Pu5YBQmukplGuQL/LfaLodIBx/uDrq5&#10;7cxLW2qSpZJGWSnnhMsmKa9KkQjUUkkpgVJ4KUmO032OSwzmfoqkp4ZKXIyPpCcH0C0Phsl0Xpou&#10;hWCpA4DsANb57ygAHruRBMEiW/asXCDv/OyH8u4vfyI//5sfyccQR0JcdsrG934qa97+hWyd90s5&#10;vnaunMNKNuzoWmrmdUTp5XSvV0s8wE4G1GkanZ1Iv50WSxr1dMqRxRK2+wNJ89hExzpZppj3mi64&#10;NrS4mAzj/NFY5CUd9ZGQOcgKIJpo3ToGc2xYsxW9sOkhQxmEFqpniGbgMFHRHHtTa4QaeHKsRJ6T&#10;Qg/zHO0vWMA0AAaQXQgqemFlDatsUxVajKn0cSvNtgBsRW7HBpq6moxoN1wJOPDPeztxKe2Ch92L&#10;O+YwqTb2Ow8fXGeM1c54iEj95R357MsOae+gLMDZ4/7zzv8QADsC+j6ANrxpIu9swLUe+88A4E//&#10;qJJCm0fWd42OvksbPLNL/caA0g17NX2CzaNXcxUJKIdYv9bHcXkc5OjXo0TNEcA8jGZ3QCl4fCi1&#10;u2tGKOqHzId2CFJDL+n2gHZi7WmZfhCGsc0xM2EdLWmzhQ9WS3GwXCX1bjSp9wmpTOAkOUs9Y6xr&#10;1JO3uTDcgRV1lflr151iyCZxUn4pSsqKY8T5xCZJSLwgpUVxUEGDRCmh2WlBkgclNA1RRiMAniCF&#10;fA3AdGTHAfAYwDqM+GIuYJ1DJH77F7+S+W//DJrhIVn98S/l3Z/8TH7ywx/KL/72r+Xtv/0/Ze7f&#10;/x+yhSgddnSFeGz9UC7sXSqRR1bi3rFEYg4vkihuYw8slDC00UE735eCgL10qVMAMAQRVUERffVi&#10;osSS1OBdEh+wTfJgkZVnnZaGygB8nEnred8nh0lfh2FjAdDhId6vAXoHnCG43sOMjswISaMsXO+p&#10;8VJ58bQeAGufwZZC2yKwrdnVSRPLArBqpC0Am9ewp+ImHVfAO3xtAziA1wuGpvIAf5TsYEiBrDpt&#10;Luid/N0HEKVoCj4Oe+v5523yxZdt0tPDBWkM6uez20Ta7q9F24mHnWIdKxJ/U1r9epd6ZjptFzuQ&#10;Ut9zIIooWGceR3DPjMBGIEEjSwUZjlF4ZkNrpuZ3ZqR1TKUdf9aaIWsEngngb6JTzrTVcbTUmfkz&#10;pomlAB0ytD4iL1dzFQRY4B0GwINEZNsByOq7zBnSnzFf06jiDzlwSyM090kL+2ka9ROhR0nHNQKb&#10;Jo0CmPS5n6/7DIC5upO6t18m7a6GjlhDLV0VLneop9uLAqU521uupJ+R8qSTUpp0SipRJdUWeMsN&#10;CBh3tB5HOHCNC0Urp60hVcqxn8mBvpmdfkHS0/wkCWOC5pIwXCn5N+ANrSm0RuAxmjYK4FHcH4/t&#10;Wo8E8leyYNH78vabP5F57/+tRIcelMUf/0T+/q9/KD/+4Y/kR3/9t/IPP/gr+Zv/z3+RX/71DyTE&#10;aZ0sfesH8tGbfydr+Nmdi34hR9bMEdcti8V7C35iG96TyEPzpTwcFpiJwPr7oGxyxkhnR/k6PfQQ&#10;Cqwdkhq0C1roNuSUOyQtdLcUJmAikOch7TQBe6+R5vfmweu+hOCgGK60zedLGVbaodYIPD1RLp8+&#10;bwS0Nq+wlwBWEPM8C8CDvM8KYD0agb9WTzsA2LHO1guFgnmU154AxGPGgIFUGwD38/ceIIPS+5ol&#10;aEf8j1/dMBf/Yex57iKA+I8A8GwUzHvU3bMB13rsuwD88DsA7Fj/OgLXmh076oJnmsA7Alij8Pfl&#10;QM9sXH3TzxkA9+roA1BOkDapGGBCPyCaQmu9ZFJq9Lt63zCCACvRWaO1nn5A3Ae49Vic3n66z0NE&#10;vgmArSm5AbDd3M6IGYjyQ/yeUbjSt+h+ah2t1MY+GEo2yiJNHk53NV3vCjyhyoPleqG3NGYirk92&#10;JkJjqJfoJNU5HtJQSkf8CnNs7GzukAl0ULc3NSRLBZ3VmzDLJsgUHAE8SgTWFHqUi825k/tkxZp5&#10;snLVQnmHNPqjd/8W4LvgC/YL+e//9b/Lj/7qh/J3P/gb+dv/+jfyw//j7+RnP/x7ifHaI+uXvSnv&#10;fvimvDf3HXnnrZ/IWz/9B3nvR38nq375d+K1aS5NsFVSGXl0VgCPs8nixNa5sm3xj+X8ocUS6b5J&#10;Uv22Yxi4x5yc0F2SG7ILe6K9Rk5Zle8hLRX+9ApieL9owA1S+45e5jAaGiuVT541EiltrC1HAGvN&#10;3KWdbiWMADatgSfoPhtAEoH1vGyIzQJg00yzR2X9HEyQOY2bv6dGZDIBpcaq8onX1ov+kwdX5M+/&#10;ucXrlqJgYhSFkfxs9e6/NwI7AvjlSIoIbMBqAXkGoP89AHYEp42oYRMyWEys57+fIiVWqd/0a7Y6&#10;jm4e1hzZ9rxX5/uC+dueZwBclHRUKrJOSUupr9yshnmE/Yw2tPTKO6Z/7CHWfPBH7gd0I3083g9A&#10;u7VuJsVWAzrjoAGrSB9TcHM7YCK2jT5pBAz2EYbyoC2OtN62QYroIor2Azo9fXWAmPFVP7d9dGt7&#10;FdxaU5tD55tzh+73dextG3N9pApyRRURukrNAFJOSmP+eWmvCaFGx0oWo7r7t5WJhdSPD7M2kQa1&#10;qUU0HueDFwz3etehXXLo6BbZvmOpbFw3VwrQ965Z8Kb8l//l/y0/+C//q/y3//0H8tcA+G9+8Pfy&#10;47+B3RVwRHZuXCLzln4sSxA2LFzyocyf+7a899Y/ycI3fywBuxZIxpn1jNZOGnaWicA0ssaoRUcp&#10;OaaIWId3LJSf/cNfyYL3fi77Vs+VrUt/IXvWviNnDyySQJpg8V4bJRujwLw4QByLiSDa6KKYA3C9&#10;j0pN7hm5BqB7m+Nkkgvhi6ewp4a05rU1pjQd1qNSwW5+nxlVGWME2G+Aa1Qll/ajaboeA3y2OKiQ&#10;Qm9HuB0G7Apwq17WVFmjt4ovRvkcaONs2G6iP84Y694Duta/bzfNthFkklNPZgfwbKB2fMxqfL3e&#10;iX5F8tDHbV3pV/TKWe+bkVavOd9UAzt6Tb906LCvVlFfaGOrYz9PMLlTo7tHX468bn7H9z/5g63J&#10;NbMj/cqd8nUjOkdiyL/2vuMFwHL8eCMfA7oCzNzzog9xsIyNPSylKUS67LPSUOIr12rDSMfYRIDD&#10;43A3H8Ze9KZE4nE+NMZ/iqu76n61u9yv6ho7b9fiPzsCeESbLdqRViDr86mpBhmnDCLfG+SDPkAE&#10;7VULVrrf/TTIdBTTQ9e7l6633vbrfaK1ArvP3gXXznd3BRG3+KI0A+BqInVNpiuAdkGvGyCTpvlm&#10;A7ACeQxAT3CBCg44LhsP4Pt1ZKts279etmxdii+2h0T7HoN2uF92oqya/+FbpNL/Tf76f/sv8sP/&#10;+r9ISuBBOb5nraxeu0g2bedsWIi75BxZ8PF71M7vSPihZZILB7sCV0nt1NtqYAUwFxIAdReHED+P&#10;XbIc4K9cPEeObV8iC975iSye+66s/PhNZJTvyZkDq+XA+nfE9cA8CYIdpul2Hla+RfyNCnD/LFAl&#10;Fn+rDKJ0580ErIPwy5oFwGpj26eljaa5Zh5sA+tLUojaEA2WAbpXZxSRic6J9fUsAFsgtjXJ1DyA&#10;upejZJIxvp5QA8EHl+XLP0K91It9fyUNrP8YAM+cDX8jkP+NAFZixzO1mXVwqrQcK/V2NgA7OlI6&#10;dq//UgB+3QfrVQR/CWCPQ0uQ6a2XBH9cJqMwdk84LEXI8y4xyy3E6L0w7hDG7sj1Uo5LOc2lWjrG&#10;N2qjpEstU42PFX9UrtrjfBDUFWJI3THUG/o1FpaNRDBsP3rfjDS0mWXmw/o9tc9Ry1k+cABbR1pD&#10;2iijm9qjrhKMnBTAAwBDj97X02fUQLGGhNKLNreHsVZPHQyycn9AThp9U7vANgCPM76Z5LWmmL/G&#10;ANbdUDgPwQRbuXMziioM/KLPSsyFI3L8wBY5cWiHhPq7cU5jI7Rd9m1bCZCOyHlkeXsxe993YCVW&#10;vMtkMwZ0q1cskG3L50q88xopurCdjMCVFDpFpukJaAQeUeki/46pjgzJiveQ857HxcfLRQK9D8qW&#10;jQvJANbL6pVzZS0+YxfZALF5xXuyedn7snHJr2THql+JO00yj8MLJYhRVaL3dok7v1FCzi7D2SNW&#10;7k+gULKPhqwIPI0bxw0aic14TN9CkNHN/1+9wiZHMMRT7+dBzOI5I0TlMQWxidz697MpoKwLgmOn&#10;2hbhbSDWWz0K5Eki+qMnNfKbP9/CDUSXraFmetL5tRpYo+u/NwIrYC3Sh97/xmjsAGBVQllR+Js4&#10;1I4WtDZ2li3SzjyzAdhEZ5hX3xSBHevgf23EdWSB2eidswB45bx/lHXUZE77Fsn2NT+Xo7vniIfT&#10;cgnx3CqJQQcA9VEpAMwl1J9FCacA9Em+1vvO7A86bRpMDcUBch0aZifgGKDuNCQBPhQzCfY2Ntbr&#10;R5sySjywGFv9pN8G3ERz6wwx6hpgRDFKSqiMqgFmnP10vnshnvQAbHW6UC5yPx9WM9bSBWWNgFej&#10;rQEwqiR+bpQP8jizWI3ACQnn5ODZY3Ls/FlZsXOHfLhoDuDykjh4wuvWLpW33/qVuLjsl9Oue2TZ&#10;8jlymvs1NNd8T+81M2hXlFKuJ/fI8YObAfR6NMuLJMN9s5QF7oSh5gohJtnMga0xkv4bHnKBOodd&#10;7OJFH8iePZskJMBFgsNOSzAMM1//Y3L27A6Jiz7Na64mVV8qm0mx921ZxN9js6z46O9l7fyfyoZ5&#10;P5Jti/5ewjzWM1tPlfvjNgBb4NUx0jRChj6ymWuUKG0IN5rKoMPSALyulFmmA2O8v/cYXU3zXBWW&#10;qLeYHq2NzVxZiR9E01cAtqfmGnnN82wgVgDfHSmRB4+q5Ks/AWB0yzYA3yEK62qWV6D91wBYn6vp&#10;8te51K9zpmcytl6yv+hOWym0ucXbWkE8my+1lUorcF8SPbivYJ15ZgLa5iP9ytRutgjsKIiwwKz1&#10;sK2p9c3ptWPkfbX5weZ0qUepmsZS5zg+zyeOrxf3s7tlw/o5sm7Nh0SD92X18nfoyP6jHNw5T8Iv&#10;8qHd/7FEuG+RtEC1ujkqxWxnuIQGV3W46pJRSHpXqAL7FCcpzWK2SzR0TMMMWeBrALYxgrTe1uir&#10;tZp2tZVuqU0y7YybW1J2HWmZ5hoAV2aRca/UhhmRekA3Q6iRHBF2FMXPKHX8SEs8KSyAtQNYlUiD&#10;sLKGqYEniPAZyb7i5I5QwuusbNy/Vz5YOBceNda6Md6yZO1a+dmbH8mpc25y/Mwh+fn7v5KtOxHy&#10;QzRxd94rTqePiSvUTdczRwH2Pjl6aJu4YMyeS3SspBl1BZ701wGcLg/ulIjfmYN0v9E4Y2h34uh2&#10;2blnpZyEFurK8ThzQArRYUcEuUl4KP5jGAuGQBcNuXhSVi1EPjn/fVn8/s9kw4KfSXLYcWSEWWxv&#10;+DqAp4iuA3S+e5XKSbYxopphvq5nBp0SvB0DwWM0ATGnv+zH3J0Mhr7FGOSQSZpj47C8lCmnEdkW&#10;jW2zY43AJnWeAeD7Y2UmAiuA72P7M4oZgTaxLABbwNUG1veNwP9uADMjnnzeY44C2IrCs3GpZwfw&#10;ENsoGC/NOP/RALb41zO3H34rgMPDnMTf75CEYUTndno7ljj75MzpPeJ0fLtsQ3erqpXIICe8q36G&#10;uft7shH/qm04ZOxD8ePptB5R/ToJh+SfGXaAGg0xPc2XbMzpSrO9uLqXveT6mjTZSOVUQqcukgCz&#10;L5MUrFAm4Uiro6S1Y6kPQPfxoemzE0G0vrZ1PmmWKelEo7Th93IMv1c3OsA40lEH+45Hb1FTw7ga&#10;xxd6rN0WeUeJSKaJhWJoCtAXpfvjwOkqXn7ucpCIupQUNgOlTkaCN+YEi+Tvf/62HMOz+ZTXafmn&#10;996RLTt3S9PlBPGB/unOjqRgRBPBwR5ool3khPNOOYopfn4AjaZI9Yz2IAtIlEmaV+MqoLCfe8yy&#10;/c8dxaL3Y1mzboW4ueyQQ3iLefmepZm2R1ZjGp8G+2wHY6mN21bJoUN7oJtyccwKl9ALbhLocwJr&#10;nA1ybNtHrGNxgRyTDWgQKtBYsmrTMUA2TXTtgzzSThrdBZOul/sT9Cnqii7ws2+Lz4kVEuGxWZJI&#10;99PDuSAzwirPPC3NpT7S0xRF+cLFkPdYpxJTRFrjO0a3WWvelwDm90wMl1GDl+ChVSm//zPiB0zx&#10;BiFy3MWGRwFsRdHXWVnKxlIw2wDtCHDHJtY3iRxef9xSM31dpqjUTj13ldYJW+yeAw1zJpBnLk+z&#10;5sOPWJP6SGfFZl6MgQJNLnNermCx7RI2x75X2CxGM00vnD3se4QdI61j9J09yr7aPWz93KsNEdow&#10;sx2VLOrveCMt2UNyMn2lABVRZpqvpCX5kMZx9Q86KR5uR8T9NC6RKT6oVrbLSSdkfoc3yI59WOgs&#10;f0uO7F0hG0jzlsz/FdGByIAv9LFtc+Ts/gVyOeMcKZruqrWtPdEoq2OlUXi3o9AFx/lAVJd5Mipx&#10;l7YK+NQIIPpgJ/UBukEIARoJtGOqrCCtj0eNEEKjM5FXa2itsbmvjTPjTGm6olpX82HWBWcDuXKP&#10;+ekIr2lSZ6WG8kEeA8D3iMA5aI2dnPaJi9thE2UPsFKlKOW8VOWFii8GBms2rCEynpCz50/Kz37J&#10;/23DOtLRFPFFPnnG65CE49wZHXGO7QlnSX9duPDtkkLS79poN6lHSDFISj/BBePVSZeHNJLC0DnP&#10;W4iH2JolchrZ5NGjANjPVQ6hs16G+0g6csrt2xbKsjUrZSka643rF/M7MHtfv0ROHl0vAR47JeIc&#10;EsCks4Yh9wgHDdtCN1uENHUpqfGAcq3VoA/LHQWwRuGWmlhxObBUTlO/O+9aKC675pra+iLCjUjP&#10;DZLou0VSLqjDyX5pKAuUFhWvsDa1Vzv5XDwndIyFEd4kZJMJut9TAHh6slgeP6mQP/4J9tW9Oqxo&#10;K/DUuk36+yrdVWBagnylSOoIyBI1/OsAbJMgOp7vcvlw/P5M4zyLjjmb8P+1lNq+JHy2heDWVkNr&#10;ObjjgnBHKqXjOMlKn2ejac62zvTrjpc28GrK/oYafXsz30zE8SISg/eEOG8cKi9Idh7WOtASU/lQ&#10;l5cgqg91kwjUPgFE43M+1IancaX03cftHjl8Yrds3b6K2u59OqwfsVXgXanJ85UpmlovAax8XLrP&#10;YzCyJuD/TtP4KqUplqYzUCxxcrHBKVJ2UpozpA3GJVcwq2uNYAwCEQMW0hgfFq3vtNazeMFGA6tU&#10;Qjqi/UTyfiWeaJSAuTQ5mCePR3kuc24LwEppHAXAd/ngF2X4ids5JznpeUIOYh27edtyZq/nJQWL&#10;H09PJ7jVAbh1RksKJn+ncaX0u+BK8y5NAi8eRv54QCLjL0p05HmJCD4rASGu4uu1Ty6FnZLG+DNs&#10;bPA0K1YUvOoTbUDM7WMuMPGBTnStMcdf/jGRezdCjU2YF5yWw8ylFy7/EDHGRdm2Y4ksWblIlmJj&#10;tIGxVXjYWVaxLJSt6xexjuUD2bb0TbnMVogh3CUf4rwxE8DTvFfDpM49pNCDEEiGAbHO3a9TXvh5&#10;7cVIfpd4OG+Vc6fwyjq2Sg5vnQMzbY7sXfuWuOz8UIpTzkKhzadRmQKA46SVTn8zHPcm9ODXUFt1&#10;IQgZ5YKpv+fBFIywZ9Xy5z93IT+sl0FMBZ9Apbz/3Cbo14ipkfjRp0OmxrTAouBRIP7PBrCjOMLR&#10;qnY2AM/q6GFfUarPV/B+G4BnW80ykyhigdWK4JYG2VFs4cjFfiOaiKEnNeWCBNJU8Wc3T0DgccT1&#10;x8Tb57hERLBSE1JFAvTEzPQgySFCZaHBTWU1Znbyebyk3cQv3JmotFd2H1wpTjR9XKipW2icKIBN&#10;k0ojsH3cZEghRE+NzklsP/Rz24DzJG6PsTTG4p04x7l/UHJj95DaHZD8lGNyiTl1TRkbEyoC4Unj&#10;kEHqOA5Y7yr1cIRoQCNldJjUfBDiyTDRmvWiCuBHAHgMB0jdPDhhusHQGgHwNBFYnTNdSYU9A93l&#10;zEV32XdkG2n1RYkJPiVzMKifO/ctsgz2F7FS5diJneLhvl8q+X+nsTvYB7O/2OQgTAVYhhZ1XkIi&#10;eQ8uMN4Jd5GmxDPSlG2LwFM03Rwj8D1S+7bSSEkIdkVIf4D69oR40BTzI4U+fvyQLFo8X+JiQ2XX&#10;rjWyau1iLIeWy8bNyyQUFdYqjAQ3r1tOo5GuNV3qCtbhDOL8qQDWxpNjBJ6iAaURVwGskXgIAI9Q&#10;XnSQiaTEn5XsVH98snz4m7pL4IUD4sTf7fie1bId6yK3w8tpeEUAYN7LW4yfVITCRVcvCN0At53e&#10;QltdFJZLEea2g0746HC2/PmPd+BHN3IBvWwA/OAFIgO7jlfBazOQw1ML4CqI9b4CRskZCvCZTS4r&#10;nbbSbNtzbEomK4prdP23RmNH50vH5Wqz7SKe3SDPdkGy9gtb0dlEZLtrpQLNsQvt2MTSiPxNIolv&#10;iriOTC/r/hvxkBdiMT1LR0gfy+7b5JQAxPEB6HD9JCLqgnhirVpTnYjxnAs+0HxQSReDwlwB9hk8&#10;sy5IDvYs2Tg+5HASEz0lEVDHhp+AcBBBfQuHVutTPUqMJ73t58M20Jcv96ZqJYAP/bwP/5E0nK7s&#10;lnl0wBeKp/NqiUY0nxqyX/LjjkkRjKSihIM0zPTrfVIQf0BKUo7S/T4pTcXn5AbEje5WvJaZsY7D&#10;G54cpQZkufc9lps9m8TNke61BeBR5s2aQk+RDhZhVHDC+4ScuugmRxklHT11QHIpFRLRIC+jFl20&#10;bIGsZpnZ0pVLZO2WZbJyzbuSGOokMeGn5dipHVywjstFDPwCkTGGRp2h6XRcytgs2EQHugmW2GwA&#10;vgugb5aEyOWEs3I1P0Cuodpq5uv6MgwFs0LlHJG9KC+Cupj0edV8Wbxsqawk6gZFeslKauYNdMe3&#10;Mbbasfpdqcz3o5eQIw/vsjNpFgBbEdgCsALyztV4CcAHzM9zF/X0QUnl71WQ78+FyIMMywPvrN1E&#10;6J3SRgNylOjezxy7B2psL+XHACOxQaWm0jwcV023NhG5EPZ3pmJjGy1ffdYmzx618PculyfPOo15&#10;ugLXOsYREtAqAJtulLzs+CqQFKwzm1zfBmALxJZiyQLxN+mNZ0uzZ9Iy9aLiaCT/XbY9VjR+6a3F&#10;/01BPBPAMxtSjnXvTI71bACd7TFHY703EjCuS0j0YsFZKABULnGwZPJhSs8Mlfj4YGOR09iQhSGa&#10;n2SlRUhaSogkYj8bruL5GFay4IHlT3PFn2h9gdowFk1uRpIn5njxMma0rfa9vUZlA4AZ/PexUWGM&#10;LQFJfIB2c+U/eGir7Ga96XrcJjcClH3bF0JZ/JUcxDHxNNK+i8yp49DYFrB4/DI2spVoji8D6oq4&#10;PVJKtC4G6GUqhiBSN5ep2gfDdSLDQ6LwJOnyCMAd1460cqLZQjhFp7uQCHbQebscpwbeeWgnFj4s&#10;MUMUkUxtu2DJXFmxYbXsOQw3Gh/s/TzvlOdO/JQ9uDidoWZ1pgb2YQx0SoKIou6UIGddN0hppItc&#10;Jf1szpktAjMHBsD9mCU00+RqYCRXg7/15fjDUp6KaT100baacHzIIhA4IKvMC5LgkDNyynWnxHKh&#10;XLz8I/mYrGDVwncA8DtSiSPKSH+OPL7/9RpYI7CJmNTALyMw8/Wea/ESzyqbiIv7JeD8Lgnw3imh&#10;TBXOnNoiF1mbE+zrLBmJ9CT42w3jjTXCOpcRRAzDbIAYxIy+j39/D139HsqSvluM52DgTbMF4/54&#10;kfz+N+2ok5opacrkMWIGbfyoEcDLtJRo+5jznEhcVpkit3vrTKRSVdFdBfADW1Nrwi45nAlg29ev&#10;tMSzgXW278+UJFpgfmWq90qmOFs6/W2z45n64tkAPLOmdVxbOpsIwjE9duReO6bQet9yAnkjOYW1&#10;KtR+eTkhNFD8EQQESx5bGXKzIyQFo/dz7oeluSlXUqiFs7GtyVJBfRbPRXeblxMMyH0kHiF+JM4Y&#10;Z87uk4tEaD/qxBvszrVWgVpeTTY5m3af4V5j7l6Aha0nmxAvXMTexZsVp6TfGgXcXffLDtLILdtW&#10;yJq1C+javoML5iJYUvtlz5o32aVL4+UUC7jPb5KckH1SrEBIwhkEYJcQocsA9aXIXVKVfgjyBFTC&#10;NmrAm8xlYS6Nq7iBuvB6TaJkMQtOpI71pdN7hDFQajx1L2chrKhlKxbLzt3bmQEvxPNrM+UELCgy&#10;lPhwD/HFMSQOsMfH8t6hQQ6POyuBfvxe3B2vsna0OVtXriQZwL6sgamD78LBvlMRKTdwAR2ojJH+&#10;8ijpxIfsZpGPNGWoZZGzVPB/qWEUV1/oJtcr/eQWZJQ7zRlypShKUqIuSjibIjzwIKu9BMuMcuEp&#10;PGSLIWURLCZpMA3TjVe7I62B9WgE7sJtM4WyJQl/rHhM45MjTkhGrJsEMHk4z4aNw9sWiRsqq9tE&#10;Xd2iYXPKVEmhKsmsncxKqVQ+PMKVbsgxPVmUK/nsUrrFHqVmVpLSlf7kthnBmHUq5qjAfoAIPCS/&#10;/nKCLM9PmluL5BO4xKorvkfDaxJwTtLgGud2gtvZR0627rVjBP4uNdP3SbEddcazWfV8l32P48Jw&#10;A2IH4/eZAgcLtI4+0zOB+k3WtY4+1ApgVVG9kUxNl0ganU/qlpaKXQ2m7vn5MbheROMxFS7ubGVo&#10;bCkirfYDuGGSkxEGcMMlizS7MD8MM/gL5udSUwMkjGZLEpE6PvastLOu03JdnAngIfizEyyUvozP&#10;VVDIaYzs/GkWBdBA85VolodF8Dqe2OScZyuC29m9NHu2ihMnnjUwK1H/LGAx2IIVH8lHC98ye4ud&#10;8Yg+uPk9cT+6XAI9tsAqQ+zvswUO8W6ZVpMCRAwjN1NlUncEGVYUmwtQC11VXjX2uTfr2UrIEjc9&#10;tcXhEnbxCIZvO2Xv9rXse1oq2zeuEO+zbCPEVC8t7pz4Yb4XkxYmodF64QJUcT4SEemKLzUqqHTk&#10;kXnnZgXwfdLSBvyor/CcwXpIJ1gW9UGA6YPZpoYI3Sizuowqi1qfzQnNEGWuJLpITSLlQtY5aUMi&#10;2YVf2QBklX7Khruj1MB32ftLp15r4JcA1mYftavOgbX+HVLRAb+7B6P4AI/dlAJnJIPsKQ3mWRb/&#10;5ijGX6E+h1m0tlkuQkZRPy0VJhizeLunt+3W5q4yxAhQL8SjAPfuaKE8YJT02993IOpvkT7mxU8/&#10;6SRCTOChpSBmo4NudbBvdviEZeEVlWly604NDZ8JzAD6ZAKSxQTz2gnGPpNqBkC9+20AtkD8XWYA&#10;37djbQF4NrWTY6f623Y7vZwnUyroqOklKJXoYT+O4P2+ALYi7Wy3BsD5NG4y8AsuyiF91FqYBkdu&#10;LkAtCJdUou0ZPrgtbSXG7D0vJ4LoHCEFeFJlq/k7DS19fka6Ap+IFMeHAjAmJ3jILWpNy2TNcl5U&#10;6uQQMjmdAU+O1UhRfpC46OwZoPoShUNC3CQWMkVOdijL1nwkI4u9xezhjWCspY21PLYknjy5RY6z&#10;aO2Q8z7ZfQiKIyn4SUYxayGerF7K/uIFP5f3f/5/ys4V/ySV6IzvEYFVyD+M5nbMGLhTx9HM6mZs&#10;1Xo5QG5U4ciJ/c9tWEq3iXZdmAr0X0+WzusJch3KZm1JFB3ri0QuZynGcjeXTOQCC74jSLX9Qz0l&#10;JJhDVI4EwOWUDgq0JtJhjcCTUEEdI/AkF447MKOu4m7ZhUCjGz63zbIIhpT9qDdZr1JDlRJKOt1F&#10;jX+bSHyj5LxcyzsrLemAOeM0e6Jc5UqxO4vMVc/7ag6sQLaaWLcRVPSpFxcReIwudH/7JXE9vE7O&#10;4MUdQU8jgfc7I86dJWonWGtKFnR2u/gx07+tnl5GTmhTOc20vx1GNjjCRXhsiJ7DSAGrX8rkd3+8&#10;LY8/uWosaacmm7k/CkAnmZ+OwYIawhh+2PhDP+P+xNh1KLfN8uvP6dr+bkKmPgfEuHpMvuA8o5ut&#10;M1y7zY5jKv1qfmzNkWe/nZlKzwSyY1pt3VfwOrp+fN+oPLNuNtEYA/zHX9G0+w1AdjgWgGeuZXFU&#10;OM38ngVc9eS2oq7eV/Dq7RuDLLvqxdamAzlfI4ufq/FfriwLk2I+ZFl8cJ2OrZeb14sBrB8pb5Tk&#10;50TLpcIYUuwQyc8NoTPtT1odYMzCU5kh5wDkDD7k3wZglSSOMW6oIAL7BWHoztaAMJpHF/ydxZfl&#10;YdGk4+fhCQeHnibCubP+1JNs4ILUQAdMY0lXQhKRGqAH0UDyxHrW15s6znWHuOMn7XZ6NwKDD2Xf&#10;5oXSWOgjDzSNRcA/eEu9sQAxUUnr4QFcJK+XB2CVC18YlZOe29SnnYDqNl5gHS3MplsBGc4ifdR8&#10;3dcTGWvFyw34140ViUgWozAP4GJFBz+SLnx40EHTxLqeg6iiwFeG2Mn02hhJR0oq3GA0c4fRTDcA&#10;74ZPrhzvHuyH9PTa73dBBdW5uO5R6taj3mTwu/uwLhpEPjlYg4ADYHfUBstDuNBKg5w5BzZNK0wW&#10;NI3Wox3pYZhgIax+PbF7lRyELHLq4CoJYVGbmwsjJbe9csZlu/jQ4LqjKbfSK818GZ77y+huG+PZ&#10;aJSQO0aKkDUWYbdTIb/90x15/tk1nEVKpYmspr4mQ+7cZufTPRw7fk3X+UvS59+wqXC6VUqysEuC&#10;OpqfglUxDa1HEC0+//0E/tMD0B6hUbLS1CJsWEC2ReRvB+5s33dMtx3r5pmg/ksD+NGX1Pxf0al2&#10;OK/riWdf0TJzZek3Adgy2X+jEkfJK8muUpvpwQf+otwkpetojjfjgluogqqKQnF2KJQrpRG4Xyhw&#10;w6SQdDsni0YLdq5Z2oUmnc7LxsqGUVQuj2el+5gU+hsjMOnXODVwJetcAkO1nvSj6x0gUbpknHFV&#10;GuOquARfgEqzLNKT6OwkFyBAlOGddc6PaA2xIRImVBIpt24byIKIkkbETuP3x/MaJ47tFDeIEVdL&#10;/OW+mcXqKAU+tGqBaWJN6roV/o+32C54G3JDB/LFjrpEuYWU0dwnvW2HSdXBJoXbzSwL47YDeuat&#10;FkAFKPpYCD5wVdeFqsgiQVrro/DJ9ic6estNTNLbCv2/PgfWWTDprJod3KZJ1MfXvXTIB1BLDcHY&#10;GuJCM6pm76S7w0TuEebGuup0ELnlcC3bGGtTpYfFZ30YGAxxsR0mUxgmjX42TRNrBoA1AmvEtRE5&#10;bDWwnn7OAJrkzqsFUoendy7vXUq0B8bvG+XgjlWya9MiObZ/FWZ7aIDtRBol04xDs9SjzCvbIcrS&#10;7Z/C1uf+dKkxmP/tnzvlEwA8wuiwls9KMRe38sIwqbocI828X32sSL1FDyA3xZM1sicliBm0+/7F&#10;4uO0gfT9kBQXhMngWBMRiwj2W/Yw4bt1lzmyGR89Ib3G4WPi3wDgbwK940hKwfyXAvAT7barEf4X&#10;cK+/pIn3hR7uc2v0xGpja1+SpmYCjnuWrFWtjo99J4DvFAexVuQCm+lZP5mMFA8lTUWcCzuGAHbq&#10;WWljXNHOc24T/TrUhA4hwU2AfVUj9pUEuVwSQ2SOANihkpyMoZwuSSMCmxoY4oKyqIw3NGfECMJt&#10;Lh26JrOmKlVCQt2pgamhAW2sAfBZXiMA8zoWrWmzjI54MtsTk+mOV9VApIDt5A9X2OvCKXFm9ON6&#10;dr+EMNbyQQYYQRSPT/TFatZXMvm3dFQGySSRV21/JkjpR4ik44D3/i3AUIU5Hs4ZtVpbAr6bSBK7&#10;ISn0NOG6CTC6sb9RxZWC4I7uNGpKM+DtpHa+Q2rdSXp6h9UqdxqJ2s2ku0TMbtLjG4xlbhQFmAj8&#10;ehOL5ds4gfST8dwiineR2t4BtL2IP4aU081oy8ZUY+5qPKlse6RGIFSMtEMZ5SI0SHNpiPp0CNHI&#10;MO/vKH5fL+5VARr44Ubfa9MEK4VV5+5qLWvcMxTECDj0/9LJ305Xu+iKUwW5dpu7b+RJK3/LkuwL&#10;NMqgaPK4Ggdo+qyrYCdH9Fw2kVijskbgCdhYysq6P8nc99EV+R0Afv5rAMzvV8ZXMRlTEWO5Ekq0&#10;SnZuNWGHVMnOrFJIQpeYfFyAhut7fK2k+O+XhIu7mD8vRQW2VAL8jkvVFQg3924ykhmhATZMU6tf&#10;xh73yyhAG3uineo7jJ04jzq4vW27P+NYwHV8fBo+tnXuEtH1qHJqmh3Id0nd7xH5bccGaEcXzJcm&#10;epQBWu++rIep3x/i2qlHM42Z5wlgfvrFEI0t3Un86lgd7Eek2xbnWncpWwKK2bjYjo/pc/W80V8d&#10;Lf1VejCi4/Rgyn6nLFSuFfrhV4X/M6yiaoBdwTpPM67Bs6o2Vz2n+L5udADI3Vxhu4hI7Y0p0soa&#10;lmoAr24Qym82SiP7UX8lFSXYAFwldTWpEhbO4q2UMECLPWysrzGu082Iyer/zG0G5P7kVJplnMrq&#10;VAln/hyf5C/RdIu9/M7IRda9xMAeC4YpFgQjyg8yysEjdI0RZ3SjZR4n8g4C4ElUSGM3WXKmAEbo&#10;30aZcGT7R+JycDkLtpWiuEWSsdQpwRjgSoEntEmI/o2h0gUbrKcN65/rmAkwhum4Fse2g1gWZ9vO&#10;7auosOAPdzdGUq+y3aLIV67DOR4C/DO70JPqFU0k79YxDZFXo29vB9HpDkDmDLCQfNjuetIHmJUm&#10;apafqbqLY5wxlAvOc4dvE9F7suW5jpFmAbDKPNVWRwGsR611hnWLIbcK5j7EDWowf0dTert/1hDf&#10;H1fKqnLK1cSBWW8n/8ZXq1tshBEFrwHwKCtcsfZ5/LBGfkcK/ckXN4z5XhcXiKbyeGm+jNso4L2U&#10;CphTfRG5+EttUbhcq0qSOiJuJjP1AmrwQsglBcyi42genj++Ts6dWAcfYL3ZJnGjjSYZ4Hyqu5lw&#10;25hQrfFj9dZS0M4O3tkArY/9JQH8crxEl/3RZ4CaMxuATflgB/Fs2xT//QDGTVIdJfupy3QjXx/G&#10;7j2k0T04S/bab3VbQ2dlGP7PF+RWgZdcp0PaqGMP1q9UYUR3hfFHrTpiYALQiuLlFtzm29SSGkGU&#10;yGGZlw8aEYPNOE9399RXx0sYS7cSsIdNy4jCSvaCROIFnZUXy5rTEMnLi2M+HQelMYoTKVfqsyQk&#10;wg0P6UCJSgxge4MLdTNd7GQ/0m0aTYBeNzv4snA8nA183XXhNgDDxJokYk3QnDKzYMTu1+ozoJCi&#10;Kjp7BKbVDtnJ7Nn1BCSSgH1yDGO6cydWSSj7lZIwbS/E4ODKpfMwlPzoWgcDaN4nmlz91MW916hd&#10;W2k8NXPxq1NLXd6fSz4vATxG3W0aWZy7MJn66yIYeTmx19iHepvdU9dxH0FVNNBNt5zx2hjNIR2z&#10;GX8p9XyGIqrm7fq18Swzjhrch+t9d6IY8gRUSgNgjYy2CKyOHOpfpQBWYb+JwApczhAzcDVg0KPP&#10;MWZ3RNxB5sZqgtfNe9XJv1UbWWo8r13nHlL7HubpXbDaurng9KsXmpockrpP00R79KBafvOH2zYA&#10;I0nshcF1k/f3Bueqbr8EsEpWKYeem092VgznvhpW29WyWLlZk04gANB59F2wA86FAVjCOC7l/H4J&#10;dtkoHpgkxAQcZv0LWzDuXMZsnqjLytNxovAkoNQzG2DHH9wWPd8ZgbkYfFsEnulFrZH4NSCyteKb&#10;gKuPW8BWEM9qqvc9IvA3RWUTgQdUR/vy6J4fdcDgA0p31Dq9ALyH1SuDcGKHaPoMQTjoJ9p0syC6&#10;l05uF8C+iRvGVWSE9Wk69nBhtckZ6eUqP8SHSm1SNZUegNgxYJwviQZ8GO/w/eqSSCnJDycND4V/&#10;7EpHl86ozqQBYx4RuCAvhgZapGRmREhtQzZLx09IYmaIRCQFyKnzJxASnDLulMnU0LrVIZNUPiiE&#10;zioNsJ76COpOmjdkA1NE4HHM4sb08KG+1ZIjMRjIR8QE0CQLYMvDKQlheVp2qreconHnemy3nGDp&#10;2pE9a+Qwkr9DO5dIwEn2JYUek3g23udHswgu04cPYRjNJN4fs9kiSm5e8pZrzHW1C60jrFGaYApi&#10;PcrE6uV9TGQlaipOG1ksL8/BaeNSBrZABefkalUg9SkXUi46YzT6ptTUjlpzHFGG8rtHqT3V1F2p&#10;oqN0gO/fLcMXqx5gQ3kE6LYxkg3A6pbyNQCrVBPJpmZGE5pq03BStpz6oI1zVCesRvBKd1Xg6nG0&#10;6tELiOVU2teZA8BJz7nwjNHM+uyr65x2/l2l0o6rSnNlollb21aXKjcaADOnheZWA6O6mmL6KTRF&#10;8+HfX2LXldbjTcXRcq0sWq4WBElxtKvkBjlLGdE5PfAI9FpXyQg7KmGQaXIzfOX+i05SaYD8APDa&#10;gWoBduatI4CneL51rGg8xYVALYAUxNa5+5R0esYmxZkkj1dMrEETYWeeWUFtF0U4XgAeMhu30uHZ&#10;0mZHTbLj9/Vx/fqNcfi56hYxzBVXzxDKk8HWZAzdWd5lP0oLVHncIA2eAbyq1AGjp4G5ZSN7gRh3&#10;qBe0Lv1SP+guNXiHrNAF51eVMP18qHS3rda//di1qHJosE/N0PKYN6YiNme1KZza26ScbfyOerKA&#10;evyxKiuwkOWqfYlubyZjqmQibENrgXiQZkUD1vCkQNnvspcRFIAmAmsNrQDOYFYdHukNgF0BVORr&#10;AFYWlgJ4gi50T0uGpDM2S2adS2oiXdHwc3hLe0GxjJaIcJw54skGVDIYeo4G2hmUS2xMhOqYw+/e&#10;t32xHNq1TI7uXSln8Yz2c1kvkYhC0v33SkM6TCa60P1cCDWFtsA7CoAnbuXLHdaTOm97V87smSuB&#10;zqsk5jwqoAtsdsCdMjtsj+RHHZDi+GNSmeFGmeKDgCKMyEhDkCitzapJuN/TmLpPQRe9j5Dg1y8a&#10;TQTWyOwYgWcD8AApsdmSoWC1C0MmdRMDf6O7mhKr2ogzabS/5S/Bq+J+PVbqPEnta2tm8W8hAt+d&#10;KpdfA+DPf9uBW2YV/QcuwrDsagBkLU2sNppvt6/ly41mTAYa0ymzmMHX0EPh71ut+7Sg4RbShCxO&#10;90UNFghJJcKk4NWk39mRp7ETOi317OcqCIWEEu5EvYqBHs6XCuDJ+7ZI+5cAsALZBuZ/BYCJglrj&#10;Oh4F818KwN9UC78E8Jipqeh+qoMjt3pGmJ1qJ1T1s3rU43lAXS3ooI5Qw+mqzQGM1fQM6epNiAWD&#10;2lklUmvUHiB9HkSLOqam8ApYu3WOaoEVzAOkhFpLtfNzJQlsQSRil+HwcTnltNRkebJVgfqahtAt&#10;fLE6aBq10zRq5SJxh9FIBitTEhldRWLivgH21InT+2h++ZpGV0ZWBDTQSCIqUj/SsM6rsVAp1dRO&#10;o692dmFhGQDjmYwyJ4O6KxU2VSr87zhYVnq/nBFZdOw5mmhBprmWlBJMeh4EUcNHYnHOKKETHxx8&#10;GlWWm7ij7XU6vllOHlonW3Gr9Gb5d0umN6tJPY3VzzSRXle7jHFGNY2nm9/dmCobF/1Ulr37I9mE&#10;MP/I5rdk85IfyoFNb8mpfR9hb4Sxncr6/KFuhmBsZ/ywDsvlZPZPZZ8i4p+joRaE8yemfaNF8vnz&#10;BoCmlsCvIrCJwsxju/i9mhZrzTtEitxPw6pfaZHUx7pnWE3jxzmTXBhs4IVHbvTEyATH1P3yMhcM&#10;C6zICM19W/2r960aWFPoL3/XLl/87rYBcB4NUd0a2d6SL9cbc9nt7G2aU7VclG+wVvZ6fTq00RTK&#10;EdROdNfbmC40sZmjgiZXIU2vbKi9RTTBqqmTS9NYtxPiLEn+RGAoqwlRp+TJJ13Uw4j2SX/HtQ5W&#10;INvBPAWgNSqPklqPccb18D09jhH45X1+fvox8kcF76Pb5qghgdI779EBv68dahRVD1VPDOnkoTp7&#10;mLpXa1sFLj5aNKis8/wrGlUakYmseh7DQnt1bAKImcfoju1H2Wp637p9qUk2j2mH+9XR772hmxhU&#10;JK9dUBXJm0PtM6zieQW2LinTzQwqClBlj+prdb8QtDxzSE2HoU0OsSRtkJGK2tkM0pEdYAw1Roo1&#10;qjayL72vbGBWTrS6PahOtYP9Sn2VRO7yMLlF97YV25r6dA+pSHXDPvYkH9xTUp1xFsdJL2nIc2dW&#10;GyHtgKO9OZVZbCjk/xCM3plNwworgliSqx1smGVx8aflNnPbqTt0a+koj13joqSLu6k5dQ7cezVD&#10;smGh5UCJTKPTrWtNUxlZVeRHwvX2oZ4OgR0WhMhDeeE00Yjy6VAvK0tjSL09zPeCI87LOe9j0Ckv&#10;ygW3/RILF7wt94I0Z7hjvhdLymwHMBmOmrtP3SACchE8tG0+2umPZO+6j8WddH0Da13WLUeKOf/n&#10;cmDjHDm1e4FsWfyPcnwrtTj2syGu0Dz9dmM7uxfnEwAdx4FDnRO9H6E9tNRRNaHTxtMrax0FcRcX&#10;3x5HAN+GzEG9qza/ti2ImiKrdlqBrLuSbPfVZsfWrHrVsLJAq8C1zusAvmUAPMVq0oqSYEz26Zc0&#10;5cvNhgIynIuyGbFKXMQp/iZ5pjbW5lZ9cZRchqzTzPaNG2ziaEVv3VKdBm0UMDMrvpTsw/YOL3Oy&#10;YI2lwoSLCaMfUcUEoLMC0LbLA011lSOtUfj+LcDbYaKxgtc63wlgQHsX0E4reM0BwHSo76mOWUHM&#10;eahumC96zIXj0We2jrPVXX4F3hF5DoHjKcC2Os6zAfbf+tgTJYnYLwCW3PENHV2o+4LldKH3ra9t&#10;Yw3H76sjBkDgjGDDomecDfHjRO8xUnG9HcEBQ4HSzxqR4W54yHYA61jD1MHakVaLWj5ASi5ox3hN&#10;o5VG7x5toFEjqn1sDxH4DuDWWe11eL8tOUQ2InQDVj71NMzqYCQ156LqKfWTlsvBcgN5W08rDSGi&#10;7XXS+nped6Q9FfE+BA4aWGosp/8uk0IzTuplnBPDlT0KNlJULLuGoWmmk0I30FDJzQ2WXOpyZZ+l&#10;Eu3T2EecSiRIJWJf4iIRT4TOgdQSQK19xh0VE44Z0QE0XogyrQpgZupfBzBiBmr+EbjYsUHH5DyG&#10;ep4QKKLomp84uAWDvHWynf3KrgcZr8AH37xqjmxe+YGsWfgL9LoL5ShNtk0rfglf+WNxY356dt9c&#10;uOBr5S61sA3Ar0dgRwBr9B0iCversIO/pxrRTVFTT2ERrAoura/H1PzA3NdjGxVZvleOUfc1ADNe&#10;ejBVIY9ppH1BBP7y93dkhBq4ByljJatp25gadDTmSwHjQFVYxYS50PFGVHG9ULLiPCSQfcWBsL+8&#10;GSmVUAtfr82WVgggN+pwE0F73UIXu45VqJUQhsqZK19K9pZ8ZtfZXEjz+HtkpVyUpjoEIn11cp9o&#10;fP8TxkzP7sioNro0EtujsQE05xsj8PcAsLlQMGJSEOvISMGrYH0B08o6n/xWnTk0Gtukk9+lKf7X&#10;Ank2vfIbY3SFLZBa4DUAdjjW7iQzAlKfKvV9NuMg2y6lUTX9pr4aMzIzjkZvxhxDWNCqdNDs/9Fu&#10;p9rmEH0H1FsYAOui65vVEaw2xSqWyN2tW+852kQbIAVX5Y51q/d7qvg+a047idjtGL630jxrgF5Y&#10;iwqpOoPmGach102ais7JzSp4wzTapgDMOMAd1igIcCf4WmvgASiV6fGeEh+hVMiz4nPxOCylo9LE&#10;FsSiokgD4PKKJCktT5AiVrkU6mNElXwiQywRuOhSgnggKXTCFqcgB40v8+x0mmDXmZu3Zp8zF6R7&#10;6q+t6bNysNWVUjcl3kwRD5cN4sLK1Avnj+J24g33+zTjMYwB/KnnSRGTYZ+dOIpn9b6N8LAXyelj&#10;28X50AZZuuAXsmLhr2ThW3+LOfxPpDDqsDyggaR7khybWLZGVtlrEVhVSWove4P+xfUrNCG5kE3y&#10;N5qioTiNlvouR0E9DZCnIG04Wsh+U/RVMCuAHz2sls9/c0N+88cuGlrl0gVhpJx0uKk0VtpQHjWy&#10;1yqXi2AumzPaIcZ0teVLSsRp8WQOnIqlUyziFw/onedO7IKhxcpYuNktNME0zb5KB1tPE2CuZ/Hd&#10;pRQvdOKeAJ5pBQy9aKYN0Wi402B1XSE17xltQOHUJU80ckL8GGeePP6Qmpkzfg9g24/WznomiNqT&#10;D27J1ENsgF4eorB9ZuwYiXVWrADWzrLjfNcxAttqYUCsumDlRDua5Tmkz45g/DYgf5saSr/3xpSp&#10;l9TyxhZprfNypYoCVtNqBauSMnRBGSBVnypz9DH7MYvLjH+VbrfjA8OHo98O4HHqLu1+6lYGBbBG&#10;YP1Qdeq2PiJnP1FSb3tJx9VlUptAffo9+1FQK9D7TLcXv2gAolGujwZYH+OYnlqEAKwl6UD0fxPx&#10;f1shvGQaQQPwnJWTPKTOHMyBJ5gDGwAjcMjhip6B+CKFejcB4kciI62WqjSJRbDgef6I+LBoPI1x&#10;VmCQq4QinyyCeVbJhzKcDncmabUvnWtfTOdKixIknY52ZvBJG4Bzzr8OYHsKfVe3I/LhPoH38+rl&#10;S2Ur3tOhiPs3bponO/aulv0H1kmALx7dGYHQQ49LOHLCUCJ0ChlCGNH94J4lNNCWyer5b8ve9R+y&#10;W8kTwGFeQEPrNQCbJlQZc2uIG5wBfucQo51JtgdeSjsnAdjTZgTtR8pIJqN7qMovSmd9OESReLnX&#10;lS0P1PCdCGyolHbShmPkterf1wF8EzolbCnq5i7S9triMGkiNW7lAtjIhbAFSWrTlWS5VpdGXyNb&#10;CkiPY2DVhZ3fSSlwlqxiq6xf8L6cPbZRfM5skQJGTWW5QaaTfVM72KTNbVeolaH71tEgrcoPhRRC&#10;JzsR+i6KsHgIPnEhJyUSv+88sqY26u/R0RbqWDrVdKxHH38dwKZe/gsC2JZS20gbFoAdbXgcgfpd&#10;AP4+emQD4A7sV/to7gyRCuveWFWh2KxrbFdhJbQPKZlAnQrVGVKN5JgDKtBH7coU24I0Rg/GhE7r&#10;XGVbafQFwOooqeMJ42ulzRONwuqTZTOF1xp7RGtlbaZxOwTJYpBae4gPvdldTFe8jzq7lxp7AMbT&#10;EGcYV44hgKx0Qm2eDehREYLxiI7ne7Ey3hQpI3CHp+l06wx2BNDaIjCqJG6H4Efn8SFJp7ZNoYOd&#10;rHROtL5NlUlwvaOMEisuDnlldgyA9oej7cwIw0+uQP88dGiV+KOaOkKq642wIREiSRwKn9womGt5&#10;F6VNIzDlgHpvKSVSu/xjpgZWg/dscQKoq5ctx+1jjUSE+qKDXilr163DdWO5HEOgERHsLsuXvS3b&#10;sJTdi/e07/kDkkGXNhD+cEyYJy6h+FV7H8KnG9+x1yKwzoHtPs8AuAPG1k3el07qbl03Os0u4ORw&#10;HC7n/L3sXoGn2TpqbJazBZxeIbHeWyUHY8IKZtTlqeia4VxPE03HtQ5WgYRD7WsBWGtgE4FpYn3+&#10;m5vyhz/3GAB3c7GoYTzYCPuquSKe0RFH+dE0q67Rkb5BJ/pmQzrEDhRuCe4GhF50+Vd+9Lac2LdO&#10;IvyOSQGZyRVq5GxYW6F+uKBSM7fAFrvKwvnrjKaucyFoxmSwjudcKQw3NXMRF4V8NNtZZDARADmS&#10;EqmMVL67B+O/iWZ5AIvrPlLFCSLuGMdE5fvtMk3dPOUQhSe1sfU9I7At2qqEkLSZ2tcWjV+Z3z3l&#10;e9ZxbGg9MlppmFuzNbUcmF7fGYEvIZK/FLMf8/bjzObc2NiONpX081YjkY10c/g2ta06FJIGj2tt&#10;ZBnNKUiJxKoLHewDdKoyUuYQkVZ3AuveJE23NZLrsjSzZwnwGlqlOlTa72s6ruIGk5Ib5hEXCV5b&#10;f98Uz9FbTc9135LOc/UYi1jYVQMQFQboiuss25pnDzD60qbaGO4TI03aSKL7C4jGdSuDukTSgNMa&#10;eAgwFWYyPwbAycghU5BFaue0gbFHCQ2x9Ixw5stwvPNjJTsnisZWgBTzQakvj5CjsIWicxJl04FN&#10;4ua+GxMDfJ0hHkTgFabU02t0YftZgn6PlHXIXDhs5nZjSBrHcQ5xoc5dtnCxrFm/AmM8H1mP/9XK&#10;VXiK4Ya59+A6CWXX8VI8szZsXCVr1zOuOrGd+TfOoCvnyJbNy+XAjuXifmQV5AcvuaeCAjYVagS2&#10;CQ8AsPqHcQyJQ2fx1MB99CdUgJAFIDYs+0i2rWGdzIo51N9raKC9Lavn/cJ4be1d+U/iw37j1suh&#10;8pCG1BgANv7PvJ7azk7Yz+RYOb/3sjxCzvj04RX5CkH/n/6EioifuQ3ts5TxX01lglSUUcPC7qtn&#10;ilBfjWSzlpS4jpEhnG7l1zeQKqexDvZKWRIXQQ+i7xGJ8XeVEi5YzZcTJRt++/59y9Cdn2PUmGfS&#10;6SvUxXdacvFNS6POJkLDFb/OWKrlciwsuhAi80Up5P+ZS4mUx6kmWtfQ0a7ignLjJs26e20y9bxD&#10;Rp6yTYJG2F3S6kmNxKTQFj1zGoMBi25pNbOsFNqiTdpmv+rEYUuX9bxAbP/JbyfkGSorPbqeRf2j&#10;jSm8A9XyJXvLdKltnenvE3Udn6t0zjdiWN+RfpH1HSHMIFmuVRK1n0E67CO2Mlyi01mqS7aoLetx&#10;j2zE2Ow6V3RDvaNppXuRdDeObtAbVyKBbn/XaK1gtRpgBri6v9bmTjkTwApym75UQf3q6PNHlHVk&#10;zwRMOqe6V80EjK8WP6O1t+4/AiBDAHOIiK1Re5Cu8zBsqRFSwmmYQxM8ZgFY02cdIymA8xFdKIAz&#10;dfxEFE5NOA+A46QMul8iKXUcqVk+0Tgrhy40TZaC/BAiU6Ic2L9aQhPjZe3WzZgROBGlAyWReiwJ&#10;kbwCuA366dcATL0/yQd7mguc67FtsnDhclm8Zj3UUR/8uNm1hI3PwlUfy5Y9i2CbncE3+mOiskZm&#10;rH2x+FXjvMUYzG/AnXLDCtRW695lrzJiDd77qXFbDTwTwDpC6lc3TgA8yGRhjNKlgVFOoCd+Z6f2&#10;i/OBtdThJ4jyG7HqWSE7sexZ+sFPJASHzQHes/vKh6YenibS6mhpCtAqcCeIxuPMoxXQj6Yr5dH9&#10;KqSB1+RPf6bRgzd0I1zoC5j8adS9XBKB6gxTPGb7bRgTNCt469OkjhlxOb5kNcx8a7mv3eksxk3F&#10;TARSIPNU8J4qUHOhYXqc3ibxRNVbpN4KYG90y9GMleqZCFyjTr6cHUAUDsNGF52xjqi0ZoblpcBV&#10;TvYlaJyXuM3i7xuJLDUXQ8C6uhTpYt/x9IOb8pjm1AOIHBOP2jEUaDdMr38dgG1WOmpo9wk+WJ9h&#10;VPDJH6dfnue/n0QfjIjhLwjgl13ot376V/LBL/6b7N0wh5nkh+K6+2PxZzNDjOd6SQ/YKYXsS9Ll&#10;WiWsXCnH9aI8kQOoKzCbu5LJbJKGUePlQHYoqdgBlwk6v2N0p6dIkXXj4ahG1JfAtBncWfpg294k&#10;G3htzTF71Ga8MQh4B3T3rR7u6+0QR+fKul5Tb/VrfX39faNqTs7Pj2kdD+lhvBOgdmbIPaL7qI6P&#10;1PidyD3GfW1qjaCMSaJh5O+PMoaUVY3UozAXqC+LkyukZmVc/UsgE1TQgMkrwJ0EAOeguGrGH2z7&#10;liVy1ueCrFy9FiPA06ZrrbPOpBAn+OMXTATug2N+X5lP6uCoEVgBfC1PHmCp64o97HvvvisfLJgv&#10;YUTgNavxv1qxTBauWCLrtiw3XmRLlrCyZc0KnEEWye59cLUB8MIlHwBgauc1C+Tw5o8xyAsxAJ6e&#10;UE2wztZtEVgX0mkzqQ8mmPpDD9splBOM7lQyGhfsQsf9HGOzM2isg5iZe4q3J44olARbSKtjg47w&#10;/mSbufAddNTdlDQDlFhmCbxeRJVCyevfBeAPkDPen74sz5834UzJqAWTvdv8X6NoTtVUxBoQ55Lp&#10;uLviQ52ElRAkjuuNNC/r0uUGYyONoDWYKJTm+JMyhxslUym0yTJ+5hLEjtjgE0RmtoGgelN2l4I2&#10;JuCYxALEUkZQOo4KOLNDTu1fKuHeBB+60w3U3u28fkdDprTyMzYw08nm+SqwyE/2MjV2IUAuoM6u&#10;oTbv7q2SR3SwHzzXmbCtY22l0RqB9ShTSzvROkp6yXE2EdjWdX4VgSflxR/wd+Z8+ifM6wD0UzrU&#10;jgQPrZfNa5h5sW0rxDdtjrAedxRDvATwR/M+lPc+YPPA1lWyYinzSMzbN698R3aufAtyAmbui/9O&#10;wn22ic/J5XIBQ/BY7x2SHKArMDGZI/UuhDWkAoBi+MLFKScYvJ/AE5qdvhkemIrjzKirLNXQXcFn&#10;d6i0orDe6sJpHTVZIDbNM02n7eDVnzPgNWtJbTzqYQCtRyP0sO7NNdRM+/iDNHFkgJ24gzl8uAvl&#10;KVFCzd2VTKHLzdSVUo3tRqnTirJwoYzxkUisakIC3fB85mIF6yuYjrR/IA0RdMnx0DSV4ZUNrbOk&#10;hEYK442jpMDHTh6jToV4Qec4n/RM/bRTGJOYFBqFUx9jsAfa7LMDWPcET14rkCl8r0vSzoq/J37U&#10;h9ZLIh3tdZjKfzxvjsz9eC518AKJivKTefM/whVzmSxeggvlzrUYCXrI/EUfsvZlGenvYjkOG+x6&#10;eaQ8ZDPC3Unda2Q5U9oAPI56qJ+yo18FFDpGQqCgQoUWOvih3rv4m+4TL7rhQb57MObbJ94sXQsD&#10;FKGAtwIhy4Byt4m6Ois23GcmC/1wAXp5L9UTq5/MR0ePOoaaJgN4/qJZ/vmf+6mJr0gP3fdUfKuv&#10;VMZKI4Atgvd8YO8SOe68VmpJd2+15mOO4Cfnj66TNKJtDVlOq+k0x6JYCpSKPH9uA3ifkIhGQpUl&#10;s8nAOFAjcgWATYtyk2xS43LAV0w3OhI3kXQ48onQLxPRl0ciTwwjAyggjVYA3+RvduOKEkYSWUkb&#10;zVgqiAuEH6/vC5i58ML2SsZdtZwu9802SrXhBjrSryuXvgvACkAFsonCpNCf/fmeOTYA4+Osmw4B&#10;rUW5tO4/tV8AvkbuoA62XD5mM9B7CeD1q+ayKe9tNjCsYRa5VPbsQBN6YD3Srq3QBdey+Prv2czg&#10;LEe5wi1d9LasXPaBrFj2lqxc/ktZu/ZX4nZ0KcSD98XrOBvqz61l+/wWHCVhzFzYjeokgjml7th5&#10;HcAWkHWn8E1WgXaz9EtVOApIXfGhnU+l+CmpQBtrxtVSwW/n4iql0DTZiMQjjD2GYCINq6UsM9GR&#10;YS4GQzTEhnOIEgXyFNqhtZ3B2k6omuARaJ4leHIlwbJKSY2QVGxiY6g9KwujMeW7aCSJkVE+GMt5&#10;4AbihlzRhfUzB8k2Ell9clK8qdPOee6nUwx/msicjalBNjW0RuDreGJ9DcDMoSeukZl0JEtjAaOv&#10;bB9pZU1qC6YCFeiHdaYZTac7GKfOInjhq9csw9h9EUAmbd60AsMDX/lo/geykoi8fd1ibIRWyA18&#10;tR5Sh96fumzEDI4R+GsAhsU22QNPGZZcYshBVrMckbiAA5KJn1csf19PPLFOHtrEVsaPJZXMZJLy&#10;SAGs77E2rUwKzd9kUokepOI6ftQyRsUXysu+hypKI7ACWK14arhQXGHkpxG4nEaTqwuMNbctUgNh&#10;4wYea5ehvDpvWyInti2Vk3Tgs9GBq2d2BT5rDXSZm9gdfYU9zyVEYSVy5EPO0aZYJWlxLvcVyHqb&#10;n+gtUUhJz+I04oXtUmqYG6UMSwmOrcUMcasZZSl4bxGNbzHCusq/pxU/tBayg3p+Tw1z/ct0rUuI&#10;3JlcJFJQQEVzWtvLDXlDo7A1Svq2CGz5YplUGgsdK4W2APwMAGujayaItQGmwHf01XIcPc2MujMl&#10;iW+EM7+MZJSRRg3n57kPEC9hM8BiWbduPpGBHbgf/kLSYnwllDfpJCmW08ndNHG2mQ0NW1iP6cz9&#10;NazFXLnkbRozv5Jli96UhXN/BPl/HtxXJHXUSuqfpN1sC7i2VZUlADdHMqi3C2AWlWF/U5HHVbYU&#10;MUAdM1xokAOk48Pq3qGb8UxzBnIB80pD6Od2hA+tRmBV7SgBQSPv2DC3OCWOEIGnR/PlKYodIyPE&#10;mXICNpY2sUbak/CIAsAIHxITgyQpPRwNM/NdUspymiAF6i6CnVB6ppI5whFIRKJyCpEYatP6S/Fy&#10;6vgW8cCZ8jR7js7ynkTj4RXK/DKWuqwln6XjOV7SBzdcI/CwGV9hKmA3eZ/ifjtGdnUpGMAnuUk1&#10;xJRyspj6TDjUSBE71CUENVcLRJSqS1wYqAHj2ddUWJDA32UFmxDnygYIHrs3vk/HPJwmEpsQ7tJl&#10;ZYY7DsVxHP3uBDxm3VCo6qMesg41dtcdSdPdJah/Ekn1jzP2cpaE8H14e+vf/qwE+xyVC3hVH9uz&#10;AsbTKaJ1EYvLlA+N8EF3JmnNq/RJ+5lUQPP9exPMgu9XypMXTfLH/4u9vaxXGcC4v4FmlabQddUJ&#10;BsTFvK/qQloDqG9R71ahOHOh9j5/fBfA2yHRjONc9q1GF7xBApCCtmr0LgPECB+0rKnlNJA+a3pc&#10;BXg1HdYatyzDH9ol1NrA03Lu9C6JusjndO9SObx9gVzEraWFOXQb7K5kJgzxkQhG0Bpfo+F1s5EG&#10;GLROnTdfw2GlBaBfoXlZpoQdOtnX2qnvcQqZhBQyCdVyknGUI5HDSqFncp61C/2CppVpZlEP63lh&#10;3eraFXuzS29f85JWof/LjvQrLvVrIgkHPbEF5Dc2b14hu3Fj8EdaF4VZW0gAgCbyhDESCUVjq2ml&#10;fqgzElyJRCdwnTwBuR8mEWnKWY+9xgzelRUh7iznUjsbF9Zvbts8D2neOkT9dH+JqLMB2DCF6IwG&#10;nV0nSb7boQnSOGO9aTG836I4tiLG7yO9QZ+bySKu/JP88XhTawLpPkYxZkIa2JMp9wCsIR3wWiNq&#10;Zs56y2G4uMP6wRvOk7vjBfJkEqCj7hmlgTSpc1jAPAyAlfNdCrlAPbjU+SOJGjaGK28ZZHq1yklR&#10;CiXNrXQ8wLJyoyWTFDoRK58rJcnijQVrSKK/nGS7odtJdkExR47DFyv43F5pZiNFGxFYxR1fA7Dq&#10;kklpe9Bd36F+7SdK9SDT7EDQcR3wXs2jG5vmKpXorutZ8dpIWdKc7SHXMRy4gVH+TT7U15WdRD1X&#10;lk6Ux3jgBSyo+9OsDCUTUZBZAL5rB3Avdb9mGwrgqd4yIxI4TeoewQUniflrXoYXs3APFqgdkwse&#10;B3HnWENX2M1EWxOBZwDYkUapfGnVAz9kjPT0k2b50/+X0YhuZ2B9ThNNIgXwFdRHeupp/jVgHliP&#10;68ltegG1xQmy4v1fyAnshF1wAQnmc6Z+XW5HNkgchJir/Gwr9XEzY71rjei3UaLVYx6hgGupSDAG&#10;ATpCqsZXrRyL4HSlXDJKigk8ShTFqxtLJj+aceUo2zoac4xp3/aN85E00lArjzV/5ypur8P6ulGF&#10;20otrEC62le5ULTy2D2lUxq9Md1pO4Cn7aJ/i401UwP8ilppa2opiF+QUr/4klu9/x0AtgBtPLXs&#10;Da/vBPC6jWtkxfIF4nyEBV2kzQsX6N4eXa61Qvbs2yxH2VhQUhAlJYU0arCMyS0kdWFLX0Y2c1O0&#10;nZm07GMxndOjC9L8Gc6fPb0V4/ADppmhThGzAVidHrqpqZYv+CdZio3rxmXvQE74gJRqrvi6rJEQ&#10;Nv3FB+6TDJZvFcXQDWdDfWmynmPGR7mSzngtrKsWdLrX0eneakC1044LCOMstYOZov59crcExwrW&#10;uwDgIVJY3dWrgv5R2FC6AO0GzK5SGlAlXMkLcIpIj2FdKvVXLpLCWJw9ktOQKOIwkkGkVncQNcCv&#10;K08Tb0gWocmB4uJ+jEVw9AFgYmVwEYhhXtmECcL1XG97BKZ00IhvPKnVFSQdNhYARmd9mzGNOnio&#10;5loN7PqgkKrUsAfiSS+RdQhThV6M3zsKSLVzcLtk+dhV/t8tqfhu8foK+lsV/qxdTZEHCmBSWdvO&#10;IjrFnLsjFUbIf0fFJ8yeh6lLx/vK6EInyu7NSymPNpJJ7CercJM0TAiDL+DtDRPt1PFNWOuetYka&#10;aIqN6mIz++hI577WUfDeHa8wjhw6B376abP8+f9H5HjQQJOyVK4y59X6V4GsUbi2KkGqGCspkG9i&#10;ANF5tVD86ISHnDssEReOEiHdJAyQnYEbnsWSuQbm7e2NWeiAg+Tg7iX4cbtB5MAJBn1xI5OCBsBX&#10;xVivGeVbDZlKFp/FXKYKVUUAk79hPjz3GGbB6VykrlMDJ3JxPnpglRRT7txARJFC3Xt433IuyHEm&#10;kifx2dWOtXa/GwD0PdUJMx+eYLT0EsAOzh02TvTrIn6NvgbEdiaWtWrFulUAm9UrDiytl17SDhHZ&#10;iCC+L4BXrFvFCo/FcvrkITnlcoBtAPNZrMVMctU67q9mFeZHjFhi8LkKES9AGRB0gp22J1n3cRoK&#10;4inJIpVJoVmQw20+zYo8RgPpDNRzmOMpgDUC28ZEtg60ps96NAL30dk8cHiLbN2zS3bu2yabaKQt&#10;XMwmQLyZ1q34QFYteks2smdpL1fOE7uWSJQXoMZ+JdZ3BzuVsHmNxieL9aaViah1Eg9KddoRuZLB&#10;eCH3tDSWAKRqvKluxsPRti020x1JYxBDtBM9Rmp7G/ljN6KI29jltCOTvI3/1C3YPq2sktEGTBUz&#10;zNKiYPjP/N/ojMYha6srjRM/nyMSDJjPwtY6xYw2Hy50Fil4AnujmrEnup7nLb1E2YcQVQaUxqku&#10;jyrsx9Jmijn2HTTV7YzkuhS0RnttO0pC0dOHJ1c3zZ5uANCjjif8u3pQeY3U+Mtgpb/0lgdJR/FF&#10;3D/OMf8MlCf3qs0YT/sGkxA59NwbrYSck4+SC303mVA3ZA4VpWjq6LR/rezdskLWLUM4gSeV55lt&#10;smPTfDm0e7Xs27GUxtppeaDRlS6zoVFSZ+vMV0FrHQXvPWa+CuCHjJEUwBqBHz9sJIW+RHRDKshM&#10;vZ6UvbUpw5wGOsN1NURP3uMWAN3C7LccD7V0Lv4liFByiaJB59BIw3W+DKhuNOVIGcHjwO5l4sU+&#10;ZjVhUCrmFcwQKxn16am9FAqgMWNEmlhFg6o8158GlS/L2WJ5TT8M8EMNmUQ1yMpjv8zXOi8u5cLg&#10;QeZYRBZWw+uE0PRyh9qp46k6orxG3ykAbKXQE0ThKTuAdR7sSKu00mnlRCsf+lPmv5/+llGSps92&#10;0FojJutrq3M9E8C2+nd2OeJs9fAbC4m2i1cCEOc9cgqC/fxlc2XR2uWycM1qthKslHmL5hKFoK3x&#10;B4nHaC4Fb6p06sHEZOoO7G9SsZEN8neiG/vqBHBFTYP438WoRiOwAlitT0cBrgGyfWOhEje82fbn&#10;iqH7WdZ2umEwfthpi5zmj3XKDS4wtDqlGK6HuDBv6TtYnh6CxbRKlsz9B7O5YfvaD2Tv1o/gCq+U&#10;C9ADQz1XS1rQZskL03n2IUnxWY8Hs4vcV7FFq64WtY2TVKOr8+A+BP8thaSu1KSd0DI762EtAeRu&#10;avcepXbCUNPNfL0wwW7DBGsDZLeZY1YWYbtLxzKOvsEFIkgudXIy3ezzzhulFs/nm/m+swJ4QgHM&#10;Re02/O/bRNpuXrPXLCW3nQGkkwNIKA2NFKlmv1JK1WyhkccAYj8OleoJPcRMdYSvx2DRjSPWeMp6&#10;lQkagKrj1X1UUwBYa2B13VDbHK2B1SxvAA+tITW3Q0xwuznXzLyrqDPVWfQsO5qO7N8ga6ivQ/2P&#10;yCcP6uUBIFUW1jg7pjQKz0yf71Ky3Gd9jUbgZ5+1mBr4GdsZ+nBi8T63U8p4jzQKN1IPt1Jv3rpZ&#10;LG1YL11vSsGul3qT+lWFCjoOqlLpIClwKnumEoiGCdjt1JShCUZc4o9TaQC2w42k1O1Xc+Qy738q&#10;zbcaANsCOAsheziTfvt74dyh4ybArP7eFaTXlWSLdQC+gsyxknnzZW41Pa8qgL8e5cUFAgM+GGHB&#10;3vtYO7Mbs/tT1MZZMgWxQ9lZ/xoAq7jhM9w1P//DtPz699PyGetFLRB/Yq+JHQHtWA9bNfG/GsBr&#10;1q0xEfgITo4nWTC9EJLAErqcixlXLFm1lNHFezg++tN8iJNkRiqZ1IbZdBCzAHU6krq83HDjBJmG&#10;HE9PMqlneOgpiA1nqHH54JjxEZ1Ku4DBWnamYgZlZKUk8gfDXDwtjb1MpK4RtPMjGBOEhGCXQ0rq&#10;feGInIMf7Mya0ySiXgTz0GP8sY6zJ/fgAVhE6+bJrp2rZevGhdjJvimrl/wCptEvZdOiH4nnwfnS&#10;CkAfMvIYg1Y4yodZbWX1dpJIOAhQaugGV6HhVTFFZwNbEADGbUDS1UI6i+dVHz5Y/djnGAsd1Ufr&#10;WAZA9OiaEV6js029wKidKmBwJbnjKIGHM3rmXtRRT5RwwgVgWEdYqgeGVDHJOOkWkf82rpg6krG5&#10;UsIw4/X0dpQoOaasKSPbVC0zP8+/XRln6lI5hCndUDMGfTDOxnSJOYqv5/ev0BlGXURWYwF4EgCr&#10;qaC6cpjlZiiEhnkfOjFO6MQxoxciy7COltgSOd6H7refJWmd5UToDEgVGfJoooYojGEeFNgJLgyT&#10;9Bi0aWUZ3KlWeBoA3xuHTnmPJtbTBvnzv/TL00dNPL+CmToL4Av8pQmwVmJGuBfF1UmPI1JNenoH&#10;LfZ1KJElAFdrWQWURkGNuqU0qJTLXEhkvlzI6I6vq6h965jNN1L/34Co0cDPlFP6mK+pV8tZNLB5&#10;1YeyG+ppOIy1BCJ6DClyAR5cVwB5ExcqNQmo5PUqAXAjGzEuky1WYN5QT0aViUzxOHu5Ii/Yxk+1&#10;vO40AJ5WZhY1sGFnWXXwjDRafbp03KPjoOfsCf70d5PyGQDWrRMviMTPGSmp97W5fXl0fzBzYbNn&#10;2EbDVEqmHqVjWlY8jl5bZobsQLt82cRas3qjrFixWg4dP0hTxlnmL18iC4m8C9euJAKvkI/ZXK+8&#10;4DpkW+o6mQ1TJpc3LAd72TRsby4xdklNZskZb7iavettSrIv/tB4GPEBMV1idfEHwApeA2CNxApg&#10;RhG+vnvl9Nmd4scMUlNyNXFPgDGTSf2ZzqxQPaf1NePZuVRAep4FHzmYVDWEi4Q/zQ5vdjf5wVPW&#10;44XA3g2Bvy4n37TmQ/i1a1EthaAK0r3AuHHg6mgd3VbYh1FAM1GijhS5C/50B4T+29yqn3IXgOmB&#10;P9xH2m07GWamajv4RcH2GsCmtp96Wr8eVMseAN2HiupGcQC3EfJcSQ9EeqVwjgJcNRWY0K0QXCDu&#10;qAc0AO5TkgQgHlRmG+CdAPSGRgpvfApbnEkANK5KL2iZaks7ATljgpJgnN1E47hrTsI5f36/BhYc&#10;M2Y7gE0azRxYxScqZlBBv65aUcBqVNbUWjvUA8bcjn8z/78entfHhUYXmKn0sE+9oZXXrl5Z/Nt7&#10;9YLFv8/yydJMSn/HfYgcysR6+rTRjJGeE4EnB+Fc45ddzDy5iYtOWWU6S9pWys/mvilxaIP7MDa4&#10;QW28j5Hlri1z6XfskzIWCzRRI2t9W4lLRzHpr0bOMtw6ipkHX4VBpuQPVShVELWV0KHAVABfxhV1&#10;x9qPZf/2peJP8yqMJpYzfZizyBXLAO5VFVHQoGqtTjfMr+ZKnEJUEEH0rUZ11gjIIygP4yCIBPMz&#10;yv7S+tdqYo1bAAbEjv5ZKl+8/wKRPxa4thnwOKnzpHwKeJ/p7NdOp7RolY63Sq98DDvrKVHbqp2t&#10;EdO/CsAbN60xu2p3Il07fvqIzFm4gOi7VuYzh5y3Yilfz5UEDOXqmguNU2Q2WxlyuXLl5GM0B5iL&#10;cKhIZ4ZpfKI5aviewRU0n4Xh3XxQZgOwBWKNwLExruJNhA1nL284Y5xAFCXBnGi+Dgagocz04gBv&#10;XIwHKVAMXtLxZi+TLmNT/6t0BvlqKJ/Gm56U4CUxdM/9LzAXdN4m4SzwusMs+h4fdkcAK5AmiUC3&#10;LofjuunD6AdbWXy+7jThMNmCbBFL2D6eozRE5RIraPuItHq/hzS4SmtcLgiDjLn0to8zQMqtZvG9&#10;iBhu0nzqxx/rEyKXpuwq5p9mDqsXDSV09POh7lL+No8reC0AqzOKAawSXJSWasoO2Gz2o/PXCe5P&#10;6Gqa/nwAywrVyXI60bVmHjtF00nBq7ayMwFsIrACmPRWbxWcartjjO3st/q9Qf5mCmzL4E7BPtmv&#10;vln8X9QEgH+bulT28m/t5aIygHpJV6xMMov+4x975JOnV2HHlUGnxKiuGk9olgbU1WXLfhbY/fKj&#10;n0sEwo877aV0lnNZCIcJ/6oP5DCUziTcTkJYXJ6tGzASkISyRuYmpodVMLQqINw0ADztPjdzaooi&#10;8OGORvCADQ+Npxw2ggR4HJazJ7aKB5s7fL33yt5DK3AsPUpfhgsDF4ty0u4E5uyVNL5qYHu18O9r&#10;qoSPjXnAVdJwJX0UQupII4iU85yx6RvMf9XJwyECfwOAH9kB7MjEsjjQevuXAvCsNXAzXcFKRhQV&#10;pYFSjCNGIEW8O95Ph+Drbtm2UuYjXUuCL9zYnM2tr+TiHpjHVSufq1cOhINSungZREoFbx6gsgGY&#10;vUm8cQrgQSMnhFhBNLLsZV9GYa7iupLUmxmzMp7U2yqGP0YYHUd9PY3syShVMpjzxfAHLkdZUoIu&#10;N5T0Oo50WtehRjN8T+Y1dHNEFieXP3iuEiuwySkhJe8iXb2vEUvdKO0ReJQU8QG7gy7j3ZTgin2N&#10;524JctsIO2kHBHjIBJjz1RV7cbVnBcpV6KE3cBwh2o3wwZ5g0VcbTSg1DxjugJGE4KOf2nKAiDyI&#10;iKKfFSm3ymwAfgHpYYwIrOlzD7Wu/n4F8SBpcD92rhqVR9QXWllNKrYHFFMAZELZa0pSsWR9L+8D&#10;NphmanKnWxEm2I30lDHSi8dqbAeojU8Vc2DOFF1oVX9pBFZDd91WqMB1PBMws5ReqfY7etTkbooO&#10;tqbhCloLuLrL+d5wBa+pFjtqtcN9jrnPbmZlYk3RCf/DH7oNgIehi7aiOlLXUVsNnCFVFWkSTQ8l&#10;Jy9cWpvzpa0xD/rmAdnGtOPY0e0SrcYKvgcljvWmQS6rpTQRJhd/y0IaWkruqOBzp42pVrrQyofW&#10;+3kALp6oGed/HKbWeRhbbMkIOAKrbId4MEv2ZjVuOqom5WDnMi3ZsvZDo7W+Wk9az2epmMitxJwW&#10;7WpzQbjChUGNAyr4jI1OXUe5hAe1KpbsEdgyv7OaWDZapc2l0mpGmY4z9a5GWAu8ysTS4yhu0O+b&#10;59gjsBWFv9FPS7vS9t/j2Ph6oyHDm3223ojjvTA398OsjjEGEaidRsltivlm6g2tWbqoxer4g9Qy&#10;ErhM+lFK9y+fNSLlDMBTAV4GKW8WI5ccorKa0CnHtF99oL8FwEqjTAVk530AMOwndZaMZdthNDzd&#10;Qv7QClw9RTQcsrVbyJWynlFCDh3EokswprhgJKEiSor3Mg2lMDSh6r10AVJCCFrefGprbfrcJ4V+&#10;HcDpeEMXSA3WPQnOmyTpFE0znCed9i6TlOCjkhfFwvJDi8THeaX4nV4nUT67kKg5GwpkQ3Ggcf24&#10;TQOpnxR6+A7Avk1jDICPAeQRVFA3cAnpq4+UT9XmVcdH8IqrmQ1ro2wKk/YejO2aSS/7MHgfIH0d&#10;1CYbpI9xMpJ71JrGVM6ytjG3pNJEV7W6mTRLzUmv2Uw4BWnlyYMqeUH9OQyl8eUc+HsAWKPtJKtA&#10;FbRjKiFVsoxqw/X3axMM0JozYD8KbAcA3x2vYi8TXWhNoamBH5EF/BE10mfPWrlYl8g1QNNIcGjG&#10;86qJtLeV2rURQscVUuEWUuFr9ZmShwhfF5zvYxNlMCtqo/nbXYTemYefWQXi/yuAtkCbpPo93E8u&#10;0fQys2Gi8HU+B1o/119ikyYMuByYXHlcIJLZ+lBM7RsFxz0CSmwYPZSrdPQrqLGP0X2PI8u71pJF&#10;fRwgB3Yul0zcVVp5vVCaqYlMWMrw5KqnCz04dtW4fDgSOWbazz4ghbYkgVZ0fEYqrcvNND1WwFrg&#10;/Q8D8G3epJvUGc1p7lKfhKk5PlTVnEq8nquIUPVZ2Mywcb6OWWRbBYoP3R9EV1Q7tb26JgRhfNtV&#10;gI48TEcEVTQICuGx5jEP7eMDqZsI1QxAI/BLj2h7LawAzuAPde7cERN91VEymhQrgTqpkPGBLk1L&#10;58JwSVe6ANZa/ngtEOHzuSKXXoqhxopmBhsOIZ8tC6TTeVw8UhNwk9SrOS4NuVjbqsH6NNayyn+2&#10;RWBtYqWh1c03dMbEk9ukNthD/A5vxfViM+s2kZ/BxHI9uBFm0Fo5uX+deLvskrNHNsmeje8ybthF&#10;0ypJzgHuoHNbJTH4EPaozlKNV/Z17H/ai/2lvcgb/+dIeaEdXB1ZEYH7aRwNQ2TQZWs6QkrmopAT&#10;jB2PkleSMfbLOstKUea7eH6ZlBwZpwo1NC2eBjj3AMs04NX57KQeZt2TAPkxHeAXzxsNldSm3aXR&#10;NAPA6gutRI4RTaFNHayKMQBsXgvA8jOadpvU2w7gScCsQDYRGSDr0YhrHROF+TfdtZpYT+qRE/bi&#10;ksl2BqL37Zt5BiitKsYHxM3UoY1sVmxgPKeAauU0MP5JgPqYl4L3GA6gqTijeDltlnQcSioYK13H&#10;M7q2LBUjg3UsN1+AAQMjOmreUsgZmZRLRYCwBl+0RhbQleMHXo2fWQnpdjEz/SpW5BagJksHsI3M&#10;jOsJNDlc7PMov9q4eJQRFJwPbwTw7syF08XDibk4Ou8IAF8PeWR0vAUqpW5KBMT27Q3W5gYlcrzy&#10;x7Jreu1GdNrMekIzSgGsoFVBw8sIrDJDaJZPaXZZx2pimUaWemmZJpaOkb5+9CIxk71l28zA0a0M&#10;uqFBNzN04XXcCVOonZT6BtTAFkDcyFLqWnWN5MNWzXaGGkzd62EN1QLuBjYRtF0OknbqyE7Wk3Sx&#10;Q+g2XdshtMLGnNyheWXd11sFcBYNijMndxibmgz+CHEwotSDqhCAZgDMNNwpivANzuFCU8UF4ipj&#10;hELmeVXFuP4XIP3LZ1siw/ciNioW8kdLTyANj8B0juh7Kf2cDJDqTtLRHVZnSmWG0WxSZ8ppmjg1&#10;ORDh4eje4cOQBD1yD4y0WAQMFaTgh9l6eAzw6t6g09BFXY5ukQM8FobI4Qa61MN7lsr+rcvk2NYV&#10;cnzHfDyrPpJjzKvj3DZLe5Y71rph8gh64yRNrjGi7BDsoxasa5/gJ9ZUfkFcNnwgvqxDDXFdKfHn&#10;N2Jatx2f6L2SG4pIBCdK1WdXZfH+4hfdUHLB2Mv2tMWQblMOoPRSUN+l/v3kRYN8CgvKUCl5PzX9&#10;1cipXWhNi60m1igXLF05qutU1H1FG4vjuFoqNVJZW3qmMdufVsCq9tdQJy3QsqRsuJK0nbmw/Uza&#10;ATzNv0GplE8B8J//yJKyz25yMSmTq8zWG7EhbkJ83wiAr6oUED5yE6QKjcoN/C1LCwJYc+omKTQk&#10;06A61lGPhp0/KIlwohMYZbXg5tFWm8vnYze03jmSzwizvaUQeqm/rFv9LkvmT1MqUbuSxYUxm0/i&#10;YlDCSKiGTrNGb02HdSOEbphUY/krMNiq1OUDgDbhvJLN1KQAFl0zTTbPk9vZp7VFPBlfVhPZJ8cb&#10;cKLEoABXykmAfO+5zU7HEbxK5nDUBltGdwpgTY8dAazR2GJjfdMo6SkrWF+ysWahTTqmztYI6o0B&#10;Zp+6kUG3M/RiJqdOEnprO8oQYjsejKFOdul2VkI+qIL6B5HgFkyga0XwfnGRvK5WqsnuUocTZG0s&#10;hudxJ5EdukD588Y4zUbgUCM77TxbUXiAZo0C+BokhUs0kspoJBXn+UkhYoDioiA8qKilMfFOSvaU&#10;YmZ6edTUlxXANwppojGQv5wsZaWJ1ODUQoBX/ZwL2Wuchg1sLPPptKRzzBW92CVEBCaF1pHMOBFY&#10;ATzGhgYFcB2ZQhgp9CA1ewlz6H34T4UH0cSgFDiwA0P33evxft4ox/ZuAsybZP+ulXz/JBenImP+&#10;7nRgg7ge2kHkXicuLN0+tXeDJHMFv0a6fJvZ8gNEFpPGk4sI3Jotl+gtPOwiW+E9XP3+j2X5+z+S&#10;tQt+jPLrTVk37x9l//r3xQXbHN9jXEhOr6I23yCZflslNwRZZ+QeuQTFtDyFaJ0OJxtgX6vCY+pq&#10;JClslW1boH0OrJHT+DiTGqu1rPpzzwTwKADWVNxYxQJUPZNqI2uOI4Cpdal/vx+Ae+SLX6OnJTKH&#10;BR+h/oR7zFhKSR01MMCalBKJEP8qjhxXaSxVk/7qvqR8ehi5XHC126xHDd+TSWebGPFcrUqXYphu&#10;SvOt5G/ccbVILpGNbV73HsopZ9w9Mkxn+siOxbJ9NQ4jpOC5vF4y31MA64xZG17X9EJCdlhXQuMS&#10;gom6hFTQGNN5cB3BICaQsSX8A0/W3Sozb2KsjhWpcKExs5tmd/F9Vp/OBmALxBYry/LE0gisIDZ1&#10;7+9sNfF3AXg2nrSjJc+sAFYDd+NmYfegMrf2+z2whJQBpDtszc5ax20NsIh05YqCfACw96uTJCDv&#10;ZglaNzTAO9R4HYxwpgGqArgfTq2C2IrAar+jHOZWPszXyoLoODLC4XfcxpJWTd7bWxkZkKo24eTQ&#10;goKmGtvZesDefqsQMAdKGWlRKaeYZkSWOhYy4yukM56ZbgNwBlfmy1wMNPLeJWqpBa4VgRXA49Sl&#10;bcjxkrCmGSbKt/qdkGPr50Fi4A9POr4Dh8jdaHMP7VpnwHsEcO6BUKIeVQrg08cxpiPNPnl4FwSI&#10;teLEjmK/M8chkkB1hA99B6XRvT66yjTPxnV2fD1XmqjR7xKR27gobl06V9YumSsbV2Mvu2WZLEBI&#10;/zFe0R+98yNZ/fHP5cKxLbJuzj/KpoU/lT1r34Ez/JGcP/iR+J9YIjHscUq5sJ0ND2sl6sJ6Ul0V&#10;HqhSSFNspVK+ArCuSnmZQhOFtRs9jhXSNH+Ph6ThdyFpTCFJnPzarYLYHoHtANaUWc/L6Kt1MN1n&#10;I2Z4XCd//H23fPUFM1PmxzGRTkwHPGggZZnj73tYDuAFlsu46EYrs3DKrgJS4lLKpLbKZNNrqdKL&#10;NAvWLkGLVEvZq0TgqxXJzHlpnNIjKSMzulmfjcgjSi7CO09iFUvH1Vz6NdnijxAjwP0gZgV7kRu6&#10;4rG1TDyPrpE8FEvqp3Udamf7VeVUkwFQm6szSD3pvO5vaoEsokCOZ/qhBJJcFFBjI7WQUwYAbz+L&#10;ypFJfmqzlNVjpc/WUjNrXvvS6M7sBrY1sRyPI4Ado/BMyqUj3XIm2WPmc9/QjX3DdEoHaVINEJ30&#10;9LOZoc9uLtfLaETv9xnfZ7Y12M+AsoeU9keTqA8ShILeAJ6j0XygOtJ8f9JunzOgALan0lYUVt1q&#10;ExY+qsip1EN6Xo6BeTm3FelI7nLRcxLJbkL4vwV7qYPX7eL3d8BWugUF8gYkAd2SWFUWDpUuipSM&#10;HUvoRCOCnVlWjnNkmqcBrg3Ar6fQ48w1r1ODRaJY6cHEbpTxUwBATEBx1IyIP4wmiHKDz7rsRFq5&#10;Vg7R5NoBUeAC3s8dANiZiKv+TS4HtpNOr5ITiABCzjlLKi6JNwBwB6MkA2AAqwAeY/bZiuJmDJ8u&#10;nbsGux+lgXOA3by7GXntlm3rF6AymiOrF78rm7iNDnDjdi5fQ6yZ/z6Lyz+Q/Rs/luXv/Z2sQuK5&#10;/J2/ksPrfylZOFMqEO/pzl462GZVitaz2o3mvgVg7ULreGiM5lUnDC81D5y8g08XkVgdKe/xGg8A&#10;8X0uBA+oa00UJhprs0o72lOsg53m/ssDSO/ivnGP7vNDGmkK4D/8ruslgDPY45xG9qTgvdaSDZPq&#10;KOYEH+C+6SrXuTj38H7EscNqNy4kpzEsyKYGLqN0Uvlgra4lVfME6tarjA1bIXHU0xkuoqOsgCvR&#10;1JhG1WUieCu85qbyZAn1OgGAD4snNXQav+PiqS0SBxFIn6sAbqJznUCjq+ySNtH4N9FLaSetV63w&#10;NVJqVTddooGVz2iqlAAxNFAln1KX3sO25i6G7tqwsgDrCFxHNZK1neE5lMqZ4NWvvwvANvHD63xp&#10;RwDPFsHfmFBRNoJtNWEfQ7RtOwzxGW2M2M+Qkg0A+TAp6IiuuNS9szSwBphnDgOmUSKlnhGIEXqG&#10;YDN111NPA/ox6i0FrDpROta/ZpRExOgE6H00f/qpGXs5t0nN24thM8Ggasmh/iNd1Nq7IvaElIRT&#10;G/KBreLragU4sr16mkZtvEY7pUBHIwN7eMzaHFEDtZaKCNRH6XhTMa55CWClU2LurgDGnSLAebPc&#10;IDI+BMQeUDO9XbfLHaiGyUjKorgiZzBjLqTrncJ4Kz7KGxtYf7l9o0gCvA6KB8BzP75HnPatkgOY&#10;tQe7H5EMZo/tlA63+Hc91Fmt+mARBSfYy9t27oQMFlyEmZWBhnqFOB1eLx5n9kgcYv1ABBKBdFv9&#10;saoN5LWLYKadOgQ3GfePrasXyUbYcicObpOVCz9E+DFPVsxVE/iPGHmdp9YGgLphgRJFm04TZg2K&#10;I4DtTCwaWNpVTmGtqufRhRJLFM/k/SxJgzte7ItDRjDmgdTZupJVTQtV98tF4O5YNUCuMdHXOgrk&#10;e5MooZAyqq3sMzrhf/g9AP4Sryn+DTex7VU1kqbQ2jOIYa6/au08MyK8jql+N9ay5RCEfJ0OyQG8&#10;wbKj/KHCHpH9Gz4Ut4MrqYOdDXBrYFxdhbRxCx1xG2l4I/crVIACgLOTztPQImoToUvYnRV87pgk&#10;0MBMIYqGMhqMxwQwj/luG1sw63mtDZA9nBiPNtflEYWzpAijhlYcM29ywdYLhY6RVGdcjFCnt6tM&#10;PiWS3tetiNpQQrigWxke6q1uI7RvHXRUC/27AewgP9RRlB4Tqe23jrJEKxK/oYQBYzqnvlX2+/q1&#10;OkkqZ1mF9Hp/yO5xpd7PZp8tQgQ9YzB3JpkzKkFhBLbSCI0iBXgfc84+5R6rUZ26OqiThl3QYG6V&#10;pECHtZMUuRfx9gAE9wHGK/01RHHS8c5a6m49cIZv45Co/OGOMlIogHETplNrPp7QfHirk1gMxuy2&#10;mhUtV9ji0JAGCSDLA0oje4UY57Sjr52CcDFK2qwdaK2DlUqp9q4d/J5IyATNRManXHkT9i6XYOxZ&#10;biE9dKU23og7xlH4wWHUR0f2bZATRxAuUB/3tBeKD+wxVwUwGxl83fZhxr6HfUx0vqNd5Aapewf/&#10;xmfKjuqg+2z0wAXSjHKpG/WP2unuWz1HVmCbs2TVPDmJJnb18rmyDTHHfiL66ZN7TDahDbPAiy4S&#10;FIDtD42dNIzdFODepOrHd66BKrpamgqptZXmiOhATQ7MriMdOdkBfJPMqMNwuzGz5yJ8l7WuQb4H&#10;ZP5HP5LlS983hnbO+HAd2vy+HGNnk9cxPLkQ3keQorYzUrxPpB1nl/M4vGhdm6JR10ReBS/i/QfT&#10;NYgZFMC18vs/3paviMIjROs7twqwkgUYRLpWBPxqwF5QEE6vIgxLHeVll0ky/78DG5bJBz/9By5E&#10;8RJ+7rjsZEPFKcwlYljibix3AGwtP9NUptY4SWxwYL9yLZY80DPrKZuqC4OkEWODK/RCMtXWCPAq&#10;i6sYTnQmE4UU/LabLsPFrs6UPVuXcNFcR9amI600lFdbJQh+fW9bERY9TuJxYgP6dHcUTTR0e2rk&#10;1wgT1IzuiV1B9Bjx/ctlYzSqHmm3Wb+vjCqHlFk7zS++0qbV6+cZAH36tfMqzTZjJ2Vv2Y3wTA09&#10;CxHE6mprVH/DsrLRUY85xt7G5hypdaplfzOoS7EAoy6fNh7Sdh9pBbTurR3FNE0N3kdg54ySqo0A&#10;7GG1VVV7HD7IAw4AVjWSglhrYN3s10UXfIAIbtJylDh9RFPjA61KHQdf6J46GmrU3MYPmsZbr+5h&#10;AuAD1UTvyhA6v8HSCYlClTrXSc3bGMs0MP7S1SojGnVfAti26qSDOj4cAFd6HiICe0g+WtQoXCa7&#10;mNV689iuTYD24A4JDzwD5W+NbF6/GO2sL/Y0pTB+cK/YshQe9jLE48tl34YFchYWUCzU0Js049rZ&#10;n/wUM4JJlTIqx5kl2ldJ8Tog5o+w6PvA+vk4oSySpasXowjaAyNpvqzivvLSV2KkoOOxLesXybIl&#10;c2TN2vmycxdeWVBIdVviGaf9uE0ckiTmpi1I6RTAajynxA8LwNY8V1PoPi4YetHog8s9OXAZIYCH&#10;7MKMYS2vu3LJh7zePtm1YSnOlFgq4fqx5O2fit/JzfxciuFET43W0rG2NbqsLrRGYlsUrgLE1MCP&#10;quW3v22X3/y2GzeUKunkM1DHBbIRcUiTGtnpSIkatJmx0nVkgp1XC0iV2TqJWUFROqtFMVXwOLJV&#10;Vrz3E5qBrJLBp6sD0Hfh7xzOBVa57pm89zf42ZsNXHxbCuiVFMLdxmKWMqqCaUQx/Y9CxkTF0HjL&#10;0AhXcRFMh+eslMt2fKlzcB9N5SKo8+kWDPC8zu7D2mg/70uxAfB5JhIX3HbQVA0kO2yQL+xmdE/t&#10;UdDwl+1Hm1RWo2om20o5z5/8ZvJr5zk0y2czzzfQLa0U3JHFZQHXGk0ZAFvbFoxxu909Uh0gDYCN&#10;77Pe51gAVlM5OMwKZnNr/5mXFwC9COjuWOh2ZlxhB7DxsnKQFBo/LF3ARcOqmzpaLWJfWsUSva3N&#10;iHprNdnU2N2s8TRqHYBOLTeIdewgpIoBhAh621+P4J8zpF/raYqRu3ShbQDWLrQtAmu2cIeLQMCp&#10;7VJ4aqdMYdZe47xTIk5sYnNADm6NxwDwJurfHTS23GQXHs4K4BSEG2O9lXLedZvs3bFSDjArPr5n&#10;LQBeJG7OWyQMFlA7etSbdOgtAGsEHiMidZEq34S4ME4T58DmhdS1SDdXLcYEYa8sX7GAsxDr2MUA&#10;eSEyxiTZzu9csogojS/WWhwjA0ixly14W1YtnsvKlbfl6OY5mLKHGwDfQ+r3CsC4lyitklS2l2ad&#10;MrG0eTVK/TuGVrca7m8sY5uwQFfxcN0rQX4nyTA2yZolC6i5l8qi995m2bkztMssM14a7lZhv1od&#10;2ebMWhMrieMeAH4wWW2zln0MgL+6Ib9TAOM/3c2FvAbGWh2Nzit6C5jrAE4j899mzg1q4972YpxB&#10;fY26KI65fRbOL14ndpNCb2JLw0bmuzRQr5dD0PGSJSs+lkjM7W7i5tFA9D3twnvNBsrrbDy8RYOq&#10;hFlyAbultQFZTD2r3WcFcSGlyGW47m14SreQSl9l5ttAzdsKmSQHIkkSK20V3BqtEyiZchgpRmNc&#10;MdRfJ18ywzXgtLtqaHS0KJIWkC2AORI2XiBoUDnhzPMCddLzmcfO0nJka81GvTRjKLtR3msAtqxc&#10;HQGsMj8lrSuIX0ZgBTSywH6iSj8OkGbhtJ3iN2R3jbTM5oaMhSwpuZrO2d0kHU3tHFNps3+JOlwB&#10;P8Lv1GM2JSL21zOsu5Y4/XSTe3X3kdneYDtaY/cxc+7HDbMPoPbDYx7gDHFGECWMIMkbxbXiPs0a&#10;9cHSFHqMBsoIpIoRFSVwoVBTtSK33TKKQfu1k/slBXuXbgTnUfBmD+7cCltnLdsSTshW3CDX0XBJ&#10;iPSgWVQpnjRJ9u8i5SVaHKNTvQ8FlyeWLqGQ4TuQsLWjSFIAT0G3HFZP6NtI+9i91H54u4xBatAV&#10;pUvnz0NzvVCOHN2Djew8WbQMa9llPM6HtbQkiZR6DfazC/DGWg6ol+OO4oRl0YeyfPHHGA/OFReW&#10;oF2Dz20ATIqrFrxWBFZWlY6TVISgEVgBbIztEPVXM5bTDQapdOuTY93QybJnCP12OFsXA/H68kBo&#10;ryKCUYQS06Tive18Hvib9JJV6VGzPF3TMkjGpfuE77LD+NHdy/LV523yp9/1wAirkQ6IHLUQN+rI&#10;rmopfxrInmrpT9TQ+TVeWXSBKxnrlMF51ohYSE17vS6T+tUdRw5Xcd63Qi4jjrnD3DcZYO7dvU4S&#10;KT86WDHbCo96L9Y/GzctJLpTGrQVSCjlyVaMIVzoRyTqetiAU6TP7gCZFJuxUSvqpyacQZpRQzVX&#10;YHCn1jrqEMJ8+Co1sAobUnj9S3DrS2igdd2+bABsUxIRTTnPAaYC2IgQ7KmtI3Bf+mChRvrsd18/&#10;nyAxfOFwNBrra84WWWd7fUcA630F9RudkBx063qvbkWwR2GTVhvHSPUbVk8r+/yWxxXEfQDYbFwA&#10;nApS2+Jnm/ez8X+m4zzEaMPRWdJ2obDNhB2PRutBmmjaNBnW2ltdKbGHVZK8HiWDDPXw+3Q/Ls2o&#10;0TuAW7nD/JsHAbYuMBthf+4wtMah6wgEkP8NQWccA7xjGOaNkz4/wEzdAJjaXAGsEXhUAYzaKIGr&#10;ehGNpEHSqa6zWJVSh3VCQChAjJGfGcuHO0ZKIbdHh7En+LwLH7QQLjJl+C9tlR2bl8gO+OIHt66W&#10;3TSaVBsc7rGHCEytPgPAowC4FzVX98Ht0kctuJ8P6Jx33pF333tHDh7eKx9jXvfBxx/KnAXzZN7i&#10;96WkLEF2cPGYvxBgLyUqYnB34fwpjAU/wlhwkWxZM4/adYG0A5CHgOw+4nrHCGz40ERPC8DDCmDo&#10;mppC1zILDcWCNczrAOOX7UQh9hEFHTf+y55n6Iqf3Gl29o6x+dCQPAZqIIcoN5oIDE1SBRAqhhiB&#10;FKLe4GNw3ccHcuUZdMp//j3qnLutkkTTzxljudYm2FQAt5qGYgM9jqtMDupr8cmCqltO9pDFrD+T&#10;/oMu7i4hUpaxPjaLOXA4VNgG6LK3oUzWQ/AohWVXCQOvoz6HCQTe2s67ZN8eojTMrP5rlyTZ66Ts&#10;mPsW47bl4k1PYtsKPN0W8N4yOagjkt9Cj3xTvamJwi0VgBcAa1RuAMBaI+soqjgD5Ru03AJAfOdW&#10;mfwGR8kXyqZSbS/nEztonugSMztN0tH/WQ3szPnj3f9wABuvadL5NwoZ25SkMsJJh12VeQq2Ct69&#10;peg4sXxpZy7bScTrQc3TS8NqgBRslD+ijTdLSmX8qBToCmQ1lyNN5ihwBwD9oBI3DJFDG2SaQmtk&#10;nu3YVri8ArZudmA1CxFMbU3VZlbvD2t05so/ouk5H0a91TWoQwDU2pg4yP0haIhjRN0xdgOPd6TK&#10;AzSzqqs1y7ZJ1W2CfqIyJIcMLFdKTu+Ra0c3y8AFTPWOQZVk/HXy1FqaVmuNPZDX2V1YzTpJBLVw&#10;PFd3XVatpHhfFDBqD+tDA8tl73osdbjqw79th/FzCwabicB3dFsjfOhbqHjiL0oH0bYT/6wqOp1Z&#10;RLwQ7yOSDP3zKM4k6j65cPlief/DN6WsMIW6b5W8+dav5L05c2XO/AXiec6NlJo6efEy9K9sLMQ4&#10;8DqNvvtqLQsnWYkx09o1homlAFZRv3pD9+pGC4grI1xE7g1UYxsULP5kCimMW+Jo0OVCOUzGmM8L&#10;hwpXloztpt5Mwehuiq2Hyn+eGKDe1cXi1MB6UdCjlj3THHXtUG/oh3fL5fNPWuTPf+ilHr4hcdGe&#10;sn71hwA2Q64yikxmpLQN9tpFNjPqAvcWJgbVOJ4UQqWt4oJWxehILxoFqV4sCMckP9Edg/0Qswxc&#10;JYb6HB31KO3xFhG4HCFCDjZGTaiKdNthhMch2TT3F7J3xUdycgdz+c0rZf2cX8i+tR/RudbRIx5o&#10;pNS6g7gZPrb6YqkRvK5oUZsetay9hKFdKUo67UR33Lgkv/vTfcB7T56rvtekrxpBbWmw3iqwP/mD&#10;DbC2g42sdXj8M/3e7+2H+47RV++bdFpfzyGNnpk+v5aa22mZ+hxLjvjGOef1EuS+RWK8tkg6VL7M&#10;6OOSHUekiXNmMwPk7mRnqUg7KRUZrhw3KGqe0lh0ntkZH8baQDqcMLRuIHYHLKO9CNFZWWnWVyqp&#10;QE3RFJj2Wnnm9gVjN2vcOVSmps4d1tG6m4hhQG9zndRIPWykcFwMUARZRxev2cBu85M2t1qDM8KZ&#10;wJnywVCuPIZmOGyAq5xoC8DqFZ1m5o7FALAOi5npMB+p37ZebrBsOirSRXxwlQhEIXPh3H7xIkq7&#10;AvKTh9cyf84CyKfFnXQ72GOfhNAIuUg32hs6Zixf30C33GEBuFNJHOks+0YZFHZeOlwOyS2PY9JK&#10;2tqYyjI1qKiNLEO7VhIizdi+1NIBrULl1dOSB7C8xfcsGxSObpWdqHaCuUCsXjxH5vziZ7L8w59j&#10;NfQOkQTKJnTGaaxt1G73LgKFmQDuIdvQOfBQB/avgzVGOL+PlaXuUBSDKR3SqftSIfXraOy86w45&#10;ylw7E0+pqTFIHlAmx4jaU6TJr6iVNkWSrlFRjvZ9sx+pQr7UFPqPfXLvXjPa7WDZtXWxtCAnbGGX&#10;VRrEmrXodQ/COa5i0nCtOc3UqJ5H1+KNBTGFTKiccZ36NF8i+8nMgZVVovz3BGO0X8NMuBpBwlX4&#10;8FeZ6yrg1UdaHTnq0Q3noVoLxjDAmazFj6acF3X0/tVzxYlmnVI0u1qZHMC0Orh7PnubcArhZ4vZ&#10;xlGBsk5fs1YN8gDuFbXdYTSl3fPf/+khgHwoLwDlJ3/EXQMQzjyvgdYRwPb7js+fCWADYgcAf1Pt&#10;61hnW4omqxZ/Yw3rOzbSyl+Po4EzLheb2JS3aw/G4YeWiOvx1TQT1kj0OcYn+AgnB+7GQBsCftxR&#10;iOKcpKMwZkg705SMj5tiNibdRPDGQozmyi7CjQ6hM036qim2ibCvr0+xgZOuNqR6k3Zr80zTd9O1&#10;1jqbDx1A1KPL0qzl4xp5rTOk6TbHSv9NM00BzM9ODGSTXubJU+R3jgBWgzljMkdtejnHV0qJpJcX&#10;fCyP4i7K5fXLpT0ZXTPNj9jQE5KC0iURyWIC4whVuKi74Q2aJvm6bIxOdRTa4zCWj3mTdu5ZBRWS&#10;xtJN/Ka/BuBbl6QrwkuGz52WFrrO3ZejzDLw6xjgt8Irb+JC2ZR6En45HHN2HyuxpYXdR9cghNwk&#10;/dRa9xaElqvUjBVonwvj3KWA7YJDzLc/vcdIB2sbdZCchgv9tQisACaF7mf8N06HuJqZ5w466Du3&#10;rmXLxCo5535c/C6cpJ5fLYehhe5hA2IGDCZdXKYRWAE8DZgdAWxEDYBYU/eHdKEfP6iUL3/dJn/+&#10;04BMTlwhYyuFksg8njUrLfQj1Nx9PyOcEyc3SB0p9DWAXcPalYs0A0M9dpsdRspbDsTWJgmNeHw8&#10;+5FQvNUC1jrGSTfoOrdAuqhHOaRH5YBXiKJXVSOsK1aIzNqlzkRGGhPkhhLtIpsajoqvUiNRMXVd&#10;K8Q5dY8smv9jpLPRNL/yxItU+9DORYYrrZY+Pi6b0JDvMxrja8hnv/odURQQf0Ik/vRP069H2FnA&#10;OhuY/70AdiSEWJHXqo9NCu1x0Ufcvc/KGQ+kXIFnZQ+qnF3oMzchwF61e6MsWLNI9uxazZtyki0B&#10;v5LV6+fIRrat7wDkO/ctBeRI7tzWMQddAxsGXaffXkkIQIcJ2JMD9yC5Ayyk2wpQE0lVmWRvcukH&#10;7g7z2dYG5rx0iftIe0fUP4uaagwesdZgE6qyQSo3TC08omtS7Me2JZFmim4NsL+mrRbXBWukiwB+&#10;vD/LRGAbgG0ptALXMQqXpLvJZT68hb98S+6noEPe8q5co+tcQTqXxia/HBhdWWhSMzFcS41knzBG&#10;7jeh4+msMQF7n0xS6UxArvcvsLA7HDPxm0SQDubUmkJP08nVFHqKFLoz4rxM+rF/af8W6cIJpAsG&#10;WQ8NnX5qMZ2BG945u3u7UCt1QPS/kcuepawLCElQhKV6Sj2lTmPGaaK3t9xgL1JnBaL30gCZoGR4&#10;MlVliBeWmEHJHJpCaxf6DoSbQRRJfVxMJ0h7q0lJV2MWuJbR1ZJF89DjHkE/e0aWMtZaj8XSKppp&#10;iVjSPHlwhUhLCk1XWQGs9x21wNOmE20H8MNKeNCt8s8AeHryCqL/S3hYIWig+1wPTbYBEJZgjZMP&#10;/7wRauw19cWi/sxiMVwS4zEV05fgtqLuHCnYMSmXvRyucj3z2nykpXFITIsLIzAbVH0xc1xq31pe&#10;swEAK9PqEtE8jYtOIdlFGjRMJ2bkF+lHxCPQv4wt8jVmv9mZITi3HDG68jZm0eH+p+TIrsVYzbLh&#10;gd/tspfF6YdW8jdVyWGOfPlbat9vALAFzO+KwPp9fe6s6bM9hbbq6dlGRo5L0hzBbHXB37hIF9aX&#10;GdgFqG5RiKI9vFzkfMA5cQvwEKcAbznq6y7upFmZSLQOuuyXw27H5cDJA7LHaRfb+dYD5FVyhOXT&#10;GzfMY3MeW+Q3LjB2NhsW/5NcwO1wkJR3XIXpuj3BpMyvAKxLshrK/CXWbzN6TpXlHSOiKwkde9cc&#10;6tECT8TWF+XmFWoS7G66aFL1Y+I2QlNrAlBPAUyjmmGEMkYU1y6sRnrdjKjNr7F+nDAA8SO9ANhr&#10;XwvAVhRuY59wcww+0H/1NzKVf0CuRq+SCtK8EkCbhEVuGg6cKZGukkKtnEoUTsTr6SZNrsvqRRxJ&#10;FMT+J4+t8SpDjIHvm+C11wDvNt5Yz7gY3WNPsgJ4mgjczg6m+/5e0rJni1yDtN8HgaUL0PagC+6n&#10;JuynNuxjptnP6yuxRRekDRLBBrkdUN459rO9kFq6AW4PjLXeEkQlNMsGGac9Y5wzRoPQANjOxtJa&#10;tQ/g3rYTObrVRYT57B0koEn4joXh8X0KJpo/JvUBF11l/tx3ZBEupB++9Qvq/eNIA1uM79XEUBXA&#10;V+HDK0mhlULbInAFbpSV8vmnVwHwIPzoGrNpUk3oGmDJNQDgZkY/zSw1a+L/2khHuoVbFRNo2qy8&#10;50rSVqUxRvKeZ/F+ZvFYBYBvhPucQaq7nHWozmoaCHgb6rOM60sOaXoVu6rq6GhrtI4Kd2LVqyvn&#10;DMvS1V5pk0SFOqFcC5c2ZtH1VTTEEDFUk0Jf5eeKUDWFXThMGo1BPIq2QPoCAVyAU7hwtzCv/uI3&#10;U/LrPz+aNQJ/RlTW8x8D4FcuHhZoZ3KrXwI4g3QvB+5nLtK6Ilrp8QnYoyYGSyQjD/9IH/Fm6XUI&#10;qWQZFMDTNAo8+EOfZ9TgzboRT+aHPkSrgCBPFl2fET9M4S/40QzxdpGTTrrn9iTdY9syrDFAZIu8&#10;2qm2Na3UmvQyuuENi34oh7a8x4KqhWxtXwmPlYjvtYH1LKzKCMJmJXy/5KCbzYk7TkQ8ztUaO1nS&#10;zBo2OdQXY0YABbC9kQ822wgHbhFtENhP9mfL/YEceYLdyzPNAOhAG2tXewS2AKwz5nbWq0T97z+Q&#10;7qS18vkozh+nlwNC1FakrXWXgqhJUbWwbEttVzIRm1+nhrtME0rdILIgzmcQrcxKDjq7Cdi5tPFe&#10;3i7yl+cA+AEXm2H1g759Sa6yPeCBn5fc2L9dGrnKDxj7WFg/SDAHcewYgoY6WEcnnQ93H84e+vgA&#10;Zwg3yiEz72Y+jnPlKISXSWbn0/z8KLPsh3Tun0GoGOP9naKJNW00vrYIrJY4vaTQRsSgmyLULoem&#10;1gTjpPuMe+5PKD2SPUr8ndooDSpVxhmPLSvjnk8eNZoadwzjuwkallPaGNMZMJa1eu7B0tLv35uA&#10;D32vQj5jO8M//3mQCFxNBsTroQBquhKHvQ5ApFHUgJVsPTY7DVyMGrjVx1REUIIlUyYXyAzekzQu&#10;luEXDsJqc5YcmkrNADhfPa+2LxInLqyVbFpooiHlhwvHzl2L8OtGPohZfBkNsSA/nEhpvmVSb6uS&#10;LQdtcEayB+b1mFbwN2vh96mJna5uaUHIUkv9q8vRqsmGqqmps/GjjoV+mUCWpen5r2FS/fqfHxsA&#10;f2a6y7YmlQL3139+YM53AdmK1LNFYNsYyTYO0nHSq2hrmzc7zpwfq4bYQRzxEsB+AM73ggvgQz2C&#10;rC4OPW1iEsZ0sFrSsmDKZEfRkNDlysmSht42hV25SdioJrB6JCLeT8KjzrEI2xuQc0WnQxtMZ9Uf&#10;Gtw578OMEs6appN+qNSlQbvXeiwmll7Fq2gYbVo3R7ZthPOrqzNR56xYBM932xxZt/SnbOL7lexc&#10;/y6pzjzSm8US5r5Zgk+vkTjPjZLktUmSL25DQLBT0oN2Sj6rUUvYaFDK5sSqHFfolIgh8nxwcGST&#10;gxrL2RtYViqtIFawdLCZIPgH/13avZbLJ6PUoah8biNvG2KLQ3dbos0VUncRQ7Hsgcc7wIaHTmq4&#10;q5f5IJTReGL8UcmHJC/yJP+eA9KsAIZK+ZxM4BFpvon+AKQBpdP9i57SeWyf1BH9xmBkDbdpis2c&#10;loXjejvICphR/LrGVACB/c6oEk/w5jKHVHiU/4vejjHDHmcMNoIo4SETgGdYy6qtzhQXKx35KCfa&#10;kDAAbp9y2NVSB1+uIWa3avjeZ3fV7IMCa3YI89gYc+K7TBkejKD95e+lrh16a3u+jRCi91UUocYA&#10;42xgmFAbWyLzIxRJn6JN/pc/63qVWurtfADKmIaxjRq7N3PxuUZUa0IS2gB9Vme/paTEabFepK8s&#10;G+MzdoXUtpJ0N53ZdKD3bonDXaMWrnJFSTw+Zyyc8z3Kwm4URAA4EvHJgcOrMFb0Mba1quH1RpgS&#10;jRosnc+jtwcuq/RwvNy3ohdHr07KfpO0uL2xFCO8HE4cckU81hTAyFdrWUhewprSDMZI2WrgT2Ps&#10;OSL9z/7lCSnwQ/niD4B4FgDPBmRbZ3r21NkCsoJXaZVfY2bZmVoW5fKJ2vNYx4EJ9rILHR4bKqEx&#10;ARJE+pzMDqCACF8JCL8oF8PpgIazOT3YU4JCcYuozZILaDKD2GcbweLraJaBxaZhaYPIOr8wxpjc&#10;5dK0yOU2m9sk0pNL1BaDfIBUITMbgDUla6yNk9PO65hx0u09fxi20WFxd98jZ3DpOARXdTfb7LeT&#10;pm/YrCyhH0kQJPVVH/+jrJr7j7Jl8Vuyc9V7so1Nisd3LWQeOwd7UNa6HFom3ifWS6DLRvE9sEga&#10;UTVNGWdKWwfaEcA9sLtuc7UO+8Hfy1UI/hNVe6Vo2zy5et4J21ZM2BFr9MAG62zFRZL5cT8AG7zJ&#10;B1r37ioAGdOMGKokIOGCoP7Oty9rfRssn5BGPtHxFxF4hA5wE6nqqI+bDJ9xklLn7WQDzLjxzlZQ&#10;aGqrDpBDjHvGmbPqcnNrwbl1f5pIq2eKzvsEY71JxmoTKK2eUJ8+xdx9VMsKAHzX7m31EsDKUbe/&#10;tnpiWXNcBaf6XhlzO8zYlallOVYqWcMQNwCuGgPcA9SanltzYAW3niGOrogdwWDv3t0ymlhsLLjf&#10;IB38n91PrmdURATm4l9LSVCKoqiZqNxGB1p50lX4WhWSBhfrZgztOSA/zERBlpeBJpjxUhaRtBzp&#10;YA2+VdXICgsgWGTSwGuCOZVNyn2BdDuPTElN46+gUrqIlDACNVh+aqicYMvIJvjmJ1nlWsgF9Qbz&#10;/xrdDlGGwTzulHVV1MFK69QVpIyqagFzIa+dTee/jHmwAvjppwPyKRH4xe+JttrQ+k8EYOVkP4SL&#10;/UZ4EoT+VFZOkkYm5cdLZEqURKfHS1RWnIRnQjBnK4MCtbHlkgSgxglNCJDQeH8JZHufT6in+LO9&#10;L5aofYGGQBCL0oLDPCWEJVLBuCPoH0UjsLma8yGxtjJYGxqUr3sdRlV4yGEWOLMlD8VKfLQrRvGH&#10;jXWs38Uj1DLHzLlIrXIGQCYjCTsEH3j9chQ5dI6XzXtfPnr3p8jxFsnyhWxNBNSLcT9cxGNz/uF/&#10;k5MbP5BbqktGVGC2MqhLpL2hpfc7SaE7MQAP/cGPpXrrB/KwnCYH0r7Kg1uR/iHIwICujwjcSbOt&#10;mzTcspbtpK603SetVS8sJZNcV841zpQ1pPPlofKCbvhT5HpqajcKlfI6mUmf72mZ9ILxs3OVDMPj&#10;VZB0c3oUMHSJlQFnE5Ewczelh/YPbLdTSP6mdW2MLt3GPkfnvw/YD/zZ41p58rCGHkAh0VelhTYr&#10;HHXmGNEU2jJ3574FPCViKHjvovW1nDj0Vr++pyMiddyg02w41ca8ju/p9+1HTe7uA+r7o6TRiBzu&#10;T5dDp6whhUatc6+ehmQ+dE1nRBlhqJFy0GsHyWm8vU+fIiJCNVXPrMriaDrge8SPXVtxpK859BVU&#10;661+armk1dlQHatJZdULrVL137qwm4ipDh9NgK+exlQt0bcJk7ocAH+RrQ46Cov0PyM71q+Wd//p&#10;bzFe2AyAA3DCzJdo0utf/vKHOHmwVA6TikJUTYVQL5urcQiBzJEHeAsxbizVFSvM8h/hyGEB+HPm&#10;wb+2171W1J2ZQjum09+WOpu02R6Bvy5usAkeXou89ghsscAsHraC+I3YNNwI0qIkgoiaVZIi0SmR&#10;Ep0WC4BjAXCsRGTAm01jRnmtWMLY5BedESVxWWxpyI6VGO4nZ0VjNRuH3y9b6rnyxXEhiCa1DkSi&#10;l0cNovPaCea8w8x4HRlY1nqVG6SBgX77JQ7XyVRMybJRkeSwg6kAl45sOq+56V5ciT0gobth2n3M&#10;qIEO7F4pq5azwwlR/OKP35H5HzDA376G5VVLADkbJk7sYl67wyhbAliX0YW17DSiAgvAjl3o6zRU&#10;RpCqRfz1T6V0869kqnSXlLGjqWDrx9JDh3cMgI4Y4KoDJSk3kbYHQLfzc4NE3kF2Hw3hujHM89Q8&#10;YEQ3OiC46MbpUwH8TNlqulgcOmIHGcwtHxd5FsIYiA5wH9S+ASJuH6KPfvsZgKgyBgFGecfGVtaA&#10;V1fRcEiVraOeWOoIOYU75YsntfIYd0o1ttN9zJoGjwNOBeQoF9Be/v1mO4Pa/NqtZV8CWLW+pNrG&#10;uN2QNGxc55f2OQDZuq+gdTyOANYU+sXzevmXf9YFZw0mhY5lybdKMdWB4xKkDA8kk2fPHTD1qUbg&#10;OggVMVzw1/FeHD3IAnA+N4exMXI+shFJ5RFj7q4RXLcbXmGxQDNrWurooNfg8FGLXPSK7lzSVBxf&#10;rFy0vCnMshOhTwai2PI5ewJDhqXw07eygeEMEtBCDBB95Af/9f8F22w/RI08In2gmVVnsmWkHk2x&#10;98mtEsKsOCnghPGPVldKTaE1AmsK/bm97p0NwArY7wtgK23+JvB+XwArkN9IyoiVxPQIicPzuQBn&#10;gng0mvEAMz6XTeg5vMGZURKLd1ArzJSIlFCJzowBwLEAOE5iuU0CwDmF/Nz/n7f/jMsyP/d+YZMp&#10;9t5RadKkF6V3kCYKqGDDggoWioqIvWNvWAFBFASliAr2riCKYnf6ZCbJJJOelay19r3vvfebY3+P&#10;E5gYM1lZ9/3sz/Pi/FwXHS7O43+0X+Fj+XzugaM75ADczJ0MQk6zeH9GaaYaTh12Ku8SGhSve5s+&#10;bzXDn61kp1156D+jZ7UNkMQ+uJ47OTF3wCbZjfnWft7ez5Cjhn/oXvSzNtHrrMVhb1VOKqVasmxa&#10;ky5rcFhUQbuNvD+HgduCaeGye/kUw0zsDU7z7wfwJwRNERaft1nib7Wyl10BA+X1hanyZNtkuZAZ&#10;IlXbpsgdptQP0Ap7RLZ8ZJTC9KmQE1QAXp+3uSiA/GIw1EpGfwo5owlnwo4A/lahppqBwQY3UZnc&#10;X7tYvtu5SU4EeMoNWDPPVWBOGVwKSVRWF5cqaxg+vBq8DKaeazYGDKMGZhrAL9RGhSz8ypCYLYHK&#10;VyufwwZqYV/+iqB/q5Kw7cqSrfS9HRlYy+N/CGCGUTppNkj7GqwEsGbcv9O/aheza8vUbZeRqcnA&#10;b7k+YRD2JaR+owcmgL/6vMEI4NNoU52HSH+FAK6syJP5EDmyoO8dZiB4iddTOds5aJFPwsZn1uQ4&#10;2bVxlcyZEidjkTJOioW8AN3wGLvhI6zRKlTLWTMvk+2LBHI9mbcOfHM1azjlHZdSSuezCVCNNJXc&#10;aQAqeRhwxx6qun2sqpSTXIsO9OL502RPXjZijHgU0+7NSAzn4yvkck0Ba9CZshVQzs4VyVAKwZgT&#10;wN/9+9dGAP/qvxHAPwb0+GfDq/9fM7BSGPXqdICB1P6jiF7jd1RcCTaYQdUeBlW7i/bK3sIDsocs&#10;vBu51yu3y2XLoTzZUYBB9PEDcqDogOw7ulfyCeDjJ/fJXrJvPsGbf2Qnj3vIyHjfoH7Qiqm03nwt&#10;7HY7mEsdgI5n3Ih3uPF1WHEION8xCNa6GjjKTu4YUisFDDeOqVwth4tqT2/bgl4VU8R5cydIJOTw&#10;cQBQktCtmpE8gWBeLMuX8Q8g829nvbMVuOJunp/cuwRt6J1wlnUY1A6nbJ9Gv6VsrSCI6ljs56M8&#10;uSl4lLxsYH3yaRYk/7FSmgL6iT58WQZggyWTZDdl/J61M5EyXcswCyACtMEb5VAZwSM/VUED2oEX&#10;lNpPYUzdZ8WjQ6xvFGZKAD9FUufegeXyJdatv0Qo/7S/l5xdnChnWZnVMXBrQIf60lm+XwPlN/an&#10;T4BgthqrMPpcVjgvVAeacvkNZbNer1UCh+sN7/8ZhHotoVvJwG81A9MDdwSwkYHbS2jN9oqHVruU&#10;p5TQOqU2IJGU2m2lNBBMFXFXTS0CWQ3DVTf6NQymt2rBwoGrh65ehmiAkbXbTM4+g8zwczLwv/9V&#10;Dc7q2QOfgHW0z5hsX2OAdZF1WSnIqsMYj50CjNJABq6GzLA4ZQKKkNjUQtQ4sG0lZnZjZHnqFF7v&#10;2RAS0riHGJweWilzUifIQsgiZ5HZqef71uBKeIGV20WuGpwWKvk/HKJS24so/HE02k4zuDqD3+9J&#10;yP7VILkuUGZrEN8BN30TX6gb9L4X+V7bWaEeB/t8hTVXLqCSVYv4X1OK62rpiy/vyW/+XddIgDlA&#10;ZP3iT/96ddSx8/1nJfQ/khn+Vk7/VwMrQyRPNaeVm9zOT1b52k479xGs+fTB+9BeLiuS3QX7ZCfk&#10;6l1F+2V3YT6Zdh8lNY5u987KriME+tFtcpiS+WjRbv4ZO+QQI/4isuIegu1AYR7XdibVu2TvAVQB&#10;EX1vReRbM8hTsoMCOTpAHB3BfJdstg/kTQEv4nHsWgoouQqQQSlm6X6CF78UXuxJPF1PcKoe5jSu&#10;oV9ZsGCyjI30Neh3Sr3zC3STWWB4pyF7s5Lpdy7TyuSZ4GGnj5UD62YbXOOX7wWwltGvyZwXyRIq&#10;x3Oc6WPZilS5nj9NPr82X2rTfKRqBgOQ9dmsxVIkF7XCPKb16SkxTCpZX6H6sZAp6BLe1oHZmkVx&#10;INYg9eMGcWRtsrGf/Qrixc8UH07mfnO/TJpQfHi6dbn8phBBtSA/OYke8gaUKbemRcmurDjZBxDm&#10;0JqpUrhlthTvmsd6BRACCpe1J5m0VuARXItixhVKflZlrxsBqbBb/5Lg/tXX57E0OWcEsPbA/1UA&#10;q/PCUw1i7YF1gkzQquqGmqhrgP7Q6mj5TuWkA64X2gYxWNOA1Z7YEMxrF5A38NC6C/6kUr79WR0Z&#10;WP2RGsDNM3UnO+re9RKrsfMwkmrwQ67BQ+ocGdOYUMMSKgbPvB1pnROIEZbQxqWjAroKne7ZMI32&#10;IOB/AZDLaSbMaRx2k5NCKMW3y3Wy5w6QaFN57fewry/HiqWcVdCOvAWSh61K0SEAHayPDgOyOYLO&#10;+DF62rP8v+rJ4BcRwLsMouuyUgthIdWBSqthgHURtY9S7sEd+CSrUHw5e+FPPrkpv/1PXSP9fx/A&#10;74I7/rEnbhPBe//6IYAJ3B+8kaqqj0k5mfd4KRKt1ZQd6DEfwMx6f+FOgpXAZIi1bT+C2verGW5t&#10;le2U2PsJ3vzje/gcDM8wvz5eTqBThudzY+YX7pODXHsxPqvEDU6HVyoC0Arp4X0opQbzA7LgIdY4&#10;KhVajFGaZuACtSptD2ANXsOfmH2hBrAu8jWAg0JGS2RUMOgwbwmFAD8PVYuZTKzzAOUfoKdZjNn4&#10;ZgL5KIt8I4CVk/vOEEsHWa/pYS/DRa0ooW9HIK1wO2J0eOM2ZITKqSgXqZsYI+e28k+Fp7puDfA8&#10;DrbtW+nLOWSqQQRt1dUZg7x1qxczAU0BCDBHUsYHyS5cFm+fWC2foISpqhw6nX52HatPpvVvANZ/&#10;zwyhHEG7ExNCZWagk8SFOMvUse6SiDFbcoSLzGNtlsv0fPOiGNm0GJLEikTZszJJDrIyK8nDR2gP&#10;lqoAXmoPL5YqkFnnEOX/EmkbdWzomEJ3ZODnBJLawWgP/IRJdMekWzOzwi5VvUMrIf1fvAAM89wo&#10;zdsyr2bqNusVgpdB5A9SPe1ltpbab3Qf3B7A36DKoUOsn315CTTcSUM4TsEaZxAdUEBHHcFby2FZ&#10;y8qmg1BwkRVRyb41uC/kSekBUFpl+2QbvOdt+BVvQjmkBtmjOnSvchAfnDkz3LCwvYakUR7zEl8G&#10;l7mQ/RuwHT1LElGdslnY0B6l9SrZmyX74fdu4fsUozF9Cd3ya2DYr6GDpVzgKwTwVVX1IDvXckDU&#10;AhrRt2u5zwxCA9n71aur8tv/+PsM/K+AG/+dDPx+qd1BbPihN35HkePdIP4x8btO9ViqXEHR4paa&#10;e7FTvAUF7zrInpsoKNwCf3oDPqaKtj98WCHlVcfk+OlDZNyDUkDQHizdIwePsScupdTet0nyD2J0&#10;dpCgZii2Y98Kyl16YE5xg/jfzkp6N4hbyciNrE80gI+gUHicbFsMmNzwGiaASwlovU6pYDcv7BFK&#10;qWrgc/MgDQQGu0tomJ+M8XSBveMoU6GWpQADzWMSno9X7yKYNXkoTR7dsoAAZg+s1EPVhCZwO65X&#10;BHADKJ0arnzMoQ8wRGliYPeAfeKZcF+5gMHb+bVLcFpcTQCD1S2hxeBzjgPtuwgjZj833mHaivz9&#10;tA97QGbtXouwmh4a6XKzZJV8yh65rQeGE4waxXkQRa8gsv8OGdyb8+PlMiSKTOhucXjzTlWFjDB3&#10;ieDvCh5jLUtnRMpSqohw9xES7Wst4wNtZWa0o8yPc5N5kBgyp/pJ5jR/tKX95MjmKfIlZIaX9MR/&#10;twemV32FfYrhDawm3+pSqALvXBrUajXaali6gFdnX/0CUsgb/ifKL/7iWbV8zqUl9gsjOyMS0O7c&#10;0NEnawC/bZ9CK5BDA1gz8M++usxqqZTMewCDbhhApzaxCtpkZNMG3ldPD3uRzNzAVcyhXAJWuQK2&#10;0Rn2wpoRT4BHKNqPlS37YOUUn2N3XEGAHoJ4UgaK6soVXntey7EJcKTZrV9Cd6se2mEe0+zVGUjw&#10;Aqks3pUuS9AUmxrjJXvQj74E9/cqBAXNwDcbCpGZPYLCJfc45fRV1avGjaEC07QzVHqVcIirWXm1&#10;tjYYGfjbP31GCf2FUUK/G8AdU+h33/c+bPJfYaHfLak7MvFXKv7+nqLl+6J4P2hiNexPl/N7EGvf&#10;iev9znmGttRZTvia/Hly/kgmkjQ5OPhhAFYOgohp7g0GNDeRtLkNRewOE9fr0A2vExRXABg0KE2M&#10;3qaGvV+Jahmx49WJakcAd/CF3y2jmxjg5JP1DgFEV1uW4wSwkYHh3f4tgDUDq2TsKjnPCz+VUtnO&#10;foRYWJqIo5OdODja0AdPlDTUHLay1ioEfLIYqZxdDLqKQE49YYmvGfj9AFYyg1pb1rPzK+HmyIev&#10;+4Cb6CkUu9PBPlIXxjoJy9XDu1bKxpVLAecfZFLKrpA94WXA8IdwkyhhhnCcoD9KKahC4ZuYYCo6&#10;SwP4LZNp7YGNPTAggsscSi30yd8dypbPD4C3XTldtswIl6X4IC+hBRgf6oM9KuZy3h70hTCg0lFy&#10;ZKAzlmpjAs4EiTFMaxPHykRYNhMjvCTA3UqWTveTumMZ8jWUPl0zaQAbLoUK5GgP4B+ClcBVfWi9&#10;tuQkyMZlEyR/wxQ5pRkdYbvzRXgbU6rfxRpV12SNAFBadXvA/1Dlj7Qv7vBG6nBo0AysPsHaA2sA&#10;/ztDrJ9/c41SvExWLpsIJHI5w6od7F/VDme9nCGjnqeHPU9QaoCfAQhTDBDmYP4y2bc3E4M6kFQI&#10;tRcAqzzJjKHiFMFEr3yOTUEV0+hzECEunQfVxYqv/PQBOcX8og4c+TmQY5tz6aWB755UnWlANROZ&#10;aaRMDILgn4G1i5bPB9hQRLMrnotNKdUXJXQ1A8xrugsGc10JC0wDuJZ7QEvo5kfn2gLYKKG/+GHK&#10;3IHE+tVfPv8HOOX7GOn/lQDuCP6fIcnz3w7gh2e3oSWFnjOwQdV0vosjw+0ylYRZIdcQhrsMI+Zi&#10;4VIsVjIA1DNwOYD9CuyZGnVnQP61SplIRxZKXRFgj+PoAJetRO1xIwZgeUh2AhNEFfJFu9PeD4T/&#10;d6R7Ghl2FBcTCKycisiwJSzdj5INC4HIFbFH1quYvWApCJ0jnMoXao6hTDFPXBwtxdbKVJzcLcTZ&#10;01pmpWArOn8W02mAAAiB7wUKepDdcvHuDMzEDiDvyv4X9JLBB2Z1pddrBmgXKKFr9Xsz6d4EiqyB&#10;dcQbbqDT7JnPAfSv4FA4QXm/AyLCaVQydmPCdhic7hVupj38jCLQakWg1gpQqzzOwG0rShdF4Izv&#10;cvO9Ya30Da3DM1ZNrZcgkdOrveJ3+AYiREW0l5TFBssplCQOUSkoJ3fjSmxTVyyUlQRu/k7IEoBr&#10;ZqD2kTRpHNpbY43990KE9SZFB2Kn6SeBo0eiXTWOKmKNfP5C2UJtNE7DnEyn0ATxC0rZO6iE6iBL&#10;3RAVOPLywSnUNMMlKcZJYhGWTxqLPE+8n0wKd0Xp0pdDIlgy5kRKHmioVgZfn+o+WANYJWvbL2PP&#10;bAzB1F6lbYj19Ve1ADmacYu4DsPsjCyYH8luPwNHBoATTIyXLp8q81LHyS6wyhc56NW5cAewxeUw&#10;hg4wKS6kVy0hY+ezMty1eTYifulSxfRZYY21rI8qyb5VBPx5Vkq6gmqgtD4PbrwGmGQ5bZC6POTx&#10;Mw4wmDqAZFAGWt3T4wPYTswiwBHIQ0tLhdtXLZsOgKMIiZ0jCCN4I84wDaBOKd5IqbIIcsNmdNEq&#10;AIo8aamT3/+7Dq8UQtkGndRLA1evX//1ix/glP+MZvhjRIaOrNshr/P+26oA8i1BbFzshL8hI6v3&#10;8LsldIfEbCcVbjfE4hB4a24Xcte1y0Mmt83GhTwsU9YmBhDNXA+Z/jWhpPCgHPH2UxsN+dRbiMhd&#10;Q0DuSvFyFCGzpI7TvBYHgdP7UpHt3GAMVt6dQHcQGnTH2cz6pB5huhv8rJvYu9wia18H3niFk/Yy&#10;ONpLgPn1sZ5TvJSgaOAkXU0/5O1lBXMmQK6gX7Vw4XiZAAwzeWqc5ECwPwaG9gjsoSPAIYv2pqPS&#10;kS+vkLbRAH7xTgC/4Ya+DAe3CiDHkYPLAYwslNNA9L5Va44JIVJBNixaON2YbK9kkLWLQdcaeuwj&#10;IHauMYTZhZbxXgYv+Zp9QaSV0QIcQBLmFHaodwpWyyuqk2/oS58bAczgBDDDK6qUP3Hj3EiMk9OQ&#10;8w9AbEidgBwPulzx6D7PIlBnT4qQLeDMFQiTicxPzpKF0P1SAUYsRUhgtWxZyY0Kg2oFN2PB9kXQ&#10;6RC2e6nGZLpGIoAfkSnb10gvgTsqmkzLaPU7brrMgdpYztdOkEWz+VmTQ2UKr2Mqmlhhfq4SgrCd&#10;P1zjsT52Ukop+ope+SvWS2/1Iih1Yt3BeDLMz8jyrxG8e/uqHG3oavkTDoW/+PkNRPCqJVPJBGS/&#10;SyCnzpMxc0DZzZkbI5tpay6BnqonkxYgMreV1dJa9q+HOLBy0qcCm/UHWz6Lj6UTqLuMHriB8ldd&#10;BTV4z7E/r6P8rmUffJae+gzYZuUQn+RgLICWWAgU8hwT5pPAM3dzgCxDafQMJfhl0IQbcmbLBkQU&#10;rl9AWpaZzzxE+xfBvrvTUAKpAinfRNoSRPsryMAPm6rkD/+hAaworL/hn98N4o4y+sdWSP9V8GrQ&#10;dmChOwK5Yy9saHC1S8n+vP35j/W/+r5OTwDFt6ioHCoU+mi8zfMnUL6eUpo85fEJQdUCfvUxCpIt&#10;YEj1esz71I2hmSz7sG4rhtboO2Nq3XRuKx650ORq0Hiu3szUFOB9u9ROR+n8bgC3QoWrIKtX7YUD&#10;uytNKvekMaDh5D0It/gQjKTDS6QB+tzlkpWohaAoiFRsRYHapiyH5pcBSoppIuuJQoImn5ulADhe&#10;GTzb4wRkMUCQ4gOL8fDF2hNljmfsaN8N4NeU0FcZrFSS9QuNEhobSwywfklZ1oBgXTlyOeW7l8t2&#10;Mu5KyOL7UM5Iy0iWLVArr6EEMY+yd/7CabBkJkH+Z+0B5HQVBPyjkDhuQQN8jmbX3wL4MOZn+M4y&#10;UPsLvdfdWfRqyOWsG4coPMOy7IUzZTyZNSEmVCL9PSU7fTqqFlniQzAFI6MTCSwwZWaMzEIbKirQ&#10;U+LR55oW5yf716cgv5onnxPAz4AzKmhGtZ87Avg16x/1OW4BC672qM9xZXzZdJrXbolsR8N6Mzfz&#10;GoANm1bMlySUOOLQTh4b6Czx4e5ST3n5Rvf4HLKqidUBw9TJtA61DDQWgfopRArdA6u0rLoz/PIX&#10;+COxjjrPIXcGOZsGVC/Uo3cr68JFi8ZjFcuhw0FcD4SxnNf+DAIIR9HlPnlkM/YmcyUTx4sSZH6K&#10;dqIHfgqmEBDIwxAPTpzA44ge9oL20HztFdqStv4VLDT/s4NQP/dgLH4YSZ5iqriTkFC0otu9nfuL&#10;/3MDbKSa0l3gnvcgp3MUDvFRzNWWgdxCwpbWrIZKbDXKlBvSEw1Sf1PjGTLwZz8awB2gjY7HHxtM&#10;/RiB//010rtY6I41kqGC2b4y6gjk9wP4B28k5ck+AVmkLn4tXPqoYIRWspVxAZxXN4anlKGqENkC&#10;9FAvQykSHPFjhl+PVRVSFSH1EXG5JygwqCJkE9dj+kAjgN8j9HdI2L4Ay3sH7eaH9EjNXA9AP6ks&#10;7O3SlXINx79LR7Pgw2r5ni41u1KkesccOQfZvQZHwCoUQ8owAjuze77UHYYvi03qJUgE54pXIlS+&#10;Qa4AobyN4VorUMeX2H8+5ffXLGyU0gT+K4ZL16t3o96/gn/4GnpaDNJ2r5RvOOFvIjFbmhAiZQzj&#10;9jLcULrdEW6wNZtgrEDguMaNtJB9ZS4srCUIkq+i/FUgSiZODruxN73LjaPCet/ieqC+TK1kvhvQ&#10;B5+TDf9aD5Y6baacCPKXRWT52YnjKSPnynhM1eNjIiQGYbvlWZBBgPYFB7hLODI7sfg2zQSlNAuf&#10;prEI24WTLUN9bWULptjqWKEB3JGBNYC11DUyJIGk5bMOsTSAW2+jVILK5PED2XKAXr2AA6qYAeJZ&#10;3T4AU90PqGEnVp57YaFdO7tXXiubTAOYYZfio5XI0EFueMxQ7DFrKdUMVyz0i2cnDGH3X39321BZ&#10;udYA1BEYZAPBprvbahhIFZTAlZTFGtxXoBcWIZ9zeNsi2cegaee6xZI+d7JMDh0jRQynjkIPVJPw&#10;81cK4ajHiesYW9kDUUGhmWcgweyCHVYOueE8hIcLrBcPUXVtRyZILVeOcEAd2b+M4SgHO17Dx6mI&#10;6tWfCVy19r4qAKBT50v4Fjfgs3WZv7UKGOc+PJV2sUoqBjh0/+5p+d1fP4XMAJkfKOW/mkD/q4B9&#10;/+M/sJHeg1W+m4HfDdz3bVbUK6nTC8TsnpIFW9C9eqoqkDx/ihODKkG2titCKlzwKb2sMU1lFWME&#10;PRPdFixYnpJhW1F+bL1CtkYh8gmXPurN+whhuRZu3v8qgFuZft6sQkIGipnhr6QwRLJ6c912npPR&#10;4b9qlm9EmlSZRTuzoqSMQD62MVGqDiPqfjBNzvF4EVPu87g41IKsqt6ziACHyYLQu+GgiNLFS37P&#10;5xxU7wbwS4ZL1ynPTx3FqhJYXf6+PKiBK+Qz+rXGpUyiKaPPbIbQz4otF7GDA+wqN21fjfuhGosd&#10;NIZm6zZDuWSPuYnh2aH9cEpXpkk+Qux38E7+uwCmhL5G+9HKcOjfkctpBep3IiRA5jK4SgQGmpM5&#10;X6JwXIiJDJbI8EAE40Es0VMHBo5mVRYgUehOJyMyP292okSG+EhUyBgm1s44ECTJXdqgL14p+KKt&#10;hP5XAfz6YSXl6mIURmgLELPLWz1T8unb1+bMkGU4U6Qz5c9mVXedyexbSvA3HL5qnKbYacMvuL2M&#10;fttC+ayXamU9Rw3kdRnWKreR1rllwECv0i5UszLSMriBSu4CGmt1tGQXeH0vEMCXKI2LOCCXoQST&#10;y553KyufzRA+smbDMlsxV47mzSfQYXxdKZZZadPFwskG3voiuQcsspQ2xy+S9RuroypWevWI0qWx&#10;F46FNzwtzgdWUhp63vNlH1VMPpztcjSvbrA+usHPvK4uDyDErqpZOBjoS6yRLlId1QLJVGG7AiCZ&#10;x1hF3UBr658F8H8HdfWvAvr/kwB+qmwZQwVD3RmQeNW9Jc+fquIFa4UnqhiplDjefgbY/hksmGec&#10;xvpoWK8Q+K3AFDsuxQU/AY3UghpkM9djPq6QwHcn0D9MoRUmiN70LYDlD9XsGj7sQx24cGlJ/0h9&#10;loyLSTHDtA249U2JHcXNa8Zk1pyb2wyDMR85zVDt+smVkN63yGMCvZGe8PHZrdLC9Yj1xcPK9fIp&#10;E/PnSsODnNBxvYJmpz336SOc5Kwyjh7cBB91ubwBrvcEe8vKGH+pWYlqJTam6bCT9oL33gqSagd4&#10;20sawGSLjZtzZPW6TJBfkPpZX21kL7kfBNEt1BWfcoj9nAz8nEOspUFdBragWb1X/sIN+SY3XU4C&#10;5liIeqIqW64goGOYeo+PDJdxY1E6SWO4lb9JAvzGSFBAIMLvgYBTYhnUTZUwSuowetWoIEf0uBKB&#10;de6VL1DkeMHPMnpgZQ39WAaG9aSrpLcobKwFcDIX9YlNiBDsoyctQAFj+8b5sgZJmcXz4yQtOUqu&#10;UIl8oowlvfga7YNVxE7JDp+2P/8U25XPXnMhavcVQ6zfYq/ya7LwMybXVxlUnSezlbI92LdlLphl&#10;2iBkgeqoRM7Rv6pfUT178WJgtyUMBw9sSUfgAewBtip710JmyYoHBw8MEjmczQwRxyI+v4k25dZ1&#10;+lXKe7+xrhI/LUTOAtC4hObVgnlxEsBgL5oWYDm9dCotx6RYT2YIU1ljsR5FtvYqzg7a796ow+iM&#10;/+FlWEznGC5e41CpUCVSBmkVrJFOH1ktV1g3/fbPmnmhB7ZTBP8VTbAjaFVC9v3rn6lyvA+r/LEM&#10;/H721beNDNxRyr6rC93mztCmnvFuv/rD5+rHDOlZPq5ysO2XajyrblULSpGPCHy9VK9Kh1UatPr4&#10;d5eihgAL3Fd/Ymh4T9BrfkKAPSXQNFM9heTeinGaQhNvMhnfjKH2uFBrcXMaIhYj+8og077iO9pS&#10;liQHSS39civSPC11W+TeWbyW6NOf4PDwBBUL/fq3CuQwOLSQ+rleUla+4rrJ+qEUDG0xp+56oJJr&#10;s2bKFbSxvoAdc5JJcfki1iwHN8K2UoDIRjlAj7wf9E8d//xMhOB35jE93pAFzHOJHMZBbzPBezhv&#10;sVw7vsoQmP8lQfWSAFYwyQ3QQq1ggP98lV0r++WzZNaVgBGmTgyW5UAHwzAyG+vvLYFjXAwZo+MF&#10;e+mBXVDK8JTosWEydRpKmSnTKJ8DJcrXG4dDd6OEvsvr9cXb84AwQFVRunZMofVRe2AtoZU59Rxq&#10;oFZZb5gcr8qdIePigmQGUNR5mLTl0ddnoM6xCAE9w40RfeWrlL1vlcOtXG7E8NSK9BUEipcwodr8&#10;g4FYKg4aLvJXILF0jfTrP0MA+M1dArgc4/ejDJz2ke0xXEfoYN/WuZD8gUKC0Krnda+jDD7GwbGH&#10;flcfSxnalbNxKGD1pM/3UiWUIJxwAcJCAzJGKstzntnDeYZZVZTMudjO5CA6WKVOCzg9pCPS5+pg&#10;BoVwMrDMbFqTYJmKRtlWiP5Vp2BFsbvfgqjC8qUpkCLYQLBVqGb/XA3YpAFZnrM4OZQC4z3DJLyK&#10;AK4n2H9rQCgRs/tTmwLlf3W9G7z/HV3odwEc7xIY3u2BO5wKf8xaVIO4k2GRwvVYfY4olfRS14V3&#10;ReLed194923FOT9/52pVXWcCWJUh/xH7/F4AK1hfhd2h0KnlZZs9C2wcFV9Th3pK+efccG/5nAcE&#10;c3ZqDHKqThIaYC2ubsPEDU6wp7up7CdzfMJwpgXliofn2WFSkrdqRieAnxO4ypu9RxC3aHXApdWC&#10;wSBCU7oJWN45kGcVIMcOAX7fxvS3ElG07yipz9MDH58SKesp7yYBes9kgJUJwms1a4l61lm5mQR8&#10;LkJ3GzJZlyyH1QJPWoEkmxiKkIFbKP+/Q07oDcMypQ5eRvC9hbLyD7gL/DIPCVNfL6mh1zuHImUN&#10;wxq9cfOhum2jB9sPVFCntwtYhUzDumUaqpTzZsRJ1vzZEuDsKj62VjLB11k2MOl9SEvzFQH8in2s&#10;BrCip3SIZUyLUanUAG5WLexbqk5ZAO65Bt71PGRfwZJPnIgGVhAma6kM0UJ4XzguieyaYwLlGpnt&#10;E1hRzwGjvDAIDboHVhilegqfRkqnFsnhoyhE5si30Ak/f3lSfvO7m/Kb394xDNH2scLbQCWjToK7&#10;GJjtArlWdYopMisgBXfUsWosRFRw2y7kdfNSZct2fKC2zCPLzuM1TUGLO9UIYC3Da0H1nVcmkgoo&#10;YGPbwARbX58G9J4vMiA7Rxm9c1MmFdkEyWGwuA0LGyWzTIVZlgvMVQ3RbhHAyzOmwVrzl1qASI31&#10;J9DNmiVTJoYQxHtRXFklG5hY5/O7ViBaeJlh4/eQGP7/FcA/TKHfGWL9ywDWjKkZ9CH9rhGICnts&#10;D+B3s3JHFn0XSWV8XMnc6mTH17xQ36T2bPyu9pV+TcfXd5TSHZnYkJxtl501pGRVMwsO7TNUKVXA&#10;roVgPk8ZfI0eaj6gh1Eje8rECWNkzGhT3O7cxca6j4wPd5BTANmfcCOrFaqaorVQdj9o2CO/+OoS&#10;Bth1TFFV5E5ZPVoxQKSnLdBLb8ZGsv7FUsTheK5uFM2Qz6uxXLmZHAe5P5Q1GYIFQDxLju8gy65k&#10;nbPQMOhKT4mX5ZnTZAlSrDlZU2UbwJEM+sc1fO0V9trql/wdsMTXqnjBQOcSlLon9MLP4Kd+sW6Z&#10;VOO6UMvXXlDwDCCaugPsTJmcX6Gkv4Su1iWmqLdQqbiNQfV1cNSKGrsMCb4SzG4JLK3j2iPi4PgC&#10;sYJffXnRCDAFXiglUXe0GsCf0K82Q+jXDPxMHS84qD/D62gtg7cQLw/USGPEx9tHlmQtluioMAZm&#10;4QR0uExAd/oa4IYvkdt5+YT7gmz72mAuKfuomj52G/v4WEr/WJhErrJlRQyWJgvlD7+5Ln/83V3U&#10;KmuM1dyiRRNkL6ioEjTVNjAIHEvVkIHWtoIvzp/fhjPEIlk4K1yWcDivQ5Fy72ZE5jfOYwK/iOpm&#10;gRHAZ3XVx6WBfJbDrgr0YC33xDlkdHSlpAMxQ6US6dmjWN+oI8PWXA4OfJKUYZS7EAgqgzrVhl6H&#10;cMRUKIQ1pcgW4a20adUiXAsDpBSM/xmIPKtSMQhnWl7NodNwDl0sg8jfloHfLYHfJSu8q8BhvF+F&#10;4LFW+Q5N6HcvLcPf/boO5FVHCf2D7YrugduDuKN01gz8/kDLKKG/UBwrJ7cG35cQs79Ssyq0ql7i&#10;D/uCUkmxsSoWZ4jGtZfCHaV1RwndEcD62MqBYJTR7TrNHYeAfu0PwU+QGjzX9v2w+ifp52m5rWJo&#10;T1CUfNxIbw0R4MHtY6CRhuO/G0RZdkbW5E4VL4LX1clEbEb2xzcIr6AwRwn3GUYfu6wNOshw7TFO&#10;DW+QRf3jvyOy9gaFCPyImu+qwLwC9yk12ZU+4/lT0EUPmEg3nMTFkPLwOfS8F3qIsLq4mz5DTnBa&#10;v+GU/+T1RcAJdXy8ir+jDPQOSDSkRx/dAyjBiuamTplxIahlnVELif02a4sm+vgv9O8EDPGIfXUD&#10;g5LH9MJPKM9q6ecqKY0vL5khz1HwuM/k/B6rsnsg324ewl3xwBKpZ012gRv84u7FcmEPlqr7ubHY&#10;r19E8O8Kgn83QcfdOZ0r18tyKXVhIhFshsY24JiOAP6UIdNd2pM7VCSNtBCNIMFesQZSVc1l6Fpn&#10;zJ/BgRiKWmMq3k++WLcAUcWLOMzf2RB++/nbOnmF8+GLp4q11oEVGllk9/PMGrIzoijvhyGEZyqh&#10;PkPZUc+RP7NG+tPvHhjrpdLi9bKEEv8I3O6TVB8b1y+VYPyP0+DonqZ8LoWxdRzUVAbgiZmRrqDK&#10;wmQDbKActKLnJvnJShhgJ5kMV4LEqsSB8CK74HPAMav52VUontSg6nkWed4K9K1Os0pU/auDZP3j&#10;8MlPEPillMJ7sEtZy+73KNhp3RxcqIA/zEF8jsHkTQZYhzBRWwZqrwK4bglk/uQJo+UgFV0dpXwd&#10;Wf07hO1UieOfBfAPJXW7hI4RzASultC/+uMnf3f9WAB3BHGbWHzbIfFznv+iPYjf7X1/NIC3r06U&#10;/ZtnsvxGimSfsl+WIzS2iiHDBrmKsNod9SGiTHqkQ6t2wLuC3vVmUT+eT1nif0o59Ymh2q9oHfpd&#10;7aHfMT57FzqpOtCqGtlM9lMhcsMkTcto/XyjGtDnZElE4nW4dhkaWk76BPo+Uya0I2XGVC9WKaEy&#10;ynqgjDDpC6EBhz2GGaH+ZkAe05iQniFYQV49Oynf/ZGJ6F8xZ/70MtPHgwQcWlb46Oh1B3/aW7i7&#10;X8Vr59KZw+yaCbjrKEcSaNfRqWpVP6AN6XIKKZ8WBM/UlvMJh4NiuhVzfIUJeTOoJhV0e/OirSd8&#10;hpLGGzSU3zajKfWAz1X/IFqBJ4aOdRmrCszWKGXfajadGC07Bw+V2qUzEQ3AQZCV3EPK/CajDWAm&#10;wM79oU7ka/Jwb9wst3FdvEuZrSCa+6zb7pStMRBz99Hfvn5yubxAQP5zDt8nBKdycTsCWAkLmoG1&#10;jFYJIBUkaMb0/KWykRoroC2i6PmollnGaQ6hI5DmcSmAF34SvHbLnRPy8zd1VC4VHKgIx0MNfcHf&#10;p1czPOO92+aKPzrLri7DZO7MUIgpaHB/dU1+/5tGhl6VgC8OgotfAVlmuxTSUizNTpEktKczIHuU&#10;oMZxkiAuBDyxCivXGTHukj49FM/iObJwShAi+bEogKZJGdPms1REO6iw5i5Etphdby2Dx0pehyoY&#10;RrXAMU8ryIfB5THWiLt2pkle3lx2zkzXEeffwoBuDfDWnXDI1Vv4EkF5GSDNFbjBV9lRXySz1wEE&#10;qVVMPBzg7cAsd1NCn0IZ8zzrpl/+5hVwyX8ewB2rpQ6XBiOAuTR4fw34493r3QDuGIbp53+t3kvv&#10;ZGd1dPhOg7k9C//YLviHIdYkf3OZMdZW0tBDHu9lIpMAzSf6j5JZoQ6SAjMmbZyrZCR4yJIpXpKd&#10;EiS5aWHgTWNwP0+Swxhul6AUWQ7treYElDdQV1fpQe+ysnlEv6VGZa/QdvoEcPynBPgbgv4tN7xh&#10;yaIi5C+0PCMjEhQv1P1OlScMU2lKXVYiqhOdNsuHlcZY0EdQzJg42ln2FgvTfmJnO0IsrQbLsBG9&#10;ZQqaWeMiXWQjWNhPQQs18bN/+asb8qs/YHeJZ+03X1wiCx0lM6NDDUGj6XoZetSn5AaslqsE6l16&#10;qSq0vq7AhDEIHIieNYLSeQiiqwo3gesrFxh2HtfVzR1Np/tkZPWtvQqa6L6K0d3hwLmHNtRtevn7&#10;/P5cz1B91OspQIjWRv7exjIm1wzUNLgAHjRnLpRt6HAVJ0Vz+NGvqvQNGfuOSv9wEDxTf2YOgCfs&#10;Xp8y9Vf1j8fqqojgnRqtG5eiqq5guI5S5df83V+gEvmM11udJN8YlihtmOhGgvY+K7OnNxENICib&#10;CdSHlw7LfXi6dyF6NPK9mhFWUAG85+g5v1bFSqbOL/m9n6sTBsH6CB2wJ+yQnyAN9PBGEY4R8HNT&#10;QrB/8ZCpkwNkehJgk1BTJJIOyP/9fz5nL3wKnPxhOUOQnVQeMImhhIPwDEOtImRxTis0kuclrMqW&#10;zo7FHM5L0mdEgcqaA7zTUVIZ2BWw51XzswsE6Xrw6SOdLGRuaoKBo66hbE4F8jgDF8NjZHcN4p1I&#10;yqamRMELn2pIzG7bNI/ZxELJo8feTAVTxrT5PP230hgb+Pn1TLwbeF5HP34e3rGulc7jSXWC/3sR&#10;8wgV5Pvu+2fAJdkFI6fzYwOsX5JtNVg7SmXNvOpKqI8dwduRiTs0tf6O/ECQK9f4W6PXbhPO+07V&#10;PcjCenVkYs2+P1ZWd0oOtJLFMFw2Z0QQnIGULm4S7jlYJgfbSiylUaz3cJkeZSeTQyxksq+FTPEb&#10;KUlcU8HQTg+CRMA1O8xO5keMkrRIe8ka5yxLJ3pI9nQvWYVI3PrUUNmeNQ695AQ5tDFZiiFNlIO0&#10;qi3Cuxep2oay9YApGDyxCnnInvYpk9LnrKdeYmb2Ofjb6+yG07lR5icH45c7WsxNeojFiAHiCQPJ&#10;y9tB3F0sxd9zlPiNsYJssFE+f12HyRYsEoymjQD+4x359svL3Ki4wtPzPG44IQ8qYFdVMI2+SDVw&#10;C9OxSwVSCFTyEDfP05sVZGaCGITPM8ro01ipnEPh4warn5u87zo6TLcBATTAkrrI5FJd9i4DE7wG&#10;2kiHPlfJYNcp1W4R7LfZO3Y83gHpcx4sr2o0t9KrPcnJlBPuvrJ7tKt8ilnay0cqf3MK+B6TeZhf&#10;SqpXxccXWvJTsr/QSbCK3TGUeqFBBp5ZrzcALV6qEB4cX3WpMOxo6PXV3uYljy/VORJB90e63+dA&#10;0EvF654hrfOQwG5hrfQKzvYTDh89iFpUZI+eXaVnm8jcjQS+Kle+Zqr8Ca3HZ08x92YIVoRKRniA&#10;pXi4DMbdwVf8vcxBcTmgJz1Vvvmszlg33UUAsI4etZASuhirlIvglqsJ6LP0rvqoVy1AjN3szRfO&#10;iJDM2eNkE7DKlUyTl81NgA46E0w7pu0M/rYDznDy5F5j13u+mv6ZwdUiLG8SZoQhKrGaz8mHULIM&#10;o3IfWYRz4X50zrMpyZdwLaI6OIbnUiU/7zyHgbKXLrAqVCimQjNrqRBqgGSWwEM/CCKsGKhsKW3O&#10;WQ7pXxHAv/4rAfbfCGAjePEFVmNv9QfuCNyO4H43A/+tF37dJtWjGtPtWfgX2kO/E8D6XIP3XVjl&#10;Dxl4DYGxdm4QouozGDLAT51tJ+mZgRLoa479hiu7Qn+ZmugOG8YWxzdnCR9tJjEggGL97GWcn4NE&#10;eNtJhIe5pIQ5yNIYF8kmE2ZHEcQx9saVRfAviRolS6JHEdxOksE/OXfSGFmd5GM8XzzOUTL4OUsm&#10;eciyxDGyKtlfVif7QXQPko0LI3GN9yALU1ItnSRRTKAdRg0TB1tTsbMaJhZm/cXFZoRMgHhwYEcO&#10;a6BZiKetNuw9fvO7ewQwE9E/3JaftwfwHbigreePywnwxYchCByfliD3TzAgYsJZjZRPcXqytMCP&#10;VqTPbf7Jb3GFPw+ksRGywgOy9F2cBhoBYVxHqKCcQcktDdDLxRwMp6SxoZTApvxmv3gTnO39+hK5&#10;zc+6VnuMdcwx4/11rCwa6NsekoEeL4c4MW6C7LAZJTeKsbiEq1rP4aCC4s1A/JquFQCwP0rmRBlS&#10;J+xk8BYCTcvYpwTuC0peRVRpz98mv6MzCphfzC2eMfl+TSXzSrcKzCJe0tIooURbm7aZhBrGFUsT&#10;KLgW1eIiq78h676lVNZHnVyrMoceGiqH9Jyy/DUHymf0tRcr82DzzJIv3lw1gBIOowZKbAxDMKbz&#10;E8d5oEcVT9u1m++BHC3VzTmFONKXNjC0qkS+VbnB52kldAqtA6lagqSQweDODQsAXyxA2nUTffFK&#10;+lDVh54tB6GallMuHy8DRLMtU/JYLVXz9SpmtwL64NQ5EVBBQeAR5KWsorYAQFkzJw6fr8WSS2bP&#10;wgVyIcPPInr+c6h3HGXXm4FjwzGGkqqrpTjqU1i8nGU9dQitrkMgsE4oqQK52jJmGd+gTPnrv3wm&#10;P1N3hR9ZI72bgTXzauB+8/0LI4jfzcoa3O/bi2rZ/WssW95+fUd+8fvnBDDBj4GZIr86Algfvye4&#10;9erIxhrMPwRwwfaZIE+mA6NjeromUNZuDpeVG2MlIWm0zF8ULmnpEaxrBkv85DEyfXaYBITYi4lp&#10;Nxlh3ournwwa3kcsLXrJTDJvdiJBOMldcgjG1QmuP1wr41wkN86Zt0fLqvjRsh6N5y0zAiUHXuty&#10;sv/SCS5GcHdcCwn4lEgbSYl1lCnR9tDrhomtdVdxdB4oMZRaYbjKm9H/DunbWTydrMV9lLmYD+0u&#10;1uZdpZIb4z/+0vpDAH//+1vyy6+vkvngfsLJfUFQVS2aLafiY+XY2FCpAQNctoObgvXN3uggqd+a&#10;Q8kJTxl4XnVKohwK85GTqYlyDVJ//jz19i2U06yZytely12AAc11fD/QWBd2rMNBoRiz6WKGJceA&#10;gx6kbyXgzxXzeayx+LkXgStexVTrOZPkZuwwbyRNlgIMta+gBnqz/rhcqYJoTvDeYUJ6ljLuCjf3&#10;FUq9y9xoKn16WbM9OODLVAa3yPb3VBYV6uYN+Nq3GKDdURlcevhGgv4pKoyv6LvfkM1fQV5QBtIL&#10;gl2zuipxaIC+VhdDDgXNvCqb84l6IGkA6/tVNqfdY1iNwg3RO67nBPec6QEogNrIdPasNjYDZQx4&#10;bRuLQXgWe8hZhnGHd8wwGExN/A6nwRcfJwOXshc/TQAfO4jjBVm1ENUMRWTpkGoPQblLZZUYaB2A&#10;gFJAtlTXwiIyoeqqneLrKipxYYDwchZ+cCVDq7MMtU7Svx7WYRWVzXmwBKeoCvYgmrc6baIhT5w2&#10;MwIfZn+JT/CW7RwE9bCf8tnzxk0JY3UFmo4WqICfMXlKMJpwubIXGdtMptCH0GQ7ATb+DNP/L79u&#10;NAL4Wy11KZXfl8rRAP4hw7YHcEcG1ve/uw/+sQz8yVe35HFrFQH6jOEVk+Y/EPwEsQburymnfwfj&#10;qePS92ngvrta6rRhLZSvHRNo/KNwWAiX+WnuMnMufNRV42XSdDcJjbaSoLHWMnVmICoYI2Ua/jFR&#10;kR7i4mwmVpaDZfCQvuJgNVBWzwmWfemhsmNRsGxbGCY7F4TKzrQQ2ZHK2/MCZft8HueGy9Y5ocbj&#10;noUxsnaq7w/Xanqo1YnespLsnJXgJoljLWRCsKlMCLfBqsVRAv0txJvLwdlErPm51maDxdl6mFiZ&#10;D5EunTuJtcVgvG5SDae6DSsny9ffXGaHxxCLAP71tzfkHsF7DUuR5wTKmQXJcnYKk1AYQbVLcHxA&#10;jP06O8BySAW1aDM9oM+rB0hwkixdPRuB8aSxUofS4fHJ4+WzUpzd06bKEXaNTawlLuaBlQ4Pku3I&#10;+1yBKdR8rZSApBzj+x+eHCvnV+AivxWBPyxrrhTjiMcJ/xzS+kPevj5lotRnzIdfTWnO4KiJsv4W&#10;z28V75bNKDM2HNti9OL6sWsMX27BYb3NdZf1Rhn0wwpWIzeq4LJWQsrgusyBcQll0YZTABtOg0Hm&#10;usKk9Yrif2HnXKPnvAH66SYl/l2yfSMVyX3WW3fBZ2sZ3RHAr3VK36591SGhY8jLMq/42WeXAKvM&#10;Fj9Pc9ZNbmJjZyJ9+3eX3t0+kgA3a4Jomfzqqzr2xOUMmfIkM53XmCFUFRDKM/Sf+wlSvaqZcNfQ&#10;bqijQiE45QKu/PxsBBNwZzicjVwTz4EzHgbfXFmynhUSxnNg5stYIZWfRkIHPHUZwJhysmcFAvtn&#10;KnQqvQmv41TZiv/ResglR2A3ZUM0mY829GqGUw0cgMeQkY2dhPsHMsi3UPI4hRZc8oxo2aQeVzq1&#10;htp54Xib1elJpGU/R9juey2h/0kAt02M2y7Nvhq8moH1+T8PYD0IsC0lA9czJzh5cpV88iXqH//O&#10;9/gz3wsXCA3e30JZ/P2/f/nD1ZGJ9WPf//kz3v+VdFqZg2XFfGesKiKQ/ATtM8tDwmKsZPIML1m0&#10;NBoMaqBMnOYpc9LUAylU5szUpX8ser5YbaZGYncRLYnjXTD1ipCSjboEH4emUAyWKFhGrudaOx52&#10;zkQ5vDZeDqpVSm68HFqRIMfX4kK3hN6Y77WPa68OxhZHEPgh9M2R4j/anP52EAbX5uJNL+7J6sjJ&#10;2UIsLYdKn96dZdiQ3qyTHMRp1AjxcDIDQ7tIokNGwQENMaRffv1HEEH0wL+mjP7+FzfkLoObehBL&#10;j/inVWfhtBjiK/uCvOTq4tlSCHzwKiXVmWkTpSZjLrQ7ptNImh5LGicXshdIMQCOBgAbJfHR8qRg&#10;h5RMi5Oi+YncANiTZs2Ss9MnytHp46UubTauCSfkBn3dGVQWi2PC5RRBXL8YEkZyolyF/F+8cZFx&#10;GDQDnWyA/tgAgeAupXhB2hTE5BdLafpMuQOks3L5fKngd2kkKK8zTLnBmuMqTvW30Rx7gOKi0uaO&#10;Ut43oZJyDfuRm2T4u9VFcq0CYMNZxfwew1upiExdYAD9bxLol8+wRmGAdkkPhNOoOjKwOUeWOU8g&#10;vKb3/owy+S3lsuKdXzB0fM6K7ZkOGfViR/6cvvYJgy1FLi2cE4MCyjgJQId7xPB+uGn4iI+TpRTB&#10;5T1dlIGSC1RQqoYFmHyfpde8xhrvMMHjP9ZTxsaHykF2rlepilQSdvdWLG2ZjRTs4CK4V/L/WJs7&#10;E3RYquGSWFqg+tD8f1COOc125AxXJbx1VaqsIAtXUoqXo0FWxi7/GJxy5WWXICF7k2pJse2HMUY7&#10;CDCmytCXZkgF7bPi5C4QXgcZkm2T1fysQwA3yuGG78H7qkTN7Dg8VIP6s8/uym8IpG8JOJ0Oq9H3&#10;L7TX1Ue92gNXA7YjgDsy8D+gsXRFRMn8jQbpvzGl/rcv5Ve/a2KSDhW1fJX8+a8vDOz1b/5C1uVn&#10;/u7fCGCed1x/RGT+j//xtfz+P76S//y/vsWD6pJ0Sk/zghbnIbMI3ODwEeITMlw8fE3Ei7XMoiUs&#10;6ecHSky8k8xEoTErfbykU1YvXRIuOdnRsiA1RLLxMMpYjA7UGoZUW6cgCTue0y0U39mxWHImAJ9L&#10;kF3rx6FzFCEnKNdPbpslp5heV26bIyc3TEM0boaUcGlAF66ZRDaMg+A+TfyRkgkJHkkV4CNu3jpx&#10;7icDB/YUR0drcaJsHjGCCbTJQHphU7EcPlBMhwyQuCh/2Ywg2T1cEH4DsfwXZN/vfn9Dvvv5VWRU&#10;QELVHwLgUUgAo0AxZZLUTZkspydEyRFc6S9z6pZPnywVC2ZKM5n1DqIAJ+HqHhs3VgqmTpC6RSlS&#10;mhgr18DtlibFylmC8ByooNKs6VI1Z7IcB3t7FpjjQzL8RQjoJ6bHyfVlABFgD1Wlz5LT05DQQXXz&#10;BNK3p5MmSGsGYggE/Rlu0Eaybjl9+YVZ06WMw+DBgfVSOneSHIZqeFfLax26QJc8NDZQdo8NoMwn&#10;6KHEFcVFySUsS5vPHZXDHDKVSxbIg1IGaWTtG8gC39zCkBCd7mun9so99L1vUJpfgdh+GyUL/b6X&#10;y9CDgl53AfcDHWy9ZQ2ouHWdXquutPa+2ge3KVVScoMT0F36Eia/o+0HUxXBG450F3fXkeJobS7D&#10;+naR6ePd2RqEQD0spqQvwEM5DuAFcwbK+wIOH59w/p+wqXaiMX6Tvv8sh0fx/izujdlyEm/qYl4P&#10;pTVOiw+GOhmGOulqOQFZvwQudQmzirOU3WfZm59BOP8MZXS1gjggiVTCPCspRngBDeid9Mr7AI/s&#10;AyJ7BH20fAKyAOsb7XVrIVZcAp+tGtM1XFU6EAOKqTK1p1AGKUDM4QiWQMcYmpUeWy9vP7lFMKGL&#10;peVwe0nckXGN4FWHQbVDUZuU9usbsrAGccc0+odA1gBWQMhfuP78Sv5CEDbzmu/ah6zy1kRpRFL4&#10;r//jK4L4K/m9Bi/XH/jZHdefef8fkLn98//4Rv7wxxdyDjBLp70756CzDMxt+1xZsWKyjKd3DQi2&#10;lqhoF5k+gx0rvaiXjzm+wfS3MIGWLw0n+4bJzOnIvMQ4ypzZfrw9VpYsQPkgN0oWLw+UGakukpzs&#10;IAvSxjDOnwR/doKsyQ6Xws0zpGIX0j3snGvZOZ/ZPo8rVSq3q5wPGWfbbKneBeh9x2xZnxEGmT1A&#10;giPIvPTAJhZ9ycBm4uvnJKPszMVqpIV069JNevfpLqaU06PsLPF+dZEAH2tkb5bJn/7tqfzyt7c5&#10;4cjC8FNvqyIGGfPZxeNSmZUiheMjpWxcjJwgGHfMj0WJA/WPJFwJF80CwYX8DYqYZxOxCp2B3xLZ&#10;9FzqTKmYNF6uIm5XGBMmZVi/1MBjLUPX6hyZ++zimVKaPInSlEynliHAHq+SvYvAGp9EaL4Uq9Y6&#10;3AZO4UVcFT9OHs9PkauIvN/AYvM2maAWw7iyCfw+U+LlJk4XRyH174HscOMgk2tWYFrinx4fLSVA&#10;Hc9DPWw6AAfaz8+oEK7vgAgQGmj009d3rJdG+vCyFWmyB1bTbtzq7/I9yuagdgkR4tO6E1K7KkMO&#10;TI6Ri9jnXEbXTPefjwm4l1i0tIDdbtVAbg9gDWKFZ2rf/OmLKtm9OYUrTVYsSZYAfwcqov5ibztc&#10;AjxdZWbiOJk+EeZUoAWl7HyGbRWAKnINuRuVWjrF8C8ZWmDEBH/Zj/zQVfSi1SO4AgnYs9BBqwiy&#10;SoLGxWY4AzIsfaiqipj2F7N+OgQyKjIhWCZODTN63ypYZPnHyK4MpUrKUC4loIsxotu1eymKlUtl&#10;JyCYXRwGeTuWyXYCcidrJM3UFxS5pQoftFrnIFVUcwioP9c5ptGlfK9KsvAJVYY5AEMN8cIXL68S&#10;NF8yYCIDvxPAHRlXARhfo5zxFRpWX6Ik+SXqGV+1q2fo1PjdYdSvfq+TZi6y7/f/qRn9MTZGiZK+&#10;BFrpIl+5feeo/PV/fiW/aQ/e9wNYA1mz8X/8z2+kDmDOnp0zpdNrdoevwa0q0uZ5KxaVTBpbQDw9&#10;ZMl/l8X8deRXz6JjpMJilwAZXKjdwBpgBaeaKkTMl8P5aueYQuadJitWkpWXBkvcVFuZMt1B4hJs&#10;UcvwlUUL/YAbBuEbnCgndxOw+1FTZJVUCeWvHPBFBZpcdUeXSCUKHqVk6RPbpkrlkRRwwM4SMc5C&#10;RrOrHkXweiD2ZmM7lEzcQwb07yMf/ORDCcDnNm5qgJiP7COjbAfJWA6fQ5RxX312Tf7050d4vN6B&#10;3nZXbusQi0z3pL5YTq3GSXBihBzA4PrKThwggO5V5IFnToyUSztXMfAqAB+9UfZEEhQwg/aOC5FT&#10;c5KkOBaRO4j3x8ICpJCMexXt6qP0U3UMxGrplYsRJX+A704T++TTlMfXFyMNq4cCPj2VSXFyQd3n&#10;s2fKaUrxxrn4+iDEV0tg3mSYch4ebnFYiJSQnevp3U7ER0pheJjUbcwmqxfK2XUwhiZQxSSMkxrE&#10;0K+hoHnQz1tOANyvQ52jbPIEOZ0QJzWbsw3xtvNkngJ8iE8hstdyYp8cpb8/zPd8ha73qZmJsgNd&#10;6lL+pmugktSZXqfZP3tbg7IH8jiva2EX1Rk2oW/Iuvr4yasa+eUnFwxW0Ri3wYgMOEosRAxPD3sx&#10;Hz5ALE0HSRDYbGsGmytBlzXQb9eBoFJN6EtMf5W8X6vWnvTgpyjbVbFU10EqKFgKN/kkK6BKsm0F&#10;B6mfs6UkIG4wN5mBEn9HHUqk5QzzwuFEB4S6EtD4DVNNZWA87z/WQVLR7S5DLeZY4SpJXxyP33GE&#10;rFs/i91xqiwARrkUiKb21Yqhvgid8DKH+FVeUw3g88jxqPODwjGrWCUdRlrpKOX2cfUaRs3y+fMr&#10;RgZ+N4D/rlTGVfAXf6L3Zfj0DZPkb/+gmZhB029aqQBfEPR8nMfvePw1wf6dwSumf/0/PpXWt7X4&#10;jcVi0Wsl6emw6tAj+4//+0sC+FOy7xeiJbMRtAT07+h5f4u8z1//z5/JV1/fJeBDZeEiT9hI0L4M&#10;xUjjUnlRxS0rpFB7IFYRL1D6f3UWpBGBDhrpLeCLty/ol95UskqoMT72EkXEFy/ol4AiPgOk0cyK&#10;4n4j8p04+129TKnWoH6w2yljETzHo/Y2iKNbsIRUSeIy08XLlZhJAYivOkSrpBoAAP/0SURBVJ4F&#10;HHIB0iYpcnh7omxcFyMenj3xsxkgvp4O4uxkJSNHmkjv3l2kW9cPxdR0qIz2sRJH98Hi4WbJ1DFe&#10;Ni5Nlpz5Ewx2i0q7fP/be/L9L++xv1XqIKsgABkPCOL79IZ36RVvoQxxmcnmKUqvAuw8mpgE6173&#10;CjdbOW4RhbzvCFC8ylVpsg+62uGFk6UoZSIUNHqwXUD3UuNlO/DDvHAvsmgG66JD8oDS9Bgc3/0x&#10;QVKIgkYZA6989KtrMZsuY5hykB6wIjpSdru6Si1MpssMkuo5DM5AIqhMTpKaLZlyOjZCKqNipJxe&#10;+T5751rWIgVUC2Vk+8p5SMvSI5+IipByDooLS+dK6cyJUszzSqbj+jtcB6RwanGyVDBlf4Bu1zGC&#10;9wAyvHc2oRZKP342aSJrNKqEI1ulHrWLSg69yh2pcg7Y5nkC6vKJ9XKTFuE2O9L71W3Wpq850CuL&#10;V4un5zDx9LYVB3tLGTa4n1gMowKyMZMx7qOgP7JVoBrJXUR7Apb7KmyyBixQG9gBX+D71DJwOkew&#10;nUdIoY4AvkAmvEhPfQofpCrQX6UQSo7A7MqcFY/VSZJMGT+G/SzIQDLkPGCWk6cEsFNeQ9kLDRHx&#10;9Yxls2Q2Qv9lZdsN6ObOzQsRBJxgADE28X/buDxF5oLs2gWoQ0vlsvK9siQHzjZChNUM1WpU9ZLv&#10;rW4PWikoC0oz8EnNwgTw48cXjH5US+j3h1XGqojM+1sC+Mtvm+Ttl3fl+Ztr8rPvMEX7PQAQytxf&#10;/uE5mfalfP9vr+Q+O/2fE9zfAdz4HcH46rMGBCLi+H38ZdIkcwZsGfKX/6kro7cELOVzeybW579h&#10;iParv3xC7/tzeXD3FDppdhKfOFQ6GXhmFVxXBwHE1/V6ZgSx0v9Y+rfA/W1RSw+Cmj2h9kLq9fuc&#10;j73Q9xslF/tHAtfw71ENYXqoZ4ouAmP9SvmjlF6fc4Ir8uoVGGslgL8Cjvmawchb/TygiW/4Pq+f&#10;nqBMO4WtxXLZzBT86sU8mTl1NDfIRzKKyfPwwf3FbNgQSSAT+QDecHW04iYyl4H9O4s166zJDEgW&#10;Tx1n0P8yUR9cnjUeZsx9+f77++xmD8FIKgJ1dFIab5bJA67bcEivM9xS/a2TQPSOISR+D7DGVQLg&#10;UtUB8MPsb+nTbl1kLVQJWAM6m05z7+GUV6FQPhBAl7lxahlEVe/IllsMh1Qt8Rqu8aWr50s+TgK1&#10;28Aso229k0ln6erZcp2yuwgo4RpvZ9kbTNmETWs9N9ZlpGoPRSFczuqqjEOjMCJIjoTgf4uI3X2G&#10;TfdVZnfyOKmdPkkqCFQV2yscGyTl48Klhn67gmx7Ui9oifcYet0H81u9eBYHwCy5hSxuWVw0PTMV&#10;RPZ8qZxDAE9PkAIOl8toeV1GLH0bumKZ41xkBVjgZYpLHusoOZGOsjraSdaw318zwV2WTRst44LM&#10;xcl+EDOI/jKgX08Z3K8PWXeYjHa1EdNh/WW4ySBxHmWBLJCdsfK6glpIPesf9QlWR8A6zYIQIeqB&#10;idbytpbQl3i9apBxvQR0sUEJ9ry+B6iIDoJTXp01BY1mdrZMtLVfVYH2aibX90HRna86JBugQW7a&#10;ClmCQ0j1nw/g3rENAEgl5fC+TemyEpH4VeloauPhfJ7JdzmHtoWjucRD17zA8FArgbkpkbIKex8F&#10;dxTSA+8ESnmcbUEZlcnDhyhT6hCLAP45uOh3s68G8K/og99+cpsV1RG5AyjoMtXbzwjmX/2J8lkD&#10;+E8qSNciDSDd7iDf+/u/kJGxavnT//iZXEEkY/ocJ3y3fYCY2kgqLeMvfvMIHa4vCXiGWWTd3wHy&#10;+J0OvDgkfk5g//E/PwVxlioJk6xk5jx76fT3Os3/yNl9lz1kBOh717v8Xv3Y+6yjDh6w4qf1eqn9&#10;FZeSI/R6SdZ+wQGgPFO1Cvnq01o8dRAXm8OueEU8cisLZPGccawt7GXEwF5iO3wY02ZPvGCny0iG&#10;WCYDTMSCmyYTZtCW5cmSgpZVRIAano0AyllOCfKISfR9cMiA3tkt1nJqN7BfvUwfdIEJpGJhL1LG&#10;nWaJfxkCwi2GGdfVz+cMe9zzRWRs7DhQMNSp7t060Fh46NyDiXRZVRy4+a4T6DfJkLcpz28g0XKD&#10;m/AmAXSPwDeQWLqy4f2nQPgcAud7DX3rewTXad5uQML0KgfCVXbOtwjSQ4j11TKsKmUFUolLRDlZ&#10;f/cCBNfK90j90Q2yNzZQ9lO2VmfMlN1Q4PJnxcruGF8GbYGyj9dk34RgMvAiQ0mjiYnzxSWpUsgN&#10;XA8ZXnvng0zdy6geTkyPlTrK58LJkVIHh7keTPCymZEy1nWETPSzkZkhDpId6yZ5U7xl2yQ349rM&#10;jj9jspPE+JmJl8tIDtJB0rcHeIAhA2XowN5sA4aLl4edONpai+nQAXC2h7Z5EgE7vUCfqST+agQW&#10;LiofGKeGCyDsamsYRJHldVVkSAtTRufDwz6AtKzSDI+wC1eO9SnE3GsJ4LNkb3V2uN5wFP/gmTJ3&#10;ahD6Wgi3I59UxP+1CCJ+CQF4YPMcFEnTDGXKJfMmShYOhXsRea9han0GHvdoCP+TpoQja3uQkj6f&#10;Ae14wzmxnlK9QmWN6aFPMJUu43ljY438lkz4Laykn7+zKtLgNQZVv/9MXn16z2gxL2O4fg+46q9+&#10;1QKISPnDBDyB982vm1l9bURhNYOW7inBTUb961upqd8q0+a6yKRZ9hI90VymzXGXx7SyvyXov/s3&#10;yBC6Y8b8+8Un9axEm6kEPpU//+cbWcu2x9url0zCjO9/K4DfZRa9r/XcwTLqCPSOgO0I4I4gbuOV&#10;KkWtjSRu+Pw8hxDB42eU5fdQ0FjIKispyl68nSEyhHtDNI8VS5N+Yja4B6ocbuI4cqSYDh4hrqNs&#10;mBpulkgvN+n9wcd8zmAExTfKn3jhfo9f7feslJrA+9brEANEzwX+4edYOVQDLqg8xo4WJE8ZIIDT&#10;+NKWwmhRVf8TAArK81fgXbRazkCFqyT4q1A5rDy6nsDlZqRHrgaEcIEDoIEpqwIudM96HXilHgC3&#10;uRluQce7yf72HsTwi2ThYgYq9SU7WPewgwWZdRtA/TUmwjfOHpHbTI7vsx66SUBf51KplwaCup5d&#10;bh3Qy3OA/y+SLS8cXC+XsbM5wfeqw8irRNdS9MxHgB8WZUOYRz3kAl9/C/2n4yDLjmTPkkPLksm2&#10;46VoIhYucJzzkKTdTsCXzKEVQEXk/IndkoOlSYjDcPEfOQC4rJ1snBEkRUvjpQAz9aOLY6SQfnP1&#10;/BCJYUDlMmoIpXMf6dWVdd6gATLaxYEsTBnNXt6cwDZjK+AfiOA+YgupCNhXsveu070vJetJNJdP&#10;lhLQDO4uQhE9B7n/AK3Ifl31oCapAVwAAeKYulICrjgEHrqUKbSSF84ggVxHJj+MSse63CSE7LYA&#10;8mDgV7icIRcMpFJ1gMAphAFWAdpYtbxOx1BK2ctBmMfhfhr10WrVzmKFdZBVUx0AmWr+ZytXpdCu&#10;zacyOIiy6EaAKBmyj0HdKbTQ7t+vMjLwNxq8PxLA3/72jXz+dTOZ9xgTboA39Oa/o0xWOuG3v9PJ&#10;Nfve75pRc0nDzzhKHiEE+HumydrnHoR8ETHJUcbPhMixMkzSl3miiz5LHj0u5L59K79nYv35l7f5&#10;u1bJxfo89MYa5duvb8rsqd4SFzpK4niN/y6AOwj4P6qe8Y6ahn68g1L4vl1Kx/foCHL9XA3Ud7Nv&#10;R1BrEHcEcEcQf4JA+QuggJqB8/NmoRS4XpJRrLC1HAAbyZVT3orTvy+TTybT/ftTwtEjWw9CHjVC&#10;Esb6iJM1OtH2FnIUraX50wLkCYfCHzHcaoVs0ASd7gHCdkqAf2xYhaph91Ew2EcwOVtB9t3LBPoQ&#10;InF7CKidiNCho8R19fQWqWfCWadQQCamGugVoIuqWTuUtwf/SYTJ9RAoRpz8FEii0wxkKpmcnkWq&#10;p5qrluxQiUjAWaCC50sZCpKJG8is54u2ywWglDfovW8Q8JfUS4hDQIXXLlNKXqEsv0LfdoMS/g5B&#10;fpOgvwLE8zqZRPe5lyn7tAS9BczzOlVDQzmAfDL8JabbmuHr6Sur4cUWozG1Z268VCBidxxiwN5U&#10;Bj8495UzDa4pyJNdrLcWIzGbADR2DvrQuxbFAi+dL2c2zZJqVB23w+udAdrO3b63jEZEwQVigbOd&#10;jTjb2jDAAszRowuZuBflM+UpNq9OrhbSe2AXcUaI7hS/72VWYedpQcZDz7R3MqcMhN53hR01a6EM&#10;2EiBXtaI+ZHpCaTNq5Ila85YWYpnlCK3lCpYCsKuHBhqGc+Lj4N91gx+ZjO7XSbQHMoFJ1ZhqreU&#10;gepCWFILyeisjnB9aLswCzcy6np6XloLDtRaAvk8iDZ1NlT/4Tr24+qkWIVUz3FUSDULH6cCuH27&#10;oj0Ds/ppB2p0gDUUsKFGY1//vEWam2rR6io1nCQ+eXuJ0ho89G9eGyuhqzhgLM9pC9C6S9vkD6yQ&#10;/koJvXHnQrEaDZIt0lIS5zrJ8jVesnq1CwZtcfLFz67Lv/8fb+QPf3hMr89ufFWkND0vpYS/z5Q9&#10;Q9ydh4s76iP/EMDvBuA/SOC8F8TvysS+T/5/t5Q2SuYfKb/bAlnLarC87WX052+qYA+dR1plucxL&#10;cpd5iQi4BdmLm6MpxHOCd3hvACXjZDP9av8+XY1MsJad7JmSfZR2lG8j+gG5HC4utr2lcN8SJniU&#10;Hv/20GDWNKMJ/QB1TfXLbVaQPtcjpfLxqFxidSNQ9UZ1MngIQqaZrK0B/pj+pQVAvxH0KHyoJcnd&#10;CwiKF6/jc+AZ8zmqt3wfru91Al+5t7e5bqBpfV0PAUq/69hr1jAgqcUGs4GsfYbMfopVRfFORNfA&#10;FCtC6yQKiiWqoIicaiWZp0aNpikvzyDKVsNNeI4VSy0VwHkcBOrIFPVkYC3j64AS1tPLXSbTXdJy&#10;GwEC1Xq6ys16icx9jRL5xE6mq8jd1lI9VIHxrQWoonDFYqqMSi1VN2LVimZzBsyi3OQwOZgzWS7m&#10;IxS4LwON72xZPgu1TIgro10HMsAaYfCwg308ZbSTkwzs00d6dO7CjGIAWXio2CJ35Oo8TEZYDxYr&#10;QDZr0bi6haH3NYI4EtnaHgO7SS4KlJfZzVeTWUsBeOgOf2ZitJziYNtOD5sa4SZr5o5lGgy4BSLE&#10;cSCTeXhIr6QNKVNyP3joaoK3lp2uIrpOsEY6dgIHSyRrd25njQSxfwsG43vIxspS2o4CZzHfowb2&#10;kQZtrQ6weH6OrFlHX13Hc/VIunmp2PBFOo07SBlV1nVYa79W1BQZVQP2/etrTLZ/wdro4jnsXniN&#10;P3tTT9mNzhsJ4zuC+LeANrbvnimL0lmrLnWWlesj5BffXZPrKM0syo0V2zEDJTzBSZx9ukhGzmjJ&#10;WUWrku0qK7fGyKXbzGZAn02e4gqMebScvLBK/h/5Wo6SSEyGdxX7UYP+9wO4IyDfD/J/Fqht/XGb&#10;iVbbgKyN0P8c54IXXK8I5M9fn+UU3IgcaJpBsfslTu/3CYxlC+M52SnbhtJzkX09PEZgLeoEPpr3&#10;DewjQ9kFd+nUCSBBH7GyMGU63V+2wEb52ZvL8tW3V5ngNQHsL0dGp4hAI2AJukfghfXS4HwAQus6&#10;UD+97gMr1EB8QAAryL8Flo5eT2DtPIPe+OzeMbDFpRAYDhkZWUXinkEIaFXaH6Jxqr+s/sFPbsO/&#10;vQX9Ty+GFa9Qw7gKBFCz+Utoea+VoMDPuI/tS+ttLEDJ/E0Q7x/AA76HyN8d6HE36PsuUfZfPEWp&#10;juBAbQllP7xa46ISqEW1o04rgn1MreHLnqH0LAPJVIqP8nGuo3gLFaLPdRREUzGrkbPI1Bbyfg3m&#10;MsgYBQAejpBdC5GyKaN1OIB16ur5EZBIYuTY+mT6bqbRRTjWI9Eagz/TxGgP9v/BEhHlxM0zREz6&#10;9ZLBfRhksdLzcndnnTSUQVZvyYBQsBW8uJe/iwyncspZPo0hIgcKhINMtgReWMWsZdJ+idf6HAfc&#10;Ycj2ieNC2R+PkTW4S27D3vMUFcFd1aiC31tdspahVz6ukwvBKLjIZqR5GpgxnKA6m4anVDpEihL6&#10;21NMkZNnx0gALDWtyA7Sg6/jINq4YipWs6wsoRPqtPmiYsvBBNSxOrpICd/AdLye913QzQPDxGN7&#10;wWK3T6EvXiygHH4lX2u2/TXWnmCR2/DIbcH89fdP5NtfP4WIUmyYid/ifiouzpK3X6AP9vun8uJt&#10;gxwpANq5GV3vDHtJy/SQstMZsnpTDKWznYTHQxKa5iaTZoySqXNHyfS5jjJjgYNMSDGRtBxfmb0Y&#10;q50IC+CfzCVWhcm9+xi58bdG+FnKtFgPptCqQknJ+u6lbJb/zsCqY2jVEcR/63PbAtMITsOEuu16&#10;Zky6mVyr3YgaVfO+VwSxUt/eYgvyFdn35NFlEj/WBpkWD2Pn+IDs+P3PLhmm1+lzJ7J3HCljfCzE&#10;yoqbxsUG7eHjcuMqAt0o8E+ndBsPpG8e09rs1DiZOQm7kDhX+e33D7C/PG+48z3iBW5GXkb5r/r4&#10;GPrcNYKmZF86/VKKFGDpUbR1Njc5JAekbsoBnFSw6646gs0nVYFqTmsw1ROMt9lvXmWSegflTC3N&#10;mynNHyG9q1m6BSWRJ9AijYvgbUUn7CF/yx2UPFRn+TWv+0PUO5+hmPGb75vBX6P+iXxQKw4Sz2EJ&#10;PUcC6JmqSGKB2qpidPp4m0cOiCdcz/i4Ui8fcQg8RBJIH5t4vMf3vwfz5xYZ6hLOGRdAJ1Uh0XOG&#10;PWhVfhZ/E2qYZKSibWlk+nQ5yGu8Y/UUyvdd8hmrQgVwPIX/++SWmqC1/fzn94BPkrVjQlzEjWFV&#10;uK870jSLJdjTUeJiRhuugSbDe4gVAAxHJtD+SPUMGdRXZs1MAAMwGV2smQA5dgOYgDivu2CFNFIx&#10;1CmVj/4+HybYSoIwbTpmZOO94ae7yZ75rMs4ZHbC7T1D5dIAaWMhuPXwGG+0s5YCZDgipfS8CxHh&#10;m40oXzG84TIgmyrSZ81Qc05COCSdlTJrghe2MZ6yEXWPCg7cesgih/dAqkACWH/+RXrqhlpw8hdP&#10;surKh5KKUR1fV0hrcQwQSj0H/i8ZPH1NkGq2/dl719dMmD/7eaPcxn53NWy4C+igbQaNWH0hVz59&#10;ewGBiKNy5NgcyVrtLNFTTGX+Eg/JWTcGsJOVJC/2wKDNSiISrCUV/ETYBHMJirYErTZCAsYPkFmZ&#10;rpKSjtj/VKDMC/yZVgfwWjthuzNbVsLLP4ZuWKfHqn5BAOn1QxD/iAzs+33x+9pW/5iJ2wJYA/X9&#10;64fgZnX0hjL6DQfG21aF8tH7zvaXWZO8JTHam4GJg4R6WaCXNF7OntiIh814GWnek0zcV/r36ilu&#10;dtayMnOeTJsQiOyOk/i6m8uqpYnA8PzEyqSPjBzWFThnunz76TU5fXylEbDPuDmfEsg/XEADb6EY&#10;WUTvdGzLHMpM2FkbZ6A7PV0Ow209uCZRDqwG483jIeCe+dzs+WunU/bOpH9ElJwe8cgmhkRb5xAU&#10;c6UEPG/JLgApgFXK8mEtHSQ74i5RhVTORQJfBefr6NcuV6yn3EU3i5K9FsDDBQ6E+7hCNiGK/+gS&#10;LhlqiEagPoWXq9cTSv1WSP1P1Syct18Q3C8IsBdqWMYh1Arh/jlB94zHp1QOT7Tsp7Q3Apxq4ZFa&#10;jDIDeILFyiMC/QHZ8AG7XSX13+QmbuTz3qjGM/v/14gDvIbQb9iMQlH8mrJwx/p5+CXhAMmUP8DF&#10;StzZ+0b5MUhBDSXI10qcHIaJrzfTVETZ169YIAf34hA5b7KEsKdX9NPnL6mm+D3vc1A9RLygEfGA&#10;e7Qi966x2oNrfVmHf0yFFRX2AJJFPQdGKX3oAXSrq3WNBMhiJxP6lcjgHmbSXAdBooySeQ3ZOn3B&#10;BKCWiARWbOFnxouDxQDJwpj9OO6RiYhSpCb6yq61MyjFVzJpPiIzAN8E0o4pc+0qwgarc9NQeQGN&#10;BwDmMK1KEH37lLFjEL5H3B5b2J/95ol8CS/4SzLuu9dXTKE1qD/5hiHp42rK9lTw2dl4QPlL9uqx&#10;cuzYPITmUfrMcJEp88wlbNJAmbvESXI3+cNjhq6b4i6zMwJl/DRbCRk/TPwjh0n4BHsJjXURB6/+&#10;4h81WELgJXj4DJbZC8ZI0hxXiUkwk9wV4ZI82YWNgKV0eqTCcWQDYxfckYk1oNulZd9fM71rUPZf&#10;9csdQdoRvJp5nzxUzSsyB6J1HVcrfNVnENFfsVd+zsfPlW+AkBDJKU9wZk2SpZRzs5Ogr/HLHmSS&#10;l4sEzcedfiLdO3WTob0ZpePUV4+y/tG9a6G4OYmjwyAZTZYO9HKVBOR25rEuSAafuz5zvBG8erVy&#10;8+hlOPVBjr/LDX0cMfiSXQuY7qaCBGMPmDf7bxe47eNbZ0kJ2blkS4qcQEGxiMxVQc96kvLzBHKp&#10;ehkfI4vr82JkXfQ6zttFejBsSJbjKC6e3AFtbu00ObJhqhwGmVa6ZyET73Q5uglPp00z+Rw+j+Fd&#10;EQeBfuwUPWDFwSypojKpKaAX5iCo4zC6yA3bcBKgBOuJ65WbGW5tZZDFigoJogfI89xG7P0Wnle3&#10;kUW6jcCfHg5PCV7V5Gqm93yoF9mlERCJlvGPlRNMABs8YB5fMC19TlujQJ0rKILOgxS/EHL8ivkJ&#10;shZDturj2+BGq2JorcxgfeU4EoRcz59ABkBlE+mfdBhAcxJDpYG+/Bji6sfoXxULYMw9OBhUZ8vY&#10;Qqh7BD/vE9Yn6un0FkmkF1AaWxE4eM71opnfCSH6x7cQY7h70tAgawbr/pDgf0hFcpc5xXXmGtfR&#10;QLuOgZ2anBXsp5Vgh1vDQGrnOogrW9Q8DqAKAd8AAGQN5mYL4RFXsom4da1QcpfPE3eGchcpq08i&#10;dzQ7YaysBd9+ErfKq+C5v/6+xYBIfkEQtwnPqQROm8ysIqx+SRY+x2u+NGcsckFKu7WXJaAS128J&#10;k+17IOdsDZHpqY4SlkhWzXCQTbtjJXqSpTj5D5DIybYSN8NOoiaDPkt2E4fRA8SdVZ6brw3ZeKQ4&#10;E8jhMSMlY4W/xCRZSwJldw59tBvDr1GgEo0MrJcG8bvPOwK3Y9rcMaT6V3vjtkz8j5lXA1YDWK+O&#10;4G1BvE4D+DmHSGsTvSXZupEMk0kflgy9cMYUN5k9wx3ZFgexMeuK/GcAmXifTMCZIBk4ojkEhrxN&#10;nKxFSwheexlOP2xjaS4+Ho7i6WAqIwf1Ej+nEXJw8yLKUX4vgreFslP7Wb3UJ/cZ8jf3yT6F9FrH&#10;Cd4S8NkleQQsuOxirrbHOYDtU/BJwrBt9yIp2DSHLDyD4MoiW8+WAvrFk9sIOHSYTm6bZwRwAZnZ&#10;CF6CvpDnehUDPT25YwHvn0Nw833z0CLbopd+btuBUcxBoSX80c2zjOsIKiZH+dpjfJ8jBPhRrsI8&#10;nCn42GE+doS//ygY82ME/kEqBn37+PY59LccCJBG9DoO1r1kF0QB/q5zx3JQ70RSB25sE9nnAWsP&#10;DWBtKdRpQfnCL9WaheevANp8+ck5SPjrxdmmJ+iqBFkNKGJrTgqGcBsNcbwaBj7B7nYypFcPMR3Q&#10;mwMzWApYw01P8JH5U4OlkKl3GIIPV5mofwVE84Vqiql8ksoo6XNw1oZ5OJdhJs6lpvAtKjjIYdKq&#10;wQzVUSWJnjEYUtkftXRpZQ7xBPC/yg8914qRduwpErivqB4+aa2hNTnD1wIYegxEGD60qp20qDQQ&#10;kkKP7qDEwtyhiWqlGS70FVB5C5GjVcGBQpQ085bPRRRggmylfL9KdfbNL+8bXN1fwBx6BCipEcXP&#10;hyh03uTnX9W5B4ClHfuYH2xC7yvbk2w5WiLiAGake8jy1QBjVvvJtDRK6FnmMjOT+znZVnzHDpFR&#10;Pn0keLydBESMlJBYK5kyx18s7HvJcKu+BDB8hElOMj7JRRYsgdixyJ7vEyKLlvvKktXBZGInGW4+&#10;kABWdQay7xOVXtHnhloDF0JzqtrwvxvAbaguVX9oe9TMawRs+/OOQH5Opn/Oz3neXCCfAabfsmqy&#10;uNqwjgDXPC7CFqWHaILTTuzMhkmfj3vK0J5duCky0LU6gkOBvXh6DRF7xz5Mo3tC8O+BzIszA4wA&#10;2bIMZtSKZDLLSTkD0yglMQjYJPYqSMm8G8Ct95DUIftoCV1MEJeR9U6DzS6DcFGK1GsJgVtEUO1c&#10;Dmd6aazsXDFRduROxnoT5hTBXEjgFhNQOmw5sZNhEQF8eMMM2cXn5a+bRlBNZw+ZiNE4gczHigEY&#10;FJLhCwmwwu2z+BoOgC3TGCBNkj3QLbfnxPG1MLv42mOU80c1gMneeumhUEg210f9WNvbBOlmPncT&#10;WX0jWR2/38Pr0Cuj7D+6DrSWtgLaAuRC5UTH7GLxKryw3glghmeGLlZ7Cd1G+CcTkv0+hU6ovXsL&#10;pflqLFfsLXqIi3V/5hOhKKCky9efXcCcbK2YDewuA3v1k37de0ls2BgcAOeAnuspox2HScrUSF7/&#10;PDnKnvcKuOPPwNu/JChfEqB/e9TnbCqgNL5/tRLQT7ieEtTP0OfSmcVDfp/HCBQ8Uikg5gkvGIw+&#10;ZUbSwiGgaiX6NY+4hx8xDW6mXNfAfcYWohX5oSfa3/M+NWrT5y2q3XbzpFSz48/fzOvMAX5CjdYA&#10;ltQUgws4mkkvnCkNeIFV1ayUijMM/4rmy/4DOFikY0JH1t22awoWL0hTZY+RnLXhYLZR6Yy1gBhk&#10;D7rKV+bS645PthS/eBOZneUnAVHDZEwIuP0ptuLiaykj7YaJvcdQcN22ZNzhYg8Tzz3ATCbOcpHY&#10;xFESO9lK1m0fC+U3XJbn+slMsrlfqKVY2lJCq8Ki7mB1J/uCE/cZl1p0vHhCSWtMjhFmQ4Wh1aCY&#10;qegcJegjymANTgM/rVhqXhyVc+FF1OsJp6Jiqp8SxE+49EB4rCJtmm1V1kVtW3jeqvKy+n4cHDQD&#10;v33KdJch0F5I2Z4uw9G5AljgZSb2VgMQ41aElY94AYNbPj8KqF2qTJrgKUOHdIPgb4LAu724sP+d&#10;ifn3snQCgdXM3CkR9NB2KHqYMuSaZ8jUPEElQm9IDeKnaEk9JQM/5lQuIBiLKaPPQEivPJBFEDPs&#10;IVtqiXxozXR0vQhg6JXrFyP0nh4jG9BDPrKNjE3ZfRKGVYlS4WB0leygbCZjH91E4GiZvJHAIriO&#10;cxAcg/d6BDZPHgCJvEy+H9c2vu/2pePlAD32QQJv18oJBDDeQKuS2vptrv0rE+XIuhlGKf5+aX6c&#10;AD5OBj5O5i3iZxXzvASV0eNkas3yJRwUh1ditL0KBBaZ+Ro82kesdJopnZvQqG6kpL7HSkztR1+r&#10;YofaqBj+R2fImDVyhn49PsJediBAvwxyvBNqoObDmC8gLDhtUqhkZyUCa7UVk0GDpWeXXoA7PhRH&#10;hlmrQIEd27+JYdAGxNbjMWIbxeR3n3z6vMZQuXxuaH1xr6EEokohev1d8CIG+JzrGUFtXBrA+jaB&#10;2EImfkLr08rXPn2gQcl9xqMKCD4lSFv1fWTHFoJUzdcek7Vb9HOM4CVo+b8/pvpq0fcb2wNUVQCC&#10;aLVySgUaaVOuQ9W7gRpoPQSDIry1ThQswVJnkmQv9ZONG8fik5UIecdfMpf7wcBDdmquncRMHkG2&#10;DGIoZS6T5thJ2HhzY8I8Ng7hyMWusmBNqATGUhpPMJPxs80kbXWQBCMmaYFZfa/+PWQwTiOB7Npd&#10;AqBqRprJtBRcKKeSybOcJXeDv2zcmiQpaWwCUsnmDGe79+oqna6UrWJXuQHI31bDkPsO/U4TJISW&#10;61iTsP54pmsS/SPVX5d1yVMmpE/uo5xIZtVSS0EXr56WgG9Gi/gZ6yA8al/rcApFBr1e6scN5UkC&#10;nBNR9ac7dKQNIXmsVZ4guvYGHPTxQ2mSMTeQmwcBcU7qImRNnGwHkF278mgqXs4j8UeahXsBEDmm&#10;zH7eljIQWR0TSjdby+HSp0dn6fbxT2VA3+68r5/07aJlHciiuGCQXbqvVVlVzcAaxKqySHbhH97C&#10;lPUoS/VjUBvLCN5yJrVlO+ltCfpSoHr6WGL0s5SxmvnofwsJ3oMEYwkZtUyDmOxrXJThpxhmlKlz&#10;ItdJ6JGlO/XzCGC+7sDaZFm/IFq2gD3eiJj5+tQo2bxoHEFK1lwPa2bdZDm4lmBeM/WHAC7U3pvf&#10;QUvy969iMrsGrHERzG2PvI9yvoDKQQ+PY/TaJ8jOFbC9rjMse8QKphk4ok6tm1C0vAtwRddnr9TI&#10;zNDY4iDn0H5OSapC7nnr5xCANuLrxh5+qK7qTFAHHSohY+xoa4LEeuQgVkgm0qtbd0mIi4R5hlUq&#10;UkSjQGdFBbnIbA7SW+xXPyF4n2uPbXx/LY8JWqUr/kjmbQtWLan/9nENTH3fU83EOojk8QnruCda&#10;Wqt6Jh9/92oLVv7X71zvv69ZV4AEek0RiC8wxtXHmdYXZ0JWyWAfzIotnwPwwCzZvTNR1m+MlDnz&#10;EW9kKJWRO0aWrvGWWYudZfHKIJmb6SPhcSNk5gIvmTrPnd6WIRXQyGnzfSVp7mgCc5AkpDhJwLhR&#10;EpIwUqJmDJUEVkZjIsCW+44kgHuJjSMqNDN9AXb0l/jpVJcEckaOD/a2CP6xUpqzMEjCYk1l4TJ/&#10;iZ3oKsOGD5ZOGVOoqacHSsY0NKpQT1g8PQR3uHBZgdJGzrxoyeVxzUJG8tvg8jJVPX0QRg3i4vlM&#10;Xo/kwdckax1nb3uCk+vUYT4OLfBs8QqmiTBGOO113dKAmsLlMxsN0fd/CGCCuIXd6ifPTiFHuxcm&#10;yVgZF4xA3oJY9njZEhHoCuZ5sIzoP1CsIDI4mg1CfDsQobsocbQfiDJHT/SxBomnmwvqlN4yuO9A&#10;4xrUu6+Y9BmAMICLbMJD5zOmoE8YhDyl/9EM/JjprwZxCzeAZuFjlMAF3PTlrJNOQXEsIVuVQDIv&#10;RoDgBILlxkWG1VK5hKtoOx5IBKSWxKVcJQT0CQ6Atot+mDWUZmYtw0+QlUv42mMMsQ5vhN20gYNg&#10;XbIcJrMfZqCl5fARRA0OrWXqrcHLtFvfPkJvrcGrQauPmoH1seO5vl1EsB6nhy7WPtp4pPelhNfy&#10;umQPBuvoSZ+E830qL1mqMV6/WYnhG/jkjgBuJojv6+qJANbgfUvgqiaWYc3CRPrzl3UMpuYbQ0Vv&#10;ZgvWHJS6KooJAnDAPZPAEHFw/95tGOghg3A58GatEyWWAGx8kdjZAqc3Ge2sptu6KoS51q7HpY8a&#10;vKq0+b8awBqkGpTvBqsG9r8KYA16vR7pwd0e1I9Q6dS++zxDQT3wKimZS49gbbpvuizL8Eeswl8m&#10;JNjAY/agt3WVzNwgiWdnGxY/TCbMspSYqeYAMcwkhdJ4YU6oTE31IHitGVI5SkCkFVnZTZy9+4ln&#10;GAOrRHtxQABfs3BEEr7P9MmmTt3EGQFJl9FWYsX97M/AKnIqqq/z3cjgFpTbfTkofGTuIjyzIobR&#10;E9tJJlNoDy/MDVyBUk4CDB8X5YVlpTsO9zHi7+OEWLczZG2c2n1cZAyyrQkxLJ+xy7xcykK9ZIXU&#10;n1gpS9HIGuczEi9XN0mK8JSpfI9kLDBTJ4dLAuqVSbGu+NIw+gZRkxRuh2A3gnA4N2gJrRlYs68G&#10;s6olvqQcv34hT1YjsbMpZ7oxCIkF9TMGsMAoSrWB3TrTF1ujgWUtZmRbX/iigZ520q/Ph2IOpVAD&#10;2GLYMBnQq6/0/Lg3yCBKER97iWBvuQumivw/n8uXUB9XLo6VHLLfI7ScjeyrWdiYSJdIEUGrq6BK&#10;9r7aA5+Cq3yCTFpCIBZTHmsJrEFYqMFENjzKoOrgZoZVBGURmbiQ53oV8Xah8bYGl15tU+givu4Q&#10;wXtwvWZxHWrpVFoDlGCj9zpI8OavnmpMqA9TLrcFcNt1aB1rq/Zy2phg877DvE8fjxnfSwdlfF9V&#10;NuFn1UCOvwMYRCuol9jHVhygp0ck4Rw3560zefhAM8GFPaPlsxHADGruASJpC2DKZyomvbRH/fwZ&#10;HGDsTkI8R8hINLjVPCzQxxED7K3yBQbYUb6ubAU6iYeDrWxcDcQPEoPpkI/pl7lhOXwTx/tIQX4u&#10;1idbjXLZCDyCTXvejrK541GDsKOcfv9jGuQdWbnjsSPrdmTqjuzcEczvZ1sjY7dn5Y5Afkh1qSX4&#10;BRJOJabyx3bMwuoUh4jcKRIZbIOU0wgUYEygtYI/8DMXO+fBYuMyRIIRYZw4l7hJspFxUwFhpI6R&#10;lCWBEkK5HDfTQbxCR4ipbVfKZ2IJqOTkOV7iGY5MVMgQSULlZqRbf1BY/cQjxFKCIok5ftbs1HCx&#10;cunKwQAZJ3o4gy9vyVgTIMkL7SQxmVXUTE+ZlcrPiLCRbj1/Kn24zzutI2BylyRJlk4YUfKbmhQi&#10;iYkhhpnXpIQwjK68YH2EsaeEF8pa4m7tVsOPdi1iZQkhBCq+MvFgkCeEeUoShlhzk2LEE/K9J5hl&#10;Lxd78bBhMT1qKAGy2LAS/bEA/oSSu6wwS6IChlGWjSDD+lEBTJD1+A3NTAhguc8IHfKC/chhlNG2&#10;9MHWEBYGSc8evSnbIPf36iWD+vQGF91bRllZSiQys1NQI4zFP3Z55iQI/stBEblKNEyaMxxEqsKo&#10;2sePFBTBUETXSUUE6SGmuCcJ1P25k2TdwmjZDoB/1wo17E6SPSu1F53ETjhR9tKT7l01BelTZE/X&#10;zeTzk/gYH+effmDV1LbnlMT7cnG94DGfz9X37101XfZTQh8gWLVUPrIeLa0NPG5k8ES/fIj98hGI&#10;6IeZcB9cw/fnyl+tvTB0uPbn+niEwdhRsqwOtvRr8ldP44CYi0/SKmnCUfAVDgzP+NuacKhQRFjV&#10;USojRBcuFC6FQIGD43sBbABAyMAvCSAl9r9Umx2on8f3L5HpsWNQzNggN6BJFh/IlImgsEaO6MmB&#10;OkTWLZ4u/oBprOADx/KahyIzbG3aW+KjPdGyWsbefqLswjI0mUN9EUocn8En1ylyM0PDxxyerQRU&#10;R9BqFnzGZNkIRvrc/5UA1sB8N6j/WQDr4dERuJqFm/kdGgGqKFjoIsnpItY2pQdSZf+WGbIwOVSi&#10;qQSDfWy5nzzhObuivmpicNC79fhIogCHJM51k9GhcNWj6VcRrYiaaieBE4ZLylJfgs+VAVUfCRln&#10;K3bufQhkRwmKtZXo6fTAcSNlgHl3cQ8Gkkqi84X95R800lB+HWLRlaw+RkY4dJU4ZK6ytwbK4tVu&#10;EhRlIiMs+oizm6kMYu7Tl5LbzRUkViMavvcBDzy4DCCeneFVrDwaqlE8AGeqQuTnkQWtAbd7A7zo&#10;XczC7tbvYLe4nVIZuBkkbPV+LQBqdxhUz9FdmQyXsLJYpmZfSZK9cLosgXuaMTNKTtBbPtMAJvP+&#10;XQ/M288YaKkfUQ2awR6jBoi9OeoaI7qLG5NoB6R04tBdGuMyVIb278qB4o+M7EggfL1k6GAT6dmt&#10;GzcU6pSmI2DGQC6HCWNlMcSQnR0+sKuMcTKlr57MPwXKGtlYQeoP2f0pTPIRgAjFPj8nAxeQVfcz&#10;AT9BqZmNNrUXcqmB4Hnjg51kAoCS8YGjJD6EPVyoHeLhY2QiYvbbUbPMmRcjyVFuMjfOSxYy/U5L&#10;8JUFE1EhSfSTdPbXmah4Lk4ERcPznLn0umtmEtgJGFiPZzI8ngBPIPAR/2MCvYNh1to0+mL64030&#10;xVsydNAVx5ArHkRSvOzKnii7gQbu5cDYy8GijyUM2i4cXwv0cqcxXX7GOugZf9sLSsNXVDpvMHI7&#10;V7AUbPVC7GMgbMDHfYTAXBMSQ43sgpsZZD0ErvqAXvgzVkdfsP/9jOz7LX7Db1nD5CCzOpXDL3ve&#10;WDnKIbcwOYQpdJgMZ+JvBozSz8XOCF79X1sx3Jo4LgDI4m62Bwms+T6UQMQIV2VR1rOnv4OETguH&#10;i1q8GHBW7G2eQ/l80cRQCwWYZ1xP1ZKGQFYZH6O8VkF7o9TWVdLfZ+FWdLxamTq33NXA148xUGWm&#10;YUyc+VjHxLmF10IN34zgbS+hNXibOMTvMzRtxPHi4imgqrCaLsL8KWJuUczKcBdzCHUESUe0wc1t&#10;pHh5OSMqMYrNhzM2L5FAHu0ldpqVeI81kYkpLuLs3wu01SgAGtwz00ayLnKBJkgL6NiPa4B4R1hJ&#10;5LRhEpXkLA5jQF3FWosDxJD+zHgCQ83ZH/vKMMueCNibMoU2l4AYS9BazjKHIVbURCpQFzNxg7I5&#10;xKQ/j64yevQY6VS0HwADve0pmBynC2jgOYVqAQica0cNXQFsfgns5TWworeu7EeobCflVh7Mna3Y&#10;lKhZ1gFuiP14/uQbVzNeSobZ903MtAmOZ+CPm0EBXYX7+UTNwdULqd3RUB+fENRqhvY5OsIH6CP9&#10;PM1kEoMRf6aW/j7OYmUG3xfJFmvLgZTGKl/6MayXPnwe2l3ebjLSbKAEY4I9uM9A6fERk7y+fWVA&#10;7z4ypN8Q6d+jq/gxeFFh9QNbs8Sf57NgNt2/zBSaPlgxyy2cwM+YQhfCO97NaqhkG9JAc0LEzdqS&#10;lYk5wxsPPIidZIyrHYoT2JoiIBAd7C2OSOmuZ00VRw84ynIIh8oIDNZcxMfBQjztTGUMQzc/ZysJ&#10;A27owsdHDe/PIeBOCT1P9mXHSP7SSNm/FFXOJfGyh+n2QQI6hwGGJ0O7ABdzGe9jI9FjbGQ86KYJ&#10;ftYyLdJBEtHkno5wfjKujNNAGM1BrSJjaqgsTR4r2bMjZO3CCbJlyUR40UmyacUUVlLxcgXLm+un&#10;1soZnA8boE/ewBjsIYg0pVc2sUJqxsO3UXHYXC0cbIoXf8lQ6HwpMq/smlu03YDjug/ZoWlxfjK4&#10;50cyOTpc4sNDxYo9fATSPLZQPDfhuXsBBc2Ecf6gssyZUg9mA2DPQb9JjsE8GgtF8RzaVq/VrgUg&#10;/3N2sK9vMSR7gKgDB8XbRzW4KVa39d4APN62Igah7hTqRGFMq+mZdZ9rBGdHqY2TBRWUTprVW6tV&#10;MQasK9Uh01g5ATdVmx0VsH8Imf4RQauZ/yGB22i4TkDhZPreyP1Zg9LIaaCmZ7lOMNM4QnVzeH2i&#10;7KLiGhfhKnYIKVrbwbDqy9YDTTavQEsGVq4yI80JhJQDF/9nb/TRU31l7HhLwBiDyMCDZXSQmZg7&#10;9BUbUILBqLdOnM/ON4ZsPqovu2ILsmlPYKj9wEKjZLI6QrwDLMQJ69zgSFtJWRwo4bFmrJEcMTen&#10;7w6zRZsugM/HH9vCEnshW+k0bUqIJIOwmZTgh4bv5LbnQBGnUEbrx2ZMUW2iQKBsOOjBxrkHzO/h&#10;lT0ExExQUtGyEseE1dmTYQQlcUNjsblxLpaN01CinC27N6SR+cDbblsk5dD11Lzs/QBuZTf8tOko&#10;rvEnZD8rj0BfZbrYAJbnj4oLhYVkK/16MlUe2Jfg/VAGMWEeSRnjTBa2MhvK2z3FcoQpO8j+0uPD&#10;njyyj+zRT3r36GMQzvugGe3pgOdTJP047nvZCyZSxpWTAYAZcvo2s09+zglehJ3lDgzENYBXzQsT&#10;Lwf6H0r1iEBPCfF1E5/R9gjmOYq3m62Mpwrw4jRckz1VEmKDcSegPyLAo5CqDRztLP4e9DQEvR9D&#10;n8hAb3FFcM+B4U80onv718yWPcui5cDSCNm3JEYOIKmbnxGJrUucLJsRIsP6dBGLoYPFB7kam0H9&#10;ZTT0SC87hS06cCgMEw9rVmb4Qo1hVeNtb8bnoZWNOoYTBA5PWxOAK6ZiTxlrN7SnJCC+ruuwWwwR&#10;zx5Mx594tdwErfUDFlyJHeqTRAZ+CKoqHe+pSbRFs2JH41fEOoQ1Xgw2Oos4IFISw8TXFVgff6ud&#10;VjzDBtKWBKA6OZ3X1o/ArMccfbYE+zqKGdY3TrasThJCZX5iBG2Wj0QHIdIf5Q4RA0YQlcAldJ6v&#10;lK2DtrkRF0c8o4B9tnLgt97l/0Hf/oZsrMH9CgDGM7YGr8i0P/TB+pxgfgNI4yXbDbWQ+RReueII&#10;PkMC6jWKMa/J2Gpu/hqxejVae6mPmsWBzjZj+dLI39ykZBKSkBq/nSlAtZIqsRoJ21N7kVKijM5f&#10;y76fNkjL6P4QN/qx2fAOcJAwJsmewQNk/BTkl+dYS/ICZ5mIhnrEeHseEYOkH46e4iiOfv2BTzqI&#10;vf9gCcDcwDlguIQmmMpwVnH2yEBNSnYVU8AYw836MiDzk4nJVpKFTavzmMGyDL32VAZjwVH00lYf&#10;0/fiihLhQNAOwBtskHTv/JF0/fhjptDL5oMeSZWUBdNl9YZl6A7NQEp2Cm8ng/5IZhcVJ4sz0E5i&#10;vXT/OnQ8iPbqcHeMVUsK8Lr0jERZmJ4oC/DETUNALB2J1gQOgKmYgo1HHjQqCtOrIAdI1tlGCa3l&#10;suFC2H49aeQ0foSu8cUtmJPFyWYwxlEIubsyLLBkgGVuMoShiIkM6a/CaQMkBOvLaQi4eTjbk2l7&#10;SM/O3WRg7wFk3kHS7YPuDLH6SLePekrXLt2lO6qVAZ4esgF1iw0cLuE46a1eksgpzJKff6IGsJbR&#10;HQG8bWkcATxdVs0Pp3yH80qQhDKkCaYSGEP29gEj606G1ZJxjOMIerwESQQ0b420rauTDcbjXuLl&#10;xgDD1YGs7Ww8H6sBzE3vaG0mY8lIu5Bu2bMsBk1sZHez0M9GD/sQvlSHCeCcWdFiQgVhPsyMyoFT&#10;mhbBxcpWRjMgigwYw4HCasGR7+3iQjC5IHTAWsLdg5bDnJ7USgLwWYrmEPFyshMXMyxZJ+CDC274&#10;DjvN6sNtAXwHHq0O7xR59QjrloeU0IrIeoQWdurEQHHnZgqAplaKiuNpGDlTosfw803AlfeUEQPg&#10;XluQUQYh4zuIQwIBO//RNsjnAJ5BBnZgl05iRkYZbjJA7EbCGAv2QCM8nWztwd/SRaIpPaO9HCQS&#10;qGvMGFNZOS+CmcNCObxqpiSHOMmMMFeZzcB0foKX0YYsmOgjuSnsXNdgwXpDjfLaM/B9hm0tNViv&#10;qAILWxRgm5mzx9OqRUNiiZYjrPJOQ97YyddtzpmKbctc4zoMv/lsQS4rUv5+DnBFoOnw7jH3wEFm&#10;CPMTvWQZv1PWrBBZxgG2aIY/K7BA1EbQYaOa0wBWU/kEFFfT4PZOnuUg87I8yML0t5HICOEw4jwG&#10;3vokSmQvDjHfQfTHVmLuTr8bbibhlNPuZOTOPbqLTyhDWtZEXagofYNdJSnFG3BHT5kw1YGdspus&#10;3BIqU1K4f8bbsF7qK84eYKX1azyGSyZ4b1eshQb17i6dcjdlA67OlgyoWut3rpbFyJFmAu7OWo3x&#10;8polksrbK9fOZY8HAJ5mvxFOrfaPJ46tAVSdAt5zCVdW+7UE/5plgLenowQ4nz9ujsxGdnU2L2w1&#10;SoJPcSt8qgZcoHs6AvgxJmYv0daqPok6QcAQCQuykrFMscP4o6zpZa3NTAlQdo/ckMH+rryYpkbJ&#10;bG1uKn3YO/bp1lP6dO9mrDHMTUwopYcw2OonffoOkCEDh/P1TA4t+ksAiK1DoK2egKdV5JXSAZUH&#10;rOskLaGPk4G3LZ3Azne6bASoEUjGDfFylKjg0QD0PSUIskQwN6o/749HrTKQ8nYJIPrpgPtVA8rL&#10;1VbCYOkEkXmDRrNC8GAwAbhkrJ+HjHEA0zqSw2C0LQOxGbI3e5wcWNKegSmj88nGhyihV81l/YI8&#10;jcWQIQSog1gNHWIEjB2yuf4etuIK8sbNVrMgvFx7W+MxwMNN7EyHM6GnRAP/PSkm1Pi5ruZD6clD&#10;pBaRgbtnN0vNkUwCeJXcR2BOceBqXKa9sGZgLaEfQa4/hKj5Eni/ufMiwVqvMQQLgr1GIo+DGwZe&#10;zNZkeesRQ2QIGPTBvVnf4coRi5jftPFBsgd+bwAZ2oUyc6T5cBkOG8mk10d4W4XL4pnjxc1msEwA&#10;JReKhrQ/h6MPyh87sUF5oEodCA4E2gwSb4uBEgAqaay7pXgDJ3Qd8THzBWcDsvqKzPlSe2FFWmEG&#10;98WzSzI11lNsBn8gvsjaOlG1WFGNBYD+2s2coQqllXjuJYdhH4ibZS+xH9GVoaulAZl9Sg+uIg4P&#10;COC75yGOEMA7Vk8Xu2E/4XBEXzzMmam7LWvKYWJN8FrCazYzJyD5Hw8e3l28CMJla6PIvI7c32xg&#10;5jpLTKIpz30AbvjJwCHd4aRbyChgvEFsYXzYwli5EoTc34MtekqnTp1BXdlJdIKzfNylq1hSkrv6&#10;UVWF8LPpm+egUDkZZFdg5BCZz+GeMM0DRJYTMEr67mmuVDCr5NDmxTIfaaROq6Fyrd66hF3TAtlM&#10;r7IMTaWlWJRkI9WStWmpZKxbKutQRLyD904TpYb2C494AU6hF7SS/eqmbRCndyBCtz3bCN4de1fJ&#10;stz5QMoyJB37inngZucvxJEdqlcLdLmnCs2jF/4hAxtQuFNyEsbO+HAm1+7DOWVGEqjm9L5D6WX7&#10;yYihgzChjiC43QnOTgA2PiIrD+ZjA4zVkQ6wnHgRwgK9KJ97S7fOQPsGDZG+vQdLr85A+pxG4ly3&#10;HFPu/bJsQZSsXZpggPebCGItnzSAixECz1syAeBGsmxdMp7MZkcg2HKouEk0U8jwYHfjCkKMLj5K&#10;2U8Yt8GSmosNpi/BFRnoRqah2iBbj/N3l/EEfgyruIkImY/lIAinFx4X4C5bQC5pAOcvQyUSaOY+&#10;XO73Lcegi9JpC9I1QfzjfZxB9eD/FIjzRCCHgQ83fVSQk4Tys4M9264QLxfedmUDEEC2Bk+LvKt+&#10;zeykKPpSZ0rr4bIE574akGV3qzYjBLBELgGjbKSSUstQ7YE1Az8mcI0emAP6Itzjc3Bsz8ADPl+y&#10;3BA+OIankCMGZrYMFJ1UzB3pWHvmA7pntyXzj0ZoYVqcN3TKUtnEoT2sL8HN/2z4QG5G7GZOHcxj&#10;s+DAJmOcFOpqDhH38vxVrOiWyvnja2BFoVZatQVY6SJuykWyDwTdPgQAtq+YR18NxJRDRXnQL9n9&#10;vkAw0Zg2a9+MWuTu9YtlAbvoDEr8NPS9ZlNxzJ+M7hcMMOVXb8qaKFNRcZmE9HCUt40snuaLDNEa&#10;2FvH6fkhcxgWq3upxg5DdkiXOZiKT2N7MQESzIA+/eSj7p2lKzDR4TZDxQpTPTO4zS7MQeyQHgoI&#10;HymzFnJPxLIimuUEy8gGAIedePrbykcfdKF968eAtbvY0wq5c3APNOksPmPNxIzv1akTlYz7MPFG&#10;nqgrrV6nD38qpna9CWATdsiO4uDZT2ZBH/QNhbrJ90/NCoCxxL45frgsBIm1e/V4Wo8dsmPNPKxV&#10;CLxVedk4vS2WvN2rZfnGDFm8drFkE7wrN2XIUmRP12xl/UCp1XyNqaUhR1MAgWADBOs02bwtR7bu&#10;4tqZYwTwzn2r4DviDLcpU1ahGLiYTJ66LAUFwj0MFliaE7D62HE9xej7NSSGEwcXy1h/9K2ckYrl&#10;9LMn07pSJg/jZB1B0+7DzRpENnO0tTBUEFX9wZHd8OA+4EgtWV+Qrf28RzGtVp3i4fQsvQn0tmGW&#10;DVlch1FeDJWCQQ8tSI6UWxf0QKKEpKJ4wlqpEAD+BmCNxTCBtjEI8mVo4eNsze80mhbAm4GZq/iw&#10;H/cYbS2RqF+OcTVlNTLB6NNHwsTx9EBSlQBzd7A0eMq+GH6NhnYXTP/sQoa2JStpGb0GPendlMv5&#10;OFocWM4UOhsYZU60HFqNygiMqVH0lrZabXgzOHNEVN/JgRKWAOZACBrjbmTcoDH63IMgHs2KLUrC&#10;vD0YoAG7iwiUBbMmyAT28gFuVAj8nVUHl6HJpWogS6WBm/c+cEZdF+lh/JggfqyILJg0T24ckgXY&#10;cpr168xBY2eUoK9AKV2FcB/IgapotwA/WwlFl9kEUQVLADXjOZxcUKicEj+GgeAJMOIp4jLSVMwB&#10;3diZW/I3jGEOgNoEGTJ+nJ/EI5SXhVroDgTp9qxMlvJD2YbMkU7DC2BpHWWDUbJ3GewrRAqwRjmD&#10;LNFZrEMvIqPzSqfMCtsFufecXlYZSrraOgfNVB0fL8E1vsKOu+7kGsBD641NyRUqjwvY156HF63f&#10;4wzKHtfgbz9VPDWHUxMDrHtqrI72eTGc6VmzwmQc7V+nDzrJh50/lpGsP4MYGprbDJN+/RGPGDBE&#10;/Me4GcnFeuRgMRnaD5AHe9p5XgymQKbRo5oydO0BJvwj2rif/rQzX4fsEyJ/1nZD0H92EUsqmZ5d&#10;WYF27cc92lW6d+8pXXp2NoI3YrINIA9XcWUY6hfkJl7Bw8jG7ky1LUF7MRz0HsqA1xUp3nXMEDbI&#10;gY3wgVfkLZM123MI4HQy6SoCOFMy1mdKDqZda1H1y960RFZtzvohgA09KcrOk8iNaAY2Apjgzdu1&#10;QjaSzTWAs8m8qyir1yLhkkUmTkPDuIYA1uD9hwBu1HIa/1l2j3th69ja9Kap7wVMrLf0798TAXdc&#10;CJl2fvhhJ/Hnpl6aMQ8wgZ10/gmn1uDhBLCJdP7phzLCpLcEMWAYTRlnxl5ytLsnvaSFgcoays5s&#10;5PC+SM8yeAglSzIQUvuTh2CjG5UjCxa2aD+VRkYsa6Q5sospbiC9mhdIorAgSugIVBFQiwgJ98QZ&#10;gkwa7Us5PUoWzCaA48NlFP/Q0CBPiWa4NcaZPoXA9+Xr3TkwAghgVwdroJ5mHCTD8L5NIoAxPluJ&#10;hYz6RLFSOrxqAsQDcNEM0UYO6kN/SSlJqe5gMYLLHFAEJ7EfFiZoULkAZnFDh8rdDiC8NUgf3Bsc&#10;CHhboIz+7g4yKxHMOGJnDsAY0yYHg77K/ocAfkEAayXVrFxhDrL7aHS3XM8HgTdBhvT4mN17oOxc&#10;NUMeMeh5hlRqIn/vMFWetGcewYDMXCV+gVT68fqYDmQgwwFZiVCcKos0sh46isJGzFhf2osoKUQ2&#10;V6e4I0w+Ege7flQUbBmYpo/zHA72PBNFFKbDfM0sJrQJWOlMDh9FL+4jCYD8owD45yCrc40VmQbw&#10;CySNn4Cdf86u+otndawFU5EStpflIAbTpvix3sPtkvmFButT+vyDgFoWTfdFKxxx9zlhcgg4rKqu&#10;6N7fqCYJ4Pv1ZGBmOkWHl7OaGYqZn4cMp7yPpi0Yh5NmwhQfGQy3/KOPunGv9aGdo12j2htApfHR&#10;B51xZ+R/HTAKx86PMR1gqjxoqHQFm/DRx93kpx98SCU4ABdPEIQAolzdLOTjjzshdjAIEBJQ3z49&#10;MCkAW04CiJs2xhC46w2HvR/CgIPNBpDRQ8FUO8t0Mv2U1NGAQEzF0a0XGPOFaLQh1MAh2ymHoFu7&#10;Y4XkMmzYvGOlEcCZZN0VRgBnSc7mZQRwptzmn6kZuC2ACw3lgpU4HGwm+N8N4F37VhsBvJqsvW7T&#10;Ylm2YYksoI82MvB7AdxKSd1RVn/KP6eGEm6UXS8yHSUh0p9mrCL69SWTMqwaxA3kwEmuIA0rsxHS&#10;pyuIq55DpPtHXRGxo68i+4407y0uDiNkIEJ3Pbr2Ycg1iBK7NxPkUQxVkDplmjsHqxEV+z7J6d7M&#10;MOMBAaySOcch569eFA2Wea7sXjlVQpFu8aLP9SPrjo30lSDK6KDQ0eLn74Qfrq+EQF9MmYaCBNIt&#10;ai0SRTZKih9LuWtL5uFrUH30oXQMI7A9GWZZjBiKh9MQI4D3wFQ6ujpBjrD7PQpT6NjaBFhD+EiB&#10;xLIbxj+cf2qQp4s4jYQzivLmKLJ3CBWAqm+62dshLGfHIz2a9UjKZW/6azMQa5R1BPDspAgGWRwa&#10;ViYyl2xSzY15nwxcSwa+hDqHZuAXlKP3+bubdQ6gxufwhVuuH5TNvC6j6U/nQwiJD7GRNPbXBZS6&#10;c8AyWzBAtLcdTCk9XOx4vQf268Ghwc7dZLgM6tkDKdcl9NZlUoyKxeypUZTQqIcO6SfukE+sGYy5&#10;UtJ7OINSGusuS2eNlfkEx1nmKC3X8SemlF/PoDQXXPgqduAbcFpYPBlhB9Ytu1ZOp089IC+USUT2&#10;bWEQqkgunUCXIEObCmpv8/LZkssAdSEw4C0MCW9zKD0C856/dYGk4tqhTKpZ8d74LmEJS8n8jL2/&#10;6p6plJIGcDPDzJPIFAWy/YjhNXPkkBntbSbRE+jZI+2kR68PpV+/vhIe4g32HugjCeTjDzsTjGTZ&#10;n3TBt2uwePlZyAheo/4DmFaTeHoT4B93/Sn3jKfYUnL352AeMWyk9GWaPQST+lHQXU2otqxtOPzH&#10;jpYQNLidmPp3A9vfA2hqXxKSG1sEZz82C1EIJvgNk4AJoLbGmcqmDVj5FKFwejyXDEzZqxl45bpM&#10;2bZnHT3wYklfl/FDAC83SmkCuL2EblN0LEC7eavkriIDb19hZF+9tITefWDN3wXwUg3gHPqY9hL6&#10;6V32ikjM6KXPm+FT3r9yEBBBBYQDKIJM2sZGuTIEGMbpNkLMOd2HDB5sZOLB/PEDGZ70Abyh9LUe&#10;H/dgtdTFwOja4tgwoPdH8IHRagLQ0b1rNzE1oSR3wDV+43LZxyG1d+sqbCcXSTCT05XpE40M3MTP&#10;1gx8HHL+ygX4JQGd3M/0MiLEVbzHIAxAwEZE+oh/gAv/DHbCZOBI1BpC/O0RYQsDzB+OwdoQieIf&#10;lTQhlCmxJSoUTjKO1UogE+xQMrc76LHhVBGWVAYr0iYDxkggaGEIrcEfeG2SFKybKEWbJoLQmg7W&#10;W0u1/gQwAWtDlmUKrVlY3x7t4shAaRSB4MB6bRR/szklvreMHgUggKGerr00A8eEurPHBhHE3vYs&#10;B9N9ZF7OFUHnw22ho4TW/acGsOKiH1JGttw4CEVyHsOegeDRJ8p60HmbkaNdysTT08VULJg4uwFh&#10;tacdMAGTbjbMhIGPE6COcYBlRmDTuVZSpoQyvNIeeICBQx/Sux+HD6/haG8OHUfK8D4SBEIvEzBI&#10;ChPbcpQin9yAbEAW3piVgKNGpMxHjWXL0imSiZtCCkIMW7Mx/YI5pWuh1malFSphAQWXlipuYsy6&#10;Z0fClFogW0ARrljETp2e+bbCRK/r/3S5LJ0fI9sxvFsGIOX0UQ6zhv1IBJW0ZV9EDI0ApgcuBcU2&#10;hqrAxomWi6Gdi9sIicAfLG6iN95gduLljYhfgAeZtyf3Vg+CtzsDqB7SiUpwbNRoWZARzbCrHzva&#10;PmJBeW2K3a3pyN6whqgEGcgNGAxSkIpRA9gO9RJrJv0DAHC4jebwH2cvFtYkKRPua3bq5swYPsau&#10;dciIvkyqmQsFmUpglAWVrA/SO96ydEUYMx042QXp0mk5AyztgTUDb9uzVpYSwIsJ4Jwty2UNptfL&#10;yMY5DAv+LgMTwJWIomsJvXVHrpGBt+3ONQJ4L7rFy/keHSW0ZuA0DWBU9V9S/mjW7Qhi7YNVUmbR&#10;LD8a8insmjdLSkqYxE3yEfcxZjJ0aG8Ctz/OC4iIM6wa3Gcw4Ay18jAlC7PO4EbqD6VqOPYeyj7q&#10;1aUzWc6EHsVK+nJS2mKAptNp3Rf7j0Fyh2HPiH7dZDG2mDdRX7iDnIyW0JqBi5EvXQGRohz88yHg&#10;kQmRngyOmC6GeUBlxO8J8fRoQAqhYZi6xQKbYzCSDC9Wp9CeDJnGR3jLZKxU/BA992PQEUFAqx2M&#10;P8Mm7dvVVcKG/mgZ0q67suPl+IYkKVqvF5zd9ZOMAD4EqcEJuN7AnlQNrk4EsB3lKSB3E+Rq3J1o&#10;D+gnybxuTlAnyQKWlM5RwX5MeNkzE8Bu7F6nxQcxNXczAnhWrBf732wy8DY5X7zcCOC76GUp6+hB&#10;ewAbGRhorAbwFjKwgykBjB5VRkq0xLEJWJ5KO+GDjavzCA40e7GxMpfOKFAO7jdQbPi9tHSPp3Vo&#10;ulZuQCedCGZ3t1HGNNqETOTG4eIIvHUQk2sTAnsUN2XqZG9WRa7sXVcQvMxFGCJuXT5ZllHmziRo&#10;N2ZOlvTEAJmFU8QmAvshGfoNQI6nDLE6AviTJzVI7WyQdORnt+OksGnlDMnNgkuN2MId1Qfjvjpx&#10;ZDniEGNlB9pRS1kvaQA3UzrrQMzIvgTwA5RKNCmpXpYPWGcnkGM2VHEe2MRM5HD28bUTB0cTNNhY&#10;U3b5UPpwH3bv1pcyuZd0Z43TlUGVNft5JzfauSH9+VgfsaO98ePesYanPhYxCg9Yc7b2CEzYDpFB&#10;iP5ZAwayUJSh+xCZMAkj+1RPSc+Kl1FM0M1oT0bwf+3BCnRAv+4ShCLrgsVjZTr46lVraUvmgr2G&#10;6ZTBYGt9briukXRItYyp8WLZhiveSt7ORAhbS+flwA+XbiIzrUsFgZUPiR49JdBWqrdUhTxpDhzR&#10;TWTerbv1ypWNWGHsw0Izew3udSgH5lJ6Z3MApC8DSI/850tOTw1aDeIfApnTMB/Gz6JkL8or9T8a&#10;IH6B7Fy96PfQD3ZHKjYi1E/srMnEuAAMYbpsac6kloHOPGCaA/BJisZsLNh/jPRDFaJfz36sj3Tw&#10;xQvOors/OOkkTMw0CBfPTpIybDZXZc7CsiMJZM5x/oH8PSCNTiIivpx/9ikgdEWQEiZHUCb7jqH3&#10;9MDuMlTGRgRw0sLnBNgxPor+iACdCVBhFv6/3pSuE/A+mhwbKqE+DJoQdQsLYTrsw3Ap1B+ghy1G&#10;5CMpga0Rq0dcHcRX0ebplM2oa6iCxuYkObFlCo/zJEJ5zaiKRAf5tA2rPHQa7cbhEML6yo/3j2FY&#10;FSCxqJKEImQ/G7+kUCbfkQGerD+AcM6MlcQYgBNMotPYkaqR3AMC+CLqklfRttY98Csgio3I0DwC&#10;PtnMKuUBJfQT1kprM6eBNx/M7tpFVmfAjMLRYQ1WLW6UgA5gny15TYdR3vftwc3L5NTWfJBkzJ/B&#10;cJAA53c2AWQzuN8HEhvF7xLNFBX7m5W4J4YyHXdjHjCY/5WH3VAOsRgscALkNPrLrbz2LwngA5iG&#10;r2Dnm42k7Tayf87MMFlI2ZvH80ZWXQrYeEYJrXhpLaFfIbVTe2qL5IA+y1s9R3ZvnG+oT+7hNbxL&#10;tahY9zPoR+cswnd601xZzeahHLCGorFecoCp8qhxUW43YodSyyBsXKwDYAxn/Lboadl8DBvWj+A1&#10;k+nJUWLHQGswZfAAKos+PXkNeuMKwoDVwtwKzIEOrD6knO4qP2XC3JO2LQhrGlsyuQatmcUgsvEg&#10;hlMWxhTa0c2eIGYwG0qbk+Es6TkAp2Z6k6kRpmBVp4Ow/hAVerEvNrfoRwBHc+9ZSco8D4Aio8TJ&#10;p6ckzQORp9Yqa+hd1pOBl9O3bmUKvYYAXrJyPgG4TJblrZYl7IhXsQe+Adi9ESCHBrCiZmohN2RT&#10;mqyD8reJDLwV39wN+APtObwB6Q/WSARwzhYOgQ2ZkrVsJiX0fjCvkK5RaVTFxo7rMRPg502F4KoX&#10;y64N6ey5wmUWZZE1f7Q90z8dBLkAnhjEadSNsX5v1hd9erE+4g8cMbQ/vfBHnPZWlM2gsLhBFLzR&#10;lTVSPz6vV1clOQyg5ByF+PsIo8Qcw1g/iLF+0b5sAB2Iq3EDaxYoP8IEHimfsr1AS6EDjmUg5gAg&#10;YjTT3Mhwd7FXEIcPZawXJTXZdixMp6nxELknRooNQwidgIdw41tTwo80x1/ZB+cISk730XZGX9S9&#10;ew8Z1r8ffVqM0eseB+lTCBupiMcSFDlKkdcpxvzMhUHXABwPPAGODEMofQhBYQkMMwgUWAA9tTsl&#10;rCK7TOixhvSmRAvzI5AGM6AbQrkNqH58CGytkeLB3nkmA5mzBxZLIyV0PTfzVaRx7jDEeQXZvZFS&#10;8hEghoeUkPfBwLeQ5dZlzgDh81NmBg4wytxkJrDTxXMSIPEPkeH9sXHlYDQBsmo+eAiTZTOGU+6Q&#10;YCbLIPa9w8muFoOHMmcYIdMh+mtL4cvqzMneioxExcRrFERAL8BxcH5SmKSyrilntdfKSvIFAXxw&#10;wxxZAY113bxxVChTjWBOn+gPFjyREhdst4pL8Hu34Z/bAvgi+PwVgGl2kmD2bEyjjE7mHpoLugq6&#10;JH9PNRjxlemYx2+eL+tzpqCTlWtgoVUo4B6Hl3GdQ1IIP6xqxAbj4uwlY3k8wTWMCTH9LL2oPwAa&#10;bw5i7YEtqT5MaB26ABLq1r0rw7xBMpSKpQf35kCw9937fEz5ayKjXIdKNJ7atgBgusCkGwLxpi+O&#10;mpYOg2WoeX9ICSAJPUzY1kRCTRwODHOUzEoL4mv7EuzDQGcNp58eLibMF0ba9KcvBxjiylALbei4&#10;ZBw7p7BmnIHkTiJ84KUo9q9gB6yPG7fpOonGP30Ke+GFkonTXSZlcs7KWfjRMHZnWtesGZjHOoTK&#10;s5YmyRoWypu2LUW4K4u1EaLa2GVmsKDPZpes/XQW2XwBOkpVCI1rAD8BB/tuAD+ifH0FnXA7mNMo&#10;pnkhwfYSNtaZva4FHjvweiEt9O/Zi0zbF/UNUxk6yAzgxgB6LUAaI8yBT0I1HGXH2sYZNBTlMggg&#10;k6FD2cFpACucElLDAPoNTjNv11HoRacjurZHtq+CX4sjn7ELheh/+uga+tMoNJYXs6NcAJ2SU9IJ&#10;iRNWQaGUpE6+TuKG854LZWQw4AU/BPRiKaVnYDTmyKHgD9AjiD7Z2cHKQGYFkKld3G2wRB0lAzi5&#10;e3MqDwdNthDK5n4CuCQPlQ4M0Uu2TpdSrhOqv4WUiwODqY8++Ii1lIsMGcDNwWHUt2dP8aD/9fXx&#10;ozwdQxlrz6nfW7pAnfT0GM3nsaoAjWY6EOO3qHBxpGd2GDpCptKzn0EzugmhhgZAHO8GcJMRwEjh&#10;Ivd6n4/rOmknYJ5OUAMnxUbKhuxpxv9j3vRxEsRE3dZUgxhCCQHs4QCUkMrIypQdO2s/W7P+eAbT&#10;A0+bbIizH9m3VjxwkjQZ1APPZjcqJrI3N+1EtJ9dQbf501OnQu44vjMDUAUccYTq9q2bBaY7RHLn&#10;REpeFmSYOTCYJvrJugVxlOeg9TDPe/pAudt6IRzRfEbq8VxaAplkG9Yo28jC61AkVXTWffDdCtQ4&#10;R8uQA9xXs7ISbEoQ71d5nZdMsVWYX697eDXdAcxxAYx4cjIACrjxju4MDlndmWASMIIqow/B24//&#10;RW9YQMMIMlum1crpjUYtw4NdrW+0HYoboRI/Z7TMg6s7Cb+jqahpOLoNJYB/Ct55gJgxoxkKoMSG&#10;2U6Pfh+KtUNPWbIKDv6GCIPjq6AOW0dlOgH/7UvmZ3bTt29/qlEAQjGsNAGPBETCGw4E3OM/SKKm&#10;2KMZjb1oaQmC2Cd34DGzHfOofdhWYByNr1ARsp6FXMeZNhceWwUIgpJL3QnIwo9R/6uvysP9fBni&#10;2ptx6sOeE7X8Ykyoyk5tkwNYex47sgY9XHZVh9bILgTGG87tpnxmYNGefTsGWRrALXew/iQLFDMA&#10;c3cdxjQQPyQADC721kwxHaVvN3phypaB/fgDGed/3OmnYmPKpJDBSK+PusgIxvLeIKDcWeGYjWDF&#10;QW/WFQBH14+YFP70A+nykw8Y9gTBV12KjvBkSlIGAyzOT4LwaaE8e3S1kDXIWskhgCsA/Z/YuYiB&#10;EdxjS6Z/rAnC/UaLi/akBJG97UgyC+wokFLhlLkzExMNQMMYsrwf8ElnBk8OIxnEBQcBSgEPzd5Q&#10;oaDdP4T22KULk90w6IJT4ecms7IieMnApVtnIAKAcABVgYONhRFE7vZuBOUwBOt7SmcUOEcOgyBg&#10;BrrHhmrC1oHAZo3xk268Rvb0mn2ZBPeBIdQfexmw2bpWYp0xmYrgLMCJxnPYuADiuFq6HuXK7QyE&#10;kC4C0PGIqqoZZNaDmu3y6MJByUeMXX/2+HB/cOxzKYt7GDTOIKoOC3r4ERyEQxDPtye7j2QlZ4a8&#10;rwfEhUA+HuY7WnpTDSncMoygdeV/500m1wHeIHbIJtzEI/geblQP/ljBjgu0kQIcKFrBOatrxn4y&#10;cAZ+TCtSomRDejzkDEroSb7wzsPkPsPNV1jkaAAbJTQB/BoP64tYn6ZD4tjKAGv7mhTZsHyqbAQ6&#10;eR+mlQbwRbyTsvmf7sOhYQPkjkL+tyrB8xqCxF2DA60l9D5M6HCyqNsm8+YFSiR7WBckmAKjqNSi&#10;LRCfM+NtWgigjNHTnZHCGSWZm0Nk3aEYycpDuC83TJLInt5RWMrMYUU51V4WYYOicjguTJV7kpWd&#10;XBkyQgO0ce8vvuHs0mMwV5vuIfPSR5PgIulp7cFG9xJ/aIVmliOkOy1KT66uXbuKqWV3iZ/iLL4E&#10;8ATYbiaU2ZaOg+mfB6MR7Q+dUFcpnHBNyhpSvSiA/cZl0LJAvXDiqW6QMlgUP/z4Fjc88jqKi36E&#10;yoKWwKpj1YRmcROQtLtMdZsUogiLpZHTtQkInLKNngGZfM7j+wH8GInQVihvawD0L0IZMI/107Ll&#10;M+gZmcbB0jCl7+0HIEPJCgqZHMmoftTIITIO8bRp8RFwjwF7wE5yYEVkxb50QL/+9A7QtyzpN1hz&#10;jGagYs3ayXQQ/j29P6ZE7ASYwxoQwUqGO+qEgITQ5WNy9viG9gDOJGuBIJvsJ4n0tHNwBMxknzor&#10;LohdJUgdSBGz4SdPR3kiJSEIJNA4VDIRLYgezTWG54h146Q4dRyneWTb+0OZeo9mXeDJ8CINjeKD&#10;UAgrUfg4hUaWKliWbkuWUztmIOWzCNKCM39zXwPG6aagFdRIRoIt1p2rtyOkCWXCKNEBcMBIdowx&#10;rKncWe04QPBwYYI9DeKAPxKpHswMpo11ktrDWfKQPW898LvrABpUelYD+KEK0XPzNpOBGrGDacIG&#10;5gwSRuNCxiDu4ISoPmUnmsvBaIpZ8TraUtJ5UcGEgMQKxXFhMAOckSbMKOyYiKPPPR52kkIs1SEj&#10;NRlG19I0pJBAF7k7ih1Dts6dPzQqCSebkeLJ75dMf3viwBKDHaT83xKcIdYsniA7KYP34aG8PjPe&#10;UIhZw2T5Hi3b61dnDObaM0pozcAvmk5jX7qXHj2JKXQq5BqASNi37lw/l110gYF1voIx/SromIeg&#10;um4FXlmIPG8r/e9rpKDusE4zsnDdAUzocGqAUJGZFQ6pIBjpVm+ZlMKsAazznCxvyVyDTND68ZK7&#10;bTzBai8LV/tI9hbuV4LPjkGUX6iTmEI/dYc5NgoQj4unlfiFmYkTaKtBrIx8g+zEmx23nWc36IeO&#10;MmcxPAEQV7EMsDz8+pKB7QGMaNntLDYMuz76+CPpAsZ/EIlphEUXoJT2koQB2gQGf+6egyQE44Ow&#10;UDMOK6CUlyitLhbBDuHxGpzIm6ozXM4Fg+V2JRxOBMhvwxq5gwn3bbSH78AVvg018O65PAACav6M&#10;HrF+DF2tO8jm3D27yfia+2d4ND4/jyDZIi0NOyiVVM5VZV3b1kh6tUD5egLdq75yg8ybFopAGnSr&#10;EDvK4cFA9lgJUR4O7T+Y9RFlhZ0Jms/DJWdZomRDmnDlxjUFkaWkgbkzACH07SIfcAN9TMbty3S6&#10;D4ZbDmCErZR+hRWpJb3iOIZT1af2yV7c2+/yj7uHoVkTPdM5KolcTutK6GQ1h3D8K1xi2JfUqbM7&#10;zgzVh5fibLBYqnl+hsHQGeB6RQADsuAOF4OxLstfKKV7keThlD8Jm6UEhY8Tu9HSglt6wnhOZsc4&#10;O2dumOzJxoib95VBn1TNrZMEcxlKECcpo0/sWGwwowpYZxXA9S2kGiiGWHAclZCSXVmogywxruPb&#10;lvDzubBJKdmTw8dW8P5smDTZQBUx8sJZoJIJ9BX4rXcqt/D/XSfXMQG7SeX0SjMwNNAmdqJNBPA9&#10;hN1vILVzi0B+DvunYNci8XfuK2GIsrvwGpvBBDNlH+/ItNWZCa05k9RhAygrwZz37dwblZQBBsEj&#10;BbikoscsOXSdrEaA4R5KNWJKhUT25rBxs4PZhK1p1vxJuGFgNwOaSodKT1U5kkrsKdm4VWWPSCSt&#10;WloDInl1DwYRQ7fPsZ19rJpsmlBUoI5d7mMIDrdwU3gAk+oRc4ynAEla+Fpdc6pksJI21CKnkaFr&#10;E6uqFpLMW3jGXz2v5uvgtuOscQed6Fu1+FgxiV+WES7z5vpJ2qJwAgqm0WwUMBBeX5QbA1zSS2bM&#10;D5axExwlBjRUEANXV2YpThqwHGy+vj5ULx9ydaUM7kKWtQEXzSAUtQ3vQGRy4lk7LsJfmf41AGmc&#10;qHjK5jgnwBq+hvpkNDI8o9wwLIAM0oPBa+fOncUC8I8/ENrAcAu+lxNG5mPEx78Pj66Sk+2PYuYM&#10;6VSPVWMDlz5ehE7Vdi3FxjJdzh9MweAqXRpA89QfTMPNPUuucqJf4ea9htTmtUN87MAiudB+XeQG&#10;r4dbfNG4FkkD3+OSft6xpXKFq1l3cBqwcHA1Ez9W+xEy+rO7xzhNN4Fs8pMspoqZOOGpX+wkJq9d&#10;sQvtAra0B+WZBwv2UfZ9MfUeYNxIlpAXunyAOkGPnuz6MmUvIJRJUNymIKzmDvqp10eM+Tt1kTA4&#10;q4msV6wpLT3sAUMwVAn1tACKt4v+l36J/u8C+sZrWDVUojpRw995FnmVM/w9FfCl9arUa2+aVCA3&#10;e0ovgvQY2TNzur+hNnkSAbsTO2YSkIBENCg7LhVoN4Tx5gLKXyAr5yP2vWwSNL/FaFXNRn+L9xOs&#10;HZfuofW5iuOpSN4pwPflSN3qVYZyZjlfV7k/E41qtMm4TkEXrOD/VUE208cqbDnroMRdLNKDGRkk&#10;+sCbePDq43UGNdc5VF+xDbgPb/uBDrDwLLrJQXaVPX09TgVVzAAuMPjaSjaM9HUwdrc2DG7CgURG&#10;gO0OZJDmxiR1GTY3a1HksFMgBy4ZIf6WiOBVo38VweS/G6V8IJC/EqoGW6oGJFdnTkNXehbMoUlU&#10;EKDE4DHvZfB0Hb75Zbi4VxBZv3JiLQcN4uuU+5dQw7yKTtVVFa+v2iRfIDCv4nNPGWQ90k2GysJS&#10;EZ4n+VxEg60BmaerJJorp9bIVfjP1/i6K8jkXOO5fo8bPN4tX8M8IE++QahPDejunc/HBhaeO7Yy&#10;d3k7Hx2xXait7ITIHxtlLVNm+BBscLAZrvn72oJCGyJurJc8vR1lODj9rqhwaqD17NkNvIKFfPCT&#10;zvLhT1UtoyfZVKfEITIuwYOsPETiEwNlHlatvsEQLDx6S+JsFzi+INKmjKb85r72HChucMA/Br/Q&#10;k3bxI+iCNqOQjgXM063XB3CHwV6nuotfcE+ZmmyNWZo7UGZK6Pucyn+78EMFDdWIGF3TaahnlTm8&#10;IADhi7ejlrEZJA8nOXaV6iZ/9QRYU5zkbqOicR+86QMytz7eB6fZcT0Ak9pYsUGaycqPycStagui&#10;wuqchE/aA7iFAH4B/7OqdAW42T4MP/rT12G5qPaJ7HNNwNVGjw2FmxzHXi6SDGzLGP8DtJc4/ays&#10;wZT2Bkr5ARBJHzir0eLtYitZC1L4+CiohV2N3XFSwgRsSUdxY/UwbsicdPrNg/yjsZc8uIVMfO4A&#10;N0AeLCQyIwGswP+qQ5ntQUzG1azLVUkAVuCXVAYo/xSoniIE7HJSQhHDI+gI7lPI1pSpIiVDsI5L&#10;A1CDUYO4BNXD9YuisGnBq5ZALDM+/70ANr6er9Gva7/KEQ7Uq2y3fg2HCoOpjucawKeRvtGrEtDG&#10;2UO4NxzBeuRYrpwnkDXz3qAX1MdrrJE0gN+wkrlPBr5H8DYym7iDwdd1oKWXcDWo4fe6xuG1d2GU&#10;xGOd4sYw0YO95qAuH4vtYAaJnX8ijiidFK6dw8GeJbb0wR99CCPIB/Oz+EDpwvOPqIAG0yu7AP3s&#10;R9szhIl5n65dpOdHHyMA302cwFFHwDgqAHRx/egquYL8zrX85XKVCkUfr/A3GMZq4JOvsf7SYP6E&#10;31khoE8poR8biD56Ydq0Kg6zGv4X1RyoZznkqmhD6nj7AtjqOiSB9TrP83pet4uacEpy5Isn9MAq&#10;5PdeAB9FlWUPwbuLIWMaEMxxEOgDWP0kYCIWxj7YgunwABBmXXgtOnX6QHp0Y53UZxAw349ZITFr&#10;YeDYhdlEZ2YdUbFBZEsPwB4fyhCgkdbs6Lv3+YjVkhnB6CiJUAXDJoAPsPsQ5Q0bcUIP2gn8wEfM&#10;bbp27cv36CHDaYv68/M69+xEpnaG9WQDud9Ukueo93I3iQbc0akRP5n3r4esiJpxsX9Ef5A9bzrk&#10;bPoxJDw8XOE9+qMa4TlGXHGjs6b/2bIkWZ5Thj3Q74PFRxOlcyOldDMMk+ZqLpgwj7Xs5mS8i+1H&#10;a7thV1v5DBqLQNYMXAWdMJ+bNxqpGi8wo56scEaaDGXaPIDS2ZL1DNYdgDUGU64NYR1jxsf6ANzo&#10;w3S3D72VcmYH8GINYIpnptQysm0vTrPB/QaB1mKt1AvqIZA/c8rpKfEo6M8FoOBhLSmARh6ik3y1&#10;bCeCdQuMAD5HtVCLQsm7QVxJVjoDBvUMmfg0JXT5/gyE4JEPQiSvGEnaMoK7bPfcfwhgDeSOID6B&#10;SuQm8NbH2Eu2ZVAN4Hl/y75G8P59AJ/i609zc56GLVOuwYpFiAbwKcpcDeJy/IgrCFwNXr00A9cg&#10;nqDBewF0kWbeqxyyxiNZ7tqZLTB5yigtNYB1gIUdKhab1zApv1mGNQuf9wg1jnKE9YLZVY6iDB4J&#10;YCYuPISpP9BOy5GSnjwJuCkiflsW4DMUY+znfSDyW4FIG81UvE/P/vS9AE6c6ZeDAwD+mxmElMH9&#10;oSUONwW7PIO5Qpjsy0yQZ2T/xnJUQiAj6GMT1cJDrkdk5hY2HS1nmZDX7ZZvcUJQZ41HlNGPGIaq&#10;UZ16QN3hb3sACEOvRk0m/P4POKju6c77BK1f+3WXFdoDWrtHF3bKz56dMUzm7pzT8pn2AWbPHe7h&#10;YxyyuxAP3IWG2bLZITI1wlGmIZcUg6TuuGBHNgojDW/jPpAQevbCD5m2bAAEh57MaIbqqgiUVTdQ&#10;WrpmGgwltA8c9Y8Zpmqwf0zQdwOgM4CviZqEG6FyfVG7tPPoL7FJPlAKB0mP3qxJuZ97MO/p2w/0&#10;IZTMIcAtvcFFqPLHmMBBMgt89HjYX0MGwXRiY9GpEQbH31+8mJUYbGES3XLxGETp6ZI2L12Wr4Rq&#10;uGKZLM7Koh+YLV7hUejcLpL0WfHy8gIC4ezkHsL0eEjQPkL47nYZ5QrB28oL1sqA4Byn3yNQT+qq&#10;9/clNIR6ZGU34ZU6d7qnxFKyjEEUL9hzNEMca/SuQCaxSur6ESfcx1pK8yJ92BUljj6yZNEcSUqK&#10;N8oYBybGlkNQRNTpa3yCxMVGA6AHlsj7+qlrQO/+vDiQGiAIODEccgIrnEE5d57p+UOgepeYwm8H&#10;tnf24BJK0KVkMXpg2oV3g/gsrUIVmbiCYD5NoJfsWoiMTYwhMWsE8B4NTEpeeuK/u9qDuIzg3wLj&#10;aR86SxUakARwOX1yW9Cmtn8t34vvoYGrVxnf678TwGfod38I4Pcy8GWmz5e5kY0A5pD9BNy5BvDd&#10;OqxMa3fILcgC1/HLPQ2hQzNeA23UqhkR4sv+3RsQiWK5PVmPmQNNHUJFpJVMfxwydOo8HOJFP8ju&#10;vbr8hA1BJwaMprQ9HxgbgKH0vkNZoVmBLrJmD9yZLGWJ9KwS+yd6W8slfs9mDpD7Z7bLA+xUO64m&#10;nBUfV22Xpzw+oS9/wsT85y+rAf8gRmgEMJxyVbcEk68B3NgevD8EMFXkfbS/buGzdQNr1pswd/R5&#10;I3OaFnTdvuV7aQa+XbtPbqqHs9q50hNrBt4GyGbbismSCyZgbqy7LIgDFMNcJioQwbpQa0maHs6W&#10;xB1dLJQ2oFIOYEZjMgykHxN/D08b6dr9I4IXnMJgkGfDwEAPQJgCDII3a0dbF7YH7IN9sFLxCKFk&#10;9mewhXyOL+SO/gN7Sn/WR72hw/bR+5XM2xtmmB/ryKBwJ0M8wNS6i/QZ2JkhF9m/K3hrWE2dHhB0&#10;ejW2P+rzh5x6jyi1nlzaB7gBjaX1uXLk6A7Zt32VbN+UI8uXLZRJSQmYNK+Rpdg7Pr8AHI8y7AFf&#10;U4v2cEPRUvxlE/ENSuKE30zpCcczdwLuebjtaenM1FqD+DF6Rc/hB1cSMBlzfWV5RgzQRD9Kr2GG&#10;5+9AhNqH9OvD0ITF9lAGVtAEe3C69WBCNxJyQCIqEA7cWDqx68l6ydt5jFiRJT4En9qjO6COrh+z&#10;UyXw+VgXgOc92AVbmgOTc2QRHuqL1rGr7GR/+Igp9FUqjvW40rdl4GVG8L4fxNX09NVGb0wWZNil&#10;qhWrUiNxW5jD22Rm/s4KyusKMmYFpZxepyl9Txv9K5mU4N8C53gnEkRVKiBvBPx8HrXPpb82vlat&#10;Xdr627brfy+Az5GFtYxugMBwCY7vJczIOwL4U/SeNYBvE7waxOpOeJNstBEo4gykT3chkxRGyzEU&#10;3O9QAk7Rbi4gtKK97WQO7Kvp46P53yCaPxSlRHbPrtY2TESzcGCYyOQ+kCscnrCjDIXSqVTKIHrp&#10;AL42ES2tZD6WDuGi5TzkGKxWmqErPmYd1MLE+DFJQK9Hev8RVC2ATlroT59c3ie/eFNLAKu3EdsS&#10;JcGo/Sq0wLva8jFdf0ArqNdDBnZXgUxWoWv1sHyzPNCPcTXpx85ulGeYFvyS76VrJM3ANzggbnKI&#10;aA9cSKuzDZz6FqCuOakRkop44VxUOcdDrhkLecUMVUgrpvvDuQ/NEIoYhrhBHxhKJmDco8f7otXM&#10;3KVPZ6RvQBVODmIlhOgiRJwx9LZhMQ4yGBDHQHbm/lEg13z4WuiIzgzCRpgzvGIoOIhs3o172RGY&#10;rDnVTOfuncTCCnqtj6WkLQUbnh7JvthHhoPO6oeTg7mpKQF8ltKXJXYTPWqTCp7x+JhVw2Ne2GfY&#10;PG5BVcMP7G1kQCBTST92onr5w7hBusV1tGxGR+t1/W55yi6thps4f1Uce058gVbHIT0bLOuXRcBZ&#10;tWJ44SNvsE95iUHxC6bOqs3UBBZV6YXnmHhHwwQJ8+cfDWbZld7XmgB14MZQKZ1hIK4COeHGgIpy&#10;gC1jytvdcWDQqyc9R8/OkPohPZixchkEQqt3V0pmkDLWrD48nZHnGTXKkOaxAAo4kDLaFG6nE2Xd&#10;ApQibuDufo9J5nVuHOXjVrA3vVC4ghI6y7hUyaIawfqOq4pKooohXtUhRAApZXPnhWMxOhtLFoZL&#10;SJJW7lvI9bcAbgtIHUKRWdFn3pw1DpVJ1kh8rWbf07glnMZ18TQZvK3XpSzWUpnyWK9ySuUK3q5U&#10;dz321qcpmcsBoJTh8auXPj+jwysysBIXqlHgqP0hA69CyE6Dd4NcYk12VSfRpzfJl5hz6RT6HsF7&#10;n+C9w6F9l2DejQRusFM/Ge9PywSW2mZEL8ORIYQrwMNStuOxuxSR9pVAWG0om02Uk20H7BAZoJy0&#10;ZBRI48UbLPQE2FvWwAHNgSO60QebDenNaqy7BLphM8K+PG9+nLyl6nlMgGqV1lyzhed63xG0lLNP&#10;uDee8v7nvO8F+ICX1/bLrz87Z7CojGl1u5a3CvTfYl5zlyFV4xnaN77mXtUGQyRhz6IIaSWLP2Sj&#10;0sz1iMpDf8ar2/ny60+rwMHTOjDAuo25900y/X3WiQrg2QlHWz2wVi2IkLQk1DbGYemJu4QjksYj&#10;KIsVINSj2wB6VPbwIAM/4l77QKmGpiYyDAKD22hLhkxhMpp1W3/aPTt47fbMdObPiwJHYC4fALkc&#10;SlVogm5YZ+YCwxgQ9qSaUZeF4SPop6li3FlzRsdBnAkZJd7oo89LD2dfHIFmlreMo0oNYnptjUrr&#10;SFBfnZo4sZqQkH1I9mxWyVH+6Ee8oM21a+VhLbaV/OEXuAEulOjgahtXHtdWuQ6Z4SogEO2fn9Lj&#10;PqdUbmJYVYos61bG8YuSXBFod8XG0VdiQ5F2neknNccywN7ukAbK67MImz0iAz8GmaXC2hnIyfjT&#10;k9rRuOvJP4TLBYSVGYHXmT/Klx7L3sYUgAUlNqAKB3ixrg5wc8NjGJr8VFJTksHdpgOecGEIBuyR&#10;dUZMeBCQvgDA/YGsCBg44ddjBpZ3lOlISZ2RJAtnx8veDfOlEbnT63j0bkwfZwTlBYjfOsjSSyfS&#10;1UzSOy4tqasos2ug6VUyOFrD6ukwAPqzfE4FDhVtAazBpkOvtkszsgbxaUQL8pbB+12SQC/N4Img&#10;bgtezbJ/C14NYhWX10tLciMzs5tWc+62CxVRPkcvfa4T6Eq2CGcOLjXogzVI/tYC5K/DiVAhlJdw&#10;uL8Emf+aBjA3/OeoPT5kX69WpPcoXW9xD+jasIy/PQV53ElQKQNGDUbNAlUR1hhO1ggWsG/3IAsH&#10;YN86ZwLrEIJ8IBVNFwY43RlczWKuUH18t5QV5AGWmYRuWThgDjPWd/2Za3jLeNQ77UFk5c6bKC9B&#10;vz09T79dgdEaffhTsuFzsPbPwWc/Zz/9nMqvtR7yC4+vobB+gujD919dNETpVNO743rIeuiWOk3w&#10;d+hrtRdudSG4+twUfzlPFdVMUmkEB/6Ig6oFxtVT1mYvUUz9/osaQ0pZ14i3qRxvkvHv0wOXUvFs&#10;h6u9E9DH2vQJsmC6H6qjTIqB0g4HqqsgnqHASLszOO0CEu5jZSV17yM/+ehDsUCEMX1ZAsSEaPjs&#10;2vciCgAWfzLCkAHsbFfCOjt8ZL3BrtOBlwmsr15UKL2B+vZgi9KbHfoA1nX96KOV0eRJeR3PYRkW&#10;jUNDjD2GaeihByO9E2giYXgDJyQHEcC4E96jBHmA4mQjQ4NmHRhQUjwCudNcz9sXeHFwTGi5yIl4&#10;cbu0IjzXepG+Vh/rt5Cht8iL+p1ykbKynmz1CaoO10/lSta00TJ/CoAHRuQRIUzd/E1lP7KkxTi/&#10;7UCNYi06P/co4ZqR+mwG1fWYcrqA7DITUbUgZbyAL+2LAqUlJ5ITJdhgBNSGQiC3AfFkR69rb2VD&#10;D0azT088fDAvBMJguroYCuZ4COT9UUAZPZGYMQdDbDqsPxQwPgafWD+nJy/2cCRfuvECD2K6twsE&#10;jw6xNAOvVToh2e4CRtC1+PGeO5ZtPFYj99NxafBWESi1TEg16+WwYtjPVLmKnrnygAavZssswCBZ&#10;RpatJGPqZWRRgjwPfefNTLvPgmIzMrUGr7pBEOSaecshueujTrrL+ZjxyKUYbS3Zyzgcypm8nuS5&#10;3nCn9G3K8TLed5rHCn6/s8jo6O9XRyB3rGQaWLVcY01zjVLyU7SWNYA1696m0rpBVr6EksUFyu09&#10;q1NkOeJ6ZTsy4QoXAlShXEYVdHA/RM0HD4M4YS1lx3g90Au3IMN8ACpuIPrQ44K8ZM4kYJCs82Lg&#10;TociQDAI8nsv1iFm/I+sWLs48n+x43+yAvPtOeNGs1qbL5+y922l0mttAOgDsb8VtlAL1yOAGK2s&#10;iV6oYTlt19fYnCqGuUVlZHmfXq3I39azGqs8tEQ2I0g4Y5wDonZjoUJOkAvIIuvf+IAq7zYBfJFe&#10;+Amc9qe4Vfzys2oqkL1ylxL+9ll8lDUDU0If3Yb/NLTDZXMnSEpSMOqjuHuEIVYIQsocfXJnV4Z4&#10;YPM7/aQTrKMeZNIRBCnuCLRpsdAjU1ODGd4NYZhnJR9wsHVlAp+K6ujyjaGydvs4WYJyaw9WTgOH&#10;MItRcQR25QOBBPfsTlbvDr8drHk/7s3+qotG6dx/cHdxBtYZAl94pN1AkF3AY1FMjZ/lj16Wysw6&#10;S6dbsDDu8wc08sc0cSI9qgOdA0LlAZaTD9U3luePaPhbgN01XWZiiBC8Xh3Pn1LeXGaCXLZ/vlQe&#10;WYzMB1KclNFZLMNjx9mAFfbEmsURW5PxshUx8iVzg5CZTUFX6whCdivlBhC2N9DEirgRx/qYoWc8&#10;GwpYIuue7pDhPbC2QH3CFWU+5Gi68aKoEkdv+MCWDLc8ycRpc9lFAuIfiDODI5PP/txsQznJLChp&#10;lLtpygh/CAOB6UmTsSn1Q8MZATqy+OzE8QAKpkjugkkAUxhmMIndnDHeyMA68NHM1bFL1YA+j5rh&#10;365VPF8Nymml7MBD9tiWNKkryjV65lpWILWHKMEpZc8dXmFc+rxKVzxgcQ/ivHAI+luN2o1Qrp+h&#10;59a97hmy6BmC+gww1GqYUWf5Hmf4Or0q8aytYMVy+oA+zzWuE7sV1EEmVgma/BXG+07n5xDMy8nE&#10;K/m5a7BS0b+hba96EfOuazrI4ob/BDCDStncpmTVAL5FFXWZPWkdGlWHNy+UOLJrcqQ3zvYh4owz&#10;ZG/lpoJkc7RHD4vezH80rz2c1qEMBoOAqPbq/jEHL0ZdEP17Ui2N4MC1he5pNYK1C72yzQicCFi5&#10;9Cdb9SFrWbFBmIXbZN0xqrjirawjt0g9K8qGk9vRv9qKNjnwXNwgqgvWI7a+Fpx6NrzxAsM1QgUV&#10;lb99DybRTQZPB7B2TWNfu4SeNQYu+SRWPmlI4yxJCTHuqf1Y26wmiHKVlbR6phxGnL7lHqhC6JN3&#10;Kdfvnd1NAG8HzLNfNmdPEXfI+Y7gn3WQGoWzx+Spvqhy+EnCdJho4S5ij2umA9TKpKnRqMeYG5m2&#10;N6i0vXlZUgS7ygoRikEDTAjg7uxyP6b0hee8LVwmp+LyEAWgY4KXpKG55gdQpO9wlaplS8LQaqjO&#10;E3i9eqqEMhN7nT73G4h4AAFsCS/+pyjSdEEgwNXLSlx9GcKCx/YawxpJFfmVI/kYqKRKrOjVyq72&#10;KeVti5IXgEy28OLp1QzlzPg8HlvVWwhs9M06epfb+8GbJsoyjKAyFnjLvNnukorObWyctcyd5y/p&#10;8wGpo/QYG2WL/ecYuVCx2TBHO8ug6ClZ+xnE/mu8mJnwQePCOFnYufnBpU2ZFSu+3mRc+ogRnOC9&#10;wIaOguMbHR6IEqSlJE2Mkvlzphhlds/OkPu7MAwARqlWl53BSHdhD9xZ92owlHqiPdSD/dzk2BhZ&#10;tnAu/2yIAUyjU5NC6cdZ5lNKPYKwUUEwFalpGbtdvfS5eh2pqfffrhTMyebgTzQXC5NyAimTygJ/&#10;35yJshde655sZHMAa2wHDrgDPusO1iV5uCysSsOihnbkNpjzdcAEt3Fg5NF3b6F035I+XlbMDJGl&#10;U3BzSEKoDaBDxtSQtosybDEZYRG2N2kMR1T+dV6CP6R4H8pZ/GdRkUiJ85WZMZ6SzDUHGOescLx6&#10;ohjCUIIdWjuTymiTXCFALzOJNjIwAXyTlukON+/N9gCuZwWzOm28RACfHMTgyhlFRj8GMO6uFggN&#10;QmNjNjEY0IYZk2hzyOn9+w5hGusJRLUrrdIUWbcsjZ7ZHVCHh0xJCJFtaKqNxzMryNsT0M1whpGD&#10;uOkQSQcd5wNvOsrDjNdqEgdNLiblC5l6w2YigwW442DgjQ3JaAsJdRggM/EhOqe/N5anmnmv0ObV&#10;8vYDBAnmzvBGbNBUJsa5A7awEBeXYVR9Duh7+ck21DwWTQ+Q6Vh2zpzgDv69jyxnD99IGd2C5cxd&#10;vs/9s/zveQ0eAmzZyueb9PqYftdCxoZ6yWzkaoOjgI+Od0ISFmrp+NHsYUfLnLRgWcjANZ51TkC4&#10;g8RAQ9y/OZVqbq5heRuFKF6nTj3Q1eosMZjUT8tEM3o6rh6zbGDvJUoiO12faOYwqHgMY03Xhy1L&#10;H5wuhjDbGQqraSTJqh9ZuB8ZuM/ALjDgXFgrkZlZSw0EQjvK1Vx8cQvxQJu80/n/l6u/DI8ry7Z0&#10;YVVWopmZmZlJJplJtiWDLFu2ZGZmZmZKMzOjLAaLLMnsdGLVOafq9unT3fd2f/Q899f83rEiVh7f&#10;/rGfCIVCoR17r7kmjTkG4dN9cuCHtJPu8/wW+dJdemh3Cbdug5C5ze5959RymAoX2B0a6o/JX5/g&#10;Oe//uIS2AwsXXdsDO2Ns0ZwwW7JgkEXCidunZ2WbEAWXD2TXYew0w4a1tk4dKZejzDZnWl/mTAEv&#10;EOoVClmTeIjjCJxYl2w+7AmDwOGGgikdhJE2g0a1FiX6miCufiD0rUwJvhWkcU1pipeghVHkm68I&#10;i7+nSoqBwpBQllng2lQII0YMYZqJnh07ZA2+cFs8bkOmlMKpgHYAXF8TwP1AmDVWU4B7cmUX4AYO&#10;eqCvX5wGiTPORtF3i2agYkLPRsGjoY3ntUhIzsd0a2SjIfoOZ2OZMrgt5OPXyflH27D2VW0sLINj&#10;Q5HICIW1v3t9i4JlfzxCzdG0HyYADx2Jwt/u5ciMboVTm0V5kHbFYV2/lSPRO4qwyQPr27AOoHZQ&#10;nhuB9MZwSA2Gtq1uQ2DqHMSQRxg7fz9umo7ezeDJomDUrTGFOuWoeI7OLP4uUKD2APLYh37lMKqi&#10;E4Dy7UMF8TEh5UNUNx7S4/0IPWsWm3Y8HjgeI37OhvqQ3z+4sMWi2Ayqlv0eVpGWGAYUuni07jBS&#10;lKHQUhQGlNI/lAXvrNBY6UpF6I5IZaD2/QueqBrXVUwd5WjxdcA4e0CC15jzkZcq9v03kDOAWWeS&#10;qRT5XsM66GBRmRaZ/ONzm1hjmyy0Fd8FuGwoBjyUya4h1D0GdqiPCmJvznM3MMhrOA9w+YTW+1Fh&#10;3LM+imGSTjZ8UGvry/3pxnXryXUfhcGeJ13ZSLV/CiyVk0fRDoJzKrxPXaaWIsBTSyf6CBs3KcQN&#10;JIVoo2k6awOUv2VLfIeMShurApVvNbFQson06s15wFfdiY2hJyOaXTRsw1qYwMDFArScp8RBcD97&#10;oMVODAWKiWLjqB7uOxdBxWI6ChxLN/e3DftoHx6NsLETW1ijlt+jNFjX2kEgUJX/URGi9uJQFFUh&#10;dazN9epAO2rYQDTJovrbcrDewnuvYKxy0rgwC4drvS8Eh31gQY2AhTNk5FCGhClKREL9EYlURxwX&#10;tHdH0CeA8McMBf85DKYJWOGnRXaxi3jMWwhkPYTdQfnXgE7VGSgH+A0+dHR4a1gLqxE2t2DXrsYu&#10;WB+eKgjZKIaIK6gdELxZ9EynT+yBaNlwcKlo9lzegNDVIXZKVO8Z6F7GEHkdWDhKFQXLTG+xJIPS&#10;xb8phWRKcTdIPgA2yJpVWTjl4BSqV9vlxJ3bkWvRavoegrF6NaXWAPMB4bVmZRW+VaT32xFAQRsW&#10;TgOmaBrAeNGO1tNeqIKSaGUsJuc5whzu03ObkQKdAzPEWLxaB5vKtZg6tIPF0UaIg384hhsXxZjj&#10;CFoK/WDgCKdiHjuiM/nXcue1IlAeiKLYMT6spU2EC3gyTB5T6N9NZvokrh9EbUihTGToYe8KPDoU&#10;qstiutsF1C0uQWN7fgfSrXun2EykKEd0a2CjezIEQdU9vEsTjqY2glnjocwj94forh+5fV/gfD0Z&#10;19PRQ8R5DAd0aVTNejB4361hZevDEPoA8rUxgA9mAlQ5gKKhclyJd0n754MkXV8cBH9O2HxumT2+&#10;SKhNjvwECZ0J0PDUKPedNatDu6Md89jo+qitV5HqfnHYFktzXRvUqQEzqFhOGIDv24WeJCD9PpAZ&#10;MOQgHrNaNcCf8/sqeBER8LfAc5clzPyODfebv/yFzfY7JriqUoisYj2Z8nkICV08/NDbGVvdtHgi&#10;KZhUPWKQdkHmcxvFOtHEkra9Q90wQ3kyAzIKnzezAU4GMTUlpqdNndLLBsFfFYlA2IqFw0nZ6H4w&#10;9RPBBnaMSv4VRLvvyDFRsX6HDlcWkeULB6Pci9zMDlLGfZACxNKqLG1NOOfWsJd2Rl2xHbDJYbQr&#10;m4EM7NazMawdsI22bQBjKjzfdE4iRnfAQbWEdqmhjRzd1pYjzD4eds8ekEFE0TPeD0Z+y/ZRtnf/&#10;GDt2NNYWzOuP4EFb8uXhzIzXBMDBjDXrsiSzx1WBalYCZ968aXlbDBJuK6J1SgEOomx5FKnaw+AP&#10;dm+fbbPAkvdgTUwYE2YhvZgZFVXMoEHdbARMfLGTRmKAzWwUwPQIJm1G07MbxNzrNLiRnlGpTqRU&#10;n0j5/+bZTRDMtbAx0KOMGMKXhACsTxiyIyOYxunXnN+1JFQqz0RQKYa66xKG0UOkcrYJlb5ztD2k&#10;RbNz7Ti7BYH4CZQLRzI505/cq3KpItaUwemahFtlGZErBaysOGiWmpCch7JAWkGS1o6cuAn9OEms&#10;lMFA5RmKfF3SvglhkQg3TS+tRnnYECrXBLpX1soyjlgclkC3K5I/l4EovkKpH5hpheqFXtuqmSMZ&#10;uthDvrnU1s2NBL9bBUpZmu/Nq8E3hcGzgNuA/5VCQSsWXUumnpoT+oRC0XMVds5F0waDWAJ9xOJt&#10;VY/5UDaI7hz9CHUi4TSaCmFZXJ+meGZkVhdGAqucbqupBZxFWvTKNqaQdoynADYTiVaYJwmf2jcR&#10;3hhCdaZ4WnItmjDkX08ayXAtV2E2tTIeriI5v+CJ9REUa0mBpS+eqnfrmhgy2koUPHrDfBFJtDAr&#10;vJPth6TvCWCHuxSp7hBhfWI4Poki5a4NQ+3EXmROd00gjJ1NLrqK4tsKO7B2vi2HteTs8U1wJLdj&#10;cIHJGMK84rTmqoE46k3BauL4YSwkJDgZDilFNTpi0EAGH2gdUV2tXaMOwA7J4bDp9ukJQ2WoYzEZ&#10;PbSvzZ8xCWaRnkwxVbVYVC+P0691eGwAFWfJ80/sXghD6Hw7BmrtOL3zE8BPT+6eRNV4Awiys2hs&#10;bUWmZ5GTiD1PfWAaI4CjIpi/HdcJI2pqnZG87cMMbSQqiptQ3ty+IgbkWG8kUsYz793fCbS9hgk1&#10;mxqMMOAJQElf0DpNYazy9L4ljGyWdSJtkT1boEHV1Wrx3auLBofIYBJ58CiirqkTIB5YiHoJzkuy&#10;QzF43ikgt6II2ydF8z1xiDOiB9maxcj0UFCbhPOLHdcNnHgnFEs62AwizbGRqGdCGdSiVU2G/UtC&#10;zQOyi9ZcWSifutCKmsXnTJ8IhJiZ6OjxUOqM7WejRyF3Ax9bn54dQLlhA0zghQxk/CwCIrRIuJ3G&#10;csyMRQumeysoPobZGNgTIsf2tyE0qafGDnMXORVKlhSgbbdRLhwL6GIcJxXBGNRIwNsDyReGQA86&#10;YmRbDkjHw8mHetYn76kOY0UtGzmkOQMEe+0aOc+6uYMh057pcuk96ChNhYljw9IZzO12gIi9MT23&#10;ck42pQRD6yUp2xf5+ms3aaQecANYC0RwV9vB88qzsMCL/rWUO/4KrUkZvERTKp4aaKgJKYAG1GdM&#10;mWCtkST55msQROTJZYCsfUthIHZ8OE3809B0buK8VjhWihLffm3fgfb6njz6rxTNymM0pYBiFsNg&#10;SlEtLAko5BvOpSEaQVeYnV5FIasZ8iki0islCQ7NxcKM2RWPOIx2wCS8wKS+RCkwPW6cO5Lcepqt&#10;mtLbCXdfQAD8IhDMa0cWWZ+OjYkk/uoMszwVc41SCrBSj0OP9cHiNsT7NWRmtJGYKDl6oYM8uBeQ&#10;P6KlGORIYqHRmQbbxQzCuCWTBvD/RqF7PJXcey3p0AbSIPqi8CA/vrEWEWt0ibdB57MXjeGNY1BI&#10;mA/BwDyLgH2zHayJy8AAdKb3XrrIXykQgkuvWAOgAfPJX30DsSDfkz5oZZEJgAfu0KSVlQXKWhQy&#10;gm//UowOAdETaU2Rr/VeZrbhi2rCULt0o5qTztSHdXEc6+oEaDYHJqGIOpTUI6wjlVYQUIO6EUaj&#10;CDkeIbe1c4dh5LvcJNHu9ePAFsCpjZj5EYwxemxH69mDdINQv1N7wP81SqNJDBHA/OGsr1kwU05G&#10;a5rvwmD/GAbjj++aBKYa8b0UrgGQ33gm5RLvoPvFmr5+Yh2kD2g69W5vq5CFWQoh4TRUQEZ0Yh3D&#10;NDoSkvgZ40OdZMt2NsUpOKsJ4R2IAkJhIelI1NrSoiGHj4VsPpoobvPSSIgqxrGRjLVtpE5rFoyn&#10;fUlNI26ArYIhZMxICO9qg2or9z0jsN/SYYGpkjRkKFX8XZBhxEQMwAkxGss6q1mZPjS1ndLaREG4&#10;NaXS3bYZVeiTVEfP0Pg/y252AQ90A6a/S1Qvr5zdyIABmjpn16NUyKFhcKq1Gj3TgHjqnW1ozWiQ&#10;epSdoP95Avd+kVx5+uQeNhyRpzAq0D0oLkyMhkuqVz16gfVtH+NxlzDeVaCX1iDPeB+I23v4oO+c&#10;W2lRw1k0UI/WIM8txYKphcepWYnQ4jtYNWiel4eRQ3PBpRxNDm2J6hQAKLsXK4oGEqFdEQHAv8Ub&#10;A0UrSSWvFBXAUuBPy/J7Udk0RqKkBhegDKRj1crXcFpK8siTx0XamnmxCJE3Q7JiLRSlcfwdnpwx&#10;ubKwMDQjRO0E0fkgUozKUL4WZ1SsMiH8CGZ/xyJYdZlxwwW0RYqDwa4BmfkAlBIG92pnS6ePZYHN&#10;t6PMop6hMnyGCuWPSLEe2T6PqvUs2k4UlK7uhDidSSAe7zFwcB4S8x8PrqOXipc5ttmunGSI5Oxu&#10;Bkn22N1LDFxcO+COp7cgQLgPCunhaQjczljyM8YDn59lZA6gfzzTOvFnLQUFxgQI6xJgaIy/p7/Z&#10;a8+hNUqEQuYxOb9+ToWq5i7DJxcBoGxF2jQcjdqB8F3XrgBVKq2OzkRNLRpALkg1vynRQD1w0BW5&#10;Jmrd1aS/28L15etxTX9AR2gsqpZ7IcEXN1kp6H7ZzNh4lQaVpGdaXPkzrxfj5x+IkkpS4NG44dhB&#10;bVhXu8BlH4ZSdrjTN5ofi87RRDZd6G1XzhhFe2c6BrzHfi+8jwfeaUd2TCFCCLU9m0awpqhZDIWx&#10;ggmf5dRg5kztBSS3HUXTbnb7Iu22oxN5b2fIIqbYoa0RMFUS9V2Yzjij5HEn2tXTM7gPyxBag3wC&#10;6qjJFDWnEXGux4iXAvmMZVRwFGF0WA9FiI1dSL7CVbTHoxBJiE66ND9uKMVXGFrIkSfiMcOoGURS&#10;yJo6lmIjXZiYiLY2B8XLeZPC0M+mOBbRxhZT1I0Z25PaEJFeJwZGWjK/zihhX+bBZ9PG2o6K5XI0&#10;x8JQlBhM5Dk6rCu8aN1RwUCvCTaTqRP62azJIyzkGTjUp1e22iPaScpF7mOsD4Cg3eLxFsZ7i9Dr&#10;Bi2UGwADVK1NZ4YyC2xzOrvWGcAJuxAj28QI1hxCwkWz+1k0Vbchg8gVYFyo26AUVDMN2R1FhE61&#10;jsHnaejl7kK98CqAA8l6vEPrJoGB84OM4R2AoWHqpCHkT7A3EEJXFgE2hamK6ByVw6tKebAaekf1&#10;CNHKQpVTpggs9/TjitMI/57d/hu8ZnHodwRHKwNapjTs96pMl+KxNAZeDsMWh3EVQtCuEIv1gSan&#10;ASp+yh+Xoxhwh2mcDRhwMZFyf6Uq9tcMcNSyFi1+YJC6KIyUDFjU+N5mT4OxYtsw27y6M99jlq1E&#10;CK4IeV1VNpVGMGrUrFzEzuOZ//s/smBRvGDpIjxPvGhZmTfsHO2R/RtmEhJKs5Z52KSrVEQvY2z0&#10;0IlO0rkmmU9/hFUCoD4Q1ZQHx1AZoGKKMSr/S34gOUw6BMzOZjMz+zKJllDSBR5psSRDO8P8bC7a&#10;QakoJehIo8+aCnFcEsWfdD43/YlaMCcwfvDEiVftLPjnSUMa2ZFN0dQixtIOqgd7ZmmqyiNos00A&#10;A9wND1CNVpwI9kuDigP1Bra5IcWW9gyd9A6Fj5te+1BI9vZshNNsFDBKRNeKsoF+91cgrapjfFcW&#10;JT3I0f9K8aoeNZIO3WkDwl4JBdKpvUuJ6PaDijpkm0Rji5jeElp7a+ePJuQdQr0EcAYgDU2tJdyF&#10;fnYBAul0BPbC6nloyxhaRRPBENAOnNOKNs5Iu3w62lYsamc71vdjU1tjG5Z0Rv6mju3eEg57JTnp&#10;Vsjm96PHvH2QHd45mr+fwLx1DIygUbZm5lBbvyjKlo4bZKt7dbN5Ig2EZLAz0MUhCK/NmUKtg4LZ&#10;zjVj7STh/TxC3Enh7SFlnObkeuaByltBV2HelP543hi7TiH4IaOQOzZE2LO7VPwhDzxBtHUACqXj&#10;TLWto1sxMaKDrQUBJ4Msgzhcf/Lu8aSlEcPU6mRkEEe3jN72SgBDIjlYz0a7cQkqHouHQAM8ykIm&#10;Q1w2I2ogujB9CANgn4CkbAgVt2h2wDHj4OsZhg4QxZSF7IpScst8gJ4QKJm0RzsZBhhiIwYhi0g5&#10;fSB5Xo8eVAHhCArtg3ZpswqOGrYbhZTWVPLqoqfbHXHijcuiudDTWUhMgoBFFSvgthUjoWitZ2d/&#10;nGPzaK1Uq1bc8QgVg1akCAtAoWwpSOGK0RZqATRPIaR0gEtRES2FURdTi4hKqI4ypQBvVKtFGF2B&#10;ogkM+V/9wEYATxZ8WiXwxrXAra5dhqYOOcrx3Ytsz6oYABsA368csCvghzctm4ox0gL4qgQqfDAJ&#10;Irg1ASaE4YOpJo9vTquhK550mC1Y2NkWTOsALnqhbZwfS1hNy4ren1pWX8O+f+zkBvv//H8/2uvC&#10;W86A0hPP28u0y3YBSZq9G6ZZIkyI2RlX7SXGlpN6BdbPE/b8DkwnGFca3jNFhhY89Ds9T4esPOkx&#10;XNYYZjYk6tkY7EuOjMRzlpWCZKpe4/Py+Nx0DDcT487hf+r15GcwcPK+l5JWfXGeXj4ztYmX7NH5&#10;7bYFgoGz++OQIVmFYcyyMUimjh2FVi3D6g1IU8oTwRTHexZRO47CYGmG+ysBo6zDfVBnoBphdE9g&#10;tt3grlY1unFtoICQ7VWACO8vIX+xv0D98w0tvO/o41flms6IHWcLZ4u1YwzDJBSwQIMlAWfdChvH&#10;0mnhFKBGcx5TCVUnIUUzjBx4lhvyl6bSxLC2NpkjnH7oUEAloykOLorrSouurc1gWP7wjiG2YHYT&#10;wuiqbA7RNmk4Fd0w2FDalSJkrY2X7szcOSOnsDoe3j6etGmhayPdY/Z4My2tDQvH25guFBxRgYwE&#10;kzyQdmUvmFTiRoaRovSi1lCTdtE46jizIXPoCrPLHAYjtjKQc9QeXqZQeGEFAzsHiCyP2Kfsk9Qb&#10;TtuW5SPYlPfbe6R0H1xcwbWG4GHfdDAT4zFKWEqRMRV/dTUKfX26trIptBOnRvUkEhkA73VvIKq9&#10;mQrsg6MYaGvAU6zHkDci/7MVBZGQGHLd6VMj4AMahdEOs8Us4LDBnWzSjAjU18bamEmjGF/qzS4x&#10;FQA8U0d4gAywz2mPd0LNOo7clwIYPEKTKKl3604/bmRrDL+jte8K7K5PbZtFWDMDJb7uUGiuoVf6&#10;48EZduLIJLt+dYEtXtTbDlBAuXQKDOrWQQwo97DJU6jqjehIY5uhZnKtiqVB8NSH4Ivpi29ZDNL8&#10;lS6ShM0UXpegQFUato6qDDuUg6u4MpKc1ZHnLMFI1vcY8LcM/BclhCuBoRcnn65AvtYQNJe8QyO0&#10;d8MH90KlYYfNjkJWBSDFttUzyLnJfb/6ipyjlEVDND52WD20fWDG71GOhVGZhQCsDXxwZ+h6zuxc&#10;zPTKRMIfQO0oETQAM9uwflW7eGGn/b/+1zsrzLtu2WjZ5qQzkI6I9U3oePdhwKkYZAE/Z2detbzs&#10;m864XoBGSnmGsT+TRMlppFxP8z68J0illEcneX7ShcUZz6EhSoUjikPeVsaci+CXnr9KRweXz3PP&#10;MeS3ObcQyL7OJsF79UgrJofXs/m54OUN0EqniLw20YcHKgvDSsbTM7Zz/VI21GGAI4Yh8VKF3Ay8&#10;LlFMcSIecY19hxqG+utFKQgWA21UAoBGEQy0TbvqFD7hgoLobu70obRWhtqYUT2hOqpERRYsL5Ip&#10;g+lLb6CHvpK8cAUL8A6R3nMMKJnZ3D2EjSsx3iXQ6Czjb6cha7IKsvdzjC2eWk3baOpg2z4RVUD6&#10;1D0YL21J0bAZNKxjMehIaHR7A3iYMqyxbUYou17Nv5LPSqKmOnjtMtaEym7/sMYUQYvaOqhoXlGF&#10;z8QjZkBop/z3MXjpg5Df7Vwx1QYTmXVh0qgjErKtKAZ2agcNEDxeXammSz1xObS450HMzadodff4&#10;Env1ZK+9TzwKIIZ5azbBTGDFicCQ38DA+jblRwxtuMUzxlmQfJgqOOkqDuzUnqmwrYh1ha4EmPjF&#10;dDKqI7USPpAuDcR867g+S2eNwIBpVcGVLsrj5TP6saENtHUAQTYB+dwM7iAkeupYmz5/CoDpiVBb&#10;wpqwdoH1GgJIYHGMRc2bbNFzYxllGmnroJtNBcCRhgGnYcApeODVi1GoZ4h71NhQ600O2aNnbYi2&#10;Otva9RG2AL6ggSORJulTBoY+ZBintbJZeKz5czoykkgPa0INBI7r2Kr1fWzXriG2fFUXW7WOjWLj&#10;MApnrW0ayJp+tGHmTh9nS+ZMdMWaqiTvZZn9LUd1ujTFpBJ456IMUYspvySvlXD5rwxaoXVpQmmF&#10;0+TFGLAeSxDKFaMt9QNtKRl3yF+AuzEGV4/KaR8E1S5QC9i+ZjpFmWJWm6Hz7kQeEUiA9O1WDh7o&#10;auSCkMvTz9SU1Nd43PLgWI9CbXOMeeDTx9YSQWyxKxju7Sv77M7VA3adueoUoH/5yIDkYSxvcu/Q&#10;utkNiGU6EQx0qhjwK4ytIO8OCvIXyWelKC/507MUmuCtwpBTHjAyx1hnCkYcCH8VYp+C14qN4cU5&#10;GBavo9p3HX6yc2DKEcTmM/VzEpvBawz246t7kLjd5Pf0fjFubRiZGHs6Rv9Sz8mbXzDQodA8UdEV&#10;/3vbmvn0V4faRRBop9lwr5/dSUW+Da2gKhgqgnHA/5o1ae6utaKf8iCP6lI07MfQyopNA23eEvR1&#10;F3axdet72hby1IP7GJQnXF27brD9eHI27ZBptnnteBhCo8BPrwoa8EE7iYzLVgTSVL3djErFJpgk&#10;jwF13UdIPQ1AyapB7WwrBdeVw8JsuFg6UajvSnGtL4Y1vAUyrmVrWaeaZShWIa5NO62SJnaYGKoG&#10;p1fjxtUhPJQX7uHEwf+ef4MxRqbwmEQSJjwVQ54dhaA86Vtv2nSdAK90BI3VCl7nrq3rOnBJGKoS&#10;vaGMXRxDBwGjmzeuDTDUFfZL5nH7mHoIWOZKS7u1FnAPTCdPGaNNOYjw+VHYN6Og7llHFHHA7pxd&#10;YudoLXkDPoYBH2cmfBVk9nVIU4bD/b2aivlquhVLZ1ETCBqwpqNWwOixCgDJOmRwN2G8qykEh4yB&#10;eT9uwWSbNHuCRU8bCy/0EutPqBBL1WziklibhAB45JRRtp7qZApjgCkoyaU9IheO3wt4YzSIkDbw&#10;BHWHMa+zDRrWyOKmdoJTiB5yTEObs7SHDR4F7Ks9wICBKKuBRhk1vp6Fj60DqqW8jZvS3Jau7W1R&#10;kwEcTG4CGLy7RUbRu5zV1XbQO1uLftByQoU5k/sj5TnYYqJGEbIPZsqogZMNVUhdlHxXYt4/fMdz&#10;JkOKuOc8UoQqymLTUVx6wQyZl6Co8g3D1SXxFhXpu4VBCDd9wiAuDAUYmEauHF9MYWS2VaJlUhV5&#10;FlHF9urBYoAZsHsL+J4ZSO/DmFyLWjXJtRG6wtAPIIl5heH5nLSLiKAftgQMJ+neCaqboMtQf8iB&#10;sC0n8zJe+Crk5LdQ0ttl+5HQvMNQSDrGk0bRKTPhPOi0nUiFbMCYDlLU2guWdxtV0fXO2M/ug++K&#10;cP/QJriyts1BOXAlG8ds2j8LKMQsAZoKnS8MGYIg7gURtBXI4GaUCpRjHd0JTPPUekjfUNFASDv5&#10;MeN45MupbBTJhNn6OekuivV4e51PFjn0qaNryYGHMnCymgITs9w/bgAE0QlYKt+bQmL/sP4WPSHK&#10;egBNVcGwCPehLdHIUHieRkbWsVFjUDUg74xkkx40pIqNH0c4Glnd5kCDunvneNvFwMvWtYhvs1Bv&#10;MeaoOkwSSoNHt86hCzCW84xBTSEWMEdTm8taHA7R22hoXkeQMw8npJ0OG+jS8CE2HqqkMCh0I5Cz&#10;iUTUrlOlqlaLDb5zs9owXzZyxA/VUPEQI6aq0+Eg1O4hMPDp1TVYOS4A4gBGfJvwndZUNgjEw+Tw&#10;jZCGCYUGSDKvofTX+0FQGErfvydsGX061LEesEHOmxzKxrPS5kb1ABuxzBJht3wExe15HMBhevzn&#10;IVK4A878BWi3bEYfT4ORzwB7XZB8iELpAhdCn9oTB4EAxosBn4SOadnM4dYE+G8YcrbTp/RzoJLF&#10;RDFzyLMXx4a5FthK0ok1SKauY9xzA7xwS6cPwoDR6olbFGMxc6JsyszxtmHzMuBiVOLg2o0jnJiC&#10;EY+fFoEK4XzCOxkwVJyPdrHoULND97cR42HNEOLqHMpNimpP03oYKoVhCCCHEoa3tQFw+XTtiXgx&#10;Ik0dwxgLHFzFeg+pAZNfBaYtGtvgkbWsW78y8APVQg2ORTCyBfklItOLBpDIt7a5SHysBDE1cUR3&#10;jApmfHKx0oRyJTDQEuRkJZUbI3Mho9Xcr8K7bylmKXT+GuGpr2kr/RXk0HfQupYg/G5HZbUj/d8Z&#10;0WHITYI2gzfqPnnpAxb5WZg2dqyd7tgVi4vSEyaKWjTXOzSpbX0IoYb3qG57EOIewZhXZW604Ibb&#10;l8eyg862N2j1xDMil4JBpD44BYge+Q6KRlkpVITJgZPJWzMTLkB1ugMSAORVWKRnD62AEnWCHdky&#10;G2I6QnFYILfMp0CyDXE5Qqr1IHA2kCfq93vWxNoW+pprEP66cnQ14dc8Z8DXOfeDm2fYEQz6waUd&#10;9ghk2Rkw03fObibPWsxuD2GhNocTawFxMDiPR8+iYi3DTcTjJ94nPH9Afv3sPKE4HprQOx6q3Ruw&#10;YzwiWnjBZvLkIuOGhO5dkDP9hnZeddBxzZmpnhoXbdHjUGgc3I/NsB1Ea0OdAHU/6iHNCL1bdYAe&#10;qRWsHo3KWof25UFnlQT+2pKZ8mjbQitmDYvwtqh+hMeGXE4b1OK4YQ4PfwyljzHwb/duXNM6SCQN&#10;Npa6jJbWpxsRCtpuLEXIkc1rWAw6zufQXD4P5nhg00pWjjVQhT5/C/DMVWAoLUd6VQuFhfVLY8ip&#10;qXeAOPv1zRX75fVFe35rEywxzEQrdQD7f27fSmtBjaQLPfguINy6AYiJpaDVmv5/R3qz7RFnU5up&#10;O7TEPdCObo7BtWuGiiSi66WL/0CrrDxUw7RWx46wcUStsbFjHGKqG+e4al4013OjEyU7wQy4PO+h&#10;zTG2GyzEXvAAS2eGI+hezvqDspo4thsVaGaSKaotx2jXMr22DBDULEThZiPAPh3d58lwbI0BYBQS&#10;NWe8zYbEfdriKWiR4rq3LLHwKBBTMt6l0y1m8TSLmoFhI4CWRtshlfA5lZHALFTllsyaAPFWE6vX&#10;oiXaqOi2gLKaOhOx45l1oc5sYTHTO2PY1axV+8rWuXtd2OUBHbTjZnathF4MgINeqO5BVt05VNoy&#10;5WjX4JkHNra+IGoaSuGA3tcSSumq2E2noKZC1nfKaQFtlGAGuCzeoDwD1SWZ5vie0PgbjLQobZ66&#10;KBEKQ92BC12PqY6atCuqc7HrAywZyZzl4rlhyKy0sb3rVbxBzf34HLt5cjV0plOhNh1NT7oXKJdQ&#10;R9guGp7WYHcnsXtfAi11jhHAUWFA9xizGzSok+0DxbWDlsKrVIpDFI1U+U3Bq6bhzRQOq2iUys86&#10;VMh6cHkXQ/1jqOyvx1OjCADv9kPofOR1H+Odn1yG5vXBSVo++503TrpzxB36OeEWI4D8zdOre1w7&#10;KIHfv7h5APlNDabvB2izl6mbbU5z6NqRNaDEmDBi5PMCWrvnqfae2UmOD2XvzZPM4CrHppCVjEEn&#10;UzjLIFzPTb4MzJACGCF60v2jnB+e+eFJZFgAPhAlTBg3xG2YpYuVdS04SadOJSddBy/zYqRRl6zo&#10;Y3NnhwI0aGYNUGioDSCiXDE4oVCYKAFwpixTYX3RFx5H73bJIlqJKxEcOzYPpkwNExzFG81FIXI4&#10;3ncalV50qvuHWmv6/Q0x3qoqUFJAq0QU1Rzh9i5wYUcDXtk2oac9QtUiAbDHDsLNFgzFF4NYriIR&#10;VEWw2qXY2OdPDac6f9SRuCfQAv2Y96P9WniRaSwQWFT+U0F1ZUEacIUWZ+eG1a030NsRiMmvR9c6&#10;irbNYKCUUwCDTJ82kHrRYAsHf94GYx6H0uUUGGsq8L8GQ1o/Awe4lA19MaJ/UTMmYAMxyIo2otZS&#10;x1XmeyP8PmwA47Xobk0YgwLJuD5cj8ZENM1BQ3YBXdWIsUum+DBOgU9WEkYvIxeeFNXXZk0Z7n7X&#10;qzsFOBhZjxzdgjbZAguJnB6B+FgsCuMTbcLMsbZSBgyAYxZGPQVgxSQA6lEzolBeWOT4o1MYhE5l&#10;hDAHr7IM0ENNMK3dYSBswY4Ugd7N9h1jbd6iTjY+rhneF8XyrjWgFAF0UQ/60Vpo36L9W79hWVfw&#10;aA1FbAPmKGvWKYmgU2lU2xD1bguBeUO0fJFVqcEAQwx9wbkzBju2yXK0lErRHipTFL6g4gHpUNHl&#10;FPuhPATu8sTf2iDEsSbFtLUVhO8b1g+0xYt72IqV4LSX9bMI5pNjYqSphMTH5IY2bUJdPG5fOJAH&#10;2wFaEtoZt60YYQund7eoMZALdEFADcW4pnBUb14cjVdjOB66oYdUrB/fhsWDhX8FL757NUgmgCD5&#10;mdcsnfA0Q5Vectq8DHJfjmQKUzLgTF6/iwc+SX/4FkZ0+dga8uf5VDSXOQ8rdfqLh0CowW+8i9xv&#10;zZxRzvvqdXljHXsp9BzcCJJrNjPF/P3u1ZNty+LxEKPHgVdfQy8VzC2ftXnhOFuFpz+7Zwltuxgq&#10;zbwHKZxDG5gtRklQXjgr/hyFSRkr+TUGnU2EUJh+3RnzCyriiRhwKkae8eQ0ufE5W7t2BmwRmolF&#10;TrMDc6pARxfw/04fWINCZB0QSQxQMELahPvcEUWKFqgwSNGhFd66LdQ8QnG1Ar8dM7E7Ff3Wtpn2&#10;ys2zyyyfccHPDCpkwVH+kOu7DZ2j2Yw0RkLW3wykXY3itK++B8wPBqASEUAHqtszwElvQcLlwpJx&#10;9oIN/gXkgA+g4J0MtLMoxc6iFNYql4PyBozAcqKaFw832b2ri+329QX24N4SWm/goO8ySguIJO0u&#10;Domi7GWYPEJb1AB80w5+7a7gqTfDOT0T1Yk5tp1rvgrCuzVrxtuRI8vtEvdxOfl6O4Ap0RPG2MqV&#10;oNdW8N7dK23tpgUWNz8OmZZZ0Oy0tsboOQ8i7eiK4LkUNloCMBJirRYFuGbMTNdHoqUjzmYNxj+f&#10;At50ADjDkLbpCua+Abm8Wnc1uHa1qPqXLPuDLVg81RKSHtjGTastZBS4yinsNBPJgceRD6/YvNRG&#10;UY2eicRK3PJZhNAz4cadZOvQT0qDgjX5PmgsKbpT1hfQugqCxF17NrfuALxrMMg8j9GtmXNCLRKu&#10;2/4AOtp1rIOBgp6ielcbOpsyGtann9i2LSz0FIpKAB4vpx0W2pwa4JhrQE5eh8JBa4D/zdugRMDY&#10;WkUmMhowDF6Z0LYaJHUViiEwhWxKse9/IHT+jrwXQnF6jKUAadQCbNGw1vcWFV7b5iKKHBsNHnki&#10;wwjkZNETEGyGSGxsZEOw2vQu+wE0iWxp4wndR8Lwd5zCxFE4mhfP6GjraBethXV/Jmz7Y4e0cAs9&#10;g8JPIsCJtPhLkNhTbKIPe50izNFtM+zR9V2u6usqvOS7Mtx8Clc6vAGrX/sIL3kb470kQ8X49rIw&#10;rpFjHib/242hXgUNdBJu56N4o4NbwAETZl8E9HGSscFzjAleIRR+RtHp+S1GPZ+dZlrsjNPDVXEr&#10;L+kixG/k2xhnPi2iRLiXE26hAfyYajZGmsZ8r3tOQUxG+pIiWAbvfXGXfjNeVq/lp151FfJnt/H+&#10;vE9VcL2ezv+SoR9GfqcvOOG5k8LRBIbjC+z44a3LrDiotgiilAfnd5AbIrA2tAdFoHo2BMJ38ZLV&#10;Qj1xQF/YXCAL6Nm1DptymB0UcQGCY9eOM7/MgMxFKroHwT7vJF8/wMY1uDltLPr9NUqgKfQN2HZ4&#10;l9uSuiykdXQEUMTxiVSD8Ub3qR4/YGoskXz09Jo4qwYvldqA5Uuht0u1vDMIrSULB+AhQakxMRcT&#10;R+7ct7JtpX2TCUdW0i1YWBnwv8/EVncEycIh5+8NK0ZrRinHUaSNpMbTFUK7Pi56GGArV8yhqj6c&#10;rkcRW79uNfPCKEIOJLydHWdTJo+lCDscOtlByNH2sDZtWjsMuRxNSR5rkJNXJ7IsTQGwFEXXmtQV&#10;hHGow7zABgjqZ09lICi8C8beLKA1DHBGo5ylea/grJ1Axs2KGQJENJYZ6GgMGOjkVCxaYXIEsiPr&#10;dqyxSBgVZMCxy2ZwAOkCUrd+62IKV0ec8UqOIgdRqjWAyTVlNIe+1NQZvTnxNhYllcGRTG0QGrdl&#10;OqQ2UzKqUFYivi8DgKIsgweVKSpUhZ2vLFXCYkAPixAelQZdVYLdtjxs/rWZqqneoKS160Y406eN&#10;G8wfMzKUgX9UCqtTZWZIvBItoxL8XRFuljC6xb4hjEaGpGgIBHcQAfRiiqcrgPNWAA66MdkzBHx2&#10;62aQwLethOJhBesPqKQRAmr1ea+wr23BD58Eh3ubkHY1vbn9m2GP3D4Cpfr+gAkG2QtCymw8bNJz&#10;hLHiCb9Y0GmQhT8HmXad8PvOhc3OA2elkUdS7c3l8XXObXubd5fiH+99AVKKDeAu7I83CZ+vIzsj&#10;QEW8er8YicLYp4TDj2/sCz7utyeExTL4xzzq+WMA/w8gn4uHRPClPo/P1ZFKrq18+xG/v0EkcIW8&#10;+CqAkStUxo/j4a8yV3uKTeEEz/ezYVxlw8jEeDMTAZlgnPrsBEJzH0rLcF8AIEklcshJpk/NoQp3&#10;ImQPSQD/7zALHaCwXUDfNdaO7V9NL7g0SKQOSIQOtbhhXe0xeXc3Bi8cMwW1CPWAm7AWwpDd7MvE&#10;0NC+DHiMRz6FYyMjmCcgNdjC0MUU8NEzJg+z2fTp21RCY5dwvSLetCyfE9W9jT0/uNkOTUbMu10t&#10;W96nme1AhnQuQtjj4JpeTvfkIClXX4paISIaKK32F+Cdcj9Yx47oCoE7rlqjJACjcrC6VKV4GW65&#10;TxH6BkiUBMLrDNHKSAZOVuPMJo7sDZMMkE6OyBEM+PC/mzRujtFWQYHwe/e9KleEfLFHH9QncUbV&#10;cT7k5pLDLUO3oqzyb2C+4rn6HlyBBOeLar0SRYjRowg/K+Ur9l05UGtFgQdXpq0WbVERoUCOGdhH&#10;qqYcOX8ZHJaKcZ0o4K2mrXtl/wrHBvPox+Vw0G2zkPDJERa3cKqNnx4FE30EcoexNhyVg9lrZjoP&#10;PHX5HOeB1yB5khbPYnNk4OiqMot5hH7W+LGdbGR4c5s1p6tNpF00fHRdYIf1GLmCPYOiQjVpFYHk&#10;KUG4+/33X6G4BjE7ejo1AY1XrlKcnRkhMlgKRDgnQuxadcF5MkjQrHUVKttIW0waCKNDSVs6f7Ad&#10;3Q3VCUiUloTXAnJUon1RqhQ7GyGWKtJNCEVmwFaweGZvkC3dLS6qO5Q6DQjvajAZRU7ctiL5WR0m&#10;pzqC9hIIBMMnR6rJ5jKkL0ge0dxwcebytyvRu9kwqwvsGZ1oL7SzmxheLhq1KQ7hpDbMZUsFRHHx&#10;2HLXP7wGikseWF5WhuoAExzqt8ZTmU4AgJHCuOI5KsgH10+nYLKM/POYPcGTPr1zCOPDQPGsL2gZ&#10;CbiRhEEn8Hs9d5XixwJz6FHGdQTBdT4TQvovHy8Cgz0FHPYy/Fdn8dY3z2zi2AxMc4fdvbDdFaUe&#10;cjzj/6WzAaSRo6exET0jt05UqwovrEhDHjiB/+fCfvL2TL5TTvplO3aM0H3NAFu6jPluopNZszrZ&#10;gEEVrScY71JUowcwQ7sYvqsdeOU7EAmoEvwd2PPv5T0RX+sMF/QEZp2n4z0FP1wM/mAurKbLAA+p&#10;77uMCqskZZoxndMJCZmmaGGVZpGLxGEU4tp5UP/sxLsPwWv1whstBv+cAoHCuiGdrBMbeSc82TTG&#10;IBdFDLGv6fMLH+DailJyBENfWgMg/F11dJ06NK/MZr3ccp8coG+7HxaSfkyX9bIBEBNEhHWxwxTR&#10;4h/qu9+zdwWptnPrGgbvlft/6wjcvwEO+h1rp7jamdRiiootlc5IkWDLUvj9sqhoFgcBKBTad9+U&#10;QBQcrS4ixr8yOScp0q//CrbhL/Ca086sDUfWYuRdh/XrzPquCSEC0Srr+ns4z2Mgy3+I/tiRjfPo&#10;QsynZ08XiHpUypMTFjKEiZKoRdMscuYk60kuOxAhr+4o/UXNJRxYNd8mrZxjkbMn2aIN82k9UAhw&#10;Hhg4JcP8qwBrt2zORYvtSEjUkekJdsTVg2zjchTtulUBKgedKHF+FeL2ptC4apyveg1wxHjT6jXK&#10;wPBXBt2YZogeA/wHctmhDVU+FP36AiQP7UUfrjvek2JRdQjFRzEaNgLGxPULBzqZkeZM4BRFmbBG&#10;FTDRZasDpC9O8t8fCpRmIISUL5RFBZ0GPkJQvdClmY9ExtjhjIKBEGsExamU5LsQoveiTVCNmeKO&#10;yLgcRdD8IGTjUQBTJsLdO3sK7TDItyOG1MFrLcHzUSjCY8bfkyGdthcY0RW80W6U9a7SclERSwYe&#10;MAwMHdVD6U3FE+ImCIyBcdw6s9GOMcxwngqxerzxwCUTHhx1IasecwiDszmyMH5nPPR3A48cqmRj&#10;VMkYcTJQy2SMTP3eZMLnVAE9VFlW8UnwS20EfwJAqIrzv1W0Uq4rA02jUKW2kcJj54H5O9cCw5Mn&#10;8fsXfL6iBh2p9IYLc2/R8ou0Vl2JbgbXs8ZtSlnDVmXoLiAERsgpUEdXdJBUnMuBGOFtwmmKe3FW&#10;BEDMD3+l8EUxsA0zzCtQroyheNOPQQUVZi4ChLnNppMJ08YyCmHRkaHWsn5ZGwxYo1lRIqTi1awM&#10;lMIHlkfbp4c77DCtk5mM9C1jXjaVTfN/Fly3PFgnDwKu2ADBwSG6FmfXznSMmEUBmZQT/r1kcWvB&#10;9FpLugmtoMptT493SK8WbBwM1MDAcpaaQGzkQLSuBln3ZoB2+nZnUAdyxgM77NrlM7Zs8QLyeEjq&#10;MNYy0t5iKuw7innfszlVKiVmTnivK8BWWZ5iKfrVVfmfVXmsTupQWXh9WplFoN4Rf3mPLm2ZVurv&#10;uinffVWS6KQoIXIFa4fG9CCMtzOjig0gx2tFnly/BkMMUEQdhBjhDZvoktixKEa2Am482PpRKJww&#10;qo+FhKGWN2bmOBseHU5VNdS2z46xCKYwhkPePX4ubYKFE20cqKwV62eyax91chwvH+6lKX0YucbZ&#10;tobi0PL5DDTHtbddq4fbcbRul8LGMS6iCQPJ3WDAQLGNXuqI/p3xpAx7w04fSu/4a25sOYaYe+D5&#10;OjDYPKhfHZsPE+B8duWhzNJOYjysO22bqsxnVmQaKLQTRNjM4kYw8bRsOiENQ+61uVAdWrYGYEHl&#10;kQtRgb5sTYSm6zVtY7WbNrHazetaLYb/R4/qbr99uuTgn1Mi+5Mvf+tG3YYP6oi63UBIzAAaLGIi&#10;aP86FAuXWXua/sVoI3Xp1Brjb0vB7Cv7EcnMF/R1FebG3z7ucLlCRV3H0+xldvU+pHg5tGCEqFK1&#10;OZ3CTwaVegnEJRDyCnuchtHfYwzzBFxQZ/fMd6inZOdtj2HAUNxgwNkCXMho8e7paAPpEFTSwSUF&#10;x8SgZLx6rw55ceW0AoboSA6CPlRddjls0Ghdn5dDButyWs7P/czx6DqUQvo8YbD5f3qUB5bxyvvq&#10;f7/Lf0BtI4p5VQqRtGjKqcoLS2M5NsKKYgkFTNOEGofSAyeYxnGZaKMGXYISdAhKEmFp0a2k4BYB&#10;XeuoYQL2hNk+8NcnYTxZNG+gTUB/aNTwpraU/DiWFkmzEuWtIhNmdQDOnKe3/YkC6odbKHxALPGW&#10;lsyvRIH/9y+P7R3yqInwi30Ey5+JhtVZeuINgYB+jxJE5So1WBelbM6ESFswNYqwfRhY5dG2nIpx&#10;DALt21bFAdJogETpIjoKGwnte8CmWZlWZDGHLfjmr0xY4U1DQr5h7rwiGtg77Ur8c7v0LB7Qyi7A&#10;LeIir8naZlimIiJ68IZVhWq3IqG0uMIkKKAorwSw34rlIQQcP8oW4Sw7t2plX5PyfQuoqDzvbQIg&#10;pRVqIx0Yle0E5LhPr44MhjDh1Kez7Uai9x51kxS6Eerp/0iUeA8SjleJpy3ksHKjY+thzIN98uYJ&#10;W0vPd+VUaE7unrT7tBDuglF9yjTLc27IS/rABcDDXidR4Li9mqKKqp8DIKnrZKvndQeGOByFuJEW&#10;N7EDRSPyBxj9mlGQasj4nzR8i3ERqpX+Fq0dQg7GzjQIXpvfdYcdYzJDDjOiAYczDN2OfFT9ztlT&#10;wmgnMZwPDWxNbohmgbtBst0TwoF+gCxa1WNCRpQkDDCo71uSUazqzEjWb9PO6rdDbLtdY6sJk2BP&#10;jPDffn9ivxVeoK882Ck1qHdcHrnLCIb278Paf/sorCO0X84iFNYPWF5leocVqpQgKmmNcnszuwiT&#10;xeObhKC0e57ePELYyTwpnvUqHng/SgtPCGtyCZdlwPJYKY/wdlRVX78kX8ZTJ9EaSsWA72LAIoI/&#10;u3e+MyJ5Phnw8ztCQgUM+GXQYFPBPqfhdb804FwMKp3cNEUhLh43RfBLjDiNjSBVnth5Y8Jtfu88&#10;M2G38mN53EDOHPDiOvQ5GYTQQoc9JQKQ100EM/2C0CwQ9jMAQTSh8yjIvmML54ITp/5QBQ9UXgLr&#10;yKbWAOVUH+LyUoSqrbjW14/DxUxdIJkZ22dMPTWtgVzmX0tDc8TkEXhihYnTYCDtB15+CgXCyfBZ&#10;DR3ISCTi2hOnQAUUxXRPbGdbiFZwA4qb3xOyNgN0cyputD2m0pwGeeLvzPCmSMOKoYajEARuY6rn&#10;SNwQu4cy4WVYONYzSF8HCZ2ihKqC4rasi5bQOIq1SO9MhnhvOt526uj+IKpGAaqZwxx2N7xoeeRh&#10;2zJK243UrDKAn+8wpA6MK44h/+1JmPsdG8J3IBYhHnz8yJ68yrPTDx7C2dwRA5dCiGC9dEmKVSL0&#10;rQAPGPUXQCcdkPppg2pIaRBrJaEjiggfytDPNMeqqjz6KwpzRWGvrIWaSFsAJG0ZS22PCmUXhOFD&#10;IUzoiUEvjhlmS6ktzAfItH3ZfFBY0BlD47sMdZGQ59By3jq3wd0g+7//yYwq1c4dy+zvP6WgoXOL&#10;/iONbqaPEmGojIcKNOHhNtT9FlAdnQTP8VimcaLt6JYRFH7IOdFPHTW4Ltq41WHKQNuI8LV6BUSR&#10;8aCVQC71IHRZOpVZ1bGA0fu1JXcIYYcqwm5ZmcJBFIWW5QC/Z1j10ng/2g1zpgyx9kislOMmVEc8&#10;qhZhUGNYKJqQQw+nrRQdHmZbESFv3ayx2yGro+NTjy9dt2VzawIyqFlHetRN4Nfq3g51u4cY0zEm&#10;WGaBn4U8jPDnO3boMIS8r9I+kLD3lQPs3hjwMFgA6zPIX6shoQybRfM2ZWzXzonkp2xm9F7j77DQ&#10;GeeTkUgFft/6yRSnYO6keJWuMBrjSMIDqm9egJxl2lON/mnC6JQz4B8Zq5QBp7JBqnj0Ag8tA5Zn&#10;zRKUUgUqtxEEDFhDCfo5G+PNJbR2xsl7ZZwp5MFJ/H2SwnQ2Wx0vmO55gvTmQxgXNTaYJOkYHp8x&#10;PJKiYQiU/DL57HRCfPV879GbvgcA5MFN+snKsfn8e+hGPbwFoyP/Q4adTsFr56b5pBShVOZHsuEO&#10;5nlPCi6MucFNVo1wsQLeZgpSrImiqoVEXaJhEjn7/qtvMXTIz8kt6wJ17Ekvc8TwVuhJL0M/erYN&#10;j2hm/YfXAUfdxObM6WKrl/SFubKXtURetjg5YBvIHH6MQ0d53lC7i+TLWdqKF+EZu0G7bV4XWoLA&#10;HDcM72HrUFFYT168kTZoOcLnol+h8Ac6qzY49aVzIm0rkdIutLC2rp7I5BVCZnBYXaPqr7rE/OmR&#10;zHQzZw0VU3mGMyqhaRxJiLpgfhTglP5Q3HSy5kQenUB8rWXNTZ/J9NaO1cCAV4Ewi7aZ0ycSLgf6&#10;4+XYzMYP78foX2/WUmcL7dCMCbgfnNxqa1BlknBtBiOl2kmdcDL9YWAZPaQ7LbgBFM/6ECUMoMXZ&#10;jwLfQDSTBzEpNQ0207HWh8moUNpQ3VshMofMUR90h0Nu/QgNKVQrBeB0/9e/f7LjaxdBD3sPfCqM&#10;B3tW2s0Tq+zcyXl27hxk4udgULyCePcx2i37JzJ+R/6wdxIeuIfNmkDeOLI+J12HFg5cUgz0DwhF&#10;lX0g/cGIdux+VAsJqZdNagLFaqRFhjWiEg3rHiwOzaoVs+no5q6dE86FnQYAgBCEYYZ6daA3oYKt&#10;SaIqtckxyF+qSeIDXqyYScNci+UO8MHmyHmEcLOqozxYmy/ZBlHtkQBLwiB2qw9OtiMN9PefH/Ed&#10;T6BCH2UtCf/6N29pA9hxOzWuZaf3LHOE7legZT0PK4OqqaXoOf9Af7kkItuaqJkVG+kWfzxhTMI9&#10;8kQ8ajJe6iaD8gc2TqEKveU/DRgvl4xxpj4Bj8w4YeZzeq38nMzf3IO6R1pKJ5kTlgErV5UnfwTE&#10;TxXmRMJyFaoSGCt8gWJEEkaWEn8KQwoUsTLwmvLUMmL9nMAQwHMig3gkMp/r4LkeXbQA2+hTJ525&#10;3z1qXPEV8qGZhPYJbEbxjIYqLXhwZQ+/V6TF2CKGnYynvk9Y/YjXnnE+OpLIoQ9vW0YK0wn62N70&#10;aaFLnTbKYgAkxE6MoB1CqEqhcjKkEI/Ob0ZrCYwz+lhHd65klvt7a0VRMgbpzpmze1s0ffop09rb&#10;AjDTi5f3tM3bhIXvhVHQxYhpZMvXANxH8b4Pk2AtKFL2APMc0b6lXQAAc3hCmK2mLrITveaHa+fa&#10;qUmA/umvzmWKJw4OsI1QIK2OHOAIDb/5yzeoWHL/O1UF9QcX+MzWNmd+Z5s7t6uriaxYMsC2bx5t&#10;c2Z3sSWLKWJByzOwXwfyVOiSYrvb4cMxtmffKDt0ZJwdPzEZwx1gC0kXd20ZBYFjqM2J7eQ43pbS&#10;Tl1Hr30F45DLF4L4WjcXKhwkYIG5npLkDWvkIRviEzbXx3B7PaezkM01LgBi+yrrAs7zAjBbWoAi&#10;roesXvWlfLjSC1POo+ZJRAbMM+f5AZhfRjqOt7pEnY1gftkLhDZkK4MHP8J7rHZF0o0TtoccOOHs&#10;YRr/05iRZVgfDO5cZhyHjyP5jmLqA/HjMVEQhcESP2VUSxreuHjwz8soYq2e24UiUw8Gl2EmYGpn&#10;7Zwm4D37MMQebn1AXg3oUAW338qO0MCvzxhaG6BwG1aOYlwKdErXsujRgEABzdUY2pq6jRDLQh2g&#10;IRNDtRiUrwH7RC3aA7W5IfWb1GPutgpIlQmAwMdZHcjSSgCfrAvPUn0a4907M2hN6Dt2MIyI9Cy7&#10;0RB/++6uPXuw1TYgmxHWsobFEjZ1o1jQjxDn5qG15L8iR2ejYiJJTPylgF1Kp6Y0FcbiFFFmThiG&#10;AdDiwSs9vUkuDBIqnhne22fWwak1DZ5kJDy4KQkyKlWN8YzPQfgkQVaeDMookR6svPZdII6n6X+e&#10;RBgt8T5hK/jpJAz1CQZ2D25qtYIe3zjAz/KaGM8dPDT91xeAKtwmIPQUue7b7NsuJ34mTie4nZKA&#10;Ar6AEjgeveMExKsT4HiKh+s4gYKjDuF1Ex8ftb/9FE+1/Ir7v/EMLzwnhL93FWpgNqan5MxJhP9J&#10;bEC32EzuQjP0SIuO7/mYyvXZg5uoP0ygrTYFjG64xcIYEQPhXBRUM/UZF23SsALz4F1YwJFgyglt&#10;1w+21SuGQW7eyhYsZ1Z2Pcr2m/va6k1htmpjX5sOW+OiZVDCLmhvi5Z0t5kM3k+aDgvG7PYWy8RX&#10;ZIv6FkrPtAsV2cZI7Wxm5PUQxG47KGAthbl0frfmNgco71jAIlMAAM2m07Ad1s5IWj7S6v36678w&#10;4lrXVqztZ4vWtrVl61vb2q0M22zuaivX4q039gTfAD0Oh85t6UoECWb3sTjGE3fsHG6Ll3bgPd1t&#10;zfouHDifdaG2cFkXW8hI4vzZUONMbckagC8dsbXXEAV+zLsB7c81e5/FgAnIvHewfxZmYIjpp+iv&#10;o+vETHM2Cp2vXiAxBKVPVgITUYmwwiYfpH7Cz4kHEW07woHBwpr5ktkDpa3poMQSAJv8uH+DhXZE&#10;rhSapVZEm3FU5EOGQ0h3+eRau3sY6Q16bNsnj7E7B7fRTtmCTgxqe8c2USGrZ+XgtqrUsAxK5FSW&#10;61WA9LqRzcRQty/vzbhUd8D2w2ksg4eNg1w7ph00qt3t9MZOdm3PCBvUFVaHct/SGihHwSuMXLYa&#10;Xu0r5ESrwus7mMLRWOhf2tlaihdLGZlqXKcEbZ6aGGkNa4ocYyNC5vrktgMYc4wI7wm0rT1qCx0h&#10;2QafStm/GTIeralULx3LMDX9w/lo284DO7qcIYilTEotgl/oDYRod39cDJRwqE2GAmgSeN1p/VrZ&#10;VqqXl6GPPbNlIqToc8AXz7KZAARqgmst9lWItYXmpCOwzumA6hUmP0GKNIHcMpGwWBjn++c3Ud6P&#10;tZsYcIY8LRXcJHJbhdDPWfzKf2W8z2//aM+pK9w9t51+4wL6szMxTnZjKrZp7LoCvt8l9LxNPnqX&#10;kPbxNUgWYIx8SLHmGWJx8dzA57SPnhIup/F//+MfGYh80QLCaJPuUZPgUOgczybzAiOOJ098TJ/w&#10;Kb3b5/Q4n8DA+PzJHvv4/qY9Rx/oNppV96EEfghJ/4WzSLacX2gXSY0uX4Bw/hJR1pFYO3kMWdTT&#10;kMkTfV25CA/10QnoNo+ww/vg/l6Hl2QmevmyrrZhYx/bs3soU0Yj7OjBcNu7I8z27Opte/eActsH&#10;YOPoIFuysqUtXNLGFi5uZ/MWtKHtCPHflMa0pIBVLm3H6x1szjyIA2OaYPgY+ATIFlvTu2fiKxRB&#10;uoGkSX3xyFsYT9zN/PkFeMjurptsW6ncLqGTsT6CIioAiFXhfRG+g2ydNk2pEl/ZuFGNbM+O/nb8&#10;2BBbvz0UY+1hqzbBaDEHuc5JdRm6qI7+b0ObPI2qLoqBYybg7ccAlpjezcaPYRptFIi9OHJhkGMT&#10;ItsxM9/WZk7pi+dlwIZh+wNbplO8jaGXPdYdT3GEaeoMsImmwaueCZn8S0jq81GUeIUkTC4UUhJp&#10;0/M8FBalc5yTDLkCuk+vkE514uXSPuYxL+00RVBAORw5EiynDfmOCTJtDtmstcS7By0kYkBLxJ4S&#10;KBpAxh45CkGncLRxujEPCfMhY1Wq2lVGOa0K/dpSlYvR8kH6gdB3BuHGBiCKy2e1ZYKkA7txdQD4&#10;4i/qTTO8Fry89FUZbNgA3WzFYl9BxcKsLCwbNWCr+IoK9DcgZapVLgGzASR3W4bZwxMIXsO8NwPB&#10;7BFIOk4aPxgE1QBu8kByWHRq2zJbzPjUokXQeMJCGMeM5IbNcbYUgHqPrvXx4A1sGSQEq2Bx2LFm&#10;AmwSsOFP62dbYPdbiKzL8xsMjv+40I4sB2oIp9IRZpO3UjTbAj/ROqqhewHDX0R87Ef0htbMj4B1&#10;A55reuMbgcMd3gjCZ9dqwpyHADjO211uUjIXMI2K7T2AE0cx4Dswl2Rxc5Lgm0rA0yXQanoIOuvK&#10;6ZX2EP0dGf5Diju3UDRQpfvIZoTP8bDpMGtkIR3y4LaKiBvtNkZ7V3BN0exQ2b6NcsZtZlVvnF9j&#10;t6k83rm+xZ7c30VP+rTdvLKGXHW5XT+PwsMZ1AxPxrIBUJ/4McYunh5vl85OsAunxtvZkzBXHB5p&#10;J4+MttPHCUOhOD2yf7jt2hqGQZK2bGAiC8X3ZXiWRXM62IJZ7dFYBhY5nlByQlPwzs1segyD5pFi&#10;VIEXakILW06uunfTEEb/wrjWDNTPJgdd2JPFPBiOrVH0n0fa/Svj7SqPF34cxrmEsxGgCXUpws6e&#10;GmFnToXbudOj2CCG2rkzg+30j4N4HGZnOS4cHWFrJK5NIagOfN+NKTCFMs7YiHB6AEXPlXB2HYND&#10;7d4S2DQI4beyXraQgm2Gv609m7nkPL/+qigkg+VtInzRM8dzztGtQOE1J0zvB9S2h42HjG40ZHPj&#10;R7dh5rsd2Pgerhe9lM1f028zIK5bzSDJvNhBNpei27JZI4k0Yd2AMWYuG/zK2ZEUxEIRe+tJtNfO&#10;RkKpI7odCaW/SqWNGH8U4NMxyBcEiDlMPUSMKjwiIaPHl8jCvIRjPQOPnM57M3lflqR3gwbtf5Zx&#10;Z/A56bxXTCwpbPhJiqZIi/QYMovE+eCGhVZXcg5UCquVrcHgPKRqVM2ihg+BkQGmeQjaGsCEUZJq&#10;cEnN2jLw3lLcwxBpd21ZDnB/A5AzoTamf2trh35ObfRTxwxtAbtFuGN4rMENqEwJvSWY0FpQvn6t&#10;edzv0HUh4Y/hAt/cN8nuHYGbiErvfEapBpDjTEDMW7y3/Xu1gdO5MlSmVa0nnE3hI9sAHKhvzZqV&#10;pXpd10ZBHjA0vCnvbWrLp1PlnESuPakLbStCjNEtbPOCgeB/x1Kp3WLXofVcS7V8AS2vhVM6UW3v&#10;iQ5sd9gOUIvYOJbBBsb1tsCGCMjiX/7jZ/vv/+s/7H/8z/9p//aPf9p/+49/t//zv/3dEp5dsssU&#10;/ZJ1UfGcd85soMgwmaGEFZbwaLs9uLPG7t8F8nhpqp0+FQlulsV5arSdw5gunee1A1Oo3EOKBjvn&#10;EynDv9hp16/MsZPHx9v5s2Chz82286eQSDmNR/wRHeATM+0MnvDQ3vF2YF+E7d870nbtGGrbtvaz&#10;ffuG4l2QqlnK3O06Br1X9LWNq0GOLRtg86f1JsTqSMGpG3BRyNdId6ZA3zIOWOiYgc1IL1qwANtb&#10;NDo74whXZ0KkMDW6tY0f2Yj3N4Y9sj38Up3J65jRXsZE2ML+LOj+tnHpQGZVezjKmoM7BtlWNoHt&#10;e2jF7cLr7umHJ8Yb7+zFd4jg+461gwdgnNjVi2LVQNu2C4aJBa2Z+4aoHm87dEQlCx9dGzpW5nlH&#10;1LQxkfXxeMAvu5WxebA/dqta3apDb1QR8ENFJtAqf1/emgLOGAFqaTbc2NvBC++DIGA3xyYI8vo0&#10;hKWRNfXXr0W894N1gx522ZRwW4kRrsUw182LJK2LwMlE2OHNs+zRxZ12fOs8W4ijiGNOOI7obipF&#10;pOW0MqOBgsaM6G0jKDAN6tzUpoT3IayHJZJBhFiisdWzILPoBfkjEUAUjK5jRaIPoeBDJIo+viKE&#10;RgGyAA2qgmwIF9KBrcrLyuNyOC+MB5ZYm/fAMlwd8sKFhOOvFX7zWJBxzr2WLVVGZ/QUOmHkzADW&#10;nP7kiIVsALDREdpXVYPL0I/6lkH36lXqwvhIg769eqDfU0RC+lBqdCBgalSvZXXEvUyhqTEi2m1p&#10;HQyhrzuoewuqYw1tCDOi/Tt3wIDZxeHxGQm514DQTgwPjKAtNJK8t6mDkBUBt/wthac2DavB+QPr&#10;AoD0O8DDhjCR1AAP3xAqz7YAufvSLurdqa21bUI0EAPNLXPHg5GnWAggYEr0YBs6hNAqDIrSSZ2g&#10;8KSlBQxy1sTONhrQxuyp3eHZmmj7to6HC2msbSAPW7kMihI8xYhwiNpHN2PGuCOf2wlmyX5geifZ&#10;SQz47GGwsYV59vbn3+z9r/9mn/72T8t6/dZe5b+0k/TjDh+eafdurbGTB6cB4oiyA+sm2e51EXb6&#10;6BQ7enis7dk7yHbuCbW9B3qycCEsIJTcs2cIBkiIuSvKriH7uXVZhO3cEAnCJ9K2bKSKj/rc4gXQ&#10;qKDoOJuNZSLhWiQ90UjaKxHD4BweXB/FeCqPRBrdwfYKCDEAsviubWjDARsNIwrp1ZEOACCH8AHN&#10;mH1lWgZChRmT4bcmPVmzTNM/nW0dud/mjT1s7+4BduTQCAo0Q+3oSXinTlHv4Dh6EtbMs6Pt1Lnh&#10;duI0Qmw7etr6TaHkgx1tI2HzBua3ly/paHFT6trSxfBYj6phfQdVsz79KxF61ofIvywTNtJu7sLk&#10;F0XNsfTuMcxhPB8KV1poFwjnAeX0h2a3D7xpwkYPolIbpeorOOPVDMgsmjDARjCP268eFVr6+aGM&#10;FDatWBlDZqQQxzKEiaHx5NwLqKEs61zb1kCfOx/1gjogrgSh/AZYbVHQX1XQMY7BEGdQQI2FXncW&#10;jJEzYI+ci2jZbnioElFlPIzIwJzJUNZMl5fFyBeNs53Q+WyGAWQfuOzjAG6OM5559ugqYKob6cOu&#10;oziJzAvMJjeJvu6zCSSAOc+g9pGfjLEln7bXiLAV0n2QlpN/XsjzN7z2PuuSfci+TH580T5kXbb3&#10;OTwPHm8oZMlwdei5Xn/LBuAN+g0G/Yb58tf6XI6C1DMWUg2USkNyjI6d29r3QBorAI5o3aotRov+&#10;7vABTs1+NMdIRqcixkBaR/gwkSH46DGo3MeNozk+nnBjiE2keKC2z7rFkwlh5xGGciNmwh0cM9ym&#10;8HdzCWnnTe3LguwHIwZ6vfTUioEB7QgLfgOGGrYsm0i+ADyT2dY9a6cCkFhLtRRAAT3Ogex03SlG&#10;3SEUnTS5u/VGomXwUCaL6BXGTaSoMLevrVox1KYTyk2Z0B7O4vY2azZeaOFQzpe8GU88E4mXNfP7&#10;2KbVQynKhcL40Q2j74x6BOOFi/vbtMntuHmD7OiGyag1HIB6JtFe5WTa28J8+/S+0DIyEy2d1xYx&#10;aD1kWA1bu7oPIWdXdnJaSLBZbqVYsw/s9KmTeN3Do2zdmoHkUezKgBPGQCUjruBI+JmkFnD31C7b&#10;tiQGxkKgiL3QywHe2Y+jT7faPG8E4yXtOMgRosYwaBHRHPkYcQl3snlUS5cu6gk5eFfbtAF6ma3A&#10;FiFn27cPmlW88bGjo8n1IjnC7cfTGODJYRCL97MDByFGW94KVpWeNjm2HoWaZjZ3ASFxXH0bH90Q&#10;Ocwm1rMvYWofmEn6E1Ex7NE3rBr9c/ixO0MFizhdB5QnesBB1QWQ/xBUC9X6GIZsSjitoRGSIRnR&#10;zxZQ2FqEXvSGOeNQm4hDhTHadiyZRI0kGhQRs630M7fQLtzMGOq+pQxC0IpZBRZ/7fQxDO73tCWj&#10;etkmjHcVoWlvhlea03psQ2QY3g5ZEvr6rdFYqovu8wgG9uPQDJpBS2Z2h9q2pGNDm4FOVkUKjyF/&#10;+RrwRUlqLMxz0wteP28C01lCykFqDw/0Y4p9KYSrmQzavy28ah/eXaHFyIA/gme///bA/uWPp/bH&#10;bw/t7388sn/9+xP3+Nsvd+2Xz3fs15/u2E/vrtubVxhZ3nn78EaURRgbXvItRqecVtpN2Rw5eEnl&#10;vsqBsyAjlFhbuiipOF4SvWUSUruD5wqTFT7rUO4rj+tzX2+8BcqFyZN1+Fxa1eoQCWhPGDMIQuqR&#10;lN2LAJioZ02hS6kDDeskhplnTBhJBRaMdNQAiKuhxZyAhAT8RrMIO+YBW5uK/MPU6CGEXPBq8Z4Y&#10;5nYX8nwtBrxuIawC04bbVGZr16PMtnPjJHa2WZC3l2MYX4wZRag4M3UEk+Nyqsm/veYCUVbPR61Q&#10;gss7KQ7MgY+6Yd3yiJvBqwRFbSi0PZ3a1cQjdYBtEBkLGBXnz2NzwHtNmkw+w2IfMKShdUPSdEx0&#10;O5u/bJCNAVjSlbnksWirDifcHhre0GJndLOpTKZMIpxesIiKKCCCozumIs0J6dhuZENXjmEoGx0i&#10;kFpx5ONtkT7t3qedtUBUqntoWVu5PNS2bgRJxCjhnaObCNH6M5nT084diSD0HWc7NpNbrwx14e3q&#10;pegEUZE9D3n6hSNzII8DD72ZvjfawDcuzrBDB+j17R9kJ46G28mj8IadHGWnzoTb4WPARk+PsJOn&#10;GNkjf9x3hFB5J1XePWF4RcYlKcjs3sM9msE01cjytmMHXmRZe6ZjimDsHSnCNIfLq67NjAsFolfB&#10;uiB30obh9C5UbPsiWN0X+ZIoOM1iRrKZUeGdSVVzAZvwhgXjbN1stJ2YHd4B39eu5Rgh44g7GLTf&#10;jnLCnuWkASun2l6M9MT6WXaQsbodTAVtJy/cTr91IQMJc/i8eeSnK2CZXMSamR4OVzK9/+iwNjaD&#10;CZ+VDCxMHw5NKkP7C4isVkNgsCV6hB1BNOw5/39nWCfrCDlgQ0ASzZBwaQzuvXqJCrSVSth4Zo0X&#10;wKEdR092BhpKy1ApmExPtHjRv9BOlABeaTjNQIjhnPYvjrUECO3vXVhsf/z9vv3+TwA9P9+3v7+/&#10;bx/e37H3b2/Yp4Ir9glj/un1Nff4IR8vyfEeQ32Tc9ZeZ5+xt7l4vRxaPXBTF9L2eZOHd+RwnpJW&#10;4cecK3hVKI3wkJJB1SFvnEeN45UrYGkkM5Dr6sgmjM5Cg8w9JzyW4cqQdfhQWo8yZHlkeWN5cBmv&#10;PK/Cb20YIRHgP+PIE4YN7UnvDInDcrUQWqpobagAjmcnnDp2EKx/Ywl/h5JHDbJx4QNs3LBAuDOd&#10;BnccA9XLF42EiGucbVlPKInqwFl0ae+eQ0fp6gZQI+E8X8+uhBxkGnQxAPbrgg+tXLQq7AmMVQH4&#10;bigVdxg9VqNLtB21+wUw7/UAYFGRynWN6nA6g06pTqugM7y8fVkEraQT1BeNopHN6dcBPh9b0ZZC&#10;8bpoeRdoXPBcU1BVj6ANMQkI5zgUC2ABmQS8MwJhta49qlokvMERFNl696sOAR+94nrfE5pWx6hA&#10;SKH6t4Mh6nGIO3foBhEBC38C4Vfvvg2sRXvw06ElaXt0wsgmUpiZxvdBbpUbcevcIuhT9lDYWkc1&#10;djBemNz3NEUjFWoISVOTl9vffrlgaUmoWzxZbbkZCKJfnmXrV/aw/TuH2DbaKovmtmKkrDsCcc2B&#10;FFaBvVHetzHKF5VsywZySSr2Q/uj7EcxSSH22PAWtmrRQKIgeqtURzfTkjuwHVgiqcvu1VF4nhjb&#10;x7EfhNKJbehYLUPedVkcQ/PkgnNB0a2dZXtXxdpWQAInGN/btXQCRPARVO3DbA10LvspEG4EETcH&#10;wbVZEV1tLjzH0xgEmUWuN388oT7qAmtmQPvCRhoLr/fkYW1tLoi62RCdz6RItHjqACIrNrNV0Qzo&#10;T2QSConZvbCI0Bd9QEVfBZ8EUGPZLNqfOQqPbLP8lfPsV6h9f5pMIa4LE24M79cH7F8BrHUF0rsO&#10;gCw2DKFVSRoxo3UtmwY4aGEH7nmLujC1YMCgr/4SUsK+YnigKNRJE6Ddeb59haVRPHz9EuMoJPTM&#10;PY+juAwn2UUrxCjfcbzPw2hllHjUtxhoIXzlBUjQ+CM/AxlUjOalvKRyVULYzIRALppFbirPm/GU&#10;sUwop8RaoyORqb0k2nka/JGWcToFqwyMWIfLaYMGrEcZrn/NG7EMV95Yxq2QXEYr4/WeWI8ho0cM&#10;II/sZJ1hWdRERbEilemfFUfpjd4cQ+NzmNJYPoMxQxb1Wqp+WxgWP7qPVgNSlXeYDrl9E+YHBqVv&#10;3V5pd++uscuXFzHUzA6+AfgXxZSp03rgHVohvdIctskGKDc0h2QMzSL6wDWZwChDJboigwmN4Bqq&#10;0wRC8UbfWuPWqLAxjFCFdlUziALC+oUyykX4VL8CBtjY+qHw0HsggPRR3EQmYpYtC0NoqhXsmU2s&#10;SzdaS6CnOhP2TZjUzcZFM3nU8Adeq2ZhAxAN42/CBiASNqgK6ok1bSwEeuvwovGo0yVAVPCWm5xC&#10;by895YjdvEtovG4oyotARLcNwvPJI4I+uxJHFTcSpNRu+//9XylUmZfYjQtz7H/8t2f2MmMvbQfI&#10;DPqXtlkAB+Jim4LFrm6xk5uTh/Yhn60Or1clSN3Qi50JAyeUpwspOG1ZRZWTKaq1iwfDCRVpSyA5&#10;Xw4roahV5sSguwtT4WE2mC3wFq+eQcsCAoZVkL2toDK6Gbz6SkAVM+T18Har6N/Pgg54HkMji1A2&#10;XIgBLsGoFlFZnYlqw9hecA5T+Jk1migEXPJ08sKNIJtmwkc8b1x3lB062UIqsVuX4nXh0dqEjMh2&#10;UoeTSOCozXaRCaCHUO48gM0ymQWbwGJNI0TMoqj3momtDxRxPr2+jqbvHfvt413722dC018eBY/H&#10;7vEfvz+1f/7xzP72+yP791/pnV5eZi8XxNi/LVpoeUMH2cueg6ywBxtf90ibX7metUSTtzHgjBng&#10;g1MPrrBzs5AM5V7PYHJtOpxVkyEQaAn1jlKzEApYIRS/viXCq8vUUCQjfTtYQ6/osas1k4EaZqG8&#10;IoSDr9JO4WXJVzHW3FSYR5IRnE8FqYZnlKG9JBqU4aUydpiCISYis5tO6KsjlXBYxqniknSLdUj6&#10;VIc8ro6C1LP2lhbmh2zYQrVhBAtUym3f5zJyGixW6XX/O3ldGa4KWIV491cUwZw3xmC995UxKw8O&#10;mUHeshxuooVzh1sd8MYlKBQU/RadH5rF9+AqeoaCXQJA+xT6lM/u0y+G0eDiOXZS2hN79g4klGO0&#10;bA2yogtRgJvTzCbGwu5PONdxIDxGfUpZu75Un0ORROyEYl2/mtYJI2rXh2mT8bVtWHR1Cx0IURxh&#10;XmRMCxsUUQv1t4o2YBSA7rDqNhixr55QgXbrBv8Qo4nNm8HaRwg8Nhqm+qjGcG7hDWj+r4awWyib&#10;eRSnomPgqY5sAZ1te1vDuW3aGebObylIn9nzOtuadRRzxNRBMWveAkK55QPofS6y//rPp3bt3Dxm&#10;UgdAQhZti+ljr6O9cv5YNBxTDHbQLxw2qDwonKG2YVVfWl3VbCns+meBAs6f3IFWQ2cMfRw6sVG2&#10;jNHHGGhRluG9lsAsuAjWisUY5FraU/uhlBXfsXR7jmybTTErGo8YDpR0FPhWxjjhO5ojGF1kGOi0&#10;MAowtGlIUSYhFzIB7aQoBN7G90VQTmz9VOsjmKoZAzPGRIbpRzA0Eo6CQBSV0vF9WtuM8O62GG+6&#10;eho6PUiLbFowwnajVKii2/51SJNsjmXgYIkj9U8G7JFMTzkVdso8DFEL5x1h4eeCm/bHh/v2Lz89&#10;tr99vGf/YHjg335+9Ofxy9tbGOhD+/3TPfvtw12M9q79/O6m/fweIyZH/Aj/1Cd38Pz1FftQeMne&#10;Epq+L2AB8/y311ftt/jt9iujqW8mjrefI6ZacveB9rBjb8tpP8zedBxtGb3D7VIo8qoAe+ayEZ+l&#10;Iv7rXcToZva3dQjOLYBMYiEV6dh2zWwQ1DVlwMaHQEn8DRNqNemoTIJFc2m1qnZgSKj9TSyeGM9b&#10;F/ZeJny+6ow3Wxj/LHJZjLkwk3wz7RxGE/C6MiT1aXOZgde1yccw9Tw/CYOC8+w1YbPCZxmqQmdv&#10;sHrty9e9scqQZbw6ZMg6ZLR6/UMe5IfBItafxSuhtGTUwd6xDFnG6zxw2r0zNP23QT16Bn3ekVYC&#10;8HhRtE1robmbC3rkTRqla/pWD68CGaR9sZVCyKYNXW3z1i62aTs7944etn4bRryWWdDVtGdWtIGN&#10;sqXNWdbWZi+lB7eYniFolgWr2tuS9Z1s+aZOGFV323c4zLbt6I5n6wVhHvC0/b1tz8G+tn1vmO3c&#10;1x8IG5XbfYPAotIKmYaXXURYt6KX7dyBlu4WWiUb6ROjkBA1EfzsfOQoFraw+UvbWsyMZjZkZE0M&#10;HbD8VLwMRjuaxvy48S1p7ayzzAxu2ocnlgPOOy35pl1A7GtIWE3buCKCfmZfUFh1MBiKPXil0bS4&#10;NkDheUxhPVXK2eT7S+MGwwwIcR/FKHH5Ssd33XR6qRCCb4S6ZTEti3nR/WwpacmccbQnaE1Mj+hr&#10;6+EemzOmjy2hCDgLvLAet1EnmAzbQxT6VJOQjRyDcNVQFCyGgjIa3qWejYF0II4RuXn0PGePYQFD&#10;WTRrXE8Qa8MpzkRARI4WMcoYe5nmOYtXvMRs8l284iO0joUSe4kiRF6a8rhr9g5+6p/e3rTffrpn&#10;v3++b/9GseYfOn5/Zv/87RnYd7wkhvjrO4o1gD1+fk9x580l+/z2snvU8fH1ZfuA4b1TbkhOKCP8&#10;VEAllZD04ystPhn9OR4v8jPGSkjqjlwtUlVX8SiEonp8BTpJnu4dPfM3h+baL1DjpHXrb0+aDLEH&#10;Tfrbs+a9LKXVAHvZZahl9R9mmaOGWEJsP3u6tJ/Fs6H+9GiNpSAhumkoERSCYSvQJdoEAisOrHBD&#10;+LK+h2Q/BHWNOhRKt3btavugAprPPHD8nlWcE0wpWVRzOecCjDY3hQJSEugozicvjVA2WeEtOSqe&#10;NAdj1XNFGJm0bVSY0pHxiMozBap0PLC8sMJnHenS2A565EzC6wz+Ru9xrwdDZl+wcgAObMyHz3ou&#10;Q3WtI4E3VNwi1FaK4dpMAnMQtme/OP6nNw7R5Ev6s4OgQ46Rx22zWrBltGxYn6piqAMnXDw0H7Ix&#10;sR7G2YFNTCrNJ7eZD3Z0qbwa4RaSFnMXdrCN2wbYBnqTS2hVrN9C62FzF9tGP3DzdloWB/rb4eND&#10;MUzYF7Z1s03baPpv6GYbNuAB19I6WdodIgBYM8Kr2dS56AqtItea1phWURvbuLGfDWMetx8au8OB&#10;bU6dDOPHEFgie1a1xg2KWnPC7M6wB46kMjonlko5N3Qk4eF4WCGmIIg9EeTOBAa15yAVcu/SIYpM&#10;W+3QNobwtyxHFmYRHFhTAaCAIiM03QmlyQYKb+vnRdkSqHRnASSfBrZ3OTjo8fT6pozoi6ExVwy5&#10;mI6RUKyMwutN6gf8D/KzBRj4hP5tbCRaSpEY36jQJjaqZ1NU7tojzo0BIgQ3C7LyJQiZb4YuVwCQ&#10;fUha7gfTKmrYYxTPzh1ZYTeAZ96i0PWQgYC0p6hXoGKRi4fIJv/KofiRp9CMEOsNhvCB3O1jPgWY&#10;wmvu+AUj/amA5/nX7R3tije0K/Qoj/o6mzYFhlTA373FqApZxG/42eV9HO9ylQtepDij8UEKJSgL&#10;vMmFgzrvNMcZ+yivyaJ/i5G+owpb8BJPIENQv5IwL99VT9k0WGj5SIAWcOTJCJCSzWIx5zKdJRaT&#10;DLjVcp7yfaAkenNto/39yHz7QF/1Ucuu9qQ+mlnVGIho1t/imw+w5y36Wnr/wZZPhPKvxyLs13PR&#10;lnEBwoBT/S35DICRbdw7sPd76NWurdHQxtDeHNCqBsXYKvYtI3ztmA7a26GT7QAvv5C55MuoQvz8&#10;EwUsvsdHvnOh24zOExXwvThe87wwW55Y3zNwvQq5XsqB5anf8H3loRV6y+ADRohx+V4t9+ilcmNC&#10;cIEvUgizE4HTJgHgUAU69RFDKw8Ee4Xxk0N5slBzz+GnfhY89PMLeKr9kYgiSrJCd/5eIJAAEIQ8&#10;GkMOSWAnSRNdLGyTyY/20YRfBMLnALDCxTBHxNoBCMZOopt7nJ7YUWgw96wZA2qlE7w9jejxNbOu&#10;hDTtmpeDYwrIIUPeoV1g6OuPPnBvmvRD6zI61p5ZX0S34aIaGY7aeSh0svQEYwFSRDIz3LcPJGJD&#10;mzJ7C9Vsp5o2GFLuKWjnDg5jvIwWz/zZvUDLdEWbhgLVYORPqXDOY3RsySwA5VDirpjJWFXceKhc&#10;YEVEc3UVefvcaKBuGNMCYJXLp5JbTh6KkDR0nLS+xg/qDH67MxNRgedjYPWfjnEtgEhs3Ty8aiwt&#10;JcSjJkNjO6ZfGxuFTOp8BqhHUGQbj0ZwNHOqEwaDUkIIexr0J8oVlzNkvnnxGIjooglNp4D/ngUd&#10;j/isljrq2oeXNc0lTaMDLO4T5NnnWDyX7BeG0X99d9uFn39jUen4118f27/+8sD++OkGueJt+/Xj&#10;VX6vfPKa/U5o+tsbDDRfoe1VeogYpTwaRx5eJDfpOBux8jAetVvTZsjlJutQFPUSI9KhNkeuPAyL&#10;IEsFFYgaXqKXmwu5XAGLUpvFq4wTeKdTGCy9S478TIwS75TP71+RK+r/uEcHDxRI4ZTzPCrm5PE8&#10;B2NViPkaVFIhYWY+1dh8ws+XfH8t+rfMshZCdpDLEEnh/HGWPJSwuXlXu1cdtYPKnexZY4y49TC7&#10;X7OL3W7Uxt7QkvqwIcoy1wyx9HP94eHuZR+Te1vu3cGWdAhyO9KuzdAFL+5CXjyoOpRJsHbQY46B&#10;imYv/M77gOMu+baMHQ7raW+oOr99SWGI75vNY4EM9tUljFeDBRS5OArxzMqN3/O6Ht/yuzfa5PQ+&#10;hdn6G16Tgb9/BbyR7omOwAap95Pf0vPNwbizHTyScJzvnBtPrhxsMcmDpwK3TH+EFyd1kWfPY1N7&#10;xfVUrquqs0J9f6h37J/rd8qDQ95nXnE4zXxkH5IB+xekw9iAUe+CNf/E9plu7G3PmmiMebKdgbT6&#10;3M457vU9jGZtojW0f+MMmBLBg1LN3IQX24XC2zbaDusJD7fQAxSb4zokWNbOA0jB87WEmltXIvC0&#10;hfCHtsQGKqCOaRG2xH000APcx5FQs0Sg2dQX5T9aI+j3rppFXxmvOBejXIQBL0NDJ5bm/6ShYTZp&#10;WD8MrZNjEozB205itGwcgPcxeMmJtCrGkx+OHdiBg4EMCNH0OJnWyXTC3+lQyM6OlnwFYTleUWJt&#10;koTcj7DyTiq5lwBdxJMb7qXCfpGxw1tn1ziccgJtLhUtFA5+IIz8mXbEbx9u29+CxvgHYaozzJ8f&#10;QCZw137/iV4iRvgTIenbfAobrwKHQtP3PH4quGCfXyskveCOX95ew7OyOOQNCVf1/NfXN6BDvWGf&#10;CU9/zqd3mXeFn6/bLzx/m8n7OJfX3L9CFk0hCyAHw83DY79WHpdCK4T3vMF76PGDKq8suDc814by&#10;Ds+i1z7imT/giT+qjUJILE8lj/v6pf6e97AoP7E4BdR/Q5hXSJFG/Ghql8hY1TLRo443CNe9yyC0&#10;fkmYreKW2iH8v9dUeH8ir/sVwbUkxgSfde9rT9r0JHzuYTeqdrAblVrZ9apN7W4DRNDLNLd7jTta&#10;4jC0uUaNtXgQf388GmT/9Y+B9u/vhti/pAyyf6YPtfRTXe3miu52h5bgRTD562ZD/IDAwFpqKfHo&#10;DO2FDG4GxIdbIObXZvIBQ3zLtXqFob5T9ZnvLeN7o6o0KCp53zdELG9klGodufPGoNh49ahI41UQ&#10;q6yJszzyUeXMCo8zue45bGyC1qrQlfL4IEUwwm0MVWG46g1JYKVT6EmnUQTUa86IeS6jdgfvl4dV&#10;r1j9Xv2sR6G4lPvqURtmiMKcl3BdvUyEsP3Jdv4YjuIr66hAkl8hb3GIhbx58Uj3eEDtAGnaxA62&#10;WHKzqXipTfMZt9pAQYQ88SQtpL2raEXAbbSZHG397JHu2IiCwzoIxOSd1lDtXMuxhc/ZgHTGqunD&#10;4FCaQG9R/cWJNhvUzFR6hlNG9AGi1hmaE7SJKQjF0dKaSCFnIigssdUvBCM9hSprzHD6vxxRg7ti&#10;lISp5J3CrC6ePhxgxnj0ZBGJhqzs7MGVTjb1DuN8z5l7TWdkL4/0IU/8VYDENWb3Pvea/fr2TqBY&#10;gyf8g4LMb+9vu9BUIebnQgyGRv4vb6+TM96x38kVf/90y37GMH8GDPAToIBPGKiOzzz/AIHA5/dX&#10;6RmegVcJQ8Fw3+WTOxbyvwoIPXn9PYcq3++zCVNfErIigPU64yQ7MNIraTxPZ0cmvSlIpXKqnRxW&#10;lDwqozl4zhye50A0qOcvqZJmUGh8+ZSdnIhKNzydhZOpkItFJG/78jm/iz+Ix4WYgc8OHFSOg168&#10;UMavRY13LSAfK2CByqvn4NFz+J95qrISDutRXlxhcTYhcTZzz8oJBVbIIjzO1sHr8sCvMJYCHhVS&#10;55ADvuFv8wg/P1C4+Xhyi70IG2rJ7SANbNbXHtbtapcqtbYrlZvbsRLVbPt31ezgD3XsRccwezag&#10;rz0a1MU+0xX4f2eOtX++Hmy/Px5lv10dYf8lZbS9utfP3t2LtceMIh4eWcnubwarP7mebepbxk7D&#10;u7ynNywf35ezdVVq2UtGN98rghHmAGPUzLZCYN9/FWhC/VxtRi78x1CU3yp6CeCZMUgncKAhEoAh&#10;4JMT2OR1PJdouJ6zwSdipC+YFEsgVNbP3mgTIcfQ8QJsvB71ujyxHnUk6m+RU00idE4l9Nbjlz/L&#10;qBVC6whJfb7XcrO4Mbl8AZTUHl5hdvH8aruI2PMuwAwHMc51UMXuQEJ00xKxNI6hkDPAotGpGQeI&#10;ezkwyH3o3KydPYQqJ8JUmgDCuBZBXLaAUFbPl0wewM9ou8wUUABtG/q8KzgWIVy1HCJvPd+3MRrZ&#10;xRimkcDXLp+ALGQEiK6JSITICKfYEdQPjtNDPH1ELazlduvyenvMCJ7G6ZIBdeclkZckEf7Ax1yA&#10;zEmeGurZNOVf3cA73rOf3+ABCzFGijmfMNSP8BB/5ncy2nd512jcY6TKC1GBz88k75MX4ib/8u6W&#10;O/5G8ednGe97Wh7kTR9VTVUhh/BS+eCHYNNfz99QEPyA1yrE+ApRg3+rz2P44DW7toxCYbTCXBlF&#10;DrmSjmyFs7QrMpXnYIipD/fwyCgigwspIhLk59T7vEY+pSOTG5up9/FaCgr3GQ8ZS+PnjIf73N/L&#10;aGW88sIuVOazsxMPsWEdcccbQmIdAQNmwaryqiIOBZxc5XEsWP1dBsWXZOVg9DOdsB2GmornSJfE&#10;jqROObIA2WfgQVJYfHr0hZ40vSbkEx4nVc8ZscxHdiaRqapsZF0K1i6zZx1624s2GGf9bna3ZgcM&#10;uJVdrIxyYLkGtuKvFe1czXZUoQF3DO1muXQMstf2sf94Mdn+PX28ZW7uZs/mdrR/vTnO/ntmDPl0&#10;uH1kgOI1MNHnDGYkHxhinxjk2A1yL65zF5sMzn9T6Wr2eNcSh1NW6C9AhcMV832TMcokrqNyVG9Q&#10;8aD/nnMkMOElzymjS8Zok5ilDhif7oeARzCqMLDyAoWJJKbCnHfFKBP5O4mXu7/jb3SkY/D6rFTW&#10;rTfeTEnGknbo0OYo7ysvq3qCwmk994ebYgpiqUMKMdpffrpthXiXTyBThPjIJQkXdjOJxFmWfws5&#10;ivuX0QxmSPvs4XmM1W2Ap3iend67iLAS9sNz6+D3XYkcBq9BUn6OQfuzB5fZVehNr6MKf//STuZl&#10;N9qdi1sYsdsHMwSbBrjRzHhyJ8r1WSyi3MwTeCnCOvLCn6mE/vwO48HDfSJE/Mhrf1Al/U3ti78/&#10;s3/9G73EPx7br1RNP7/BIAnz3hDiFWIcCvPekisUsCgV4qjSmYWxCAWTSw6mQ4UVAUt0qMGewiJV&#10;kSGFHDXlCTdE7JtMFan3p3lePWYwv5mTCsMGxlhI8UYFnEIMVXmgFnye0DRq8mvx4wFf6fMJjXJU&#10;vVSYxG6tG5qmnilHMsUL/ZzKYpGBJOln7bY8ynOmUY9I43+/5Dwy8ao6snn+CqOXF85hVlTPdRQK&#10;Fsh3faO5VHUO2CgK8Siv8SQKdd8K6sd1ecf56njDd9DjezarN2wsbwlpPxBhvM8+b59UQWYj+6gi&#10;DkatkDxf+S690wK8aZ4AC3yXLL6bjgy+W7ryOAxZbah0FqW+lxZwEgs88J3lsQ6xiIkQrrPQYQjJ&#10;YKb55Zy5zrs+bdXTHjfubteqtrZr1dvbmbLN7FiZZrakeF3b0rK7HeoRak9jRlsONYobMa3t081I&#10;+z+z4+z9/jB7t3ak5YN6+/uNofbL/aH26laY/evdSMtc1c0StnW0//Viuj0AB75lNFRPlerZom8r&#10;2CVE+zKILFIJVVOYidb8tEYwkzQ3zXdI4ZzlFHTIm+p3OgIGjDfFq3qDlAdOe4TxM9stgbgEGSnf&#10;XRuevKc8tTymPLcMUFVkpTMyUHnQTDYO2Zs8fYHaQ6Q7Sn9ktDJSHR64IcP1gxD+tRBhMRXDvyW3&#10;UfwuDqcUFkoeeVEWN0+PH8i9crmZ76h4qsyuFsDPb264ntkv72+BCcWDAUP7lTzvLbnTLx/vBI/b&#10;9i+/PyaMvMVx0z4Tan58Sw6lUPPdZfvI8Z7WhP7mFQsqDyPMwSsUqhWRT/uB4x3GWZglr4gxMhyd&#10;x+MbzkN/U0gRQb//CPytgPNT8US7fzpeQjmFvIHyC+UU2unczqn5WS5yGgtKO2EGOkB6v96nHqhe&#10;c7kKF93vgL7npvDydYZCTCFwWLTP8EQYm7yS/l6HFoDbrbUQtNtKzZGFII+l97r3y8sKE6sbi7d0&#10;xqlQGMMsQI6yUOErj/lsCjJG/9p7Cidv2DjecT3ecq1kfAqDX3NddOQTZutRXtWfqzyrP5TrFsq4&#10;+R4+5w0YtX6WIRMpBA//2ntghB8EJ5TH5r6/V55NCJyPQedRBMpj8akn6gsz8lzxzB9rHtYfCc5r&#10;4ZlIXTJE7XMXWU+xf0yfbgntB9nT5n3sXsPu5Lzd7ALe91zFZra7KHjnkrVsci9aaGPRwh05zG50&#10;6WRPY9tZ9qlu9r/y4+y/PJloeXCy5TBk8bfbI+2/5U+wnEc97f1TcuSUKHt9s6f9W/Ioe392nF2f&#10;wjANAuwxfy1r55BDUbSRwr1PEZkgIavOL7C5stnwHVwIHERSySOrDeTuG/fPFQQ58gXYUFrD4UcB&#10;habK4d6pLSVgSA73RD3ml0k4EH7W64EWGhsYkqSZ8UJpseaesg54zMJRpOFIZNyqOvtw2feAtQHo&#10;0OuuCp3K4klnN5fHymARuTlEwqinMNa/pdqZwT8vZEd+w3NvuDJildQ/vGJkiiLAT1RH31AUeMWO&#10;/p7GfAZoltfs5qrW5fO+9/ytHgtYDKpsZqfyJcj78lks+SqO8PlqbeSyMF6yM2ZxZGuBqFSvxaIc&#10;jSJLPs9zeT1H1UO+vApuCncL8CCuwCAMKn1PVft0I2S0CuO0uJSb6VE7nQ5VYQPPA5VXFVfkcT6q&#10;qqjCxRdTH25yhMjkA2GXqsfvVPzBq4llQXmRDN4XJF6psqpCg8JRDF3nqEed+2uNilFgkkfU36sg&#10;pMLTBz7vPd/vPd9Bj/J6ev6J//WW+6Lz0bmpmKQI4DVG91ahfgbVXIxZBv3lIU+qvLaA/ymj1aEC&#10;1WfaTZ/Ul+X5T1RO5Wn1d9oEtBnIM2sDkGfWZvFan8/90Xv0ujYWnb++hw4Vwz5mketTpPJFK9VU&#10;Cjl0HQTk18b1AoNWuJkGGUE21fhEwvxXosSdDE6Z/PcpraIHjWlb1qcQVauDHazY0JYA552JGuSu&#10;qLG2A3GBfUum2fudM+2X/VH29wt44PiJ9m9PRts/H423v90Nt5+f9LN/5IywnxMG2n8tHGP/5WO4&#10;/fun0fbfPo6wf0kdYVnHw20HrJiToNk5HN7fRSsZFNGymSLKVt9Wa4PD5+0Ox4xDEJLKPeIZ87kX&#10;OtSjdc/5/kJMCXjhXtdAfrC3KwPNZ7OXweZw/9Mx1IwXbPSwcuhnb8yq+OexprVetK5Vf1DNIUNR&#10;n+oYQSNOY+OQB5Zhq5ilQ0Yc8hOh8ytyNQG61QPMSTlO2Ipi/PP9eDtOnEXzktDxDZ5OXlBGLPSK&#10;TkR4URngS3YZGbCGzLPI+VSOT6Ng8oovIIypDF6Pr1kUufIYap7zqN2pgIugAsJbjVRR3SwIQspU&#10;IlfPM1PJOierE88lXFR4Km+l0NKFly8IdeELSuO5q9apmEIeocqfy2cIY16q8S3wt8OUYgQc7yii&#10;6Oc87ZLKC/mOr/Fub/BEH9mYlCN/ylWhI4DaUcii0NvnITo/bQLyutoctGs7L8yu/kptkqCx6VGA&#10;eOXL+SpI8b0LdR11HeRF1a5QBdhhcdkgtClifHr9PQaWz/XWc/VoX8uwyLU/5Cs/57zIt2VoH9TW&#10;4LNlhHqukFhGK2P9hRREj676zGvv1fd1nlgeV0Yqww2E0DLoN9potdlwDt6L+01AoP0PoIvcxqO+&#10;ssI9WkQqVHmUkq5FAOigCAdvxTVRGK3oJ5U8MYsjnYX5AUmXxKiJloQBP2nWx57ghW/X62JXq7e1&#10;Q+Wb2orvatpCYL1Lu/aAcnYWetOL7PYCQmOKq3+gN/xuz3D7fGWM/fPpRPsfaTH2j9QI+z1xiL29&#10;3QOvO8L+SBhuvz4abv/6bLD9j9SR9unqcDsZge70t1/Zth4dLFcADDjL0sjHlef7opu+j9uMNBJI&#10;eucHE97yvV8JgMK9ymPNKiJVdKr1KsP1R2CuN+Bh5eRkL/LAf3pkjFc/BwAjPApEgtdVK08eWAXl&#10;XGokMk55Wl+B/jIM/9KIQ1R8yYaHp1B5EYssm8VcINA3x1MYKF9RHU2Fq+clXlMhtE4sVwbLLp/4&#10;aI/rhyn0zdKCZAPIl5GymNSKyHboFi1YldePuoa/DtGD5AplQlVSxpWrXqKb1mC3YrcTUOHPXhkL&#10;Qbu3coWX7FCZfFn35Z2XJreFO0g7mgxY+YZDx1AQyOSzM/hsHRImF/Bc+bB2RYXbgSa9ClDq8wXa&#10;B3niLuJ3OUQgunB/UqBwfrqY+S534X85ZE0AgSPDVTU2g+fekFUASoY7O/0JoTFh8SvCqnzCKhnx&#10;mxwBImhV0B56m6tJF4xJwHl/KGLROXFuKqIpynFAe9KJQjaCQv7+DX+raOY1nyf0k7ykDnlM50l5&#10;/orv6o1WjzJchc06ZOAyUBmrqsG+v+jzKqUM6jMqD1OY5g/dEx9tKHf3VVW9pkPXQlVXV5gJFq+U&#10;B+tIwYCToRh6CQmfPMtbaHezJk0FrEELCeN92KSn88JXqrWxQ2Wa2qqQarayJGyUExDcm4k+16ho&#10;OzVwoL1ZMcVyVw2x7A0DrWDPGLsyrpnFQ1KXxMxy1vG+9uEm7zndy7LX97dH0wjLp7Wwlzs72qfz&#10;4XYe2Z85SK2sbNLEckGqiUw+kEIFzl9GrO+gKrNHV6lVo41a915rVg5AQ/hvVFtQX5Z22Buu4ZeY&#10;ZrWf5KR0b9W9cI5OqZfWF4+yIa1hOTB54FzsRAbsj1esFeXJzmlgK7r+HoHlUVguf5YHLqB1kYXw&#10;cBZ94Hd57CrpGAm8zx/oSSY+241YF56J1zNT+L16hPQec3D5bzlJGUICQwAFLLYMTiKTk9HzTHlK&#10;kXdxIikUY5JQc1DFVRMaujAKXRUSqDyu8rwI2UTMlsHOrWmObHKqgmQMyTW8VbSB15gLHM+GoY0i&#10;kyghS7kFG0U+XlMXwhWsNKLF+4X0ydfOqFAVz66pkzeEo6+UK+IR8/i7DFop6ZCKpWu8i8JWttoc&#10;MlAe1cfTZwkK5y+YwqhXCg/pbebicV7i5cWIoOqhqyhy47UYFLrrnPOYZRbaSI+ZEMhlEhmkwEWV&#10;ga6yNsgP9HXfYMCKdmSozlhJNQQg0KM2F6UdqoZrk3GPeF3Nob7FAxdivLkCIwgNxcKQB5ZhvhOe&#10;1wFFBKAP9nV5VIim/Fdhv+6LgzQS9gUqmr6vGGiTBOCBKqQxWaP8TxuWJmr4Xpl4rSzaRronORQh&#10;tehdvUEFIRV+1FYJ5vzyvi73d4dqElxPikaqA2Qho/pkyEh71qy3M2AdN+t0IoTuaHsrNLTZPxS3&#10;AwwoXJk8xPaMhgYpbIzd6hpm90e0JeftYS/Xh9qjqV3tQuc2drJ1S1vbtJxdm9HOkvd1t0erW9uR&#10;0Pp2tGtrOz24pV2d09hubWJaq08DW4Taw7JajSim7XO1nzxCfa0zpV05gCx0/1z1PNgm8sMKmS6y&#10;4D7qOmizZt1msz7yHJ+VHFAABql+sEOjYaCKrIR0U0Tl8NUYbz6Rj36Wd9bPzhEpJcQ+sjDinGDb&#10;ztddtA79Buodiq9Cuxz4HcWgfEIzeVgtjLd4h2w8WqHmEDGAeOQXxQTwUrOMfAnlhnn09ZJZsFrI&#10;elTRJpsFrSqeKnBawCoM6XUtaj2qeqf3y0D1NzJSGYAKBD6mV9VOFyxFI1hql+DB0inyvLi9g2rg&#10;TtgZ2c1prQimptBF4bc2EXkrXRCFKZlchFSgoX5kS+GyAOIOKO68mXZMNeS5eWwG2cortEGoWsw5&#10;ZYujip9zE9m0IK7Lpd3xEmrXzKcKawIjY2ka0lYFW/BAesgZ9JSzIETP5DET+td0FmoO1K0vWezZ&#10;yrOCz12hzBk4ebM+g8WvMN7vzvK0Oi99Fz3qde3kOl/dk1w8bAH5rzzxO+6Vjo+Exz8R6iuczVdr&#10;QSGcogV5DaGthMHFEDV5k8X3e8l5a6omldfTHLZX4X+gSqzNSPdLRx7nnMO55/Cd06mwyoOmIWCu&#10;+6rHL9+roqD7DBUBqciqiiv4X6runxY90YybeXWLnHSKqC+BTsXTgYMts9sIe4QRPyOMvlm7o52t&#10;1MK2l6plcxH/2lKttl3rFmoXmre3K43b2dkGDex8u4Z2EWaSU+SzR9o1tR2tIMaDbnhu/aq2tEFZ&#10;OxbZwPaiRLm6UxVbAgf1uiZVbV8kUqToVk9r39AWlqxiayAGuL1+ARvsadaa0FC6DhJmDzxPFs82&#10;kUIKP+v5S+59GvdUbR/VOrRh61GRoQdgaO27781rbjNXGy6ISpMXV+TmUHDcc59yqNfsetDYWq7C&#10;cNaq6GXdEEVw7ldRkGffCESBgc1WKZwbZnAfwE1Xu8TNJbKg0oQeIX+Up3wC6sjlCFh7EsbmvBM7&#10;doownRw6secwH+pL5XByrljBIs3VAmeB6IuqMKDwUrORyitctZgvpc1AIYlbxHyBT/RjFVIn0tdU&#10;G0VCahm0dV6RE2RQbBMBWIYwoAJ4qy+mnFYhLx5YBQJfNHChSpDNz7H7uamSQGhaSHgpQ/aH2maq&#10;vOuQMTvD1xA2ba48jFi9ZbEBqs8cCJ1ZwMFH7dKSWc3Gy2Zh5DJmPeYn4cWD1W8Pl1PrwYVqGIoL&#10;0zQ3ilGkE/orFUmCOlTfQZVJbUQy4i9nUoW9dVMoXD/H+MB1V1qhQ+2nbNUJ1ODXIdSOUg7l5wLZ&#10;c5/kNRTap/NcG4hbRCra8OjAGBy+f+vOzzEqCh2kXuZuV5DyYP4/81sH7A8A/P3CVP6oaRyFlNo4&#10;fyoAOfb6pmtPOo4nIgahygoQW0sYPMyyeoy0py3D7C4gjht432NlG9qWYtVtEbpB20rXtKsNOtiV&#10;Gi3sbLm6drFFazvfqZ1tR/hsJeR1C1CojIP8fUrL6hYNF9vUaiCt+tdDAK2u7RtbydZ3/8G29q5q&#10;OyCvGwXt0Ji6zA//UIahBpQomXHPk2QqRTUZbhqtrRdUyBPp4SbwmAC7p44UQm3dX/1e18UbsO6f&#10;1ryL+Lg2eq76i3reilq01uWctMmrou2BHOoDqzes9eCuM/cqSd0J7p9SPaV8r1ivvv/re8B+lPBL&#10;Vg43TpjBNEgmHD/xEIEnI6HykrBPIcSLO7ucZxSI+ikjhTLgRIw6gQqin5BIUguEBf+KhRXP+1V0&#10;Uv84gxPRax8YR3tDmKLXZZz65wqbxQmkQyfpOIEcbpQwD2P++Q09aTxrBgm98rjXGKiS/HcuFFEh&#10;KDCtoVEsGeVLPK4W+sdglVze6hNgfi0WzyekR4XYMnZ5NL1Xxu7yE8ELg/xDPo/RBZS3FYGYog09&#10;Knx2+RCFLO2sQuEEjDngyRS25zlUGx5X3k5eR7mLmCq5hoouUlRQ43U95mmHVSGMqqPCLZ2PNhUV&#10;q/Rc30k5voxaFUy97xUE77naLOTxuWc5eA0ZUCr3xbenPPpK3ljgEGe0CodVH9CGy4JKU4+SIxvD&#10;02Ykb+naFcFioZuscSGzCoYKl1WtD0zA6Lx1b1+L34l7qOOdCn3KBzn8zzJeHbpPb/i9rq2ipjek&#10;ML8UglSD+zp1SLildxxCFRoyeLDPl2u0taMVG9vqYpAZIAa2sUwtO0RFej8GfbBkDTvWqLXtaNDQ&#10;VtSsanORHp0OQ0dM+TLOeCdDwTO1fAlbC9vIztFAKFG23DyusW0Z18Imok45pHYdG4XObgzyJ7Mh&#10;7T80aoC9gzQ9UZsb99XNNSuC5DFeSCme61GvqV/8IoiY8mgpD4cMtC0DwAw9urqAinYYr9pQupZ6&#10;dG0pPkPOTsar4xk0wvrd01s7HIf3CzAX8RwJHHKgSmN0X/T8S0il7wXLS4e4nJMF55gEOIECdnhZ&#10;vcrYumEytOf8AxdSY0QZeAhNsXwgZ1PhJwcj0zSMikLP7+1kEcoYEegilldrR8/VChIQ4j25mAAP&#10;KvC8dS0TJDiJ/V+Tn74hv36FgaXzs/Cm6v1mUOlWHiiqEy1yGaWfl/S8QRpb82V5LXp5WRWrtHD0&#10;XkdFwv/Jxovr9758Lw+nanoOhqHcXt/hlfq8rl2l4s4VFyl8WQWUx5URa1fVISx0MpuYhkHUB1Ro&#10;n8J1Ux9QEywquunz1aLT5+oa6X+ofqDfO5yt2kduokjXLbC5aGORMX9mKF6v+fTALRbCV4W9ytcE&#10;YRTWWcYlD+yxzzJoV6l0SKqAIboKehABpiq5DsEl33EuOi+3kQUnbzRZJNSYcmi1sHSf1DJSO0+H&#10;3qfzdljg4M/6PnpNm+cngDefmIbS9dc9CwyyKyWgAEQa8Fn46jPb7E67LpZA7nsXFNZ12kdnqra0&#10;3WXq2sLilWwsgmIKd7eUrm3bS9Sw9T9UsIVfl7B5KASugFRxQ9NmNr8ioXP5KjatIp4YIex5ZSvY&#10;bOld1USbuloD6wZZY29YUYeiNz2tWRMbAuPMhKLlbAaEiocGhNpvucwGq+Pw6pprDakbonuoCE9U&#10;r7q3up9qe8UzHaT0UD1uD4X0UZW8soxRxqvfx8M2qkkjTRV5T6y1o98HkFwBRJcr9qnNxvv0WQJ/&#10;iMNbhUBt+An8Tz99JEfqjdpPIzlOrCTACB8xkFeENtnwE78XIovWg0DqMuA/gCAqXEvni3ym35vD&#10;DcgEm6u20jtA/Dn8TTYh7Dtyy7QX7GKPd7uKaRa94BRaUa+EXCLHFoopk9bSB3lSjDHh3g7XwhCv&#10;UJpghVoc+h2L6aV6wAINcHFl+C4nd+0WGbwKaBh8cFfXIpLXlefy5XpnFBiwjOo/vUDAsym81nv1&#10;qCMQUrN5CPbIc+XIat/8nH/DVWfFdSQUk8PA4pXkgdVaUA7sUgB+p37gO4p7eVr42qSEJ1bfVIAL&#10;qsTiWdLkiiZZNNmi6qReUwFOxSoVOxw5mgpX8sRcP/2s98m4vYFrMkatOX220gaBA3Rf5G2F4pER&#10;C9Xjwi+8u1pl8o7Kl/T8Dd9NbUFRynwCz/0RAI5AMO+pg+i8dA8FjHnHuebx+Zo++sDzj6qK810+&#10;cr8/83dCv+nvdP4qCLq8nHtcIDSc+sqq8muUkfulFE3jjB8wkrf0nt/yvz+LFO4kc8sdutvzRj0s&#10;tdMwB+Q4UbmZbS1Z0+ZQaBqPsa0oVs1O45Wv1e9sp2u2tsO1m9qeBo1sFdpWs8qUsVmlKtqC8tWd&#10;8U7imIa8ZzRetiPC2tVr1LbqdRtY3WrVbWzzJja9RmUbGlLUoktXtano+J7o18P+DnNINtcjsLHI&#10;QV0kFxXKTteC+85Qg1CAeq56i9IDpYkKmQPAn0DrUAapNONLfLMMVl7Xzwe7qrZgqF+E4T5f9huA&#10;jDhg1IHRw8DIIB0fdQQosLr7yJr04bQLobOp6L7lxgl0kZmMdxXah5smuYh0wlhVzTSM/ejG5sDN&#10;4Sal0HdVq0g3XK+lAZDXopIhJDO/qgqvjEQeSEegbYMwF/9LfVsNgOfTL05BKUA5UQD8QUFILRDB&#10;Iln0mtHMxug16aPKcRabhnrH+p/yolrI8sw6d81xavP5oDExFod+r9D9J26QDvHxfmIBfcQrvA3e&#10;mNfyLCwotQM0W6uCnY5c5dcC3WOkrnWgeVaMQuGMnwYJ0HrCqyQctaIFvM9PbHrvVVBS35XFncdA&#10;QiGtnpw0wm9hjukvawj+I+GjHtUC+iSGCozHwUFl5PrebkGpR6s2Ba0kIgh5QMEiC1U1xrvn0uYS&#10;4F5tDe3Uqi8IeF9AbUJ9zM/63vq84Iyv+siKPlT0+gDy7RVgmhzOL1/npP+nTY37/5OwANw3DeTr&#10;OmtDeaP1EDwEHQ2M1akFFtiItNl85j7IuN3Gw+8VNbnqq6u8KpfXZ/B5XLOPnMdnjfAdW21JffrZ&#10;YyaQrtXpYFdrtLTzHHsrNLY531exyd+UsVVfV7STZRoRPtfEM1ez/dVq2a569e1Iqza2CkOcXaQC&#10;YXRZm0ouPLtcdZtRrLKNgz6ndeUyVgWDrYskT1PQVxGN0OpCPXAEgtpxFcmDy1W05dWrWi78bG8/&#10;3Ay0d4RqY227NqPacMGf3/Od9FwOxQ07aMwPI9Kj2qGq4DtIrht0UD0i0M6U4SrN8tGa48Vy6Uzg&#10;UU7REQAoOuJzPZF7AAwSwEjIqWiD1HXW9VRkqHtVEy7kAAD2UElEQVSuuXBHkCcP/BQ2Dt1chWrK&#10;J33l04WwKgxx8lpcKrIoF5M3cP1XwluN0unv9HMq0ELlmLrpLx5QcaZ4pJ1XJyZ0iopE8qIywgyM&#10;WAau/yuPnYEn+cQilkJBJp5byC0tIHkneXKdgzyENobMxCOuzeK8PMUeeTV5E3kXzXQKbik+JhmZ&#10;8gbtWvKiAmSIIV/tJR2uR4xhittIoXCgncXmo/aA2grcGNfyosWk53pdOYeM2DfSleP6vFrhuDYw&#10;9bwVOQQWOkbB4laPNzA7qt6gFn6gRaTWkct5VbDy4Bauj/Jd9ZZdCKxCkobBlcdS5fWoMkdVGgSQ&#10;+DaOHh3iTIUQPkN9XrWPPnHPNEMcoIyRgVHJ5P9o0y1gYQq44Y9Cobd4n18H+l5KMfT4Z4U8SPqm&#10;e+0LbUoN/Dpym4XaXo4gIBBBaPN566hnZMCn7Tlz5k/69rb7YKDvAKG8VKmRHSbP3VKipi0pg3jd&#10;16VtHYZ8nsmkGw3bW2KfQXayej27E9rHrrSHjbMUmkdFqtns0uVsac06tqB0dZv9fWWbhAZ1b1RE&#10;mkGP3B5RvA7VIXto2MjGQp4Y/nVJm1Ssgo0rWdqWVKlq7x5QJ2DzfynNItaZCohi55BT0zrTNdK1&#10;0nNnwGxG2WygOWLRENyVDVZ1HsdGicPQpq8NP5B6IcAeLGbJG2v96HdyCvq9Ht3fsTl/YkRUwzSK&#10;AnQo/dT/1qH/LaBSluCYOBbxc4lYTzgHpW4hN86v/JN5z0O9/I2QYSq/9OHdc4W9wd1cxqzf/Wn8&#10;fHn9/WsMX0wFj25sdUUmhbC+paNdWLOW8n6ZABze8/w9HjHh0V5OWv9HuS/6t6BRlB8qL1OIrMO/&#10;X/lkChVpPcr7CcKWDI5UjyIsSwm2kHTRFH449gNyjFRV+lTU4TUV4zSrqapzqjNSgfUD0DnluG50&#10;zLHg/yfboJ4HeH9B7/BZCmMcOoZz9dfCb0quHaRmvm4w3099wVzlxXwf5fwalBDwJJmWmB4TBfqQ&#10;kBWphFpg2l2VxyaSAwUKSbTldP5BbLfHXSt0EwJKubGHirqetOthUvggvM5WTicxLSILN+DBuWiH&#10;133QuX1is/mZvNUjrwT4EAWOL6Ip//aGr0d9R19sk1H73N0X3vR3viinv/XPBSVVVJeF9y/Eu8TD&#10;/Z0fF22JXQdbctuh5MK97Wa9tna5ZSeG79sBeSxm20rVAZ3VyR406GSPm5Mn10DHq0Fr+7FaUzte&#10;uoFtL1bTVleraStR/IhVbluUYlb1GhZZt5pNIXwOr1bXOhJSj0GWZUypqhb+l+I2EZaOiYTbK2vX&#10;tlc3ueZsqqqP6LpoDera6Lnuma6R1qGQVR4mqXUj56TqcbLuCWtFobKvOMvr6mdPr6M1KGOVR/Yd&#10;DM9U6Qpc5Lb6HHVXNDOsNaless7JnZcbyFG3hc3XFWMDHRXvtUPuXV3vQk4PeZQR+pxSrzvPGqzy&#10;+laH5mP1O8ElPR2L/l47WD67ulgmFGKoCPC58Oaf+ai+uGQndOhk5Jm1A/38+hbhdMDAVJEW7DEA&#10;naR6DaRR4ap6aAo9NJup8OPx1S0uyVc4oS8u6hL1iVWAEMJGUyGqCGeJAYFWj6ZJVB3U4Lkuqrys&#10;PkvFHbW2tGPK6HWxZdC6ESpE6KLrZz3KeP1EiMJqN23C5qFroYjEb3hZGKm8s/5GIZQ+X//T7cz8&#10;T322qrv6nUf9+F1a31GVet8WChSguNb8L9eqUNU7CLh3raj/bShcBq2WTo56kHw3/X0AoaYBCo0X&#10;BqZhlFd9gitLxSkZrx9ucDhpCnoqoHkUkfemvqCm13W/ZaAO4umhnsGedaBdFygYepSZ0GCv8Gxp&#10;OafsM5HZ6+3L7SmV4B/rNLQ79TpafLNe9qBhF3vUsY8db4z4Ger1u0rWtrv1Ott9AB53a7W3+7Xb&#10;2pU6zAvXaWNnyzaw/fSLt+F9F1WtYlMoTM3Eu86sAxdarSq2onY9G1cBMnoojMc0bGbjilayCd+U&#10;szgodubVrmurKla1e6tm2R+fH7s1pyKb8nXVNIQGfKmZ5mCYq+KRjE1EF5o6SqdP7vrmFBEVobn7&#10;GOTF8mAlbfi+U6G15YtZDuegghbRXuAAYsrnvuSz0vjcJDpB6my4/6n2bZA9xdU1HLke6/cLHumQ&#10;uwzvyzC1q2q3lFEqfPZwPhmlXtduq132ye2tLhzUjQkAJ6guEzq66imvyysr9/kNOU/9I43i/USI&#10;IA8plgIJNYlTt4ALJqNz9Jx8KVXCn95EQQ9vqZE/N44WrOo5qpEvXlP4qN6yeqoyspwgpYvzplq0&#10;XPyCFM4RFbdEGvJZCJHpZ81aevhfPsgbLXRV/nSjZKTOsDl0YT09qH7WDdJNECb6PXzCKuM7mQxC&#10;oJ8Iffy10XdXmKwcOlCwEBZYQ/cYuG66wC9BShV5zAL6xQEEV0DBzhc4PJBFXldeOIEWnfq7Hq7o&#10;++sqejjkUBAc4vu4ulbZCrEFzNB0lSaiNPLnetCB/qUQUzoHUeoIyqcJKxmZBh4UQnsj9SGw7q3W&#10;iCOmC6ZO3nC1aeu58PTeIytv9oVCB1HV51PnSMomjGSQ4WinVnaoSS17iMzrbZRAHtbvZElN+1lS&#10;24GW0G2oncZIdxNC36jR3u4A8LhTWyit9na5cSe7B3vHj6C1DlSpbz+2JB+uVMVmFi1ji8mT5yEJ&#10;NBvJn5mly9v4iki+VK5sE8ibpxevaHE/VLYZxavY8roN7Vitxnakb3fCesJeVZ/VGhQKTa1TQSmD&#10;19T38XW91CNOdcAPTbdpFFSRmlqKgbaRN8z//bmM1ofT3jMnq02k9a91wWfmsEaFIVDfOZnPVlFM&#10;c8iyAwFI4qlavwAfkcykksBMco6KGELiaf0kMiz+iRunfE5YY4EGAmyCGHWwaCLy61/f3kYic6eb&#10;r/3EwlWYIW+j8FDtCOU5CgtFI6IdTCwM9y9udGVxIa8SuAjPGMKXLm4q/ed0es7xzAbHg9KSp8xj&#10;QctzPuXE8xIEbfvRCVc7CB+HEE3ZvO8Zvxca6BXgipeghZ4xMC2lNnnaDN6nn7OR4Mzl83LFzAgs&#10;Uz09D+NU700EYs54NZ7FRhPozfI9yJXVy1SfU3mNPLzyHI2NBWCVEqWSB5MODhseIa9vY2kzc1Mo&#10;jtiNnFCe3d1g7doBFJOMWUgnx4XkqpkyXAEmALFzzkIyuVnU4Hywih56LgOWd/UULDJibUY+73Uy&#10;HsHBCj0KRSUSuUw+L5/rks/1FFrOocIc+iqAvFIEINirP8SaIcjlG9HGsA7Uf/9Eq06PLpRWLq/x&#10;ToxWRuoIzzUVxmOOiouCCrKOZOSvglNkru3I+vldWHmQfn/LuGqHEOTej2jd04Hd7UbrVnazbnsq&#10;0mGW3HKwpXYYbFndhsDS0dNu0166XaeL3arXza7URQivQ6hdbdfNjlVrZKfqtrC7HdF6oi88v1Rl&#10;W/VtNZtftoxNq12WPnE1m9GwjkXUr2nzWrayWeoZ/7W0xRFmL6lSx/ZUqGM7EOxLvsI6kNEqmnGb&#10;m4b5A+ANAXMC6CxtfOrxCiWonwFnMLwvlJbumxs7dKQFAVJ3/exIART5cC/kBLQOhDyU5w54XU0b&#10;0anh8/VZiXcUTQm1KJCPILpCMwoIpXPSXDHvV+tSUZxSQ3lx/keI+kvq82ryRkm1axLzpg+Micnb&#10;CPsrD+SSbniNZJgPr2z+86TkAV1/lNd9xe3R5S3MWZLLoaObibbR/bObeC4D5IJI+PrmXkI5jJ9d&#10;R0anL6jGuRa9Dn3BB5f5GxVk8CaCXj6hz1ZAGT+fKqsbduB1/U0gf8Xw1RCnSe4wq9pNyS2f3tnx&#10;55ym8gjtWMqTPbxSEYLaVI5tkIKMPIYDmcuTBgs5bookWPBxVDPqaROliClSg+45IoALgtQ9OESf&#10;FUgnAmARfaZLR+RRZZjiSHK7Nucvr49hBfDFhOoOzRPwjh5n7D2u97DeaMU55cb3uCbinvLcSj4v&#10;9jC/p1y7J3B8i/nQo4ZEi6MoRkUxfYaQWS7HZnNR+K1CmCuGiRXC8WqJEpa2lwpjmi5zCgaBXvYv&#10;0BCp3SLMeYHUBFwxRphzojRySrXZVN/QYIvalQrXf2KhHu7dxrZUp9JMiHuqGrS/1fGu9WgttewF&#10;zQ680N2H2suuENs17Ga3GkBu17qDPevRxy4A6Dhbu4WdrtjELpeob7vgfN6ITMz8SrVsVsVKNrcB&#10;1MBUrOfVK2fzyIfXNmlL24kW01fFKGJVtDkUy9YTfm+FXif+8BpLYg24lpAw0NJWhpZXRqUjnhlm&#10;edpMxg7TYd6QATvYLJBZPebiZPwElh/0+BJx5/q7ajOx2T67ARGAjJWJLD3GO8MV/FIwVdUxqMmw&#10;OSSDDtMaCJAHiIlFCDAgxTgmIbkC+Ht+z88hqqw+QaXNk2Wp3+lyMO0ajtrjxJ/0l/pZRnr/0ka3&#10;ED2o4cn1bX9iP/V7NacTbuof44lBDKWyUwnplcWXVd6gaSF52TS8cIDNPpBz+jxC56T89va5tQHa&#10;E5eLBMryyitVcBK5tssTyJVFvu2YRPR3GIVIuNWcV47tgQQelSUkl/JtFQKUf6tNpjzf5/4KAfVc&#10;Ru3DR5/T6X0CoiuUVOslBSNWASvQTyZFCM59qo+qsFqphTdgN1KpcUkWtgpZilReMOSh76W8V15W&#10;bBzK+92scnA2VYtDXtdPZ2lxeG/7JQRSoZaHQ8pIPd42MGQQACDIiH3vUcYuA9bf+BDez8TqfNRb&#10;luGmCEAgSlMNslNoE+uJwB2ai/6JIpiQdE5FQCN2bJKu66BKbVDnx4tWqydfqFYirbKXYLnVcvs3&#10;1OxPx6E8UaG07Sxdw86Xa26XK7e2G+S9j9vA/9x9kD3rNcDyJ0xww/wPevS0ZA00VG9td6q1tbNV&#10;Wtnp8l3tx4pN7ccwBLhRZhwEg+Wwaq0tvGZtW9mytq2vXtk2V0HBsEp1m/h9CYsmlJ5XtJbtKN7Q&#10;9tGiur18hqtLKGSV15QjEMdV9jMKVRiVDEwGnCTKHJ7LgHXI+8qIXXok2iFHCBBITzxNjsAajtzA&#10;pSxAMzE+MYAo1w3waAV/xouncig6yuIQ2YTWgoqvT4Eya+PVBuMAICrIiuUjiJYLUXtFUEnPM6sG&#10;sgxYxurzQp94+1K4jFfMjDJgX117DvrEV9n0unaeQLVU6uRnHPJEivHysPoc0ZgEPGyAYUDHM3Lg&#10;hLu7XHVXRi0P9RjBa+WbamArzNP5+fE3N6tL6J4AblqLRhXtQkK/F2CoZaQyUB1eGsNDJmVIMnBH&#10;sE3JXoYmA1MtQB7XF+bkQVUT8EU9Ga7aPb7arDaQfqfQWR5Xz2XsKvLpua/g62c/z/tZ4Al6pr99&#10;uOU4lrPokwvjnUatQG0B9fk0A60cWoYqo5IB+nE3GbT3rB5T7eF8+p28sXJgj0/Wo/97b/hfhtr+&#10;f+g1j2d+I7x60POqmOaNOElEa+7gOgVx145OyMFCA6OH6rmrny7knkgQ1JN+JySWZofx8qKLEUDi&#10;lebACbX/teCe3Vsz0xZXLm9bCG+Pl29sVyu3tfj6VKXb9rAXU8bYf8Az9RmB81ujwuxUvYb2iGLW&#10;wxod7EK19nawbiu7XIWqNLny6G4DrM+wQdYntCsyqx1sL7zgm4BZriKs3t+mhcWB1BpbjJ5x8Vq2&#10;oUhd21qitl0AE10gj8Z6TFIFGdSV8tKsp/KGYliRhzxAPopnJnKUV36GptMTBNgDr6F4eGXLn0gs&#10;b7S+1qJ75LsESpmEeFSNRSgt2YDCYMEon2CkAThlAFqZ+IBrTDqjIzADIE6zgAC4RnI/qPDGdQ4J&#10;zLWySCksyWg8L5N2I9+gllfVLiCj1qEik0JcN01DuC0DV+ncFX7EOeWIvan8UnzR53tG+fuXEMaW&#10;hwxOUzi2PbyQhpg1zCwGRMH9NILoaV8yCIWf3dpKuCrCtQBzgd4r2hHHeoGRqXecLV0bHYS7H8jn&#10;s9gQZMTyeF4kSt5XLS0nWUF+q4qeWlZqmAfmhAMD2JpdVkXZe15v0K9VfVWPWgU/jYKpyvq/VV71&#10;9/o7UQ7puQxZFV1tEpIYkbqB5nl16OdfQLfJG2kDUTifhkeXh/azqYJL+mEQeVVXeAtOw3gPrEXi&#10;C2Dypj78lrfVzzJoHfp773V9kcaH3b6YFkAZBZXktTaCgxJCeKmSLcZJ8RZroMGR2wWZLxVuCw3m&#10;DJS19Im6gZ67jUBqAmrJkWO+Ir/Lwwvl8j0y1UHg/70lnUo5vNrWtW5kawFnXKvSFmRWF9vbuJGl&#10;bJ5pOZeX2/snG+z/YPPIXBpj5zvifWs3syu12trtms3tWuVGtrVVXxsdHoVY3WD4uvtbdMQwOzi1&#10;n10c0cVWVShrR5CxXVanMXBKWknMGe9s0daOh4XagYkDLYcQVpvSM4pETxWl3BAJXcBQvdGKrE4/&#10;P7+uyTpxZ4nPOZCn6n7I08pp6Zp7rLNee4rT0s8uCsLJyVmKZ85DIzWxlUZkkygONDZwDRM5ZQjW&#10;YKAgHKgtyLE4pKHDYFB4FLSYtRfiqTkcw4RG61jgYoSXAXsP7D2tdg1nwNwUVYz1s++d6r0y4lei&#10;EnUzkeQ/3CANP2vnEJRP4Ap5VA+ucMx6hLBZjuZUpOEiDCdkv7udajI5AYAPwS2zCGmf3NjkXhM4&#10;QY8vWej6nWB8GocUp1ZqAjnMiwMgmiSwddUZqFpLqtx53VUZsJtMCnphIadkYK4QxTn4PqdyVgFH&#10;dAGFk3YsJGwU4uT6CQ5owU8/BCGFfgzwN8S8FIL7Cr3+1ismqDqdlUo0QhvlbT6IJKhnC2ECfQ86&#10;SmibXEAsH8WOAvRUN+vLUFkG6UMzPfqKtXZ5X6H3+bEe9bqPfgIRUCBUltEGPjcwQaNQLeAhAhuG&#10;Hy1UcU9e1083eSMtoHL/Eu+k2WZVuFXdfsGiVKtKhyraKoJptFGeWzhsP2SRgHG8EEKJBZ/7mE2A&#10;dCqDTSWVYk2CGDbZvPNO77BN1RvakeotbGvjBrauS2O7MH+EPd4WZemHYy336jL74+ke+w1q4EcR&#10;Q+1UzUZ2uWI7O1O9qR3u3tx2QuA/FUnTWaOH2rzQ7nZ6Uk87BQ/4aoAbO8vXBX1FiI029bQG9e0Q&#10;nOI3oE2+smmKZRMeJ3Fu8Vy3ZDxqDp43jZqN8l95XNVtFDLLmOV1ZcAJQQMODP8E6Jt03f7k1+I1&#10;tYH89JIbeFAq4nrz/0mS4FIOBwqhvqOoRJBiIdhYB8KN54FYTAeinMHaFjLxJZV8QZYzILLIhIgj&#10;JJeboqKQaw6T36RiNInkdqKj0Wiflz4UoFtILV9x1OJ8KHilI7zGm2GMahk5j0eOpEqkFq1C0BTw&#10;1vJwylMVzj65CforOC2k98fjhQPcQgECbQcbo8qZ9HiP+ztBAbWoH9/aEhwbDOCY00CoJD3Z+ycQ&#10;Re0vN/QgdBiPMrJ3jteLUcbgOQSGBQIwwTQ8uaCjhcInC6KJcYpR5JUYLkSoR1skh/PIwpjf8bO8&#10;qozVDxm4Vovgg3hk/Y3+XogyQVFl8DrnlKeaXwbgIvoVQfTEOeUwzQHvHBhrFIM/aQSHPlN/K3y0&#10;NhWxZOoQiYLSHC0C5WyBQW+xYAaKTDIWsVvqueMzJjeTQWZSZ1AhRMUxzSerWKaqpgpnSm1U7ddQ&#10;uwb09Zqqqs6YCZHlfWXIegwYqFIbTWbpf6snzvkGBzKEQFMn42c2Q9UJ1MlQIVBFvgw2W1Xrlfdp&#10;+k25XmBenILePRwG3+8Fm9vrY4csonQVm0r/dnOn1rYdAfGNg4BXjm1nNxBffwaVTvrZRfbh9mb7&#10;Lxjc2z0L7Cqqgwea1LTjfWvZ9endbTeC79vD0Xru1dIuhbezy9AfbwfcsaVkPVterp4NKVLcYls0&#10;QlOpkyUfmmWZl9c6woEM2UECgzdUnp2QmYgdSF8yuF5JCns17yyyRFIN5bIioNCEkkLdF1D/6vsJ&#10;Qaf7pEOpkWPfcMMschgBlhXdU3lSDfKrfiLgjrytniezVnzxU0P+aaqxgDPQNN5L1pDWk37v3o+d&#10;ZoFgDHnFTVRZWvouQkppWEFhqIpDXkFN+aIbDuADtBg9VC7+gVpQe512qZdElKGrreRJvXTCOvRP&#10;ZdgyYnlB9bE0sSIDFvok0DMmnA3q6+hvlJN6/iB5Ri3uBMj2NNygnz3SxwH/g/A9hxTjSOELyvhk&#10;mGLMLMBIfY7ri1OCqCkUfoXhFwqHrGEDDjF+pAFh09/KiF9h1Po8XWQ/MaTPSOWCy4DfiVVD3phD&#10;XllsIVq0MkRtKCp++cN7ZW0k7kZy6LkO3WSPetIGpfdqs/CgCKUjnlpFhqvWlwp5qUpLNMQgFpEg&#10;kbu8rp9J1iyvPIFG2bwX9qG13qO87ctCmehyBOPUZ37UuKAkPtRW02RUUJzM4QQ8xpp78SlIfu+v&#10;re6fvrNH7mkxOzpfVzQL0NdoXjnzAQAajCARj/J0wzpri7je6GJlbEaFSraoeQNb26u1bejfyraj&#10;PXx8KsR36yIs8dA0y0eP+V/ubrK/k6ZlH1lgjzaMsNxDkyGLX2T5cIdnHpltV+b0thPI2W6uXoH8&#10;GoI8esiru4faqDoV7EhMmP1DjDOI9qVx/V64fqxYNzhce5D8FzSb1qmQe3oumxD+2KGwtKk5ooLg&#10;+saYXLdBXG9BI/XdCV0DP6DiC54BSHFg/tuPjGqzT2euQDUVrS2BhMTSoeOljJj3yiH6TokeCaHF&#10;0hAQGP785paja1WY6GZitcsKwC2jojWgwXM3SMDiCqByTuMVtzlwtyCTep/ieHnSLxE6DivNyXh9&#10;VFWEn8KyIY+tjUHeWJ5epAKB6SHNxQZ2LBmnDMcXiLwR60t6o9ZC15d3NCb6G+GspXOD0Yp2RzQ8&#10;7zV1w6Lz4BMZhUMaaVfE0FMJl/OF7RWGWR5STI8Yr37W38sDyyt6xJUMTsYlLLYMXEYvD1wgML+D&#10;kwbyFk8c8GVoreuhc/d5sue90vn792vBexCN41fSodYMm51qB35aRbmnwB4KVWVwThNJIZqoR1lw&#10;mtMWYF7pkV5zXEqC7QlbzYag0VH1vtXz1jywHlUc/BlZ0d/foFT4+rab81VxTeekwp2ur/Dd2ki1&#10;WP2i1Pl7QgI91zm7moK40ZSe8LmO3REPp8/M53+LvSTjHkAVDODg9MnWKOQrm1K2pk1nImn4V9/a&#10;KBQFpzagotyltW0Z0MIOjOlkp9BRvg4v1vM94+3lhSX24fE2+3vydvt7whb7R+Iu+/3JNnuHVnXB&#10;pcUY8xy7PBaN5HIIs1euZc82rrbIphXs2bZY+y+JRCxX11gCsN9kDd4TFj8jJXjOOlfqpWjRkUco&#10;tXQ4ZFHDCtqoqTbND2iNBphTvFF5Dxngjgsg9LR+/WYtY5URem+q3/n7rPfoZ782dW0zRT0b9Loa&#10;r3VUtDzqc7RBhmSomU+s/vT2TkI7CjSa/nHjZIF+qTymjEzMClpcjuuWD5YxyMOIlla7lR+2FwxS&#10;Xlkn4wtDnshLhiojl0eXMceTF7mhh2ArIsCvK1lHsfYFNgoP2XR8QgqngwB6XQR9EY8Y0gXx1Dre&#10;gGWIConTWRz6Tjp/SaVoZllfXhf9Z1QXPpLTKsyWwctby3DlTb0hP3u4y4XIymf197rA8ub6/z/x&#10;PvFe6/3J7J7yxhq7/FUqgbxfRq7z0gbj53xd5ToYNrnUIhhN6ObovALRSsBofU9am4eM10Eg6dmr&#10;fiBjVEFEIa5CXuWd8sDOKxOaaQ7bASqoM2gqTI/K5zVuKRy0imeO+J5wTgtRPyv1EWZa91wFFeGz&#10;3b3lSGeTc9Q+XDcZsB/C8H1uT/+j76n776MIj+pzaURwQkmFGN3nfFEdqfBIBLRp8lirE/IXm4cq&#10;wxKkVSZ+V9pGFyltg78tZgMQ7I6iJbSkQxPbNZTxwun97eziAfZg/RjLP7HAsk7Ps9wby6wwfqN9&#10;fLbF/ri90S4uGmBn5/W3X9A/zt2+yHbCRnl/w0x7fni+/XZvu/3xmM3t9FJ7juxsGs5KPGcaCc3S&#10;aC1hsAqcetR5KixW0TJfEFHRGzth8MAstfe0X9LHysD80I+PvjzQx+PDPce67rc+40saJa1hkS3q&#10;/ylKzMPJqMD5imvvEW5a8yFCNqXR1rmL8oLmWDUP/IY/9kWfgFJ4IETWCT69QysoCHbwqKNnCmMc&#10;WF6K4ng9ngutExhHCxy6cQqv5dV9ZVh5s3Y6/exbPgFldKQ/gjO+Cit9kcgbgW/V6CLF398ZhPEF&#10;JntcziV4Jx73jRguMEYZon72bIDee+qCZmoSCgPWobxXBp+k0BqDlUHr0GuizpX3Ud9YG4H3nqlc&#10;1Dy+688ImwXCbY3tXXYTLn4QwAtIa9P5crfVDUhkI3A3MOjdZBQ6L58f66ZqI3AQRa6TACC+qu+m&#10;ozBiQS3jaT3IiEX5+jObrUI05UmaJFNxTCOLEmDzs8npFEU0afMTbS3XRiNSUT1BaUW6A7eI/kag&#10;DOoP5LwZIl7QxFfwGulRfOCODIBFps3cTyx9Odus1MZX8zVZ8+fYHv9bOX8qrKfZL/bD0nHFNsSO&#10;t9p44BXlm9iakkjNFiln48E3jynBUP73Faz7V2WsD0P9EeWYQOrUxHaP6W7bRrWyC7ORIt062RJ2&#10;xyGnMtWyzy60j/e32ue7O+wU0j9Lm1e2WxH9LHHZJMtjeOcfmRT2zi+3V+fW292tUyCb38q9ZaAD&#10;WGUh3zEPsTmtX9H+6lEsrOpU5FJYyuHQ6KuObApMgon6qCOASgs4Hb/WvLH52oY2uS+HPfTZ/v1i&#10;cVXurM9U5Kd1J8eidE7rz3logYi4R7p28tYhqU6l4IDdPb+Olg4hMvmrdmu9OT6YnLuhehVRgnxN&#10;2lG0yHQiInZPhJkyk1K4lO60CeRL1YGT8TmQ98QB1FNgWknMDb8glSmvkEJ4rQKI4JuOOkYeg5A0&#10;J/j5rsjEoRN2gIggg4W0cJ0REPLouQ4/rO9GCkWv42ZVWVwYgQ9R9Pee8UIXQsUDFx6y2PUZ2ml1&#10;0WSUOqQ08Zm+rRTmX6bQNkBPSi2g98ACnXelyp1A71kQSoX/jtWDXTz+4U5XuBKfs8AdjvdZkYuK&#10;Vpx3IbuqZEL1mMNGksZ5vOJ83ssoxBBB2JqiPIwWg7izFAKrgqlClir+8sBuMEITVOS5qoCqbaFK&#10;pxPgFnslM8maQdY8clYKnl2EeMxM6+fUePI6KpmapS7UjLZTxwgUMuXBs7kXqtL/zH2Sx5XnlWf4&#10;zEagkU5dV21k2mB88UXPNU5ZgEdXn7eQx0wRNCjS4P9qBlrnoP+di4Rpvjit8360f1LBXz11nDUN&#10;CbGdZesBdaxv8wBdTMGApxavbNOKViU3rmLDvy9vA5hUCvu6iEVWqWJz29N66t/cjk/paXdXjrKU&#10;HXGWfmCmJR6YZmn751nB4RWWt22enRhBYSu6u30Gy3+KgtipBYOsEKd1A9G+NIBMgn1KqdCdu8Yt&#10;RWjAfdGYYSAqojfM8xxtjGI0VU2ETfDLIRbvUT1xhJ/U8xGIT/n0utaN0ix51RzWe64EACQT6zje&#10;+B9c/1SKe8lM6sloHXOlkIRUrHVoOk8/h6RQTXtJUeEx8MjntIYcZA5DVIVLxuE5bf3cp4wgmeqY&#10;fnbQQ81L8t7429udqoBySu3U8jb6Ir6oIYNx1dUgzFCPH4OVXXlShaR6TTueCkPKO+UJtdP7nd+h&#10;m4J5rM7Ne2ItHkUG2uVcMYj3vOO5J7pzXjw4m+oZOXxI7gpg3DhtDvpM/Q+FvVpw2jjSdeNEQO/4&#10;rwnv0ynAxYPWSYBOF10px6AB5FRe0fX3NAiB4YnlQl5NIedHPLMWQ0AhQYP6UkMAycXGo952oaCY&#10;bGrZbIp67eHVjUEwjVQjyO8JiYWWUztPkFZNZ3niceHNHVQPKRfXJ6ZqqvN4eHOTI1rQbKtDlWlh&#10;urw1IPOheeuAdI34pjEsDNExszgWkUB65ApQ/K0WtLtumlQKiojr9T+njVyrLXDd5XGlrlFAQfSn&#10;t7f4bBGic1/Z2FRc1IbptXe1uQkIkpN13P6FDX3+hGHWo0gxu90E7HOzHra9akPYKcvbsuLVbGPp&#10;ujB1VLbxjAMO+q6kDS5ewXoxHhj2fVGb1aqBre7bjJ5uVzs5s79dWzrS7q2IsIVdatosyOwOTWDu&#10;GKG8dKrWTzfG2XoKW893T7ef7my2G3juPOHUufZpkEYI/13g5FECHk+USF/mtTJSHxp7alitHZ/X&#10;6nd/elTN8AaLVHrNp0TaEPx6y1C1mRA9TcTuRDp61GuBmQRR1gbyaMeHTlqrYSDhGzyNU0g6N1/C&#10;W/EANRSKacGoYOWhgfJufrHrNW+4Mg4XQitUxrsIbKEWg3bl1xiLz4sU9vpihj7He+Yv8cMyXIXC&#10;+p129M8cMmAVoHwYq5DCDcPL43NOPsz0obZ+fnRzs9sEtJi0AH3+/GeV9wt6Gl1ofY7e77wvf6P/&#10;/wKhc908cTE7yRZ+L66vl0JoiZNZSoTSzsW7yZuIHUO99N8o9og4QNXhJKqqil5cW4xDOZRqBXpd&#10;UU4mhb4ATa/yVU1DsXC4OeqjalDCF6pktCpWBQSuyM0oNupRXtezPbixRCqovk/s2A7FGEpUoFrE&#10;E4qMQqbpHIRa+xmGSOW4irSEY/4szWHqAD+xaem6/6wIJLh4/XXUNfKFKI8XlzfxOb5ftH7z+w2R&#10;vF/f33UEhepsKK/UILwcw0f684pS9FwexBGYZ5+yf0E1cmHUcOtTvLS96DDQHjXvYRepGm8Et7yx&#10;WA3mgBlgqNqKqaNK1v+7YjaoVAUb9r2MuYz1gz9rGhXr5b1b2ByMdlN4W9s3EZH3rojQN6xko2qX&#10;ssktqtochL6PIuz+bEOsfb620T7f2mhXt0+xd+pbqyDHJqv2l2uTBWfh/Tr2FeMv5569h/VFrC/b&#10;hj6E1uOXsioyXhm7qxE5Wic2SNaIesGCoqqVm8M5KFRXOpZLVJTBpptNd0hryYORVGBzA/1JoEWS&#10;HOZyiz26utktFvWodOLPAFT4PM7PgnrWRJ2UM2xVa1nsmYR4L/DCMmblj/JsMgSPMf5yGFzeWAvB&#10;M3z44pMbVeTvlK/J8+qQISdA0yMP6DcSn0f4c5HRaxHqgop0QI8qVPkKqM5Dr3t5C1+IUyThq34e&#10;9qjPVjSgC61wUefq2BDYFVUZ914nUH2UDAmDFAx0qLIqgIo2QC3KAEFZYOJJBi6OMb0u8ItaQY5P&#10;i/fLk76DhlXFKb1PMFXPeaT3yfsKYqqw+UtWTKHj3GCEOJ+DCCu1jjTIIDilPkvoIv1/vTcAzhDZ&#10;nRQn2LAg7ZPU6ns8pC+ofQkj1bXTItMG7Od+PSLNX1dPAOE3UU9NE0CWyUMHCpQqiKkuIsSeeth+&#10;Tloz3hKBUzsyh6mbmSP6WT+YM+Lb9bfHzbrZzYad7AxDDqeqtETkW6yVHWwLLJVjvy9tESUr2Gjn&#10;jcva0FLkyGUIt5vWt03Detgaer/RzSrZxKY1bTKGPalZHZvepqHFMma4oFVdy96/yP4BFv3upol2&#10;cdc0F1nIgLVhu/pOsL3np8x86ujboT5s9pBab6C+Q+M7HX4T0HXyxUiHrApW7vV+rSs30M/mLQ+r&#10;66UUNJdURjmw2ptyYsqBXV0q2B3yReOQDMHyBKQnf7p2clkADqk+rjxg8AbqJvpFr0ctfO0irg/r&#10;cjzJcGgoYjM9NFUWAzG+jMC1nBTzByGHnu9YRuJmj1XNDMIYfSjsqGYIO3WoNaNEXtVhH6b5IpIM&#10;Sv9DP/vCiT5Dnliv60K5Sin/QxdZPWRfKfUhvT5TN0Ke1zFVkgcrV1Xf7QVGL+kLzcdKyUCGpZxU&#10;NKxqubhRxODhGQSVlwpUUcgIYx7gCE2SJDBVIi8pYnuBZkRjKtEscWtr8ipAVRsYHnE0r5IY5TOc&#10;DhMLX7mwPlfG7wf/NaoobyySAvVyNVGkcNoJagcfNTetnFjeWaG14+YWCIFN26vBi7DvF7XD2JBS&#10;uCePQbwJSuqjFlECKaWQt3VRWZBMz3cDfOtI19bPQ78W4T7fL9CuOuBQe7o+Dk7IEMvDS5vs3vkN&#10;buImE5TT45tbLB/00+zwQdbjm6L2qEVvDnii67ezqzXb2K26DPQ37mEnIbbbA+2syO6maUC/JER1&#10;cF0NAmk1GI88EHqdsXWr2/S2dW1aq2o2uUkNi65X0yY1rGlxzB7PaVwf3uj2lntsqWWcWGaz+zYF&#10;GknLic6LT6X8owejuAJjEJTiKIKCtL/KSx1izoExAmvNp5laR37CzbdTfQit6+bbS06xUG0qN4O+&#10;1+4BNZYTfXB1Ex2aHU6a6K2iTl13QSilIhJkzVRBWKF0SKIwnOp94S2unljqphwETpcXVuk8TdKX&#10;PFf11Sfnvp2jZrNAH5r3FAFbCiGbUCmCgrkh7qBhpgSLXl9W5vSFdfN9iOINUBU2hdPCM/9MDiUl&#10;dVcZdLnVUS60JFNEQkaYQWghtFbKM4YZgJkJjqjXlUc/vL7REehJLOy9KnqcTybVbc0xK5RUGOfk&#10;YVS8YPN5emu7o7cJEMdJlS4Q0j65gYo8qhCipHHaruyAKhbpgnumQE9y59nyZWhOXkVyHRhxFrO5&#10;YgR5xrXW2KXAMyKE1+/UxhOVqIxbI5IyQmeIoKlEAqcQWdMnXp9HXksjnPobYWvdKJvmTJ0eL1zD&#10;V7c5wIbmV/08aSJTL4+vbHNi1A7655QVAjPBSVK7IMRWEfKd43hSr1a9fxXYAKfQblL7R/S9n0XY&#10;x/VT6Ks5cBUjNQcuL64QPQWv9vjmVnus0F/kCo4ogWqpaiwwqIhMQGgvyZjkM6ctJFguXNepGMNr&#10;5m9XjBlp7QFy3GkGYKNJR8e+cbVWa7tep73datzVDlVrYnuhmd1PkWsN87xTq2KgeNUxVTDkMpWs&#10;D0P9PX8oYqMrl7Xp9WpYHOyVC5o0tt39e9OCKmdRNWGubF7FZofWtujQmnZsVSx1G1Inx0gaoMVV&#10;oU4Rl2oWOlTMkv6WilaZAjIJJ8/a1Xtyg+OnWtdydt45eDvxvXBfNFWKoY0wwDMWIGdUwfHWudVo&#10;bq/DcDcyDcVGJ1y0K2BpzWx1z3WoF+07OL5zE+KpLPX4iH6ZFoQKWVqoCnc0GSQmCoV4X1bXfB9W&#10;XNHqEeaDc1buliB8tDiHg/mj2iOqtMlLeyPVoyc8841pvebB/2LAVMgnQIEI6MTdWyj6WV1ELqYg&#10;mqryOt1giW1LaJuLnYwhi8FSFV8VihJoI4jKVvKYjuBNkFHCzEDoKUyq5C7+c45ZY5GeBlQTU/Ii&#10;8nKq+GqmNiA3KeZKEQfQEuF3AaoVxv2CxHg+tNUi1tSJH8mU99a19SN9fg5XYW+gCAWOXAYsIoCg&#10;Qp5YQ0RlKnyzPKnzrBi+2DX0ObdOc+PPrrHHeDTNsuaKbggDV0R1/8LG4DSTRhOlGiEtIyr8fKZg&#10;jFIHkDfWPRaReDw4AG1Kut/K5UWrq0kibUqKBvQ9HC+YFB0c64lgnfsB5yu8lzxOIHrQxI2G2OXh&#10;xZUsb68IQaG9JyFwhANBTaVEzbqyab9Lv2h7YqKt2V++tsvkv9frtLWrdaGUrQeMEnWGm4062ZFK&#10;de1g2Rp2HLz0qY4MKQCJHFO6jI0pVw0Drmo9vy9lvb4vZsOKlWVssLrFfFueAf/qtrpxU7iyKlo0&#10;+fCEOmVtWINSdnhzHAyZdBVEnM7mpTWsXFT5egaFJGewIpSLpwJNy0jMlFIkzJBTE9sqm5cokBXh&#10;KWLxPV6PmpNx+mjTDyLI+/rioBtMYEOQTcnwfXH4IRGQvLo+z/eGA8XdgKqmUhHlwY67mjzYGbCf&#10;oFBoo4vrNFuCKuHyLqpqukKKSt3BRrKvxKltpHxHNKeiPhWsT9Io/n0yYA0FyHsqF/BVPO+NFe76&#10;PMt/Ye3qD5g5Vvgl2VENiBdQcBHbpQpDAiMEmBKvBWhc8QoqratooxaUKnYqEGmS6RG72jOw1yKq&#10;94qCMlKRErgWTJBORwbo2QIVzvoZZ0+to8X5CC/iKHx4rxazp1DRKKVe94efm5YBe34tvVcTQTJc&#10;DRBoBM1r6/iZX117Lfz7Fza4he9phTwh+APYTWS4foxQnyX5k8dXNrm5UUVSklV5g9Hpc7SZarJI&#10;/zfAVknUo3MQTRCv36N1KMJyEbk5LjFaE0m0BDNY0Ap5NTmjXFqbj0J4bWTXflzx58YUmOUOsDDq&#10;UddVVDEK6z0Bn19figr+9++r155f1es7UJk4ZjsmTbBatJFONuqI5231pwHfbNjRLsPGsbNsNTtQ&#10;sY6dZBJpX+1Gto6Z3zgoZUeitjDwh3IWxuOAYiVtGIWwCaWqWQwV7BnFKtqE74vb8lYtbNugnuTA&#10;DWxXzBCHAdc9ccojRFiCSgoZqLDUCd0L9ivdahkt6ykZD6h+eJ5biwEucBEw6j1yRq4thG14x/Zl&#10;r9cX+WSwPj/28ElXYQ4irGSkvuXkoah6n2xI9qJ2paCdnoJW6MkQ4WA9a4AWhxaLw6zSb/QsjH9W&#10;QkVYHsTo+hhfSB3tWgJ86G+EBHpweYPrYyl/VP9KEik6tLv4ncqPSvkw2u9SDlYoGCXFnQf06TLZ&#10;ZbxGr6aclHfKY0iuxEMCBQsUZPDO+bWEvISKkg4JDv/r3OUlNNroBafkPUSp47SN+K4yRm+U+p1+&#10;lrF60gLPUqlHGbYIDWSkAVU/CaH96F73DITKTwMC4UJPqap52i1+XWufnypXlYHeO7/eXX8teB8N&#10;ySNrccvIv+TB8gauv1XfV+9RyiMIpVgs719cb48w5hd4U4fMEihGqvIcAno8BjKYJGkcFqg4hh23&#10;tBYGkUs2LRTNKX+Co/snUeSCgRZoREasCTKNnCoi0XXSddHhyRY8Z5gneFAKIe+rcwwo/wXOV68p&#10;ktDhfo/BF8DKksc9LoBOSAZcDQPeX7ul3ahL/osHPlu1qSOxO1ejue0oh2xKudp2qEoj20+LaSNM&#10;k/NLoeJAUWtkkfI2pGhZiyKsHlWmHD1jwmg4smYWr2SxxcvZ4oZNbXGL5haNcsO9DQu5J2fd+KAG&#10;EkQiJ2kcSeQ8VyTKZqiOgdaM1pYjyRdBvqrF1Iek2iA4pSs4kYJ5qKS8qYc5yvB85Vrdji91r2Tk&#10;Onze7LELsgGljx4l6D2vR+UJgiyq5gBiETvgHEM8W4AeH13e7BaNLqyYIpygGWGVQk+1OXwLwVfX&#10;VMwSxasTRBPpGn8nHZ14ihbPCIOlel/ArvVGXlHTKEE4oS+AODUADSkQ8jrO5yCnlEAjQnRp0dw+&#10;sxpiNhgzRJUaJIDTwr97bp09c7OWAamKrC84obRYtIgCuqoBL6EoQoYsI5NBOfK7IHOgjNWz6HtW&#10;EC3Kexc3/GnE3lsH6H8oOPA7DWP/76QH+mwvTekJ8TzTpPe6jg8rqEfrw2p5V3lNP8vrw2ZHhEf4&#10;KSMQhY5I2BRm6xBhniIVeUflmsqTZbiPKILcO78aYbpN3EuKfGL+BL76ExGLNkx5WRWpVKmXznA+&#10;VK+vsgBpvBLyjIiJNOUtG+jf39+3X/IBy+CFtZh1Tf2m5tk69f21Yer6abhCsFwZcpKqy0QR+s76&#10;brpnMmZ9F90fbVZORoTxvedCQmVcsgNTY60uBnwQMbNb9SF7x4BlvBdrtrRrDdo7orudUOHsr9jA&#10;9lVqaHvK17O15WvaNAAfEbSTRpeoaDFMHo1FN2kUxa1pZavCVInoGb+PxojH0G4K/+t3dnr2RMeX&#10;9kItHY1VOnGzAFmd6GxUK/Azvtp0NSPsIggMJgUPKA41DdOLK83JCEmFJDh1pnWs6TufE8vR+TTR&#10;YeM1BBLEQmjKzHc8ZOS+I6KNwFe89XuP3pPH1byAogTPTBniB5G1UHSi8sKid/lSh0WGpOqY/qF2&#10;EhcKCLfLScdTvU2jOCRNYBG/qY+p8PUB+NI8NekJyyR5mSPVP9eeEpJERO+BtpBOTgb7iEqkBh6E&#10;AFIxSWGCFuZjiAOeswhekTM5FfhgDidiO4VBKoT4vM6PyAkeqnEvr+Or4pAOeUkREXhmkYDqQkAH&#10;WEbsQ19v5MpxvTqDjN+FxJyD/sbRsASZSVwu7eoFAU5phdIPSEfE2eVEwJ2aYUBa9CGbpAjQVIxK&#10;kHC58sGgkqM8kzZRb9xqEWnheA6sZ8o3g9SyipSUCyvyeEr77jlMJrrB8qq/wAL6K8aarTlq+p2v&#10;uO6/iMOZqr6kUYQg0vEzz3/5cMN++cT7P920T+8gGOD5bx9vuZRJBRbBMn8tvOUORRbanPT9FAUF&#10;+L34fpynI3bj+oiXTN/TT0L9p/BXYExR5y3j1QalXF/Srk/AJWukb0f0eGv6l7+6arNy4EuE0TJe&#10;FbNu0VI6V6ON7S9dDwNG8KxSY9tVlqpypfq2DLWFWCrSM2s2tChoZKOrwX8FcfukEuXdUMQ0qGQn&#10;l+A1yALGfFPM9kaNoE5zzp5SANWoYPojaRyLoZTaAAMNTpkQMsWn14jc6CCIWE7fQ0MjUuu8R6Sj&#10;w4Xf9NllD76m48FGMtwANZPw+2LyDHRDAlNJkosNgDwE0fQTWz5sljHLC6uyL5SiGwRRqC7aqCCt&#10;rEJptZ5C4gllEjCGRHaaJ/LAF1ngnKx2dM+DLG+cTOilYfs8wmIN3xeo+qwWEc1mYWg1ZKyikjRy&#10;1HJxoRIGIzb+QEU1IFWimyzv5T2dlAzd54uAnYUR+DmgluAODEafI1IwUXj6IpPeL6PRBvSfdKzy&#10;0oAYRIrHru+H3wNsjOJKBsvNeSnX/5N+JsgTLeOWAStM9MUrhb8+BFbFV4cWnWfC0Iai/FfcXTp3&#10;Z8TSs3FFo9OcgyqImocl7BKjplgx+Pt8ClNSMkzCABPwVNIQzuX3eXofnkDhpdIHx+MsJgyNCHI8&#10;u0MIipKGWES1+b1l91cPXoMUarWpZy7op9BUOSyMX4GAinxArydyj7RgRP36x8e77u8V8QgNJyy0&#10;GwZhYall5Ftr8iL6G9/fDPSD+X94br2m1puLXDQny6C+Zo11/VXw80LtIiFU4a8ghe+s7y/KWzF1&#10;co90L1LQ3pVEyS9Z12375AnWkiLWeSrPN+u1twt4Yh2Xa2PQDTraScTP9lOFPla5vh3EiHeUa2pb&#10;oODZCJXsoiplbEHdeja+bDn4oBExq1jBopFdiaXdFPcDRO9Fa9iEInBEf1PC1vfvaWkM8T+lVSNG&#10;EOlAy3ifwrjx9NouIoMAEZ1XELxzdq1bT3cvrHe1E61hn2ppPcrZqXose1Ha5MThgkLykqEJyOdA&#10;AEF68gHwjzSpPr8X/j6IQ8eeZKwKn2XkqlT/DrRUj4FJO1IqCrJqHT1Tvu5m86UKcp4iltTSMA5n&#10;BJz0Q05UtCm+JeIqy+w8rlUinRtJaHCIQ1iHPHF6cEZYGM6XLCQNI4gx7/aZNX96D9HveILrAI43&#10;oHzgvaAzHG62LowvIPn3aOztDhfPh7lf5rgCUchrBXiHAtSq/8nlC6wRo9Wu7ziQOWR0Cot0U3ST&#10;MvV3Ii4QnliyKiKNZ5f1YANH1C1dX26UikuKUvT53oi1wei8ZMR6dFVnpxwImyY7dzwtnNwUIWjA&#10;JbOQC12PNlht5rkWcQC8Eahoe6L3Z4xbqh8oLuBP0jqipSO0lKahPBRP4BXpQX0UvJHXHVOI+Lcw&#10;SknMCA6qaatfMGq9rp1cu7vCPdUa9PcCXciYFb75MM5Pkqnar+6AR7T5KqoHbjjuL7oTusa+juKI&#10;8YLc2rqOThOITc0V+IJzx7p+OhSJPIHlQt/5beI5W0Mbqe3X3xE60zai8nyuWjPnha/TD75BIesI&#10;4md7QGYdpRq9r2Jd21y+vm2sVNvOdEP4rFsTm1+zuk2uXM2iKpezaTXp/5Ysb7HoJU3BgGOKVAeG&#10;iQf+urit7N4ZVpATdvfqBrvP2hFD5GM4rnQ8uLTN7l3AkfG67rdCf0+Wrwq7vofqJ54LTrahGoGY&#10;XVVvcSJ4Kpg6mzjnNkR5ZT9+6WiYNFGnMFqtp2B3xreXZLDaWH2e7PNrTY0J6OHHe/Uob+xyYJ2k&#10;PxSyaXF6YWGvRKD2gqrCyitV0Q14BYoj7AgqjriTFjSQ97gvwpdVW0o31l8AGYd2MBmpckXfYvHG&#10;o9f1exmNfud0aoOHPK6M5MudTx5aeaO8sHZ35YW+SORbMWrDaOHo+8mAdV4B+tZDboMRy5/PhfU/&#10;HDMhhuiZN7UAdbhzFBsD30ef43I4rpU2Jn/+Cs/1dwqXxXLhPJKG6SV0zvd4SpiuFo90evWYrtye&#10;6xpPL/b+NVpnXDu1CDTqp8khgSgU3bicipDLT1GpUumHSQR9dAdoNC0UT7qnoYw/4akabQwuJD9P&#10;rR1f6DSPQNNn+6knbRAyUjeYECTp87/3ig2ux4mB/8oMuWaHVeTx2sdqoanmEKhQ+5aTetFb3L3y&#10;Grlu7QHg0HUVPeuikUOsE9jm2w062x0MVgUsl//SSrqKR5YB70bo7FDlerarSk16wRVtHe2hi31b&#10;2bUhHW11g3qoFFLUKksbqSwyKyUhc8eAJxchfAZHPQ4DjvqmpC1p09KybnP/USW5zzk9wevePb/Z&#10;PabDNFmQTNQY5B/TufpCozaaAAtKIPUKdC5UoQ+kT1onAuaoJSdPKeYZFQ0TpBhCOinmzgxSSj2K&#10;8snBbElvMsmbFW4HBvoDAzse4qvn0hJzrwvmHGwhCUapqnmI4HXKWQQWUPnftVd4/mXo5tBFCuEo&#10;Tsm4FDIEHkU4LYLygCKbvqwMRD/LI2qRK6fWhuCM+AuqWnlZ7WZfylLoQvh2jYPdBUn0/EVTHqqQ&#10;1Rux0z7igslAdcG1+ztVgqDavFeUV8jsC0RemsQzO2oKy1eQfa9Tm4bCfOV2fgNx0ih8tjYGbRR6&#10;rlDXwROd4Fmgkq3zvkXh7amoeqVqqPSAooN0ZkXEJ9ZNPQpvq7ab2hQae8wmHcnBE2qoQAMUGYkH&#10;8Z7kqIRaKi4lMLvqFTQCnvNSoOgR1B9KDCKhfEvD81p77K0Kjh5YIyOUgfshDi0SPxLolRXkdfU/&#10;5PH1/3Tob+S5PSLOe23BSn8BdPP7h7vuUUi+eFpDT65TwLq8nsouFWe+v9aA7pGvoDvSPXJPMYC8&#10;TrtoS8aGW2f6uPcbd7M79H3lgc9Xh7SOYtZVjPgQKCwVsfbigffWrWOneraytbUq2q76le1Uu/q2&#10;Dp2kKRSrxhUvZZFUpqeQ98ZRhRYX9HiGH8aSA8d8U9rmo6WUfB7gjiCOREF5eH+F0c/gu7oD35bE&#10;BFQkdQXdYCU9wGkVSPM8Dt0LvKcDihFd0AsBZq5R7VdqINEARZhS/JBsD3/7gDrSrQvrADvBPImR&#10;a5RWABg/cqj74CMe3TdfLA70jLEhPK7PgX0rKUTiTPJACiNVmRUvrgojnnxccb08qnZUUe9IYUF9&#10;Uv2Ndh15GcH0RDwtYIBUBzxMT19aBuyNx0sw/j9aNXxRH6763Ne3e2SsHjqo1/R3MmKFnN64Az1N&#10;5iXZMBRKu9aK02yl1cECSVc7ifOQEetnv5n4nqwKSTJWH/56g9X/1uGN2p178Lv5avhD6gUKgcXe&#10;6SUzlKfrnJ4QVt06s8qxlfzt0wNoZO/ZHz/fd/PW929tcvnQz4wofqZg9BPH778+sD9+e2C/fL5r&#10;H99dg+EDg0/CI0OCV5ALdvmNxtwAlWCoMmR5R3ndAiHk3CSTiBkCiB1xKGVQDBSfkvJkpT563U+H&#10;eUy49+haNL6KqteUf+lRYZwWlzy7HpUPO6x6ME/WewStVH6tKEEVWCHhVLj5Scgt0QYRDj6Dy0x6&#10;0J4907fMHDrrDsMaXK/PhXdt5aSx1g0Dfohi4b3GXZwHlhFfpfqsavThyk3gj65r28vXsos9OtqN&#10;iC62qU5NO1yvsZ1qWM920CNehOzoJHrB4+kBx5WsigFXtonFy6NOWN4iGH6I/baszSG8fnJotT0H&#10;V5DiJG1UzVfNBuME2plB3UJRltaL1q8X5VYRUcVOhdBag1ozj65sJ+Tewt+SilLFfknqpL93adqZ&#10;tS4Mv3t2nQPWOFEzp5cVwIO7NaOolWvn0FxSRXThs+RTRIoR6Bs70gcHfgpoLssL61Gt25Bc0YEK&#10;eK7qsGZzKVOrWCMv6ihK1WpRtdOxD+rLKceUzqmoRwOCxarUPSRc9po78uQeuB5AeAUKYy6ElUgY&#10;j47wGu+pnrPQPdqZZQgBQrWAsLEukFoXPt9QO0aeXvmrPtfnUV53RrnqQ8LYR+ycLymOiK4lk4sp&#10;mQw9ZsCGqOPhJeWx2nwCigiSbbmPMUp/xikjqM2jqrGUCjjX57yu0NhxN8ubAhnM4MJns3s+x9Mo&#10;X5WGsqCHf8NQf3un4tFNckoQUeRZgh1KQ+k1M8TvMM4MNINTKPpprvaX94S3EtvGoKVzLAFuaSPn&#10;U4R6cR/FDDGkgDQTPNT3CxX63r8GRS9eVT3bj+SxAV3fAOG8yP+UcxVoKF2ECiLfC5IQ+LDYA238&#10;xJG8sZ+tVi6sn1XskueV0WrzkEE7DHuQzcThfHW+AO5zGG4XceBLicSLI4sCSx7hophDJRbuCPo0&#10;mKFqPovfKT8oQhGo5ZLICI7amkmjrTuG97BpD7vNJNKpKhgmx2WM90JttJSq1MOAa9n2srVsX5P6&#10;dnpQM9vWtKodatbEjtVragcoaC2HIH5iiTIWVaSsTcMDT0MLaRJV6Ci8cCSfPYljfvmqln2FtQcQ&#10;Q6oekvRRXzibirjuu2CvjzFMQU3VVhIUVfzPWleeIlbrWOtNWkYqfN05u5E1RIWaUPz2mQ2OvTJA&#10;/i7oKmkSQgdad89RZ5CcikjjX1DtVldCkYrWtVp1OnRdvC60m1LjOgpeqe6OfidgjSJiheohabhx&#10;SYQobBOhnfq1zwn/nEylDPELJTyFjPJknvdWj9ppdCiflAfU3zmPiuHLCF3PVgUjdjMVOzypuAfZ&#10;S3BMQH8XeotrWAz0ImDj5O4Q3gbQMgwQBD2qy9X5H1cApMvbevCAKwCx6dwhRFFKkBOv1pWmc4S5&#10;VfEItgUEzvKTzrubImLudO22sCQG5EQoXiEJox1TG5VaP9Kf0cCBIo/nXNhH4KJVaXeCy6LfwSjc&#10;MDsoM4Wb8lIJVIg1z1yIMf4M1Y5ymWunlrI5wMSp4XUZFH1vz3MkryaAix8xc5MvHPkgy1Lp1z6k&#10;DSSssuaG3bAFBhugBbrsvLEOT8sjWJ+MTaOPwqi/0VxvkPJHRS4Zq4zZD5SriqwwWEb6t09ECBis&#10;vo+8gETvtFHoPX5szldI9b+9eoUE1h0poATvBGGlqKZhf3ngwBA6/F+cx6/8/59RqtSCfEEaoQGH&#10;2xfWEu1R/X/CTDWpxKbYSOv0XXm734xBhoYd7Meqje0knM8y3vOAOw5VrUsIXdO2YcT7Gza06+Fd&#10;bXvbyraDCaM9tRvbwXJNbCW/j2FSKRpc9HT4n6cXxyNrjvj/39h7fl9VLeu6rOUyu8yi5BwFFUHF&#10;nHMClKSA5CRRgooEAUEUFZScc84555wzGFfY+5zTbrvtfrr/QN3n6XN2N+e0c1q7H0abvzDDmGP0&#10;6lX11ltv3XRfNDUHvvmeJBSwftxgNhtA2OQsCniLxBV5D5I71sz9Ks1Ccg2d3oPXYw252et4pLCK&#10;Sq+CxrpiJtfpT2PVaejwxErGYSuQYJi9lKVo1ZXezXv6f6c7OO1hW9KgJj0CaM0TMvx5M0YtIUcS&#10;jiQdCVKOuVFv3cP0zE2wxEngaAXVbcpXmG0/odY22DeF+ldhQmBCa4vDtFYRDiQKHIdfxg/P4zr0&#10;nnrH1E1TLAfZESPhYvtSAJ/ivJ9c0Pd33yeXfK5mheUaq+FtnrmUQ2VfZ36yZOqnqbHg6tDc53sD&#10;bBYQDXaUi0OrjBY8HOuyjmhhO+WbNOaFjUPetTU9d8HVbADryVVkvZx18gO1tyuANCpoaiwaUW6r&#10;yzIyLvx8aIgufJs5kqJIUTxvO2WADXMGxxku/DnnzxLxyBG30cPXaDC2UyaKqa8ttpz5aFtn1phK&#10;qpyW8lJJBwkh/q/H1RvrNZNoAkbqBrFL4QX+JkE/d2Ll8DeJHvB6/+5rs0FmQr7fx/9n9ZWr5XT1&#10;6m5WGrqkfjvSfrtM/29RweSXy0Qgv6yJKzwqubtdwIwSmOCc19WRs78yKM8QcNcGNsaFpio/IqnT&#10;NBrSIri2zhOUjSBuMAd4KoSNWeXqxLzKD6WBZmPIgb+6s2JMfgCRu2qlYwTNCRNfbBA/1q0b391V&#10;OYYwILzLrdR9mRfcjTbDzhhwayY+NKeE1ATv+wEG3O3GO2P+0I/hOeMdSf0EHzNpJ1UirCIwx8ua&#10;sB51NXmxHtYo07VuumY+X6DAWjsWSLWjz9Eq5MLoRmu0vlZHkcezOIrl+A5KfGwKBzaqw+3nFDAB&#10;39f1X9gcCuj3f6132IFpwoaAM/cKB+laNU0sccaxGORQKYRWFxkAYgv5W2I3FVFbQ+Y8Xycb39Vq&#10;/wJIGbXTC2t8TlIz5NXDGiatwbC323vMhpA3AE/ak0zlGYw8j8pM4XsRfc6USC+w5yD7yPPy84wG&#10;VgE2+Nw80tGfZUgpUStgoHBeYXawnVLk98D+angtIT/1OXYe2ZXksHCb3W04XzGfTYiQ5TI863NJ&#10;HVPxsgWpzKLhZBkZvVUOL7MWkh7NmcuGkcnjSUQvNmrsgOa4io6v7aD2ElycBp9rq76Xhpo9sR0v&#10;etTU+WX+g8H5WRqUG4Tvm1Q1i8oonts6OrA0yD+b7cmR9ZZ+hqGv3vRq0r2vvVpvrFAXlqHl4PXC&#10;iBh/z22evr8bhn//j1/Wp+tgh85OQmeNWO2xpKNtpxiTJ44j62MUIALu5Es57ZfYCC9wjY9AOtkL&#10;53o3Qu2bV1DG3Dw2hrRvHI8APq2u83gqHf1pwBjy/Cr1Yio58Td3Vo5R91SOCbUeooRUOiY0RIkD&#10;DegfH6kT39xbDi2t8vCfS0UnDLX7bWhME0K3Jg9+X5VLcuAPGK3S8dq/x/wh3bl+aJw5LbLY4bUC&#10;j5oqCaRT6+Y5R8oIVOORPWZeWxijoqEV8nmlet2AyI050uQGDHf1HNI4ftfLHoEq6us1bo1Zj5xn&#10;K/m3zYBern1tIpfZCjVomWz2KYjlQBjheZsW+zmE8YlkUvi9hGoEacizi0wBL8KedS58TjJzb7V+&#10;P8CEPg/Z8m+FMRwFAGkfXm7ptM8Kua1fDPdvjTaF4vR9ShBJ4Wnx+eY8VyOSeZrAIQwweWpRX4gU&#10;1ketEQsopXqvKpp8lrNu3URsg9S4zZ9TUd2cHMBtK2Lxm1dDslgwjNxOeRTCDxaQXSdn8QLC+Xtg&#10;fCnKphavi9yOpiTpSVi4eumXsXH16FRbTVKzhop4HY1Ao0qC9cD+uZ85098knm/Gkypu4MgYPaya&#10;0gdpd7Tn1nzVBotdSKleYmMQYMqyrBqwetK/qpDB5yrEd9FNoih7o3dMwBFG5CaR2T8Z0NLoLB1t&#10;gproZx/Xiys2ToTlZEH/r/f23O0xtdfU7517VbNYQVY98fv5ef+6spYQGHYW39/NY0PR46dohOuS&#10;1D+TthWN8aRhdo0JrKn/5WemBhYjCUCjbWyMG4lG9sAVOMWau3hmfvzr8ub4f//vXTH3m37xwN9u&#10;jtV1H6N0VD9mlKld9MD3xwKYWdMZWjbmzioxHE70dxVrx5iSVWIcExy+rk+L4WM1YyzDvftjtF0B&#10;r2xi6AlXuiPhcwt+bkSzw1t49+YYcOfrbo2v27/DOoVhiLDdBhyWeEtGl8VE8lykNIUhTSksUEML&#10;TSaFQWYa8SaaMdYCYmmcGqReVmP3+ctnDOWAtVXMizVwNwX/X/DUjm8pvKfOzKNA4YRUld53ZArD&#10;twCQSQryPQue21RU9J5uJCmPZ+zfVcBLyVgMeBu9sTaha0hpREciSVAq4TAP1hAz4d7f5bT6uzvJ&#10;wkn9/6TYCXglQ8UYdfkbCUEcx2HOKePInlmnBmyih/XMXjyVDCX7ZDHGAuuqUAe2tmZ5S0Tc9xMV&#10;N+Q14RcUWTLjs7RhyFFVj0qZEiU/f6FGuYuUwOjCtkdFw45pMEqn8vtpJzSw6HZt5aJRpjmF2Jqi&#10;bocBYo4cmBbrV5MTLx9emGtUHF6dB5q5KO2k2o1nkxrq1AqbvA86hUEaHQjwhqUjUgirmkhWGTxR&#10;9Kp7ALjW4ekPsZAdgC5P2e6qrL+U9KrVtFYRUU0qXpe9roabRRXyBpLJF0n2SLRaQ4ae6ijPf19a&#10;Q9M+5Si7ZtiM1pFzK+SnhI615uyxc0qQ/k7u7Lnv4jylzCpwYIO5/dMy7RRc24FB+rleE71sIW2A&#10;zGP3jowhAD5D59Qmql4ZEc0lzkOvvA9vv1uU+5DpAvft0OSY9WWveBQUelHdx5kFXB/mVa2YfC9g&#10;FaNT5tONNL3cQxhwpRh+ZzlIHJUJpavECITtxj0GLxojXv7Gi/EZI0M7kuPKge5FR5J14Jb83Nhm&#10;BzxwMzxzW2rB49u+Ry45J62fQrMLw9KLkV8hrYIOjNEsnzksedb9GI7UXWm7aU51Yvc5ndCSIgQk&#10;DFej1PMunfZF6r/Wg24nupCaKXglkOXPYjAZUHX9azfWmk0l/XntvBF8ptFpIeTWixumF95brAmb&#10;w9N7XiXcZZM0TFGf2BvhwLG15LrZA7s77SD8zG1ty6Z/ngzZkFgvm3iwqY3QGb0FzrAlllQjtslB&#10;w6OQvR2Xv3PJN4W5OBiwobmHk8hFf+We+ig54oAenkMjlnAuE0ttqtzVkWuXv7LY/NvKhYPTgjTU&#10;NPRUEMxwcxtI7p+KHRhrBltStIFhmDZIQ1yHVxH4Oa5HUqAdZFUtab3iDjz5Oby3izXLoySlERb4&#10;DgQMdgNcyUqToabnMb9NOmBFQQM9m8auQIJGoocVOLJMsIo6qXN50tQ5xd9SaFyYcqjBGhJr1AoT&#10;FHTKCpKlBTkWuOKc99VifNZq9cgCSXpaPbW5teeraF2W0FV1Ux3rjE57Xjnkt1H9AJvYYbymobmC&#10;hTam/MoG8zOtnJdIKxToszS1ZsEQGvgpp7FZ6OkvFAeCC1r5Hb0fRgVJwKF43m4wmc0lxnDxGFjB&#10;6VmxZMSAeJxmg8kPPB0Lqz4c02jgn1CyKoZ7f8wlhJ5WwRC6Qoy6o0J8dXeVGAKtcmSFyjG+fq34&#10;vh5euV6N+LJyjeh0w92JA91TA4ZK2ZKfNWC9cDNy4ZY0Pkx471022gWxW04/198qg+GzjmLpjC9A&#10;nPGoGKQ1Yskm24p5rYZjCGxYbHid8169o+GxRwFtLpTNMoW3MJsKngVp3+IpA5PB6giXzxiUwnI9&#10;emEAncBrYbSpnt9wfP0C+6oLOXZhVnFhNvEB2GQlssSHiyHVAqnlbcUDr545OFEsU6gsqpxEwwu5&#10;cG47TGM6UisWHro4jjRTIpcRTicuL0ycA6BlGvEuQoMtxPC7zH2t6xaPPMjaL+fGkKYHpLEVGBTs&#10;EycJ2j7lYpKhlHO01NWUJkTMSgaybtnwQncTiyiLBxjyZekewzi9hMCLnkJwx4WtdOc6yj3HMQ5r&#10;qD5fHS7BF6+LJIk1zNDxc3Lem8Nez8mwOkuGps/lnPw9y9KYK/pzCpGLs4d9fQKG8ErOCjZXT+L5&#10;TKaQNqdx5w1DA8j5Zw6bs/SLxqs3zsomqnPmqRUCVoWNYkpCut3Y3OQ0bq/FDs7d75c7ZjKinTw1&#10;UYee1XPUo26Fg+085Ky+qMSLm76zkLwmfi+52iLoWXEiS8t4fczBM4rteaUJFCpZUl77+fRc6uAr&#10;Y+PYYfFYiWvip/vxwNXwwP+LAU+vWCe+pZ1wNCDWKAz7S4x4JLXf7xk5OunB++PLcmViCDzpj28q&#10;g+TO/8mAKSlhwKNfei45j8XzB5PzFkg7uXNNoFN6pfVdyR3WhjVmjUiDsmxkKOxjIUwm5SyGt3rM&#10;4zvgL2Mn2UA1VtNLf8/jbf5MPYtMwowDGUbbDbWDAeh6WENo31vDNXzO1ZX8WCILd2WJG2+YjfCr&#10;KULnpuw0fNu6Ex7XHUM2UgaubDXM1LLMtEoemxzavFQDPgJQdpTalc3n67lYWwBxkt4x8HhuUDb0&#10;PYuQ+EboZ2kyQJocUJj3K/UsTW6Tvodx5CFnyViUR03i5YtjDUiuuk7mlZmAf3WOuhYQRvkW/6f4&#10;ux7a5x+iJXI3UceGRcM4ZwQNEthS0MpKlDYWviGnSLELPgNHhbyZXl8MwY0kayX7ePVzshifBux7&#10;WrLJRq1sy3G83Vry4gVokm11wiM5f/ZQLnaJFRqORpg1qLLk79XC71ntIW9YWTzQ9/L+uhGsoX6s&#10;QWchQN9bI89glZuB4FpuMvdRjrshsIi6HN8MZBmtJYpmAvPEEhgFa47MZqrX93MtefkZufT0p3ZW&#10;UeBcZYsT++ENH50W60Z+Hg3/ekOMq90wGfAU+n6v9sAa8HeEzsmAmTY4QiO+lWHdhNmTa9eN0TT4&#10;f4p37omKZWdC5Z53FDxwi6L3fRcP3BQP3AohvJFPPxEX4KgfJd0SO5FvkDXHdoLZbFrCpo0By49O&#10;VEuNGYPS853AKxcMtXAYOmto5rrmwytnIY9TDIczUCtelJVXNO48oyqPd/V5lmJFoFfMHJJyZ729&#10;hurn6fH9HDeOPN5Ugy6RjeJPnWfVCGnlWy+Rm7w2UROVU+EQHbZMJIDkSSQQC++beiqt4crxJUxY&#10;gfcujLeUP82HOiAKg93Po+DOerydG0WBw2vIhwg7uZplj6xeYD7uOBPBNUNZQ71cytB76Wk0jL30&#10;rh6wM8rSBoth+YyBnHNB39n/Zy/mwjSXW03It4f6qh7EMFswJxt5Vqk8Rqi7i/xOD5MID2pVs0Fo&#10;NGptZTZS8jD8T01hO1uOKBJvGxgGnSOAjPK68eRykZ+Tj50bSAt2jEstZ4chtWznJv2Pf+xOBqbR&#10;ZH1ioyM3Lt83h8kZJc6bTa5LazhuNrk+7DlopP/583oaIxaxSVIpIOxP2Ifaw4lvWxgFkjYsFUPJ&#10;4QW+kvKnes5iJOpFqTRqnVr0W3TbllJGz5zkXllr/ufP65JBiwcYNeSZVVlGKUkRq2ZqKynXcw2b&#10;2u7NX3N+C2PP96PiUTSxxlSnDxgDnlyKUaMYpyH0HMpI0yvWpYmhaoy+qxJdSIBZ9AOPvL1qfI0n&#10;Hle1WvzAPOG+NPh3J+9NIXTRgJtjuIbP7zLpoSn14I+oNQ+uXy8uwBFQjEInlJVTls0chLjj56xV&#10;+6u5Phorx1GeqxfUqASsNCLD5bWg1f9V7xXoco5wYVawIbTYUYHsVOCAa9hGmbnNUuRZD506s4o9&#10;00ftSqOe7Gf4WW4chu1+dt4o/JshdYnl8walG6eOVNLnUW9KLqvgVLEXNSX3hLWCWNa/PKHlfFEZ&#10;NZlooTfNKJ7cYv93GZj+MtpKF2kmP4e06GXlRrlpax3pSP4lGeK0LCPYPDb1b2BspPpDKkPI7pGV&#10;dKIIKh0GxXWxaURZOjaRJzjfo7zHMQAfc8wtNAWsnj2IiKEwPcJFovEkoyN/k3KohrWlM38+bF8m&#10;G8Cfc5FgRLlZ7GGB7yS/1cOojnmcNkkXrUSNVZ4/C/QXFmqejWQd1FEjyoCuw0AU5PYzPd/cWZIk&#10;SzEANx//XmBFOcaDHJC8+wzysvsBLHYTwq3XU5JT6sE8/o1h+H4acZrJZJ5bVOPMG1WuFacoSikW&#10;DNHXauCpfRBkWoqlANR28IQNGhib2S9soP/AS1r7/Z1a7h/nGWhGFLJy3heFnJz7cYEWONsWnQNl&#10;vdfv6qbm70ZBh/heYgeSVTRs15HRiee6nuuhV5YO+J+Un/TIOcw+yDluWk1Uxiyj9UMHxrM33kp9&#10;FzE7ykga8KT7qsf08nUY6I28bKUH6AOuhsH+lwEr+P7V3eXju6p0JT3fMAaUFXmmG+l/Y8DvJAOm&#10;yQFCRz+IIHvJc20kEcDKFMlCk04hhHbYmRzpA+ScGo/eddn0wRicYTTRDI9r5yuN5IxlRRcKHvkU&#10;4JgAVyY45ZRTo9Xp+bshs144E5uygID/E9jKObAGrGfXYH3MP+t9kwdeu2gIN5XmBRlA3HSHbCsR&#10;KzqnDIutfHY+7CRPkxm0l0fBi7ULGQjFz4cox2g4WRpHcr6N+Q6Gcmffw4I5aiuUKgPc2AuAFjt4&#10;b0tVFzHqq+VJd5N3bqG5O42c4D3STi0C61xdjDTLdrqzZy1eVSyTDlFqjgaogQW1BRbLVvppEw0Q&#10;7nHyFhiUBruOMNmpCBcJ+S460MtH8zFJ+gI5LNILgj0coriHSCeSxI/SoyziP+Azu9msJnc6C/D0&#10;G/RJPX/SVlZGpciCyiym7Hkk/LuwXeSy3vbrxZwIwbXfwudYN3az+EVSCCH2KXL+1ahqCIzp0ZLK&#10;Z1GTLEcpOaw2EtBQc0dSzmm34t3cLPTGSSHCWU8aJN/1d4kXGN9Rrsl20hZTB8E3r5VRhci5LYlO&#10;bXTiouCX4XzKq3mdQFxqXi9eOzcN0W097h+OovE5PP7rtw3x+5U1CXVeCiNt5ezPqSDgPSijGY1t&#10;I2/eyWykS5T2dn03JN6Axzys+sOxAC88CdmcnzDYqeXvR43jQYwYAy5VHe8LEk0oPQLixpeg0iNu&#10;Q7CdEHpBo6ejZxnKRBhpZ9Q5uuOB20LiaFb0vm9A4GjMaJa2N4JQ0wyx5qdPqfkPTSUk08Aknu+0&#10;R9Vp8K5zfxqANx6ckOiFkz8rqIoCRqkaWhD2KzTf+Pr1AFGKGfjzJsDYraDI5sii0FkkwDqyBqwX&#10;njO+dzLw3HiTGz00aMtIi6cMSuQRN4bMKCwAV4oiKPRQiARKuLA1WMtHqWbIoznwFtlYlGb2oMah&#10;BtBBuyZYqKKPHnoxDcIwNElsyiDi59RobskAryVQImc3lTZEZVnEDgO3jW4VHtxSUEGutjALNyGh&#10;DiPjuYbZKXyUQ4uRShbI4yj8DNFVDTbncnkKoKHcUULoFdMGpHroCcW6i83v8oYt82wBkNFgDA8v&#10;apxsOp5/EnAX4MLrK6StAf8LXrPe6bzD0Sgz7SNCEADbgQeb92NPKG9Mg+B6+F4irsrgOp0wIdRZ&#10;K7moiW0qINXQxe2hF/uNFMLz1Rg1hpN4ektZSamQzUBZWzed8/B29VzZI2etZq+J1zi3opmjJzyD&#10;a5NBLKMQw/o8bdGJF6YFki/M7/X026jNpk2Ja/EfePs/2ER+ZzOxzrsVEGpbUVM796vmKkDWTNaA&#10;0zzkNImA/t6i8qiRwFZy791s/uIMGu6KWZ8luZ/TkGj+gDxzHi74f7u0njm/X0UTBOmG16gfC2vQ&#10;Pli6Oo37VVGhrB0zMd7/nQEPgfs8+k68MqNDJ71QL/pWpIGfrqNO/xsDfgt+dBO8b3vC6B4VK8aJ&#10;Nco4TWFj+TwWThkQhs+zf+yVUGibGwSuDJ099sGr10uLVmukqTEB4zUCTUZL1CmCbU15OSnkpsXy&#10;6uXb2x1HSsLPuWSU5lfhjTOXIpOk/LsjjhJZwwiAQ0PVYPXIvpdhvN542fQhMY8NpoS6wHYayQGV&#10;C1oIhUXgoEw6K4mGbVUnkyIfx0Gm2m+An5u9mMbmzcq5nh7VUZhpegIGr2i35ISkM81GISB1GaTV&#10;994C59oJ7xppVulL9U28kqGenlYvrlGqUm9YluVHsjq+C1+UM4enqemcUFl+94o5n6dpbxqpdNEs&#10;yJcExYpAlnXKCxIKih74gjOBWbR6IHnIWzCgNLuJRbnfiXSG22wKqa6K4S6f9WlCaQs5N8YgaYHn&#10;uFGIvBq+5la8n23Ax7Pn8NMQNBk952eYKVDmRpeII4Tyf/y8FpLDGm40Rop2sMbh99RYPbL4mddf&#10;Q/bzPA+xBb2tHj/NeOKaWBrKw84tH20k0jE1+OO39fEPjn/yWdaMN0B82ex3xmPmjVdUOk+p8Dp5&#10;/bxPfpaMrDxy1etbQKMlH7DYrXPjDExXJK04yO132g1NPQznV84dVIhyDjKbmnRr33dD40P0nUdU&#10;rReLaj5K91G1GA9ZY3JZmhrIf2dXZD5w6Rr/kwcejFLl1zT2j6Q2POHJB2PYg9XxsHcmA/74f/HA&#10;KYTG+3aiP7gbkjuLvv44VuKBVdqww8hQWgPdigfcR5vjEQAkjdhwWjRaL6uRarCWTH2+PerLaR/1&#10;bxnFtmNPQ9MDW0vOdMot0IlNS3PXnHmywLC/53KS3XPK/2bKpYZv3rtgItECkYCeWdTb90xEjtzz&#10;WtA2ksz9QzLmdajEqzRw0JEPKk4626ZY57T2J9Lr4UI1jE282KJspiDQYUKyTdQHRXQvWN9ELNwh&#10;04dgRXnspatnPRduF7uy4V0aqegEB7t6zO8Ibc339CZyitNoiaLxZPlNF5MGm+uMubyUDJ5DMsOy&#10;6UybwMMlYXIW9u94sT/wLC5yPZ7lo8Rawiupx+W40L3FgWYCPlIeXZR64ItFwoJ5oc83ErDstHw2&#10;DDQ+yxKNG4ANBOasLmi9o2Utzy1NWZStxGvz2Mg0/8mRphiE3/U3NoYE8MBo2k3Hkt5P9Nkyzjo2&#10;FMPhvCloOCLaMqV8NFzWiG2msI59gU3g8nlKWHi4ny8Vpiyaq//jl3VpI3F43BFRcLz+AVQpvQe2&#10;J2pcIvpefyOc//7bxrSRGAFkLrVG7HcTWRdxLug7FUpjzkb+nUPCh7m2TQ1GKUkr3A2fDcGfrQd7&#10;3ZYsGRJ7MYAD3w6NtneViq8ArBbWfCSFz9mAp1WoE7Mw4J8w5lGIun9JHjwcWuVgOotGAWZ9e3e1&#10;GFaZMtID1egJvisJ2X2MKmU7UOimxRBaKmUzxpR2xoA7IL2z7OueSZ0z657lMFoDXDFrOGHz58l4&#10;92FEB5X+sU57lRKppVPtp6AFpgzSiDSETu693lPCxUrCYI14HbnyalhfAlhZBy2Ro67iVcuzMDe2&#10;9VAPbldT6nIi986lJA16N5FDZoeVWCUDRKE1EDDb5+xXlPGkh1zJrn8AyU+ZTRrdYUJmF7u5sKH2&#10;Tm7OLkKzPHZFr+YisJ5qacZdeC+dNHvRa94Hhc4NYp/heBK1g0gvGQS2jpPyXLQ5DHdTWAWAkuqp&#10;LIiEMNsFVAxFczNBCls59D55KFkK4/XU5Kz/YsjWdjahjXgVjVGShgaT+LpsCGnuKt9pJzmZn53q&#10;nh4sbg3xrBuKg7kMq3mNi3SHVEreR08pQv4PPuNnCA7L53+RPKglLRlUeksNMpVhUkiLrC4L3fpy&#10;GhPjvF7AoIsYlwOs3DiWshEsn8lOS+SQRrs6MZE2vdNoKl2md1hPruFoWP81j6hQy5YhtZ/oaDsG&#10;Idvqt59pJnAkKu2KlzBiDTiF7s70dSoh389NceGsAYVZxJbieN4VnneF1/yL5nyH1S2Y0jch8qml&#10;je9n3dtNQqRaQ/W1/u69d1xsbjt0RKnAlnpcXms3L+/xJjYZhRBTTZrNyg31519Wx0W0pLYN6Rtd&#10;SpaLUVcZ8Dhy3Yl43amE0cmAYWeNRk5nOCj0lxA5BpUshUHTjXRnjRhZtWIMr18z2t+GB/4/GfD1&#10;GPCNhNkY8KIRXUmnvkmaawXlFUUrQIphDK6X32wnUarBqnNWmJxhjmx32tUyxFlbXIO2FLWIJhsN&#10;L1MrC3xo9cCJFsl7JW4kKSUlbQGy/JuGayODnnidra2g2aLcmylnFdoSZX5J8LBPuVCD9jNKSGNU&#10;QVG6pE35fohaRX6pDbyp4zoMnUV5vWln2KENtfTG5sEHDEcJTw0jPdy9DbNP4IX1GgI0lxVhB4F2&#10;FzbMNJxTgF3vu3zW58nLu8gVADtzzBrswvTaA7yP3GGJ8Ln0kLm7WWrTxaNXsrSih/BRD3jEKesy&#10;iWBR6YUN52zJE0QyPL3MQs3AjHVPw9Fc19UAbBEUjDvFuSa9ouJspizcLbCk5pFIa1bXFNG3zOSm&#10;c5YNQ+qgk/r+eYF88gyAGp5YBDvTIPVcG1bB2tkIjc+QVc8uRRMDTbON+R5nMd6zAHHm5X7WaTYn&#10;jX0VUdA2Ql2JFP8g/P0d7+qjG8+GlUj34F0d1O6oUF9jRKLB7ndsrIwzp1mwKXod96MQIj7gUDnn&#10;Pcvfls+9ifPYgPdfMO2TmDelT/r8//b7xvgnHvw3gKmLGPzvKnUA5HkPnJtrWmAKcp5zvmKez+HP&#10;idd9hsHoF5ZivKYBhJzMJlaH2hZNe5mPThoV3e4uHcOrPBCLCaHH31c1vsfbTipTM2bggc2DJ2DI&#10;35AXj7ibziM6kwYxkWEk/cGj+Xn240/F2Ib16Qe+LXGhe8PE+pD5wu+iF90EL/ze9RwAXPKjO5Fr&#10;bx43MHEOVrI21sCImz2xdyxlPdpCeooasT3Cu7CJzZSFNgJMCezKtU+iEBizahup8R/PaR/6Spoh&#10;NMSC3BL1Y5mHdr2h2GErotyJLBesodpNZwnJR8uzWbutoLdW6FVXLFChDJsXnCdlR1SBponOOUSU&#10;ErKfjMtNpBNxI6n0MTaDYvZ66JR7MeDThL+OmEi5KZ5VDyyX151ZgMX80pxYGqFSMYaVeujCfBeU&#10;BfByPl8wxUHJGkySEWFBLJjyScq7nbbg4OcTR8whUSzgc/SMorQCRoec6iChwBy7eGSixdI5sL6K&#10;mkKGdLtVh3BAOJ+hjKeGu2Raf3o6p6WFfhplwBOMCRXgkvWkIWU+sCGgIWrO5xIg5zDrYmeRYb4h&#10;bR5oZY6pIYggS+vcCDizjfO9yKI+Rni2jwhGFUH1kcz3rK9KO3SDcnO6Iv0To7OMZXRgSGuO6qHX&#10;N8xdu2Jk8mCWa86x4H++QskKY9vLBrgSz+8wOUe6HpS9pfc3tOdap/myXDOxhDQEXVIFhqcB6on1&#10;jP7f2vjCaf1iOZ7f8zMC8vt7TUSbLS/5PKMia8jWp00FDlDa2+OQLzYBN4IUgfBd/kVebJQhaObz&#10;TvM+5vUXzlD7v7AkfkPK9mfuwRFShBWLvsDTk6ZZLpz5dfS+r3wMrYIKB+2EP4I4f48RTwSNnkkp&#10;KRvwtxowteDB9P5+cXv5GAG98msaHL4uXy0+r1Ip2t5xO7Xg+6LvbWVpZLgn3kTk/T3olc0w4MYY&#10;dnvC6s433RZLh3ZJ9zXl9woBsrFt4Fpr0Eke1/lODp6zHxzPKgVy+fRBf3YPaaz2pUvAyOL8eYxM&#10;nsDhczROH+0T8D1yLVjvq7EmHXNyYUtIefKGf7dXORNA1pJuSmHOPfdHVVAFDS+Rm4j3Qc5I7jwN&#10;zXLc6OhYOrF/rOXkNNrt9G3qYTVO0eqkSMnPAloaq6G1h3/TYPXCGrZAjx7bRaun8oLl+TE+irI6&#10;lc3xFSchtp+hLnoaL5xLIuaOhox5nKkhqV7XMo0ob66xpjojNyLrN/1meHpVa5wLzxJGYjBhDI5v&#10;FIXVW2bVxZxDZ82nXOLKdVZf6wbhZ3l+entLMeeTmkaBg+0mJ0awdNqnqcFC8O+0mr5Ouuf5uW94&#10;KxztFPYLeLHZeC4uco3ZyECgKwNe5qdbIEtc4u/n0ck6dhKCR6qRM2gNbeOlcz+PjWxCnpMlKMNS&#10;P8c83MPzND924zHXVoPb7+DfjAaSsWqQqb938p9EkYwsC1YlvIGoaT2eahGbrgDUFTbdXxUB4Br4&#10;uUYDYgZuAhqvIbupgt9HD3xKhJ0mkYM7FWljo2CT2kTDyCXuh2Wt84t/il62BNJptJiG/uSBCZcN&#10;oW1s+N8Z8GCMdwQeWJWOYYTf/Rlo1uHuuzHge5MBt8SA37ragCkrddADY8Cz+7cu4BhK6hrx8D2d&#10;Timyvo70b/7U/rSdglDP+DS1oEr9zS22WVNNw82TJuRH6GHz6By9rAargeskNWKNV5vT+Gze8TEL&#10;MVpKytM69MyG2r6HRpvfWxvNnYEafZqNlIdD/6nCUYS4F1Cr8hCsUusojUrBODVYw2c9owaaSlF8&#10;6Sw5m+VnNXLJ7QJSEv71WpmEb6joolChYcn0TxOApKC4kwGOHXTaG2GtLXs2JLDQlxGeZiPOnFoX&#10;rECOC02jzqyypPlk3llsY9NjGBZLjljD7iqhw7D4uCFkEgwr8IkzCHf1KAw9S+rJ5QbnklX2wGnK&#10;AR5y+zZQYZUFk7Yy+SelEWdEqc54heb136+sizNsJoanoupJ8aLYDviLRAsldVjoGqz5aUKni+NV&#10;/ZvA0zHOYdViau97iU4OkcfTb2toreG44WiMKxcMTlGN4bffxQ1CQ81SspaSDOH9ToJe//nrhuRh&#10;3ej0QmIMW8m9r75PgkyJocX/LL2JIl+B4io6v2ImkQ/v9Tu1cQFCiRrnuOcCV6LcRibiEW4+5v5J&#10;rzoJ6BWmHf5GWmEIfUgNKKKmg1O/it6lyscXFWslA/6B8HksNd8JeOKp0CqnE0ZPoiY8FnaWXOhh&#10;NvBjuBrwaI7h91WI4ffXip7lykVXSkl9byuHAZfEA98Z79nIgAdugmFrwB2Yl7SQ6YS/QVpxiJlr&#10;K7PjkgIkm5XKkU7a3M7aXQPV1RBZe8m6aoobZk+rkVrb1eDm/tgneUuNzefkqRpJyB4DF8jyeRp+&#10;VrTxUeM2IvbveeCCz/XIBpyFGwujYmnoV5AuN+OrnmE/bhJHJ4TW+66nYd4c6Qjh0hFDHbyqBmqp&#10;YS9hsQaq4Waj1ZA9jgN66YE1+AIIUmgWz7v5nwr2hJnW1yQBbKelb8dmOpN2FQAQQ2CJB+oae4MN&#10;1RKaW2zJMyfPJSvRUQ1ML2xp6CBRgyGqyHDyAJAwXLhLpvZLwJZlJqegG34aambifeY2G5InxhDG&#10;pKFKw1Rc2/ZBF7geXUArAUXk07//ujb++HVd/PNXyjKgwj8znX4L+fdSgECFA9LsKGmZeE0BIx+d&#10;SJBpmoaa5oo57DSkzrORJVNsxQg2oRP9Bzn1rwBUv6B4IQimIdgd5PU3xJ31o6WRLxKxJLf66YFF&#10;9i2XuXm58e6zC83NBEM3AjA/9loYSfidLxdlZvXORhVedw31D77ff5IHWyvW286f3CcWzeifBs8Z&#10;zZz39WxGkjfcfC6aV7N57lC4DcP99YKyPcsBOsVAfoi1NKCso5NstTz1iV9G3zIVkwEvYcDZOLzv&#10;2JL/fwwYmR0M+KsyNPs/VDd6Vigf3WBiFQz4nnj95tujiQh0MYTWgNtff0ss/KLDn9UCN7mFfI/M&#10;LU8zg9lM7eBSgFB8Qq+7DJrlCuvEGJsNChqqxqh3FZQq2BDkGAxSw0t/w9hUpcySVHpWf84OM4tc&#10;CGL5Pn7OnwqodCflUTQadmZ1+b5276XRKr6h1MdCUzHFdsnWtPVtYjdYR/zujVJozdDCJnEZO5Zo&#10;JETojQW2fNTAJR94+BwVEWU6uSNnzrFglcahESTJU8Ju1S9WzxvMe0+h9okcCzmSHsmLZ5OCAFqa&#10;MQwAY9+ynkxwRmAp1VFZNHoQkWFLKDaqi3pLPJGcYclGY/U55uVLCAE18F8IUxOdsTgmMlERRdDZ&#10;bFxYhulZuN680sXphpCQU87PUNRc+zjh7FFbEPE2ie5pLisSzqLfSx100ZT+Sc/oP/7YTFhJxCD5&#10;Hw+7F0+8UvDHnNO2xiL1U261NedkVLyPpSBDzCMw4gQF/Z4CWQJNa8EgjIZkriUFStKSNXjiXXhS&#10;kWTLP25ueuUMBG5kbpVGfJHabOoI4lwSyMQmJ+J91oWLoatIYlugs5r3q3qJpzLUd/MRaRccM2Vx&#10;XSwjjN9MevEH52me7aZpeiE2oHj8PiKsWZMAieYMinlsoj46k3kbAN4JruEVUoPf18+MPhWrxoAK&#10;NZMBj6eMNBYv/COEjilFIGsyHvg7ZiONpnT0ZdEDD9d49cLlqsewGjWjK9rQ3clze9+OmDse+B1A&#10;rMbI6bxvHgyI1RaFjg433BoT2jdKPAFz90xCyhJDF9hQ/4EkkBMVTrB2tq+Dy4x44Srqvk7NsFy0&#10;cHL/ZMgaqDOrDIXtfRfgchqF/fCCTsumUmakBqyNJQ1sQuUsTSw92eEACjtqtHksq544DbcjD7cX&#10;YTelXUNp82jDa2Vv3TxKOCF8ETIvKgYq5q7Al0n7Yd7UUSur2V32QPYwJM0hZmrLs1yDJzTXlRJn&#10;vTeLUcsvzhxgw0XDOHPHgyyCP1X/U0jG+MaThG5crI2qgKBFdRovcQyAyQUi6KWXLYBYE+NnPQ6L&#10;+QyL7CQbio9yj/VaSRVC/i2Hr8syqnoOpxO4qKRB/htqnyH54pkDUlRgFLHNnl+kUQW/bIRIgBzv&#10;a3ucKYJ1U8NVc1RBIj2WAFP6vAQgzUvlEcNT67gCTGfOATZdxjNreHzvhVM/ib3m+WwWzpf1OM57&#10;W/c2GtCDJn4ymEJiUPE6PZnvvwcD38D7b8LwZKj5XlIQ9abmnUYK5rxJmM56LXpTiRMOFdPvmAZJ&#10;48VlkVmWMsoQUNsDCCad1IFbKYTmGp6Wh24I7yB0vLto+hnVLqnlb+H+nAXQTMQUzu9Xo47f18e/&#10;ft+QgCv54SthWbkmnNDhlHnxABtMZF5JlbXM6EZlypOATDcWcICTR2H5IbbevVqN6FWxJiBWA3jP&#10;qFDigX8oXS0mooc1o0LdmMoxDo7013fRjUQd2BB6KACWZaXR5WvHF+Wq0chwd3yMFlY3OpOcxtDo&#10;ujvjLUgcTjD86Hq6k9DMan/dbTG3bfP47z9vSuy/nI557SUerSDH34IQocCeXIFdhNF5/Ixryucl&#10;mV/aQA2tk+QTNqRqpO2w26lrqw+ttOwajq1UexRrzG23WRb56omZSW4ZY00zvfDkKn9YzpW5tooN&#10;bysouCBZlkQ2Xy6h0ZqDuqNIbXRExKYkoE4IACq2ylgeb5aph7n2mrptRE5ZnBsXIbkKL9oapHlX&#10;LpP4hbN4uEioBp47Z7x5aUBa4gU7igVvMndwQjXPnWUBYTCXRHbl3OIlDFcNx36xaYCwVdVHCQiG&#10;mqlGq3Qpjyf4m2UUWT//449NLOw1eM6FqXQisquGsS1vAmMSMCyBpRIRtc/fCYH/hbFKIVSYTa9h&#10;Q4Oh5WGIFRqvG0Wu42betCGxuZSblGi7LC1Df7nE2dgtE82fPgAQaXwKI3+Bovkbj5JK9JJZadLr&#10;pDiB1EXLSebKkjkMib32WTnScN6GiczjdgGKBaT2UGvxeEkBvgUY+w5q7f/is5yVlJr61brimjgC&#10;1lz2FCSdC3jvFI7buGETAjXgAxyHAOE85AIcJgI4hHHaPWbJ6h8YrpuqoKA1a/PlpTDTVrFxzBnf&#10;AzYf1Eze1+9mGnQebyYhJil+8Fn7mPa3i8hBbOX44WlxHgPuVqU6us0oTpoDE0J/zfTB70tVRVK2&#10;ekyjK0kD/hFA6xvYV19SOvoCKuWXeOmR1IJHglYPuJfwGRH3qw343f/VgP/uvKQ7Y3zjVylvgpZz&#10;/ta4U1mPVE5A0JTFWrZrZjtA4QGivzydIrMOE0qPmspF+P3OxF4EfXcVSptLptKwT+S6zeqOU0Yw&#10;anXZpFuqu5WHoufJlvkxzVmG7GS9+TSzpFSf2YNNTv22U2FYoKUrpG/zEAM9eYm1RcaVQu5K1ThC&#10;RUnYYyTfhxWcIw/ezckdLY5Q9CYZWvrognWBywfW4yXJlyIYkkPlDAxk+p8AkPlGbn4wHEuCbXgj&#10;vY/e8Q+M6BITCQzlUiNCWlCIwNnNYz7KYkmAEAtVYn5GOs27RD4Nt1NY6SPnuonz3MZN2Efd0VDV&#10;kM6bocfbgSFoRBcx4DNsHIaQx9gEdjO9by3n8wskjUSv1Otbp7aUY5hePGQ7nee9zDP/jReyJGPp&#10;LHGFDfU9PzcH8tbT8MAXs5vuoq1SuZ/jeDPDN2mUqwil7dX13A37Be00JqmKMq1Sfm/3lcZZBMLc&#10;LHOkkye7JyBPaijXTzKH+ayeeAVIquG1niMrSiaeOSXBI1YOYM55bAKsOYrhSnlVQVKRgX9eQnT+&#10;EueA4RqJ2VftNV21hNIG57mCnDsL8nl9jQzOk+Pqja0hCxRKJDFiEjhM38GIjvRiB+DhRdbML5eI&#10;OjbPjB7VayUDXoIBmwOPwYC/u69KMuCpNPhPoZykAeuBExPrzvIxDA+sAY/gOZ8wUrS7POhbSv/p&#10;gRvT/6sHbsyRPDAGrJce/HSDJEO8mu9hDd8NL/HxTSdIAS5z3/J5S6UVp9GR5JJl0slW1RNjtyHI&#10;ZqCjGLpSQuvSZAfKjQ4Mh0J8RP4DBmqJVhqmrC0Pva4MMBleaSwrBrth0Siu3RDuG40WjmghellC&#10;mW8DNM6s3pEBtBIarkLRx8jRNF6N2EL2DsgcTizcQiyupvFOTjKPPRT0yUwgEWZDaFlZhstZJjX3&#10;lyagCcN2t3LxZAULGwRc9P5PWp35mQtZD5S8ljVhwthEAlCGBsP852XE1fDIbh7mbv8CSHH31/t6&#10;gUU7t25gXAue31q1Ia0birmuIWkKS2VZYQjWbM131yH16gXXu+5HcP0ERmpZSEZS4kADzvzpPdQ8&#10;zlxmHhPQxAZkPdWwUK8uLpBa+Aj1f5G66FFsQnC3tx48Y3xPPGN/wDaaRRyELgWR76Pn97PMO414&#10;VnP+qcbKe6exrlwX+c0eRhWXixMSBKhMTfx8jdTPMwdNbC+um6G43mUBgNMWHpOah0aOR/R5fqcU&#10;tsOkMpTfz6JzqLUzjxxXupc14fwrUW43GimU3qdFpCHSZjOqr2dP6Dmb2z9Aq/8J4CboN31cN6iZ&#10;w1J0YsSTmlQI689wfw/K7VZUYR+kjrVTomeN2tGdMNh5wJaR9MBjUd34EV60ebAGPL40gnZ30wuM&#10;EVtGGowXHgVS/SXP74sBdybn7XFr2fiYWnFLcl/lZN9E0K4xSLQG3JJRpJ1pbPjqlaeSB3aTM1IU&#10;k9HhuPFatfB6K9C3kfRFp7WzCGC6zgtrHbok4od7yeNPIcpwhajwMt/pkniMZVa+q95cPMW+6TSG&#10;1qEG1JTlUC+Z/lkapKchC+QWmil6QzpyVnRhAII99G6sW4lQjxdngVlXFkBbCehVwkYGQ2enrBk+&#10;q/buLuDoy73G4Fi9O4BlBJvOs6K/3lDvISFBwnoqIdmKVuw8SqT8ouRpuiAYah6M5ULz9VkhMZVq&#10;eI6GsJKOGMOxXwlnRT0TJRADdFfM7+fOp3G6KG0ml10kYu1Cle/7q+AUXsCpCF50m9ANKc2rE+pa&#10;lJERlT1FvrKObhRBN/NkNwrf4xfIEtZtBXz2sDlo1IJU6T3Uz+YzDavcPATWpGEaGqYuLf5mvVY2&#10;mLI8KXdd9CURBv3OShPxmUsR4pNa+h+/bsQ7M0ibz/T8TRvc7Kypm+eK8osy/yaazv8zDVJkV5ZW&#10;audzQ+JcjSoEYTKJIwF4nOsR6uuypmTCmTborc3TbZb4RUTba8z3FujSwMz9FgK8LYbBtpiw0NnQ&#10;jpfV6IwC3DxzNcG+aQX8pHIaFZlHnwKfcO6QZUDzycN+F0L1hXRvbWEt2Wxi6H1C/EPE22YTQugj&#10;88ZEz5r3R9eyVTHgQh3467srxLeUksZD3phcNOCf8MTfAmTZTjiE/5sDj8b7DnO0igaMp9UDd885&#10;sB5YA+bvbW64jzlJ1IEJoYfTP3yJifd2w1kCkw3mhrmWTcrvpEa6FRiviRuVkUOaUwR+kRVRztqL&#10;vhv1UYQZdq8nrdk1gbVOpcF0QUCQiGMd5b/FEmWQMp41vleS8MmjbA2b8/gePbHcaidAiEZvwLD3&#10;42A14B04yaUY/DIOc+4CK4wcWOPV89rILAdaxXcnqdm84ABhc+P0RuzClnK2C/awoNPMWX43fD4v&#10;EMHOc4QTl9dbAHYK4JS5YJpIoLHgOfTQu6n76enMYy8Y6mGshs16HvO1DeTUp9n5DeV2sbvt2oQi&#10;wVYQPBZF1nASBNET/y6RggVzFLKDx4EdMMW20qcsOmy5qQg0Lcd7CK7ojWUzmeOax/3BKBRFzTbx&#10;HS/SUK928WFuVCqtYPgCVBkgcxc2zDXvTCEzEYDhrRtTKjXx3fRQqZQjJY8oICHMIsnk7b/zHS0z&#10;/RtlDFMGn+MObQ7tJmcDyAF2XDdEDTj3Lv+uagmL3ufp4fSY5pIJJ9AAikSL3LhvaG1+nNUgUwSk&#10;kRO9eM6b2UCXEAGcBsA0t13PJrwEkotYyKrZX7Bhs9FIxsHLXD2zVs/q9bS85cblBnZADIPnJQUV&#10;/q4iibm710Mv5vmaDhmKyguQTDMPNFpQyI3nCqNTj3Meu/bD3lswNrpXrx2tS1UChX4ifixZk1Eq&#10;leMbPO33GOwEDNimBruTvsVYv7yrXHxON9JQvPTXpeRHV4r+d1ADpuPIHLg73tmJhObASY0Dz9wC&#10;hlZbmhk6A2gNbvBQXKJVUBXRI1RarExotBvZbJ1YcoprqBSw38Xvai9AAuhMOVL/PI8pakNe9wTP&#10;o9R6EJvYbWpGxLKDaGs7m7B0Yzdl69+7kxAg6RL4gOCwjKo8ZcFJCyfIgc+AS+3GsS6cCIUVj7wE&#10;kHnxZMqflkelyFrhsCpElFpCz5sHSKfwWW+sADpNCAqtJQMmlj+M18hG6U3RY+gZRejcfc0XTp1y&#10;9+WLeIMx8OSlnBfM4U3PTe4is77WUspxvvgB2Dl23ujRzanXAASsp63rKL2apwSOuEDnmdB3UaE1&#10;dn/zQcMwPYmjGfdhsIfZ+Y6Asp4AZbXk5TnqoVJ4yG4vELWJzUbPozHZ7JA2GNsZSR+2EMpsIYxx&#10;CvoF8t5UxioqUPzBov8Hh/moXj9PaPAxN8zbn+xiT2wzROC3YgTyv/8DssTPxaYCGxcSv1kAkJtg&#10;SLkSdFFWk4tCCR9bH1PnFOGo4bDtmMr/ZKVJqYp2RRlCGwYblWSdrBzRZHH3fK0EvtKMWjcJ7kUS&#10;6SNXXzS5b8wGbDKNch60mmSXCCkVuc+TH/TwRjFpzCnhpDXpQlmuQCG1vq53F6ASXDT10MjTdD3u&#10;UaKAimxbqirOcLIBZvr4brFwer+UUrhRHzlBfr5uevSo9UA0vas07YRP/mnAYzBgS0c/JQO+P/UH&#10;mxd/eXeZGIqXHlGWRgaMXm/cj7Er3W4s/X804Obkv+1uLBVdqRMPqFMz9tK0YBViv/Ou8LYCtlJv&#10;3cCs/bsJp9DfMql8f4UqTAP8neccA9w8DalGGvAF1v5FAT2ev2Hhl1RmCj3uljx1BPLPk1hgcXyN&#10;KL0jVHZhrI5Q8XHtfHAForNlqMpsceaw85DY4IyAzLVXzccxbP6eSEw6KwO+hb4NkdZjpP6cwCxe&#10;tJ8dSZBlJ8a8nBDTncFyjCGcNyjxdjm2Uh/bQ7hhDrjTER15NwYIyohtkjJl4ephDEkN7STbCyxt&#10;o7QgYOSiMPw2FLW53C9xiobvX+TUqtd8oCAakEeNaLxpuJZsHy7iOYds8ZkOAjulTA/GmY+04WDE&#10;u9mUNtI8oGTqPry1xAonLlyxqZxpb+up77lR/eeVDYV8mfP2PVy4gi3WOTVUC/4FlQsaMNihzcvN&#10;e5M3ZnOxO+kgXnQtz03flTBSOqQ5lcaQgCopnaYYRDtr8XrurikMJ6JIjCzzVAzOcN/cM9XBi3Vi&#10;f9ZYcwun18Xnu1g8Bw1aUMlIwZ/NV+WLe1jSS+2RXDuxgE3c+5XkU2cZ4P7bOcTnQFUvmFtbq5bH&#10;jPdej0cVOHRDSx61yBpz0uIFUoUE/sFtPsfPF2DT6W09F/NJQUk7lZIoA4abx52mcS/8Ppea8DK8&#10;8nEotP/P3hXR6/6HotHt98ZCphOOvw8PjPEKWI1FWkcDnkqpSAP+nkFnI0qWp52wcnxb46EYUalS&#10;DLgH+uRdFagBl4uPbyl44A+o+yYPTP6rB04GjAfuCqWyX+3qsX4KVMmZ/VLvt7wBPa6gqQ7HRxtq&#10;5Jzvx7gOMUkisw3z42Gc1B4cyE6jxC1wKaAcGwHKS7d6IJItVpKopAnTIWJyWIDpCuthHYY+G0xE&#10;rsC8CX3SGlTg8aQEKTZzj6NsBEaTpwn1D+DhNy2H9LQW3AmDLuHOax5s/uvPp1FEdNyI7YNHCaPN&#10;h9exK1hIls5n6KyxJVUHDDmR1C3TYPAbQTAFNC7iQU5K5+O57tiG2tsAlwxTRJolIJhv6RFS8zq7&#10;UiE0BDySZM8Ot5Rwbgu7835u/I71NigUeM+ZBJJF2/Rkp8k185EMWSCqSE7w/b0ZXkjryYZ5eosL&#10;gkwYy2+Ucyzp/ALpQQ3rtQAEh0knNsJVXgVAsYaLtZ4JDX4PDS4rOJrHZ+61hubGkjp7WOhZ0TG1&#10;+QnQcfFXmLMXdaHSXKLEWMLYbeIApZQTLprriEnzR3EAaYqSV1zsbgSZ8unz9JC+T57rmycg6H09&#10;N5/jIdDkeWUMIs341YNzfQptg2v5vhMTF0CF0FMOnWYh72fD2Qtqf4iIxmhq+xaopvxs3pw5zolp&#10;ZV1eBpl8cIkgpwv6WVlqx+40MQAFGqwBp8iBe2/0oGc6x/e33j5rWq84MuWr6PtQg3jzjpKxqM5T&#10;8QMGrPf9CtmcbwCpJlAL1niV2BlXpjqSshXiM3p+hzORYcJTdRjwfV8MKFM+evwdAMs6MI0OrSB0&#10;aMDvwMR6/6Y7kwG3v5npDRhw/zo14twWcm829NXkqbMn9WKzoz/czVVWmmEvKdUJ+9fd/OlvN0KU&#10;Fuwhv38TjmQ/69v0rcDlJ+IgNTS6NPowhdqOp1WRRIxnO3Yg6WXuxF5I9vQAXQZjwHkqX+WxAQNe&#10;i1E7U1pFVnWzTeukdB4Tb1FUgvdcMrUvzx1aqAMbRuuFJXEkTWZUKXfjQXwUaFHq0glpadpesZdU&#10;o9M4ThCuppyID9wqbM5u5U6bJHCKA9MENcyffmMujhfCoc8ZnRYQcaczZ92Nke0ilN5PqLJRz4Bn&#10;2sf7nCG3Pn3YnteC1IwTDAxXPWTMnGcGzzkOn2er2mG+pLxkNxrPwQW4Bi+kl0sjSwhlz59jsVnH&#10;Js/Z7SIDbd4E02Y1rJmF43pxHuPZKQugmN5YcMlFqWcxj3QzyVrNGkj2iIa9qUvK6MCFamlNxRLQ&#10;esFAwRHrqGICzhAylzSCccqBOe/CSX3IFeckI3G3NgIw4rFUZRnnP0Di7W02BLZ0ZzisobooUhhf&#10;rAbkrirvhZ4wdVRZ5/URD3qShXaMa3aK83TczC5UWJbN/Jywun8am6phpv5gwuJfAfT8eae8b0Jp&#10;o7CMXpuXe1hq8x57Td10jDREoL3m1vjPEc15TWwiSd/HDURwksjlMpxjabSbR/ZNBvz6HfcwneGZ&#10;GMdo0a8IiUcgI/s1rKwfaWrQgFWnHE/YPPyecjEQYx/zYOWY0/jhmN3kkRhSo0J0I9/teWs5phOW&#10;Y8woHhgd6P/JgG/SgEtGn1pV4yStfqYCGqsbrYSc+fRAryWNU9Df66e+m0ZtenMGzCCx9fib13+X&#10;PfFQYg+ybs9yTc8Q2p4FnLOKIA5haL4efsPCn3rB3OqLDE7PWM5muZPU9BBO8aAglXaH89gn/mH3&#10;GmzI1aDUq6iQOCjeQeHmxQewj5XzPiPFpGeY+70HYAtFDkXVGKrF4xFArOPkg6mYjBu3lJCGVWNM&#10;O+nGEMXU08i4ybNivVH+fJybvo0bZTlJcMIFdMZGhyLaLLqXWhFp7t9LnmEOsRnEVt6yZRLDLGu8&#10;3lyBGembqwB5tvEcQznzB43kkJpdRbkaw0TzFFsO97JID4p48l7H2AwUZkshqdrFLFgb6pdCpJBy&#10;uGMTg5kJQTav5+KzKJMqpWgv3uAU+YYbkXpgv0MC+dn80QkDMpKKSLzf11y4kJcyDVBPYt+yrCqI&#10;Cy5Uv3+6BkU0Xnqn5IWNxQgkDeo2ryR9kIppW6Hc7U3svsut2RblY1PHk4O8WVx6MamUItqqnawi&#10;d14EumltNg8jM82xfixybShvjdXSUULHDbu5D9bHPbx2qe3SXNZSHWDZTkZ/zmWx7SNc/IPa7xXK&#10;QRc8N97XFkSJNqvYKETzE2HE+0vEZIi9nXRoJwt5H2DOYQxVL+SmJ3jlvU+D4Sxv8Vl7i3XVhbM/&#10;jbkcG9fBelszPgY8+ng8S6i7oO7TlI5qhzTJYYBT39DAoKDdZELoaehD/4g3/qokHph8eWTVyjGu&#10;fvWY8+rj8UXNKvHRrcwGvhNpWeYktUAfWi2sd+RBU05qnkAs6sD2C+Otjy0fnzYnjdfoyfVsT/dW&#10;Iq9l0+m6moNMMUDdhcQT11nRLku769EDAJzkvpeNOHBkBwibtxOpCWLtYE0bQc77qQ+Ell6xkhR0&#10;KyQOqzpK5mygTOTfNiukAX25MDCeDq3icUi6JfXiQ867hja5zJZFnr+C67QTb37AUpcijdzDEk6S&#10;FwW7euboATSYCkO1pUlC7wNQEqWV9KChyMaRbuiNySJ31oOtmdrx40Lbo6GKwpofW+vkJgsOSKDP&#10;XUqGIWsoG7mz/amjzE2XUC8AoJLGOnavRBoBjbYskfM+Q0cXwmUZRYAPK8ijPJdfnSiIEWWCQ6o7&#10;SzZRksZWOBa8m5CAnKBSagVUNlV6HAZp7fI0m9dGZE1sRthjpxK77X7y96xB5UI0B5fzfRnW1Wny&#10;6JOAYVIjjyg7lCiShdp3Vg8x/LEckRs7TnP9LnHN/GyZZ4a1fyghS5Tid1aZw+ssHpA9bOqC4nqm&#10;9j8bE9Rf5iZaR/WzkuCc6DmRhxtVktZlUXrNjQDybGDPwWjgF1RBxQaMSCx7eD0FvLyXSxGZN7Q7&#10;x4jVY3SM7WVDtaMo1eiJuPSkDmwzlZLgsI3rbNTwG6yyXynH/fJzgc2W6tCcp3m6Mj02WswApV9B&#10;44XfRaGBszznj9/Xxf/g3g147PF4DI85t+5TdCHVTtI5Q+6pGN/SffQDteBJ5ZgZDBI9oTxkjvsq&#10;0UJIX/A99ATfVza+rVYzesKDbnvnPdHpTpFoSkYY8BuEzm9jwO+CTjcndP6ITqWu0CkHlK4SW8aD&#10;ik/vmzZkWzNFm5U0voCxnjsiBgRCP9Uuo35sOgwNOAYwhTDBxdOsn1MKGTo1BPFBNtQFCgJM6hvL&#10;EchTG13DPIhEcGHWEoo3aaIh5SkM0yZ9h3vbzG8nk00KeUKhGtIbsbmV1IWXFlld23Gym7lne4hg&#10;FQe0WiMNuIQGanhsjrsDL6vL1iNvg2Tg8LCdhNeLJlHDor9VCN2ba7E/tw/qSRMfmoVmTiC0nnuG&#10;TfRzo7/G63Oz+mWaIcRhe5/N+hqcoeROvIK85IO8zw5CWhlE0gYNfXOfbvY2qbdY4gGvs75pCGrt&#10;VM9uKOSO6sLJFE6BJkEcwRMXayIziFYXw12fq5cSebQevgxDssRyFgN15EnuD9YoRZvNw0/w+epe&#10;mzum6YeEv7KYCtEC3q4YrRg1JLVPzs3abuIx4yGTAUkKYYdPzDH+78a1Cdxh9riPU2hsWHoulY04&#10;Zzc3QtUz5FmWkYwwNEjBIr2rgNlB9a24thlJzsPIU50ZYzKP9x5K0LFRJKHkGLFkkqQeymv3UWO0&#10;pDRrXI+0Pv4NG8uavPVx1Uxkeok4Sz/1b6nawHf8BQ61m4UlR8GvtRi318loyfthRJKvi/dPHepz&#10;1rjxgv/kGn7e8MlocP3tMevhZ2IChI3hhM+DQZfHwHVOzf143qkY8MQKtSkdKS9LiM3xJRTKz9HH&#10;6nn7PdH1LhoZSpaNPuS/H1FGeoORpW/ifd8lnG7G7+3wwl2R3OlL++HGsRgb1zi1QlrD5rrKxDt+&#10;hJQN8PQSHtYy5V7W5CpAwBWzBmKUCC+Sy27GU0sbXURJznBXJdd9ikJy7ewcsrvIxgMbhmxSyOqT&#10;Nir4P43XwyaF3Ctsl5KDwxdRNtL2JG9YXhJc9ZDY4WSTdayRZdhGidVzmYXLEy0fGUZbOLastJdH&#10;w2tjc3eC1SjvieLqSYXVXWgeGq6P6jiZG/j/7G1zc79/z7rMSYq2SN53EQlqSWkUWTXXUC/ZnNqx&#10;mhr4Wi6MbXKZ85uI+UUNLI3UMlbS5mIRL55O1w/vbeiYa6OZu+3CzCNSrL262MzRzCH1rC4qPby0&#10;P0klhsKb2OXWACo4m+lnkGo9iYQWPaDnUejBhe4GxG/NXIrkHrCA/YSf5isZaXahqv/0n/QFu6ll&#10;VU8jE+vK6mnJeVbNMcnL4sF/Y1MwjZgD2CEZxGYBjSxL1ei5pSX6PQRXzLXT3GKb/vm8/4lwYceR&#10;lM4iOyv9nHJiSkTmeLyHzQ7W91NIz+b0x/nV8d9+2cSGO42Qujf83dGkE5Bk8K6JZYZ3/U1Ai78Z&#10;KhtaK0urquW8Cb0ShdKox4jJe5FHrORHDdnISgnaA0QjRwHIfqZsOOiRJ+KBa26OifWeAHW+P0aS&#10;A0uXHI0Bf2dzPwZc8MC1Y/R9diGVj5HI63xOXbgfihztQaLblSoVH5cqF73wuO0QsXubEPp1UOh3&#10;MN5meN92EDm6wcbqSfi9bcLg1Crrxm5YL2LsJilP4ZzXiLXk1BDLSmtYi3Mpuy0DeFowoXcsnvQJ&#10;bMVv4hi13INErPsIj1MYTOTqGFw9rdRHu4b0sh7Z42qoWdjd9kObFGwb1Mj10vIz3BCMkC0vJX4G&#10;ubBpbqHjCe107LPEzB8+poBNDdVhYsVDA97DPxM6jTdehvdd7eRwQtAsp2MCn9Qc1ZnCaFNjAB42&#10;9wDnWpma09mwZeRo/Elqh/A5K0KaW4v6pZY3H6nf6mH09lvJv21ycNELGiX2Vbrx6G7JhZb9w0Zg&#10;6Kz33YBBSyzRAwneSPhIrYuKAzCGRckaF7DlAifuWYcVWLJhIoEwzgF23hJ0xDOExZu5gKvhy4oE&#10;Gnpn/WVlZ5IGNs9JXFboqMup3SkP9DvdQHo5w9Gs5OhrBXQ0NkXxRSHdvdXFzsQQNwjLUDYc6G3/&#10;ibH43Vwsjuv8nYYJF5JG7vdXxM5ra6nDnNrXp3nCqY+10I4pwKRn8W+mDPKyk2gA18BWPzckr2ua&#10;PSz18gqlJAE0ASY+71fy4LPHFhIJ4GkQZjeX1yDFQWS62RklRdP7L8qf5IQdTcP5nqQJwk1CqqIg&#10;UW62SLRQ6a7cFxHabQA9diodJfob/sSzUesv1zNtsGFMrlgvRtmwQFvgV5SLNOAJNCxMpRb8IyDW&#10;mFLMScKAh0KZ7IuKR88Gj8Y7lUtFs1oM+a5ZjTD5XphX98Q7GPBrRQNu7mQGPHC32+5LBrxvPqKK&#10;l5Yl0o4b6FYQc3W61Yt2GPwqHNxigL355LOy5zQqy60qt8qsmvtDz1hFf7DG6jo4gJGlKSbFQfRy&#10;lu37XTCxX8Ebo5WV5l97FOV0fG1W+NCINWC7nKwMbcb+LOUKNNvuq+TsiV2kSoBvCsUnA7Z4bOis&#10;sSon64JdyYnb6CC0vQZEbAW7iAYsCmcOq9GpUSUF0TBZD6xxuuDMRW38N7Q2HJXwLfPGwrU/y2iR&#10;gmcPsGGkOfB5jDXxRwnF9ASb7L/k+dsJ85RxEbBxMbjALT+kPlYWRRJnl9GDSoQ9sBIfLMHoVfI0&#10;wiRnWtwc7BAqaFezYAmN9XJr8PACSJnLK6tsv1I33MgdgDpr0Q5W9MxztAwi7dAaqODaecEiGtT/&#10;STlGWp7o4QlyaJU5DeXlM8sdludtGGm+5GZhDu/vzicSXZZe6PdJ+tRF1UqNTGXITXi1RYAhzhO2&#10;9fACm4avkbusUJ7eVIPwu9uiKR3Uzq2EnCvRg1H7t0SeUfvJ7i1Req6R0xtEwJMkrobG95IGeomw&#10;+HdaL/8A9fb7yZZSyH4OYf3sH7onoM1c7CQllj/4v22Uaeog75F0phAw2EkKZO1UJpL30jq6G7Cb&#10;aaLk2nihlrY0XMLWnwkVRz79QlQsgQE/9ERMBW0eTinoCxDlkeTC30PemAASrTLHRHLhb2FfjZJK&#10;SQg9sNL90aPOw/F6tYrxRPXS0agSRnx7mWgN2vwmBvzWdTCyMN6memAN+PaCBz60GO1u2j5POS6V&#10;CGoFVMXZ33VPNdnpY7vFRlmIhMQHMTIVKfeDEqdhB3AlVGzdSy67mnErSyYNTL2/BzBcZWn1pIbR&#10;8pbVzTJsXo0B23Z4GCO3A0lPmiYz0NBQ0MCCK7BZPWpKkk7zpFtrIXXy+QgKWoJUw30bxI/1bJZr&#10;ZzIIj7JtyoE13jko0i+njODvum/fwN5GUektIGjLiNXXsZCtidlJIoK6g6TfFkJrY+6+WejOCfQ2&#10;CMhskQtrHTOTNJLhYXC2sEmrk/Dgaw3D5VUbkus5LQP5Gp8rKriMNjVVJBKdz9m9GI8tcL63Ya/e&#10;LE29L3ovy1yGQ3mwtj9ruJZ59BLJ8DUWjHg/qLjeO+XhiepJGyGaTdaxC9MaCXV5/30Ac4aoZylB&#10;nTcHNCTFkA45S8ryGKDPKjpILMovRURP0E9PbfievKvN8TZTWHbhSHOJ+W772OT0Wim1sG2P/D+J&#10;yxV1xcwpHQS+cCLNCLDJ/iU67mdfRamU3eam5P99n+Rxi6G0OW2aicR3S0QbGVJcB/+v4VpjNof2&#10;+hg1KH5nq6YtjUYoy6b0i8WE0b6393QDKPhq/n6RjcRZR24OSRrY0THeayKTC0Q3SvK6+Vo6FJBL&#10;qpqco8/J6LWthKllEamgcyDVw595Pu7CgL+DyDGjUm36fcvHkFvoNnL+0X3UezHgGTQ0KDM7jj5h&#10;u5CG4Zn10MPurRHvUx9+oHKleLNa9Rh4X41oRUP/q7fQC3ztvdGInPh9DPojDfiO0tGTnHn92E/h&#10;Po8AMe4bs/CmS1HcMGc9gKBFHg+qjE4afYLR2THkYR+vs6v1pCdp8duLl9XJaSdLpohA903Ga6is&#10;MZ/Ea0oPllexlrRMMQMjXZVrdCJHzHEd02uDP15WjTpzaf+3edmXpIe9IZz0YkPpH1vm9Ij9y+HS&#10;r6QObI7rMX9i3xQeyLiyFqUBy432f9vRynVn0gMUkGgYW+aLKh+q8cyNUrhO6qA53hLKNZaVvMEa&#10;jAX8VNAm33IXXqcgOCWn1ObGbpIWHDtg0s/ikJppKK0Bm8sZLppfrSP0dLFJKtgMC0WvLvdWYbht&#10;GL+KkGn+bZH0n/KZ4lDvNNZEoKI48iNL+ugBduFl3UTMa13YTjWwrCLZIhH3OcyxZUwpl2vzwhY2&#10;rlUwpJTFXYFsjppJu1mkJ+V8s0g36LEBZex60niNAMztVbWQ2eWjJZy06G224LPduPSIbjC5vlpo&#10;cFgCmks7HtdZ+uMyrpnlJZVB/I5uBAJ/pgtJyVNxenJaN6M0IZANQr6vm0aKHuSCk7vaRKEB/hs+&#10;uCw5jdWqwELy1zkckk9SI4fdRXC4f6d535qwpSo3Wj2yG6/XyMYPPa/3TM/qwhOb0NhdC78QYRhh&#10;pQkafNdETpGSaHOJo31g013meUOeeDpuZ0LhKBQ5Zla+H92rggEPx4DH3lspfgKJdlphNmBnBA+h&#10;M2kUwu6D0YluCjDVoEK5aFO/AYPOakYnvGzTe0qDQt8R72K4GnAbkOiCAZeNBYO7UsqEnIEn1Xjs&#10;uRU5NkQtDNp2GBlRIN5ViVlnBzsf6QAN9/uQdd1N6Wv1bOr3EwZwPWj5Y7j3mjlfprxXtQ7DZ8No&#10;D/PWM5RmpU3qJGU9mr4dogR1lDVxzBQP/sF+SR9b4Jrz/kbA+0lnTQ1nTu4csya2Y1Psy6ZASrlg&#10;UJQw//VYQTxv2cA3F4VWkC2F04TSqwCwRKGTtjIXWSKB3itxcTEAQ7qMTmvAgk6WKZzsrve0c2gl&#10;h6hkml3LjTTktSa8jFAg1SztIWUTUBQtaT+z2FM3DQtR7qyfvQqPbUlI8CZNHmDBJDaQXp1zWE7/&#10;qbVkQZXUUGEuW/R4iQbIZpA1nD0PPVIC0TjPxIgq9h7bg6whG8KmYdd8T8M+O2lWkgetoMSjwctR&#10;tqPpX3otwtPLeOULyKYmaRrYbEYY1lqTYUlswBhS9xKlkz97imVlyfgxpJd+KApPZGMo6yGr6cpF&#10;asGARv/E82ro037oGku5bju4FilioPZqtFBgteF51b02l+b9NBRDebGC1GXlhAbeS574NurhlnUW&#10;QlyYR06+HhTftMa81vBc4MyOMKmSJ1EYOc13k2nl9VW0wOFuyvXaxG+pyhq8jRKCkiLqXh8H37kG&#10;3ESceqlYfuoHVnxBGqyURedT8b7/Jtf+lDrwTQz5Hsx8pNnVH6BhoUIMubkC5aRyNDBowEwrxICn&#10;wcYaLxurZHVCaDyxEjsI371ftnI8TPjcuE5dwKwK0QZBu0Y330oYfXu8hfEWDJgy0h2E0HjgpcN7&#10;Ju5/Hi6mF1ST2UmDx7ZTPlvnMLKvEKrrR1g9IA05mz9xYDpmj/+EZvseRK5Dk9C64u2HYXYpR5UH&#10;fBs+Z4G7M7AcpQfrJM85sshxsqy9JdSb1yOvu20VEym3o1Sy25qwBCpkc0hVtMv18AN20fG0Y9NX&#10;Me6b5jFrcreUKpYQ3TpIPL8YdojMJxlQsrI0YBN1UelDIGyi0AqkG+6lgWB2GRXbz+zgMPyVMmcp&#10;ZxkLXAkQ26AsB2mQGkFBv6qgWSXAIUvF57qbG357GOoJyMj48QRdgOaGhm7rAIn0tHpYG+yV00ki&#10;4njK31WCZEMQzRUAczHrnVwkGo4eKutwZVkfw2ORbjcb9axztCDH2RDW8pXo5AYK9NshkJszmg8b&#10;Pv5TOVU5v3basLB/uUwp5jyGc9mGBWYJc03dwPSuhWFvhcmH5qFuLBqx5yfi7XU0r7fEo3fTKEV1&#10;/dnrJcBn2Ksk7D71ovFci82NIFyIC/wL7yhAZYPGSVhAUkXTGFBebzOF4uumCBqRYgNqQItuL2eD&#10;kctuTvyrkx9saSQ0T2QGdvyEE6gZZqiucEGxkUKCjuNH/Y6mSqYXsowk8lwhJbEKYEht5JUHre/i&#10;cxXlO0xOnCoD1vt5zzM0s5wQVEPw/f/iPAc82jCuK/HX6FftwZhTs17Suhp6ky2DGHDJigUDpp0w&#10;G/DXoM/D+buhdn/+91qVWlEDXayn6z4cH9xfj+6jkvEe8jmvUQt+nZqwBtyaTqQugFh9S1eM3VMw&#10;DoBKyzoanfpT25YDXs0eAQmjf0wa3T2mjOlBSa8fqRFKIz8OiJk/fBIzvu+D8faKEf1bpMO/Oclh&#10;2wrnYMMANGe2n5dHwStJHVZzdiO1I6FDbsUqnKaSOxsWOnplKDZD7X0xm/4GRhpthT68nkcoxMeQ&#10;4T3LtZzwZcf4aVS7WL18cHw55O34anAjcmBgcHM2DVfvm1qb1PUhfE4thsTmR4n5E5CFh7N26IhR&#10;F7bKDJLANxQ5oqLSAlpOXFCNwT7PPCXeENo8K3F1ee1WvIIGnMpOGIyc2SWgnL5WUMqFZHhpicWc&#10;6grhuZpZq0Gk0+LHgA/CYXXA9y4bIginJXRY491MjU4QTKXDfcXuGT16HhD+Z/hsuEwEYbO0C9Zz&#10;W0fztVxiwz8lZ5Inli5I6eQi4I6MLj2UJayfUYb8+TfqohjtmVPwXnfh1bfTvQKpXSKGgviSLfLG&#10;5Waj8WYaauaBpyiieIg+iw6LDbihuZF4fdxc9Nq/EjbbsHAJb2VEMmNc9+S9bVNMapXoVP2K1zQ6&#10;SW1wXFdlYhZxzgshGUz/tnOcAGH9N0j5fwN4U0HT6YAFemmBYuom40Zq2pJGyGbNbwg+yuBsJ39z&#10;4oXnlnS/SRW89kvRvtoKp1tAUMNPcrWJ910AH6/QMOL/jaIUqbdLyZ7ZU/x/N0qk+9kw+zzcIK77&#10;y9/iY8LnebUfjlEgzEMw4CHQJlXn+BFK5TQMWD70+LLVYWjZzI8qB8bYEW/9NFMdqkDHfPih+vF6&#10;TTqb6Atueu3dGPDd8eafBlwSEKt09CtdKfZP/5rogc4wwuPloMnqOM/7qT9g3QDAuv54XvPZz2Lm&#10;d/0w2k9i2ljAre/6pp+njyVvHtc/vvuyU3z2caP4vGeT+Gm0oDBAHcqueci9AJUI8gKMeAG58ezv&#10;P04O8QBtrGf2LMBzz+D/tuZ+lYx43qROsXhGB4Dk7qSNSCKtpkX1+47xZIU749n774txo1rFkjm9&#10;Ynj/16LEjDFdY0dxTqlyH0k1wLoWxiu5wxqUcbhdErbbrSes9uYdNmbfjUibQ51ZQBqZXsy8V+TR&#10;RZ7qxKCPemd3/jyWJPWpigTrxX0t9Elpicb5W/kSl1mcLtaD8oTxwuajhusb+d86FOo30/rnzOJd&#10;Dqx2ukCxtS1NLmAxXLBlj9fb+WQUYK6Y2t4U0WODceEZLVjO8ZCeaH6dhrY5OkZqpDRANyBZYpZh&#10;6La5eJHc8coKCBN8v8koW1L3U8lkJyDNVgC03bzvUdU4ea3dKCpGXuG7+N38PpbH9JSZAZZmDhf7&#10;e90kUpgvwIUBHKKc4Gb6K40WP9NocZb/2flz1q4fQ2Q8pmSKrURKi9EjPk94dvnoolRyWIpes6yg&#10;JMPC5moUpNf7N8YqO8vzSvOIi/rYbhjeB8fJ5E3WsN8arvcqcb1BzyWYbCSUywoc9vueVJ+aiQu/&#10;guRe4PttWM6mThQkev4PzlsmlnpiWwnXBTvFPjLgaai9l412DZ5oI+vrEpzsfk88Htf+5a/RrXLt&#10;WHb/o2nu0cBbysUXd8O0gjo5DkrltLL0BKtOWaEazf5oYZVGWqcKrYRQIxuhaPnWiw2jC7zod0ve&#10;Ha1vLBvvA2BJ5lBap/Hf70la0T3/jgFj8BvHDgXfQGBh6tD4iVlJ07/tS612aMwcPzCmYKDTviNM&#10;5pj8Te+YPLpnTPm6V0wd0zs9b9o3GDOPM8Z+goH1jx+GdYohPd+Pob2bppBbz7qK6SbSKhX6FxTT&#10;ywtsqahheL2R5zh2VGT6OJ1ppqj7YB2uX0DoPbVzTPqqccz4umX0/bBhPF2tQrR7uyERwQdsHK3I&#10;ubtHiSVMX9inojyI2m5cuxIfomRpOiEeT4RaooejQJfygfbN2j1zThnV/TQgOyjMXEdgQk6sYSw5&#10;sN4jzUgCoDJMNTc2JMuzjdLoSmclFdu2DDMNzw29UxO1s3yK3UzK5BhSW5teDwy/jpDkPMPRfgV8&#10;sdieACqbK2QsaWyG1bzfUcC4jZTIDNu2sLtL9l+jwRJOSuIwRytoS3MenJ/5oCUP2VGXzDvJ8/TQ&#10;5tVXaJM7d5bxJfuB9wmn17KYl0CZsz53EfbRJdrwfoaGed7XyCvmPTQWy2DWbwWPNFw3EnunzWkF&#10;hPy7/O/U1MCmaMOAIvfKGf16EgDMVkfpoXK68YwKqBvq+v7+foINdxk1xjns6tYq1VHaS/7kd9L7&#10;K9NjU0ZqA5RQwes0TJv+k+Ag39fII7f5mV54j/xfmiTIdTR8T3ViZGh3sXlvILJxU/odA710ns3p&#10;NBvTWUeqMCmRKGA375cALlBrNaTcDMztfR+N3vPIeMRZpnCcApxz4znM/frk8YbJgLtWqhXLaz8S&#10;X2vAf0c2x6Fn0iXJa7+/t2LMr/tYTCXEHscolVE1y8bAyvfGp9VKRf/n4Eh3ey7Gtn8yPrj31tTM&#10;0AQVjiSpQ0fSuyDSH8DC6nFLqeiHGN53HZvHF73fj0/avx7fDmoXX/X7IL7o+V5MYHLhDLzwJIx0&#10;4pheMYFj4lcfx5TRvf40XI1ZI9agNeD5P37G9/4sJozohhE3iXFfCjhxDQDJEkmKcHoPeusSOPZy&#10;CHItnISnZwNWrnYXtV9FBjcuGRqTx3wY3wx6PWZ80zJ2LP4iejR9LEpfVyKevP+eWICHnjWudXT9&#10;4OEosYLum9XA3cbpSRUeqY7tLEo/0JA6MbOKzcYLcf/LQaOP4PnOEEoeRv1C/qi7tjVNc75FeCYb&#10;n9M0hyJdMtMocz7ko4eAkiLthocXyZ2sLQuIbCbnlHcrUis4k8Jfa5SIrJk7KDbv0LVfUPa3AcHF&#10;lOq8vFcaZs1Ob73MpvptHAJPR1gcfp4a0qm8IrEgkQyokZJ7Sbww91sMYVzkVQlWF63fYSfn4vSF&#10;7du+gwyCl4U1ZHvXGrzREvLyU5R5fgVg+gUe8DlC/3N6SwxGIMjSVlLULNZ2UyseP9tapjKJXVt+&#10;V403gVt45d/xuoIpRj4/Iypnu2Oqxzr3mPMRM5B1tog8eC01+10OnCZSks7n636xp1ePb8guVqCY&#10;HHRAATmRYtMajdjrkSYnijMUmy8KG2tBoyxrJfuz1+uSqh5sULLpTJ304v9WgBAA6iydTY5M2UlX&#10;0V43R9bMejp6FhG2H+Pa/4N7JWZheUrVFmWBFQk8gpzsKb6z7ZxGRz0b1I/r/3JNdKeEtKLWIzEG&#10;A/787zQ00Dr4DT2/o8qXhmZZN2Y8UDd+qlIzfmIa4bDajFSpxEiWh6vE3I+fjRHvl41xTepEr7rl&#10;osmtd8fblI/eIO9thBE76MzSUg88cC+41F93ahE/jPw4Znw3EKP4LKZ880l8Pah9DOz+Xgzp2zJ+&#10;HNUTD0wu/E3fmIQRT8KwJ4zuEVO+NZQmjP6+X3qchceeS6g9x3Cb8Pq7IW3JofsmeVhtKBvwfspD&#10;emGF39O0BVDtTSDcq2FpOfTeOdBL4WaPG/l+zPihFaXDTjGo8wvR+Klq0ezl+tH9wydj6tgPqHz0&#10;jG6tnogSc7/vCd94UIrXLSjvp76lZtOBouGaAxtOewLLqXFZ2N5C+LmLftmNy0DfVsOMYoFKSTRs&#10;ctyGeWzmPWdetAYtO8paa14YabHIlwadtB4mZ9Zp7obUaTgWi1Cgx3bEpGTAwDAlSDZiwJsIR06j&#10;5Gfu7EAqCf+WTNbTRWKodhxqY+7IsRZp3pfnAidKZNGzSCEUHPI7SKUzmtAbasBJbZE0IHl2QtfL&#10;FwWrluM5GRIGQnuYc19I3udU9qTaiAdWR/kwC14usHm5Cg/moYoXSIlMio6kFLlXOI0zLdaFk7qm&#10;Iu68zz/OrEqMHyMgBcFl/SyiHmueaTeSHV2y3H7GWK/gqS/RmCCVTx6tBf/CnB9rzkQoGrEcXwxV&#10;UC2rKuY5y2mjKo6PKcxoLjRiFAQTuBdF43bDSziCG6Zcajbs3Vy3rcj47qKR3Wb2o0jMXOFa2Xll&#10;WdHa+TzohzuIRFLLIUeqzwtqCl6dIz+mRCbf3Ly/Y53a8bcSJaJPtQdide3HKB1Vj8G3VoovlZdF&#10;L3rCA4TWbz0e05+uFRMeQgv6oZox6oE68dVDdWLI84TWHZ+MbvdfE2NerBo9GlSPl++imYGS0VsY&#10;sKJ2jVGjFIXucRsN/2WYfPhZ95g5cXBM/nYA+Wuf+GFETzzuJzH+q94xrF/rGPpJ6xg+oC0euS/P&#10;6ZM8s97Yn6eRI88iR572Q7/4fniXGNynWfTp9CaG3zQN4jaEdiZwVtxIHUd6YQzY8pIUyqMSN5hA&#10;uBMJ2pWE2Suhaa5EYGDa+DYx7qv3sLUvonPThtHk2drRttHD0bfT0/FFn2diyCfPxMwfO0SJeT/Q&#10;7kTnxNHiyEQL1FLBdhk2Uxc2jF4FcKRCxmI0eqSV7dZA7LPdDkNFL6nKoDVhVR4p96yFH2w4nUNn&#10;d9bkkc2TlYhl9zcflp1jmCXtTgBLbrHkiBQWFwEfPZahorv1YaVFWMybGbO4hQuz3pGM5p6E6xIC&#10;BFRcNObQdvrkOcF256hBJOHD/mA9XkK5OXcnFJo3p0kChJep/OJwMXJMF7t5caIkqjZxFnANxPln&#10;EOfLPPd3RowcoE6+HOBjB95SAzKktp/ZrhbP52fKZVeUpjXH5TDycJPRE0qVtAvJ//k93aSsDW8i&#10;xLes5zVXDWU+s3Z2omTo9UvkE16TJgRKWyQSULXhLNHJRZhgh1gkopt2qwj8Wd4R1TZElnrpfdIw&#10;3UST3pUkE0Nay2XF3uVktJajiuXChAUUy4biDIq//UwP7zE2ydVETGecrWyDB5HJcY7DgIsnCZVN&#10;bZxgIXvMbjGjK6WD3Fhtc3SY+G7aOlcp1kbXzWqAz96PNohbb7o5PgGFXl/3CZr6a2DANCwgXDfm&#10;jhp44PIx962HYku3l2Jju+fjpxcejZE18dD33xZfvof8bNeG0e+hO2LMKw2iUbUy8UzZsvHCHTT1&#10;A2I1UloWA7YbqTNG/HGVGvFF2/diQM/meOHeGCZ5LI/jR/WNiV/3x9N9htcdQIjdKnq0fStGftYm&#10;fviqW0wkH57wTa/4ZljHGNy3WfTu9EY6BvVpGj+N6UkpjbruNsqglJX0tGuIkuQ0J5S7yLjSkCWM&#10;rLNmPHFAYZAgHngXpKk9a5yhDPuQeu/qeQPjR9DnBpVvi0YvMQ+578vxeR/SgyZlolcnQuiFE2SM&#10;MNeUENpDKuASWslMvGVmGZZtIhzdBplj4U+fxISR7UFtRyeq5CHrjxqBeS5eVE+qKoelIcNmvaue&#10;OHXLsCglcCSjlb6HN9KQLWF4o82Zl3ODLX0ol2q7nR7dpupleJ3ZP/aIeXBuFyvHysVYz3mtYXG7&#10;CJKnMSS2PU9gTPkRFTSV9SE8k9QgOm0rXCKp2z4IEOR0gZ/JdS+dUz9LCROII7SJnbcDRRoiIet2&#10;oomtGIMziZJqpa/BY5xmEe9xyBub3HrCn6WMvLBr52f0nn3tecNoclcpesr2KL2jAPjv/P8oYMV6&#10;hPtMG86BzCrbupaNcoleFqM1NN8N2mv0IsJr7VAwznzd3N5RJh5uMKmHWnaTOENq75ybQMalXKeV&#10;lP0Okg8nhVC+s80HTpkwh7Yv1z7sjSDU1vIdWiZgZ41fkQRb6myV09Auce6XbUekdOR9F+fYARK9&#10;ie+wm/v6K979iuw4RBeO0Sd7jE6ek7TanSY39lr+U3ScayJQ5WakZrK8gqVgCDbOb0v96OaFE2Pq&#10;4E+iZkVokJVrxpq6DWkhpNb790rwncvEcBDnCZVqxpy698fS5x+OGS/hkZ9h2NkjNaNf9Vtj1OsV&#10;Y2qPh+P7j6rE5A6Px3v1ysfjGPATt0GnvPkODJh68K13RBuaGjpfe1f0frZhfEsduG/3ZtGjwzt4&#10;tdZ43l6ExwPix6/6xrBPPoq+HRtHz7bvxMBuTeOLvs3jc/JljwE9GkfXNi9Ev27vYsx98IafxpwJ&#10;5MATZTNSFWHwmOCw+NJ+0GYdogCsEexavv8SR42CXcij3gJR5AA5sf2/B3k8QEOMCjRrlvZHJaRd&#10;zJ3wcXR47/F4oQFNGK2ejY/bPhnDPn8hPulTg4Z+VSnZtd3h59A6tgKjsFal27dDSSTaYx8nsXQy&#10;kDo3QBRYVpCkggMSFVgwEi1UjzcJ30q45OiO1fxNwkGiRxJOarCnHO4lnxijSyLaADqGVYbQy1h0&#10;kg6W0LI1HxTVspWe0wWpMbvQbFSwPLWFTWU5zxdltSUw9fPKeuI97THV+xqqmWdquBIY9KoJAaZO&#10;m4kS51hoF0FRr1zAE55xvAhlEXM6iSVJHmhJ6sSx+H6UzWIrG81G0NNtsmUwosuEsOpqr2YT1Fsq&#10;kndOw8XD+h72Cv9GZ4+57OUjRBYwcUxH9LDW3VcSRWygF3Q3N/o4bJ3Lx5bi3QDCMEZBNktIkjB8&#10;dB5VnhBpdONz8lByr62luiQpq/QRyPEa8imxAPnStv0pXp96f5M2dkFZ035q742bsA0hcpovKXFE&#10;2nIKscFjtCbapG4juTX4nUQ8BwHZThK+u7ls5vpvWTqMzcg5STZPoP9Nc4BjZeyeUgtLPrh92IsB&#10;QTeAs6xiw5s7rjc95vaiwzkn4hOg3MP0+SM7lsbDVcvjHWthwI+hfQVJAybWkPvKxdCy5eI7gKdp&#10;JVHnoHQ0+5kHYvbr9eLrZ6BRPlMuJjWuEWNbQ/YYSMN/jwej9cNl4k3Q60aUklpcd3s0v+7v8Q7E&#10;jvY3oMjxt5Ix8K0X44dv+se3eNxhn7aPzh++HJ90eZcw9R2M9u3o06FRDOnTOsaN6E14/Qnlm4/j&#10;p6974KW7xfcg1t+N6BKDejePz3o2JVf+GComZSeAr21LSSegJO9RrI6NSSajOe4iDNZSkqxGHzXm&#10;A8WZ3DYx7Md4PQS49hElbl0Fm2uR9MlPY2iP16J7qwbRuflj8dQD98Z7r9eJwQNejRKCQRqs/Z/K&#10;WK4FxfRDBVDkRWvEehaBrNUz7cwYAOA1NN3IrYS8Mm/Mec3JpOPpeXPIbNeR0+tSix+LOQEoTjQo&#10;hn+p7uooEVDrVRjrWhb1EkAP88YjgFeGa0knGQNNUwSLHsjQVFV/F6iIt3mZoWmqAePdDV8FhLL4&#10;ngac8ksWcCrdFFlOPl6R08zCu0z986KlIg6HTW/lOzkC5VemDFqyWo8hOM9IsTFnBV2UvC/q7FhN&#10;Fr7StCsdwEwU8+tpSRHUajHu42w6e+D4rhbwspyghyWkSjOoqLUrJnjhMBEBx8k9RA7UJI+Qr4vq&#10;29hhCSfNRC52VhXYadAx2TgTcqzYXbEzKm9iEl0kXhgSr2dTdWO8eHBuEnw3RUlC8xxp0mOxn1oC&#10;TibUHCbUPsy928v92QLGodzNwT2qkhbYb+ayaeIEG8Gv3J9DnMs21sElw2YiKtltM2h6mELNeR4c&#10;aoE2F/OJHUQShJCCNwKmco9tryusLxYttMUTOxfH8w/Vjk8q1Ir1dRrGj/T9DieEHnRv2TRCRY2s&#10;SXQizbr/wVj24tMx7fX7Y36XerHq08dieW/IH580jGHt4Ec3rxjd61WOD6FZNqEM9d6ttBLSRtgY&#10;obtW/K0NBJEhLZvgfZtH6xYvRlPKM+2aPReffvxedPngpejc8pUY/XlnvsOnyRv/gKf+HoP9jnD2&#10;+xGdyZW7xI+QPAS4xnzRMYb0bhZff9ompoJMb19GxAkYLOCqQ7SbTx5F6mTCnsSXdIqrWL9KGK1H&#10;PGIPObHGnFoKscc9iC9uXWxY3SXWTf84Jg5pxOc8FZ/1aBjPPXxX1Cl/c7zxTC1kZSFy7CGv1IDN&#10;b6VNOlRJ6NsPNIQ2nHbey1JI2stZpNIrBRz0BipNaDwZmNLIDPWyUodNCIl2yOI3fM7qEktAe6VX&#10;uqurMmCOfIiFvh6vdIHFpqGdkEnl5D9LSuRWqmhYIpJ9lHqF8fDKd8rfNZ+TvZT6ZW1QLyonavwa&#10;cKJV4hEEcwR1pGImIkFR/O4iCzHnwcrj/DDiIyIMcnYiDTWyLzjsSxQYA84DvzTkM/KuFUk/hyge&#10;N2EZucwOopl9kB5WW2qCK72Sx+2EnccIhU9CaL9AKG2P8TFHbLpBokdlt4/HKT5T1lISRcdQ86MA&#10;lCiyuarRi7VbmU62d5pn/8ZGklB1my24BhJPvA4i/NtgQK1S6wp+cp7iUCCtjEg1eru4vJ5utJJX&#10;DmC82xWjty7OZnaJTe28pSIFBUxVuGbWdy1pXSEXPs05S/mb8V3XGD/sQ7xQj9iMgR7AUO2VPQll&#10;8BjlLifwOZlAI/bnHZAb5v34CSwn6Ix0LslcOrN3UXzIxISRAFirazaI78vXjJG3GUKXjdEla1AL&#10;ZmJhmUqUjwiT768dM99hEFq/ejG7W42Y2bpKLCA//Kol/OhXykanR+6PmjfdEfcySvSum6+PKtfd&#10;EjVAomtTSqp+y9/j5aceiPfefTJaNSUc7d40hgBaffVZW0CrQujcodmL6XHMF93wwr1iPIb73dC2&#10;MW54RxBnOowW2m00GkLHAFLLj2PUJx/EqL4tkMBhGBl2ZP+w3lcHaRgtIGxvgeCkXGjTJNeKVSBD&#10;bsPtZdSH1xDNLZ3QM8Z9/k5MGPxOzBndIr7t+2J80f2RGNj1kejx0YPRs91D0atjPWRlMV69sF7X&#10;F5qbuGPkHNhQzwQ8kTpWfEftE7ABA3YxJP4rXsLyjXlWQW2w0Kp3lFKDCK4htLrH9ovaVidhP8ug&#10;6gEyr1purnOSpClq0NYLNdasmOE4EdHhNGxKRpfIt+2DGMcB2EKOatGzGJJbw81Dsn106FkyYicZ&#10;UIfV8xa0ijHgRLJAPMAclRB8lQg73qDbBw0h9zswm1BWrWdquT7nlICRozdTr+xq3o9arA3fgH/b&#10;HAYnbxzsYDH5nWF3Gp4FwHQOI7vAcUTJ0KJyx1EM2tKZnTrWzGU/OV9HoMkJEF4P9bby4O9EUrGe&#10;a0lKvWvwgtM2AlCmkf2kUakMqQe2tS+J0knd5DkbOK+F9BVbZ1cWyXpvatZQqzlx0CFkEJIbFifW&#10;Fxvn9nVuuJ/zdxr82Rj+IE92eLmcdaOupQCPU8Z2oZTSPY352A0oswlwcemEfuRybPC0xR22XQ5C&#10;yn4bYzBmJ18e4ff8eGLHTO4h3UAg1co27SR/7N3ijZj+3Juxlab+cRjwd7dWjh8AsSaWrhOza9eP&#10;KQ/Wikl1qsQ3990T8xpVi+UDn4iRr1aOz+rcFpObV4uFPevHnE6vRL3Sd0cJOptKXHt7XHPtjfHX&#10;v90YN/z15rjumhvj2huuieZNXo7PereOT3q0iAG9WhAOtwR5/jC++rRdjPoMUgb/6/rha9Hu/Rfi&#10;U/LkH4a1p+7bnTVKFQCO9K7V42LiyB7UjtvE4G5N4sse78eUL7vFhjmmCVCPcXqbHRGK8WpfGq0b&#10;tjVvWY6KJZwi6rKyYlqqN572TVc2tb4xnxLU95+3iDH93o6533wUk4c1iX5tHo9hPV+LAZ2e5Jyq&#10;JUMu4cLTpStnOZee002MUjF8ziNX1MZSmcOBTLtW2TJlmNs/dfCcs16YhM3wBIRy9nrauOCgqMV4&#10;3k2JiSXCPDCBXKpJimyqcHAOUMQ8zH5ax6IcJGTeSv1wHbxke3B3kJc5NFole4kNHhqvDfmGxyK6&#10;0vWOoJy5ExQ7icvzu8LyaWpBsWQhA8oylHXWY3bkyOqyFZFHtXbV3D0CU+gkgNe540vj1eeZRUu/&#10;6/sv1SB06pYmyG/jop/inH8xl6WeKYC0F4PbRLlmqb3KMMgcm6ISw2kMwZx5JW1pcl7/gWc+TUSh&#10;TpZKGb6PyLcCeDbfS+7fRfRwgs3pTMIHrFOzuQgk8V3+JKcUR6imNklDVb+D/GSuoy2ehr8CeKn8&#10;5lwfSldbUEtcT4lnE4ebxB6IAqpI7Ob6aoipX1iVUV6Xxswog5uILeqN0VwA+HSOa7SB8t4phcz5&#10;fivJ32aM7VrAS9ioJPmYDpygi+coZZHjeNHN80dAQ+wNOPUt7DyuL972gMYrTRdvbFteNmBR2kVE&#10;LbZK+p6SY/p+9E48dcvt8XWth2N03cdj0F2gxahujK3wYPxUu14se/XZ+KV/x9j17vOxoHGlODOx&#10;dUx8ryG9xHViRe83Y0bvV+OFqqUoR/01/vK3O+L6v90dt/3l1vjbtbfE9eTC119/W1x73XXx/qsv&#10;RP8uLeJjct4+XZvEwI+bEqI2jaF9P8QLt4sRHCMHtseo2wJivR/DP3mf9JHebuq2C+n//X7oR/z9&#10;3RjUq2mMGtiK6KMTIe8IHJ2ztr9Naq5+n2VEsBuxK23KKSjKN8vgs+dAY532ddeYNZZWRjz3IhDp&#10;qV93g/XVLaaM6h4/DmsXbd+uG591fBHv3ixG9iIiGPh+Kim9+1xtphPCVLKRwX5gG/oFWJy5YofG&#10;ThbgPnYKa8OJXsluap63avJAGguouxJirUAnyO6jrJm7n3zIPO2Eze8Y7CnocdYwlat10t0Z1P+d&#10;Vm9eeRg01uMQOZ/TEfzZyQiXEXZTg8rm6c2EVoabF/jdsNeQWt2iRATgdwkVyt8ankr08P31dHmk&#10;Sh476u+Gr76XC8nDn0+AAh8/Kpl/aXxHLa9WhetjFCTxN5+oEt3bvEs3DjrVtpUR5g7p/yEAnRsZ&#10;TQ5EEzs5v+N2YhU7nlKHEQtfcsk2JswpSKaekeH1Jdlaout+Bwwkj0RNFFNyfmutlpSSGokltCIT&#10;KgnjJdqpEy8KDRBpyDbv4WMasWo5iWu4F2OyNiuybE66D/qiUrs2DMiYuki4K1i5COaPommek576&#10;ZzY7x7H+wsb3h0PkHAfKdzjEpilItQCp27lUAWZBu91A69x+eMOGu07bKzShS1aA1sqRhl0fmJ8e&#10;5yDPayeO1MGCwBvrCCO30V0qoT2z8yfQBKA6o8P0CKkNOzu3huNb4i9xB96z6g23RQ3Ap8p/vSkq&#10;81jjhpvjibsBoh6lV/htPO979ch7345+b9WPBiVvilp33hq3X3NDXPOXW+IGmhj+9pebMOC/c9wS&#10;N15zU9xw7d/jBgz4RrxxrXLkxq89Fb06N45PusLG4nFgt/fi8+7vx7C+rWL0Zx042hM6k/8O7RpT&#10;v+kZ077tmVhW/Tu9FiP6NWXNkBOP6hqT6EpaPPVzkGcE57jGgsBubttYv1ZxnFR4lC4nVShX08Aw&#10;Yyx57VcdYxqGOou68hxKU3O+7R3zIYXMpkli0ledYHR1jp9YkyP6fBADOr4d/du9Fu3frhdt3qgb&#10;7zxfLZ56vEKUMFRWuMwQWUkdWSMFES350NArMeatxPHrCHMWw9paxAVfL+kbxQIlX0U7EwmARZRH&#10;X6ah1XgaBd4cqWkuaLP7Fjyl41rUj9Jok0Hxf41WL+XP2cA1/LMYl881Fz0PUUHPo5j8SacCOoMJ&#10;Y06i12wIyuC6Afg689bUquYMmauaBzTwC7yPn+H7nuB9zx0pTNQ7AEjz0tNV4sWnysXYEe9Gi9dq&#10;x7P1K8O3NtKg9ZF8peK9N8Rbzz9A3/LS1FR/GfrgJUPy4qjRhKZjVOpfXWQRW5JbwUZ3hqkHTn5Q&#10;elUpW2vQytnaxytxwv5qUwvzWsPkpPqhdy7yxQX9RJvNee1cSqwzXqesq9fCaETcYB0lGZsKLqnb&#10;rLg4xm0pSL3ic4y9EWxzExUkmQ+AtJh7KX/6HzQ2eJzhfghOLpwiaZ/QmJx2OcSc7Sk/nUjZztys&#10;f+JpHyU8zmT9QhM6ZcM99LryPzm/TpLP+k9Ok/eQ+ztlTJckL6MCo5RC2/g06l3mgPx+go115OAu&#10;hL0YGwar0V3/lxuTAZbA8Epc//f4y/U34U2vj+v+em3ccM01/P+vGOrf4pq/3ojh3xLX4nVvuPbW&#10;dFxLyFww4MJ7ZQO+6dob4umHH+Ae3x8vNnwwunyIgXRuEl/0aAKlsm1883m76Nn6lfioUcN0dG35&#10;fIzs1zJGf9o6Bvd4L1Ev+7R9JT13NkSOzQvpkyek3sf3SCAUzs+GfCPclF6BNc2l8WHSV3Q3gVhP&#10;gxAyFUR7ykj413jahfxv8Y80MtAoMRcO9kQaJCaN7BQzxnSL2WO7x8QRrWPB+M7x/cDW8cYjdeO+&#10;W6+JBo+WKShyLCCsEh0zZzPRliyhzKWKAua8XnhlMp04vpIQehn14OXE64IdThIQbFERUeTUhXbU&#10;ujCL4QjNDStok1Ic7ngqOyHMXjRYjdPn+LcEFmGEV//u8zTqvXbA4K01vqSUX6RMSh5xgkFqCsd4&#10;fb3HJco+epokOo8RS8PUkNOEBnLBi8coDeHN9di+7+WjS1Nr4PgfusRjDcpE47fqxpTxzbiZT8dD&#10;VW+LxfMHxH//ZQuLeHRUK3tX3P33awE9nsXAQHQpmZyFzJ8nVPgZhu9qRctj9pqaD1suMg1RZSSL&#10;mieQTWQ8CcYzS8kSEdfPAW9JcK545GHSSYygyIxKWEORPeUmoLiA3V/bUCuUvGEY7qyeMxjwRTz6&#10;FXL+y+b9pC9nLR8hgXOaMHYlxmhEZdQlWDmDXNZDXoB/O4GHVW7YjV2y/UlC4bXkuNZy97BQT2J8&#10;h513i1exHW82HlevquFqoBrnKULoc/vZmPcaJUxP3lbjNnTW8DXaxA0uyq0e5bPmTxoet153a9x8&#10;/a1xE00I15LDXnftHXEbapW3Yshl0HSuBcWyOsLtdzLMuwTgVAn+fg1N+3/leT7/RrxvNuDrriF0&#10;xoBv0gtr1H+7KW667tpoBFjWvVXTaPrqc/F8/WrR66PX8Iqd4TZTJhrSLr74+F0M9sMY+8VH5L8d&#10;4rvB7fm5XfwwtGP6eWiv92NQl7cwuF7kvcPppoJdpdGCJtugsI5UYhn2Mg0D/EmPOhwSCGDX5K96&#10;xFQ41dOhZ87C886G/KHhLmAjWEjb4kJKUUugZC7h/ixhk10HfrRl0aCYOaZ5DOv8dnRt9E6UuuWG&#10;KF/hBsaL4uYlbtg0nAYrseOKOK+mi2ILBmsxWtqXJOxdHBvYXRfB3lpqLgWIdAx0OM+r9dFJdcrD&#10;6tEX8r47CA+thZ5g0ekZNVYNVQPS4Pzdn33UEFM47dS8okH6uBPVR72rpRM9lY8KvB8jbz5By57h&#10;sK8pvKcyPIWGfo1Fj6hhpcn01mKZhqcXOolX1IDPJMH5r+O112gEr18xHm8AaX7oi/BhX4sGtW6P&#10;MV81i//+8xaIJJ2jWnnQy8rlo8x9NwN6NI1/X0Ch0XzVMZIqGfKZhuyOF92f6KeGoCh2kjcKFP5B&#10;N5D0UJFivbXqh3YjXVK4XbS4iNZLqNADS/hPDQVF9Nl6rgCXM4hX05ShKOAmhb6dlMdGtx0Dtj5v&#10;XuvArQt4XWmNP9uGqHwOgJob4R4qCI6oNJReAuA0+evOqYZ9EO+pjOkp1SOUkMGrJs0mjFTmkAiy&#10;f9/C5r4QkGXlFLi/eHI9qh42q09otBp7Yh0RXl/9Pv6st9XQNXo74DK9MHGDFZeYPjrKQLq49W/X&#10;w8q6LW6+9ra45W+3xy033xJ/v+WWKHlXyahQukKURmmjStkKUQf5nDtuwTDhUF/7l2vjOgz0Bl5z&#10;PcZqCJ288DV/T+9xw99ujWsIsWtUKR/N3nkuWjV6Ojo2A6Tq2giv25pWv550GHWjnMpMXzCfXasY&#10;9LeU1lRShyVEoEahOjMpkg7hXjsLDGT6F6lN0IYfdbjXQXCZ9yPNDQgALJ+BE5w6KP28aKJ6W3Co&#10;CcWnfN0db4z3pf1wBtzqGTzOht2lF14+kaHpk2Dg8dxJAGdjyL27vdcgxvR/K/o0axjvN6wezZ59&#10;IN54oirNDNC3pOyJLFs2ysSNXegA7SKe3wkQsQN0cbsHf1NVfhk3fSWhtx5YZQUJ+YIlzhJajX7P&#10;ZkcqQg6xq2kPCysNZ1J5Eq/qpDUNNXtbDVPjSyEwYIxG5e+Gwj7HCQGbCb0VVpfDq9G6qFO5itD9&#10;pBrVhOp66hWEkFuIKK7AmVaKJtMwRaINOQ9BBnH+j4fvewIjPrd7HF6nZdSuc3089mTNeOaJajFq&#10;CAX+kW/G0/VLR4+uT1LrXB7fDG6C8d4ZVaqUizJl7oqHapaMJZO/SCDUQSceEHUodK7gubl/yi/Z&#10;KM7tR57WeiBeSUqjzDO9b2rOcLaRnVOAUYbBqktKgpHUkllXdknZOWWDhrROa6yi1SqXWFuX+mlt&#10;99/UrI/wnexDlt56BQT6Avn4z7zvCc5vC7msYfP3Q1vFmC8/jKkAdTKD1rMQF7HTzyQn245i4qmd&#10;GC+aTMfQefI4vMVUCjIHh1pQln9cG4sAX7bMKxARNOokGcOjRquR+rMeVuPXwxpaZ/nU/HfzYI1/&#10;J++X1RglFq2kNFP2HowNpPhGDPYm8uC/Y5C3Ivh+JxTIMowVrYygXVma/CvfWyqefLAOLYQvxPNP&#10;PhHVqlQm9CbkJly+5QbQ5xKgzxzXkkOLQF+PZO19994Xzz35cLz/ZsPo1f7lGD+8LSVUlFeJODeR&#10;Ki5gY5sBGixjbD/0Rw/lY9Mge8BCiUV7AFjFLkSYpUg6pHsneEbiEXDPliF0NxkwasEk0k540Uun&#10;ce8Av9bhAEXsJf6sJDpbgXGvnUGH3Sx0suaNinnf940RPRvHoA6vRh/C9q6Nn4wWGGurl+pHq9cf&#10;ioGtn42pnzeNEe1fiC5vUkYS1FgAnVJWiKipdWGT8K0AD4VjDL+jG81JunP6N+vBK2mA2EQ4ZI+u&#10;HGbbxY7ieVIrmiNV8KjbQWkPYHhnCJctmRS8LVxoQCcPDdRwW6KCdeQ8KvMwoaSthInAwOK1nKLa&#10;RBKokxaYRbiVj0Up/ywMqiP7mfIHyd++5RMCYngq88318ErTZHXqsDY+nMLAzjhLKU3WozS097vo&#10;3+2peOX12vHy21Xjg5YPxLSfmseoYa/Ekw9DBGj2EDdmWAzs/EZUrnJ7VIVfWxMvXLvS3QAgdRAz&#10;GxrHWbSnDlFSgs11Cc70uVNoJSt8JxIu7xh1y3WUFVYC/tnje5kQ9jxRgqyso2pjMft4J6NFdhpG&#10;g9KqarifmrhtkKqgbCANOcrGdoyRHudPgjRD+zwPY+wc1M8LLJjCoO8FaDkvB7/wNQMKIzy4pzLn&#10;vh/yYaLALiAcs1xxADBJjENBNjnw1iCXcG5T8MQascZ4RNVEz4VHj+M0jpzkcB0UxN+YaFgMi7O3&#10;ztrGB9RIZgMXbT5Ig4w/JxG4IlFBY9Xz+rgZNtZiasGb8HjLQHanj+rIefSO6uXLUO65Nm6mbnvr&#10;9SXjNpryBZ9uwyjL335fVKU7qQLUyoowtMqXvDeerP9gdG/XAjS5Rbz3xpPxyjMNo2LpMnEPI1Zu&#10;vf2uuP2uO6JK+XvjgRplo/Grj1Iiak5ZrT/hKZs+G6yD7LdR8vHYyRpfB3NqNp54Icbs7weIQneB&#10;LMt510b82ahKgYM9hM4rZw6nfbBTfDusDRWTCSmN2wDddPzoLhzd4EgTNgNWzSRUtkS0GNR9DYPn&#10;1ql7jieXX7ERA19MetGn7Uvx4iOVYVyVgz5ZLZ6sUyGeq18jnnioXLR6jflPH70RHV59KN56quL/&#10;bMCSOTw5ec8aqyGRuYp5i6LUdi1Jg7PYvAIgy5t9gZAs0fkSgYNwVhYUuabGKors0CxDW0cmZiJD&#10;znvP0NNr+cfX2taWJg+yEWync8dRKhI/LGuIzoo6p1mzku7NBe1mAew5y4I+y2J2LvB6wDJLGOth&#10;ikmx3ETH1H68onVqc0Nn2BRAHXIy80RCzG1rv4hXn7krXn6tRnTq8Ux06fxYfDPi7Rgx+M24v8qd&#10;8crz5RIfdWDn16N27fvi/vsrYsDloibqCHWq3EQT+Ptxge9w+hAjVk6qaS1wRqhalKDRgJXOtTtq&#10;4zSQexbMcQkcgE07Lehv/AaEH3nWvZMo5dAFlOZJUc4hHLcclKY10ASv0MCFhLoTvXCILl+CBiox&#10;41dTAsp0lok2wnqaDzHipxHtKUV0Sl5Fls8xENAcDms4WVT8OJvFGcAnn7OUKEEjtk9VRthpDFQj&#10;3MXGriSqiLF5bqGPtT+R26Bk7IJX2asahqcNgnqvk+c13DyBPue5euJ8DnsJUbfOHxkzR3eNmZRT&#10;NpK6HVgzJR5/oCaeswRe9A4M+O64Fe7yjTfeRu56c5S69Z6oWLI0YXTpKIdS5b13EE4jXvdg9Zrk&#10;tS/AqnotHnnowbiXESvVK1SNimXuixqV6At+7WG6iz7AcEGLl8Aym4syDOtlC15Xw91OapCPPaaO&#10;RJ0ruSYa8moMTIdlP7wsK1NLH7cTNqtYMwZwa2Dnd+LLfs2gVr4dM1H1OHWQDfzoMvrMR2DAXejx&#10;7UarYS9aLNERo3S2zMeEL8FExCNrV05BWczI03Ewv1q980Q8VPn2eKxWKR7vio/bvBqNGtaKHm88&#10;Ep+89zSlpVcIocl99MCysNTskXCuNzanySFOlsg01JGrud7hTBiyObJSmTb1i5j+2UPKYjMXNZ81&#10;fzUkFpQSPBJxNjzWAyeNXfJlc9qs/qBBp04bFq9zlmRqpel+Iq2pna0glypgth1lyo0oQKxFnW8j&#10;tco95PMbrdOB/tqTrDyq3F899zkVKg9nWVObHaz7zoipP34Qb7xSOlq2fDQ6dmkYHdvXj/FjWsfX&#10;Q1tEgwdKRsP6t8XIQW9F33bPRc2q9xCilYrKZe6O2jSQ16tVMpq8WhXxbdoV2UCOMcP4/CmBLM6z&#10;WKe2TJMaEEgVtnluboD2J7PJJVIIEcTPbEKGw2nWFMbpJEYRdsNr69VSROWH2+Bx2eaC1FiAN+Tv&#10;qlnM/65HTCYMnMUiWQXouBWvZmPKfPIyIyaBpr2GgkUPqAF5JEaUuS6P5qyGw4oliBRrpPaIz/y+&#10;Rwpzvd9GYgJRelzfy3Xh/3LI7HseN/RW2bHoeX3UgH28WmLmIIqL/n6UftjNhOJzvv2YxnUMgvLb&#10;5vlfR6dmr0eFkneS295O2HxP3Ikn/vvN5MMAWyVvu5eGh8pRGaJG2Xvuivtuxyvfc2dUuPvWeBRR&#10;96plSuK9b47Sd5eMajzngzeeBjyi605GIeqrMwCUVhHabp+Dx2Xz0Gg14B2sZ412L99Tr7sBG1jM&#10;d5z7HSNuRNUxNu1EI7NEqICCw+hOs4lNHNk9mr3yUAxHEOAz6JjtATo/bvNyLCB8Pg8H/iwlS7v6&#10;pn/XDRAQoE9hPPqG51IvX6jR8t56Ye+ZNfS58Krnj/8sfhrWNVq8gt71o5WiV8tnotkTlWJMx9fj&#10;hx7v0grZLEp4Qhqs09NUuxBwWcOJy1W1fqcndrf0ZsusMewyHzaW38iOdJ46aO4fTXNyi+Myt1GO&#10;MIS2dLSDMMPykY/WdTcAtviogRtu55lHMrNSWxvGppEeAmyx40W+rg3wjgGxo0k6poOy/Hkvah3H&#10;GAdyFubSZcAyowf1hgw7kx6VnODUV0xZ6jibgxMZuKB/OJj60Pjo3/exaNKkenTp9CzG+3AM+fSN&#10;aPFug2j+9sPR6I3a0a5VQ0jsH0afdk9F1XK3RZ3qZQFNyvBYJho+XI1c+K748tN32ZTwKizSK3Qb&#10;nWHafBoSbfM9jDE3GiML5/CaY61ipxVvUC7nsnXjo4ujd7vXKTX8AEKM8uNhcsrUM0uJiOsg31jK&#10;4xpproRtc3/oQYEfkv3gD/FcnWMjHPV9CLEdgf0kmcIyj2Gx3ncuIaCgk0aaQleNhvvokWq5PJ7F&#10;g0rE0Htq+C6mGSCn1nH1mj5XQ9d4E5hlH2vKk6clxFkj9+/+3wZ1Pyd73tSeao/5n5rHhc8VuXZT&#10;WDAeAgfGa3lqC8akEW9DmnX/2inRrXVjjBASBoqSt2K4t1x/c9xMPnzzjbdH6ZIl44UnH4xPuzSK&#10;od3eidF93o8xfd+LxYiyf9apMdWC2+P+ivfSAP9KbKHEs2sJslDQWtcpA4zBzP6mWywahwESuutt&#10;d4Gab2U9a7Qiv+IFHnpeDXufUwQFc4lGDJ2lSEp62gyHfB+bo5pZrd58HCT7rfj842bpvNo1eSLa&#10;00U0ol9zcJZeXB82bQC+NUQZ8zHSOdSO5/P9rfRouKY7M1FWmYHHX8D/F41HlgdxveWTBsc3MMR6&#10;vvdY9G7yaLTEiD96thZHdWRlzU/IlwyfpVUaIlhGyqMe8g3Lu7a7uYtDL7yJXUvivd7TPFgxOBfs&#10;Lvi5h6glZ4RZoEqPuwzy9lp4uSKhemOJFDKy8mQ9NwLLJnpgc1jZXjYsCN4sm8fFB3W17dA2O7nV&#10;8neP0Xh/dLfDt6np4tH2KyqASoZT4iT5Jw0qAB3bBq+cg7UESnsAzd1tK9i0lvWO7t3qRpu28Eu7&#10;Ahh0eDiGD3o7HqR89AT5R9NGdeP1lypGv64wdjo/FQ/VKB0N6laJuij/P8BOX69utahclh3+/XoA&#10;Tz9CB/w8JgNCnD5qKQ0gSsWRora1xngy9cDOga2DHjY5p3q//3l5I51Xg+POv5aIYb3b8PsmCBXQ&#10;IjHagmY1YRzAlPNl52BUk778iHJCF2qyKByy6I6uQ7YIFcQjG4phqeExsqZKJGmU23iOC8NH76FG&#10;p6EZ9mqYRlVrnB6AhzFHzrzc9UQLc0BkxTqOa/CAWX+i0byPRpg3A8uNem37W9PYEDeHYvgs8GVe&#10;bz5t2O5zp/M9prFIZ8P8WwOiu38lEkXUmOeO7RFrAH/2c047Fo+JJgA3pe4ybL6JGu6NlJEw4Bth&#10;VlEu+ts1f4l6tUvFQsglv5Gm/ZO884rjZ0Dy19BgUK9KmWRE0jM3wgzcAIV0ExvEBgzWLigbDWRJ&#10;zeccNFo3VfNdjdc2VcNqDVvD3c/hzwJZ2oiHeJEc5x1Qb3dj0FO/7hNt3n4m2jehEaLFS9ST2Vgo&#10;M3X/4AUa8p+L9158MLq1fA7pHUq2oNs72cA3QDFeyhCzpc6k5nNnsRG6Ia7mmi8hDVppmgI+sPA7&#10;jJnceQ6aXN9Si+7b4vno8tZj8dFzdaOEbYIif6LPdoVs5Y0dMJyRw6vDrnzTjP8tJ60l+Zb2aMtY&#10;mgRYnMCg9zmVRLzNbZ0OiJfGUDeTyzlB4Rj14fw3e3jtG5bqZ9ODjC6b+5fYhgiarXzqPFoLDa3l&#10;72Y5Hrt0NHJbB+0ekgopaUOyxyY+Z43qIZTGLkNekEK5HQ+4npzFrqDdeO0Te39iZEX7aNmierRr&#10;/0R0at8wenYDIPj07ahdsWTU4Ojb4+lo1xwa28dvYMTPxgM1743HHq4VtUCiq5QHSKlYKuo/WD0e&#10;IdReOqNLfE349Abo5hUbCxAVEKg6QYRyykkUihQg+foz53MYkGcd+fDynz4lN50e777wSNx7803x&#10;6tN1YU8pY/R9qs9Ow7tOGPZRYkCtoVSxkU1zMbnTKm7wIYz0KMjwEULRA3heJwl4WOoRKc6RUvbC&#10;GqfhrrmroZpYxkJ+13BzCSh5ZsNqPa2aTdzj6RjmcjabExhw4jYXkeXkZYuR2bl9IO1s5smI2Sjy&#10;pq/XTggt5z0H47A8M9tZQhixHlhW0i6qHHrHXZRqDKU14qXwDHagxTx9VK/o16FJtHzrOULjynHH&#10;DXKZr4Mi+bek2nHztX+JtwF2lnwGQw4yxLKBLWPxwGYxrDXE/24fUEVB95turA04gHVUWTbOZdNG&#10;JWO7wCznuRuwdiWGq6fVgPW0+yWUcF5qku02lOYxVWF4vl5X0NdDL6wd7CKS3I/dSOZo1/jp+Ojd&#10;Z6L1O09Gl+bPJsLHuGGd4zPolh3ffzI6N3sWI34+Pv7guVRC2rta6dlJoO6DUkOHGMRiAGLvywKB&#10;Qu8Zm+jC7/gZDWpZWgsIrWdiyBOHILVD1FYitwvKwNKAbVwQhS6o0xeQQ2+Chfkk0MWXkqC9lp1z&#10;xSQ6jTDgxApyXAaAU+pFVRiNvyV5Go1MCqA1YspOSqHqQS0HiVxbFrH0oUC40wz0uqKvdsY4qUEx&#10;ADWMLbEUVP0Lns3P0cslXjFGmzWnFFWX2bSB83OhW9/eQji/n0jhPKyrXyXlX4JocWEBFLiW0aJp&#10;zejVE+/bpUH0pIf0034vkV+VjHvvujnaNK8VA7o+FR3er48hPxi1qt8Z1SqVIheuFLU5Hn6getSv&#10;VyVqVro1Rg54ljpd0yh/682xkBvyu40FUiIByxzgfUbUW2kbdblgj+2GtroJr/P94LYgqndE1dJl&#10;2QhKx1efN4EX24XwqW+iLe5exr1A/f8wrXainRqI4ZZ9tRqUh0anwdrNstkaLTdeYxHE0nBdaPl5&#10;emZ/N7Q2VZJgkdhQ5qhFcEkjzR5aTzyLcHMpHN1Emywa8AnyPn/WOPXw1oPdGARiXICeo8d4IwZy&#10;SNOt3OBuBFcwCNBcDHgnBqzH3UMasHUBqDRh5QLmEpmfbpwzEjZSnxjep1V0bPFKvPsSHGA88+BP&#10;2sb08cPim087RCdAnUYPlo/WT9WNtx4GZLzrmhjW4wMMkAFs4CHrAfZsmNgCmGS+a36bc90VhK8a&#10;r3mvxuujwJrn6AYjiOs190gAr8AVhpybgKSvHsJ2lrIhf/TuY9H+/eejxRsNoz315e4fvAhj67VE&#10;vRz7RZsYRMNDz9avRocmT0crPGhX2hilZzp2xWMT0e/cH3vzN9hqGi+5sqH0YkJ9j/lEd9ItZW35&#10;OBNku4RGqxHn8aJJRofYXoPNc0sFMxyTmIW49kLoWM5OMZ+dQZZREkfDWPWQ+UjDqzDoPKHeMNvm&#10;/NWExCtTswNdSjQ+bHUmEeUdJWlzH3FW8lCWR0NWwE0ZWDtn0hQDtZrlDisSz6O84lSLpofSWvQ6&#10;vPhGvEdB6uYbmFbr0qR5J9efJw8+D3h1nJJM1zZPROsP6kXv3lDmWj8UfXo9Gv16vhTVy90Fwgky&#10;/VRZyO5Px2tP3BkdWj4ctavfHbWqlY26NatGLQy4euXSUb3GPXF/NeRZ2tRjx30tytx6A+T4lxnN&#10;SVmJIdGWfM6gUKHom+qLZyCmHLOjailCgjN6RWvy7TK334LXrxCPP3RffPtF0zgrKQWtJNvxDjjO&#10;g+vtEC29oimMC98b7KN5q8as0RiCebiTiyrrATXc1GhgfbaIYwhYCWppYHpZn5fQY/Nb+cqiyBjn&#10;CZ5nV9Em+lX1jPPxjJ6Dn6dHnYrH9dG6pgs8N6e7kfi7m0mOAPzdv2sUGrKhu4cGvJcuN41Y4zXS&#10;cJDb7G87xOQR6EJ98QHUw87kytAvWeC7dC4qPJLy7aKksxVjW7VgTIyiIX9A11bR9I3n4+Eq98Vg&#10;wudFIMFb2cDVE9+2iLZJvS7XTMAqA1SL2HwEqMx1/b8GvFvvqzFb/+X3bMDiRB65h95HgVNVTxZD&#10;amnz7qPk3K/TKfR8fPjmIxjo8zTgPxut3n6E3PgVjPe16NXmDQDRtwHWHo22jZ+K1m8/TpTxNhvf&#10;sLh0mDIkyp+q2phmuAmLEbiZL+aQrTUL1pZkj0Xj6V/AiEvY95vDZ+lzIqRrkvYyujwickWKmyF1&#10;zotN2hdzMwUfRORsLVRgLbGA8Jpp5CV1TIEXGx2claROtLOQHDfiQGU9sl46DZTWc6vij0f175L3&#10;7ScWlTXPdfKhwgB6a0sqzpMRZbZd0U1gBTKcG+m8kVYo2V8+sdTF5UL0HJIpzlOXOwsz68JxO23g&#10;H28dG288VzZefbFyvPJi7Xjh6YrRpcOT1BIpF1UsG5VAMh+AuDGoB8b9XmWUGp6PJx+rTt5bNerU&#10;qEJZonyUve/2eOCh0vFovZrR7PXqyJG+SHnpnnj6sXIAU3NTa+BBykCX4IUbVazluhoqTRrVFu8o&#10;66ddPP8IgBibwYM1q8RjD9wZw3q9HMcIo1NzN0e+7i4mjUwD1ig1PI1YTyoIolH5/NO7uWYYXn6e&#10;xqh39tHXa8T+z79p5IIoIvc5HD+sISdZlwLYdQrg5QSYgdHAQp7rOE0XlenTTsqITu1LHpW1kg3T&#10;x8TgKxqB4bqgmI9+D4/s4XYQzub8d+rIjuT47TBcEPXvOoNj9ImFyNMuk+rL++9fxQZA+Wc7oNTW&#10;BYJdRDE4hc2LQMgx5j2Io+9ahtedPhLg5/OEFcwc0wFjxVHQu7se8GgBwNwMSmXiCa4PxREFr/zZ&#10;/2nYe8zBU6hcCJP/63v5Ha0BF0QwzIM14L2AtcvwwIbHLd94jE3/ffp1X4sOGG8LDPndFx+Aa/1K&#10;tKe/WKGA9vQfN3rxIdYMRtzoWTwyYfWHL8WXAHEKwv/7wlpsaBbMyC8TM0zt9umkUxrsXITlpVx6&#10;aMwlNF69r6GzPFj7fyUBZOZMrtdZE9aYPQzlBB+k0i0HmredzQXq1IY1QOWLIMM7akN+rkr8MoSO&#10;QWb4BeBKyZ25k0DkivlyIugropbUOgrDsax9bkaSR8N1OoCtcvbL7rbOCSo99yeUNAm7HbeSptBf&#10;pXYonfEUoesJ2FmCRasJ/dy5Vce4fArROj7jtwsLUYf8LLp+VC86tmsYLZo9Fq1aNgCJBsyij7RG&#10;hbuiesVyUaPUvfFxq8eRGK0ffTqThyFbWq70HcW6YoWogQd++LEy/P3BeLlh2RgF/fL5xx+IyuVu&#10;Tqoba+gLHYZavxvdZChxclsXwWLbuGB0HNsyI34Y3CZqlsf7VquCFy+HB749viDXPlWcz5PyTAzJ&#10;ENfwNlEd+VkvZthqGU+vlstAKUctPi97U1/jkUNon5u9rD/vAUASjd2C9zu9jaiJoV7HyXf97NRs&#10;7iT5n8iVx0H2AQAylPZ3Q/vDeGe5AJ5HIcQk3CS8NFIzT/T1GrYLXXTbUHo5ac1WsQgMxfLJTMLz&#10;n4a0oQzWHg/Tiw0XWWEIDToQc0/r+ssIJVdw3bZw3XYtp6KxiNGzjDHZyuN2ooPt5LkboZY6FGAn&#10;0ePeRRq34ffnnDd5NwY7f2xvDLQ3598viSHuNgxOmwIAVdErS97QI6/CGxs9+J1SmP9n1EC0UASv&#10;MpiVDXjtvJEp7337mTrRtdVrdDe9E32pC7dr+jwYRz1aEtvz9zeiMWJ7bTHgN56tE+9gxB81eira&#10;kzt3bf5idGn2fPT56PU0zkX+hEqj2p1TD1WPncHf52LEGu4Mcv45dC0lKqXcZy+mRmxzsTRI814P&#10;wQYPfy4Qzw1fAAfYuVZgwOYYGpMtZ+aymwl1RYpFibOo+zk8kOGxAnR7lBllgrvjOiRjmB8rLi6K&#10;bXnIXmI1lBTBU54nzxtWk9jGc4kONqU7S+ZXvGoK0YstekcoJRlO2/8rIr2dcGcN5+hNO3cIwbZj&#10;qxKh5PCu8fHdqGYxsM9LMWp48+jT58V0TBz/QQwd+FpUq4ByAx62Cgyfpq/XjL5dHormb1WJZx6j&#10;9gjqXBUPXb1ymahU7u6oQ97a4OH7Mb57YQE9GR+xy1YqdVN0aPFMjBrQItq8/jBgFV5iLp1besNN&#10;GNlGkODtc+hweZl8+46od3/NeLh2tXi0zq0xRANO0yHhUwN2pRqrnT721eI1XUyGvnpdDVDesn/X&#10;SA1vs+FqyNmL58cUGltmKobJosqnDZPX/sjCZZIGAM9OwKRlvPcccrE01xbDMycULDtCE7thriHd&#10;nG8+Tl5ZL7wNY9uKMNsWargCRLsg8u8gn91OeLybDh05xdsxeAXc5sKjt0wygbr1pJEdyK/xhDCw&#10;BLD2sZnsTwjtt3hVjJCwejfyNDvwnsvZ/Obh/dex3nYKJnmYmy7keRjypiU8Qv01JN/OOa7mvk8Z&#10;3oZF3w6shtfSBjj+s5ZJ0fQQa3kHz9/Oee9yg3GN814eW/DGq+22Y81sYHOQTrxXUhPfKUcNBc9c&#10;MGzLevus2rCZfdLh9YQ2N3utfrSmP7lnBxhTGOY7L9aLZm89Ea2aPBvv63WbvhiNX34kWrz1NGWm&#10;5wilKTfxv/aNn41OTV+Kdu89RY/xOwC4iC9YZdiJmMVG9KPnfQ3g1g9gs2PiT09GlwsqJVrF3CTz&#10;Jk/Qm6uhpgaGon6tobOe1+cauhUYI+j18PNqNoANMKBOwwSSaKDR2plkU4Oay0lozQkIGKq6VobF&#10;K9C+3UScv4pabqrp4mVFn/WyysIahmdJnjQ7iUNGVpqiwOvlotoAfgpaYqJfgkQrAK/x2n2UvDvG&#10;f4zSlR5EFHXdzGHUYKHILRpCXXZ4dGpbP94i7G1Nbe3dRhXjncZ1ks7upG+bRtUKt5PjVoCmdzd0&#10;yntj2MBXkBZ9jvyqFgZ3X1SvUjFqVOcRdk+dGpUSkPVQ3buiyZv3R++OL8f9lW+J119G+hSEskOj&#10;BrF62leJuribXfXQJgwOudFtcLZfeKI6aPdtUbdquagLh/fZevfF6L6vxnEEzU7aqywZhhrqRrzQ&#10;KrpavOYeejxZcd631HhQrM9nUTSNNBtq/lsybAkd3MfMwkr13CIAlnNiaZKWCA2vfY8ccqcaKEa5&#10;B4OyXiv9UebU+lkIy2P028kxreHuxDD2rWTzX8WUy8Vw5+eNhgAxKCaPKnja8YM+ZPF1CcNl813z&#10;X41W4/V9zIW3YbAi0/68iw3B997G5mLNVu+vl15P7dvf/XvhNVQeeD9z9enkzH6GG43huZHDMjaA&#10;H2BJjej6JptPdzxwAV3+L4CqEPIn4+QzN6G6YW3aKNNzPERo6zVJyDOGm23lEIbrOa7Fe0/mM1u9&#10;1YBW1AZ0OD0YHZs/Ry37tWj6VsNojqdt2/Kl+LDxM4Bxr8W7z8Ntfut50OmXAL5oqqC3uc27T8G+&#10;ejIZs2BXL5hX6myth9iydy1lQTb9vWvgu09jVpKNDghOlPAmecPc1Q0XUt5lmFzkPpsHa6gW3S3w&#10;G7qJXibI27wB0bJ15CEnAV4kXhxxjo7kftsLyWlz2eeM+Se5qXnsWp4vN9nSk8qWGqVGq1RL8tQc&#10;eeC1G0KayZtaFAtaW4brToBQcdExLKlsZQO85IfU9cQ0BcLuTahkCO6sYMNZCvPlFO2S/wB9Pn5g&#10;bHTt+FA0aVQ9urd/Ltp1qBNvvlWO+TcgwBOaUyK6mfBYwnypeKDqrciuPMeOCBjR+IFCRxJzeGpU&#10;L4WXLoWxk8PWrkBufC/EgvKUm16PR+rcEw0eLB2riBI+afs8OQwpA2mGE933reW7bJuBVGgfqH93&#10;wuYqFQ1qV8WD145XHi+LjMpbLNihpA3fkYaAHXD+XuvtGIabayJUcGhw/k90N/8te92rPW1B1rTg&#10;ma0qpN+LPxfm4U6L87T7WQby3rowr94AfL6L2vbBZFBL8DzFko+ec7YSM9PUM/4vI7a1bvEk2t8I&#10;W3+gLW/soDYwlUBWCdU30jyhF9cINTCNUwMusLCYAlk8/N33NFT3c/XQGq+bhoY1DwDV1MRH38fz&#10;8H8+Zx3G7SaTNwTfYxufuZHOoHljusfo3o3YQDokxto+oosURRBB6L2Tp8XruqFouKto0nezMtrY&#10;JnqtNy4egrsLlb9J3XkwtTD2QUx0eI1uocaEzS3ffCI+fPdZesgbxGvPPgyV88l4ql7VaP7GE/H2&#10;czQo4JW7khN3++DV5Ik/RLBeQ+7wHuAXoXeX5lRHWjwHmv080dwHRLvDMeAfaTiZlSKcJSh4lPAG&#10;abiWAKTdeXIarAVl63VOa9N47Q/2eRmYEDQRmJjxLTVKQloVIY4VyRXOhFUGVTRZAzOEdjiW6pO2&#10;waWpBHpktY2LHjYjzobe/qwB+5hJG76XzxfUOktN2Fx7BUR/jV5apZI+61GiWIpCyIr5RAVMGXSK&#10;oih7ihjI3Q5QX/393OzYsKpvfPHZszEMpb/Rw1vFlyNejtEj3gBxhaEz8T3okig/UOutSstarQq3&#10;Rbe2DeC3PkV4/CBsLLwzIFZVKJVlKf9ULFMq6lCjrP9ARcLgO9HsfYY8uDwo9nUxjcmBX33SKL77&#10;vBVIOyAUfOgD66fH+X0L4rthreLBGncCXFXkqBENH6oarz5ZKmZ92woVwgEp3HTkhuWWDEJpiFfn&#10;r6o/GEprYAJXOb/NaHB+vr8nozSflmhBifAYea6PdhZ572VdCTL5GteERw4Z/0RkMSS9sIbh4tbr&#10;ZSPWU2mUU0Z0iB8RfvthcDvmCHVngx9IpEAFYxnRHaH6YUJC30Oj0tByI4PvqdEmL8+Rjdb3nQ+L&#10;SWPVOPWyGrmfn1hbjubkfTRq38vNIW8G+dHnpA2B899AxLAEg59OBDCVvFsD3WeIrwFjyPsJ+Xfz&#10;+Xp338+NYQUblY0WtgzmKMjrNYOcfi2fvYf7sJ8wegXefhhNEm2pBTd/tWG89exDAFiPcl8fimcR&#10;2HumQW1EBKrHi4/VQFHjgegIwaM38rWdm79MGF2oH3ckP/4QRldP8uX+yNp2fP+ZZMTqQvdq/Xz0&#10;+PAZhN47QB5hU0aGt4ThmMYo3O9u7uGN1GClUuqBpVPmwntGEN2xhbnnkytpSHrgUxiXQuDJK8KI&#10;2os4nWNNRJ8XMxbEsNdyU5orbA3Xvl88k4bqvJ1svClkxlg13mzAzsRV/cPnKLx2AOh+EV7MUSOW&#10;pJaDbDtG04Fizqa1ZCSZ4gqNBQX5FkQIUE785fSsWDCrQwz6lPCm8xPR+O1a0at3/Zj+U8v4ef9w&#10;xmS8EzWr35Fy3BqMr6xJE/+HjWolgKp7u8cAt26PyuTAVSrdF+VKQqovU4bacPl4sBZIcvW7ouMH&#10;j8T7bz9Iw8PtKPd/EEM+fj0++ehpOLFdiCLo7tmMOgcG3K/TCxj8PdHwQZhdVcvA8CpLiF6ZULlH&#10;bKE0t4aFdYQFb4j2JyJd3Gw1Mg3W0NncNyPM2bizx9UIM+KscZ+gocF8VzKDaUWi8+E9lL3xfprz&#10;GlL6nt5no7B8v90kNJpsYNmQNZ7lRDcLvu8dE4ehTgFh32hn7Ww3H0gRhH57ICzshCaaXoMH13h9&#10;Lw8NReMzFE91YDynG4ElSsNhjXZjsR6evWL2yhrybjSYfc/soX1dIawveO4UfkPN9P9bydHNfTXo&#10;FXpx2v0mDG6dPmcnBp5CdKYKzoXiOI9Nw83D13leKcTHUHViGbSzfCYwuQPjPwTwu47nft6tMYSO&#10;ZxKlslOLl6M5XvjlJ+6P98l3m+ONG7/yWLz9fD2iLYaRvwRo2vrNaCOQhQf+iNqx4XQzgS6eO7Rn&#10;qxjYqQlG/DTe+LnoCNjVjd7lLjznc9RDlk4egSYWYYC7uAihP/8ZPhvvc9NEFDXgdBTZMy4ocwE9&#10;8AoULJdgnOabjhVVX9gB0gJVkjM0YMPllLdCB7S3VR0ndZ+PUX46SLnJ3NdDYEuDvfpnDda/SeSw&#10;HTAJvFOysvNmAe8nW0tyhKG1YbiGb6idxN3x1OdoothJOKoBz0Qixino3371Toz8EuHuXi/R/1sm&#10;+vR+DLWR3nFp5+AYPeiZqAcpoGrF0njfWlGp5O3xJuWmrz57GQN+JKqWvzWqYrBVoepVohumQinB&#10;LNDo+2Fk1SlLmITmcIuGcKXviS8HNKIs9AboYn1yoQaUvRC8X8jwaJrAm7xSjfCZULtORTxxuXiy&#10;QcX4CFLJxnmfxAFQ2q2ES7sML0H8M2HDVGcc7WoaWy4VZcqkBmr1ILcIJsOFxqgx6kFtUnCx6c0W&#10;EspKxHFRHoa9lZBrHn3OAq6TXj9Nq+R+76MO7esNoQ119XCGk4atszBWF/8yJux5LMbYHBOyw1xW&#10;g8Vwzdk8dpEXC5DtFRQq5r2+X/LkGJZGa4itp9XzrSXc1diy8fg8vbRecqdMqkT+MOcu5L/ZGxfq&#10;yNS38Yb5/9t5nii7AJvh8h42kD0Y/XaqBAsw1u8HNkdNsh1CFdS0BdQwZDcJzy9/vl7a8ql5sIfX&#10;VVtZRfrww6APqDlzTXndF4TQ7ajvdvvw+ehFSbI/YnmtIG68/+aj0YoOoiav1qeEVJ8cuEG88fiD&#10;0eSF+tEENLodea+IdBtkbjXgFhh656Yvo4XVOPq1fyeRPjo0fiE6NnoxPnrr2Wj+0mPR5s1nCiCW&#10;gIhylhpw2nGLxpsR6FxCyqi0BA8N224UifWLQbBFsudTr1PAbgee9xD5rQiyh17ZgdlzUTPctnIk&#10;CpQYK0SKfaCsaXAa3Gmbo81tHSGSHvHIGrSPNrDn8S1nyGP3gkDO/+HjNBfpLCF0GtqVWFrO5nHc&#10;Kd5dQQDryDLE6A9eQBfKiqksuAkADS0gb/R5I3og0dmCne2rYa9RB8Xjre8fY4e8FE80qBGV6Pkt&#10;TS34PvpIX2pYNT7r/mh0/qAOLYQlo0rFSlGpUhla2UpG6dvvpB/1tniwdsWoX6cqIdLdiLI9CTh1&#10;e3Rp/VSMGfQeSORj8SwMoUlfdmHDc3BWe1hXZeKR+pWiQb0yoNCl4vlHGSfyYV0aFnrEcZg9e2Qo&#10;KQZHTnZM9JhNUwP1etlTrL6wPyuBpOi+0jd+z4KeWVF/mPJgnoxnfV85HBHiP3Ni6ZcY6AHCRtle&#10;HhsBb2T/aBiHCHcNKTWYHFJOo5NHTytItARDW81GkPrCjeKI3MRSDDU345VSCM7n7eUzXPSFXFpE&#10;ulByyqF58v6Wd0jd/J/0xUxhzD+b3vmzIf9OheOsO3NsFU223FN8nR7SMtQyNhM96FYiTIfYbxU1&#10;xijdtDROv+cq/j8TwGsy32f85xBGMOLFlMv2yn7jPOU/u4FK7FDnyn4By0geqX9AQfq1Ewi/xyQB&#10;gEm811CUWjq9T20Xr9mZtdXzo1ch+UDiQK7nU+rDH1Anbvvu0xA4nor3MeSWrwNevfMs9WNaBDu8&#10;icQP7ZCvPJjy4xYg1omWiSfvjyce1vtDAC7A1JcFyh6P5q80VBf6h4Qs64Hd4TNbRgPNSHQmEwh+&#10;+DdreRrvRJqv58D8mY0Re5FO74WcAXJqM/8JASz1qvCgglQ2JEz4si0sky9pOEBLCwO24aEw+bBg&#10;wHrj/SC1Pubphhqw4uXreZ0a00vx9vPp2NhHAf0UwJYgmSi3h0Z8WrVGgbCiptZpyCW/n16Z5E5W&#10;zmRE5NjOeNiS8VD98tGApulHHi4XvbrUjXN7RtMQ8AW86w9oBn8oypUvFaXK3AlZ4156U8tFv871&#10;4+OPHog6le+OKhUqospRMiqXLxs1yoFIV7gv6j1QjTC6ajzzSKno3OZpQLA7om2zR9BCag0R5JF4&#10;vG4Zds9HMJ7RgGKvU/e9Ix57pFI0bMD8HoQDXn26UnRpWQuD6BEnuSYH9XymL0V2UDJi6sMaaDZe&#10;r51Gq2ZVQbeqYLgScvyfRp2fn56DR7a+m1DUoifZg4GZm+ptJiCTqpcz5MxUTnNcgSINV0KBobeE&#10;CD2hnk1arcaYEVrru5lgIu1Qh2A9+E/ihsSIxCXWsGlxJB3QgRgFanyZPOHPsgHTezuOUz5y8cjI&#10;cWJ7UeP/83UY9xZKhzs8N4dr4x0FADfYpC8tkk3FCEEv7ya1kjTFjcnNSlR7Cjnxd3jjiaDlCjce&#10;9Py8TqkOXGhkuLoObA/BfkCl/atJVbCNjYBigxHFM29t8y6THpo8CY/g5egJmtyJ9sKeH74R3ch3&#10;u2GQw3q1SnnuB9Au2zZ6LhFAmlN+6oXBN6NZ/6NGz6SQWs/clvJSB9hdvdu+yfu9mp6r4bdEuKCE&#10;4bAxvSRzY/q0S5r7FJlXhs56XPMkm7k9TN414kVc9NkY8ExauCzOa8CKVVtr1fCuBqh2E0Z3bvEE&#10;c1R7kQerSsnuDhFjD/3CCb12LAvhsd7Xv0vk0OgVhLexYS3g1zYa/CVzzEdFcwtdTWnusIbrjFtn&#10;DheRahv3HeK9l3r2cYTDvdFLJoOWL2G+zdjW8Tzsq+dfuj9epn/z9ReroEL5IgDQ1zQWfBNTv28S&#10;zzesEqVL3RkVKROVhcxRr9Z9eNP7qe3KliqDB64QZcveS+hcBu9bijD6rigNwaOuBgwLq1/Pt+Lh&#10;OmWi6Zu1ET3vxJyd55MHfvbBe5nQ90k0b1wblLpUPP5YxXiKz3qivoZfEg9cgw6VT/DAeFkMVlqf&#10;pAP5uy4kDVQd7GyoWYRQj6yhZu+b5zpr3GfpftKofU2au3NVXpumAWC4BzhEbTXUDEZl4MjFnsgV&#10;9s3iifeA2krr9FBuyTDb0lQurWhwriMRcteU+Eoe9OVzPIecY+t5NXYBISdkCqblMk3OM7ND8bWu&#10;TT2xBpuJI1ezv7KXL9RnCc15rlGBIKa84tQoQRqh0V4NmumR9xRD+XkQJsZ/0Sp+JCy2O8kasXXg&#10;PGFBI5aF5ea0ebE9xHh/NoYNyDnZW68IXjvqui3fqI8BPg618qV0dGJsS6fmdiq9zM8vosP1Ih1u&#10;70W/ju8mI271FiDW29SC33uWWvIDhXyYvNjSkl5YhPp9SpMdQKd7tnkLoAsPTg5dQsDKi+gO6CE1&#10;z64VgR8VGOS6eohGS1zPYbVeWbRaD6wggFI2aSGxaFTkMIS+2oueQJWj0at1onXjh4vGCiKKwR4F&#10;vdZozZHlStt9tJjcWRaWRpzaB819MdTUyAAQtJhWQWVjkiYW3vYsXvaiE/QArZwwcJT686Qxbenh&#10;fTGJbY+lgD+dJv3dm/rH0C+eJnx+KoYOY3AVjfojP3+Nz+mSEGonxC+Z3QEOdMWoRi+pSHPFcvb/&#10;loy2LWoyne6xaFgP9LnUPRjwPVGeMtMdiK7dgxbxPYTR1agPP9GAESDD28XLzz4YrzFwa9r3Hcl/&#10;n0mF+4Z1K0TPzi+mTeOpR6vF449WTvzqOtXuxYDvin5dHiT8GxhnKTPJctL7yg7aJDbBQrra82qQ&#10;GqyeNRtw9sT+rvFqyD66sabXFplc5sk5jLZJQgOdiyaWC1dP60K3NGSYqUHroXxeqpPqjeQwF3GR&#10;XDvNBpzZS5kvYEitoWZkW4aTSK7G7ZH5B75eQ7M0mY0zl2sy9lJQwYCBJbgq6aIouqjhZraUvdB+&#10;N/t2t0uHxNg3qPtVlO0xl85gWMpv2Yg8NHgf3ZhWU3OfNLRNmoww9SuomFBg7eXOExb0wrbh2na7&#10;jmhkHhHhj8NaIKnDVIcBzTA8SkGE0Hrhri1fAKh6BRSZTiXArY/wqHKlO1M66kN+O4wh4r0ZXdqg&#10;Sulo1+g11myTeOfZ+xMq3bPNmwmV1uP6ezty6Q+pKbchBO/R6u0Uepdw1zN09uLkECWBWhim4dDV&#10;LKxcG/bm+bN0t3mS2dl5VLY0bNOAk3AdiLE5rAPOJGmsgu72JsXtejVupj5Ivp0MFPCCEtRiqJca&#10;roCXc23lOWv8ycPyKKi1nzLREbysCPdmvO/077uixojKPTn2QUah2DfrNMPJcF/Hj/iA+a6tad96&#10;HHUOCewoSTiucV63GNzvaUYzUiAf/g6dPy+yWbWkzgyJxUUAYrp5bf9o2eghWgap8UKKr1C2DCWh&#10;v0fL96rGl589kUpEd9x2Y9yN+sO9d90Z9zAB/p67bo+SlJRKlSoZT+FVx37dJd54qUG8/GTpmPlD&#10;J3Kg5+MZNI2ee/TBaPwmAuRMl3uwpsh1GT7nnnjykRrx5ovlkXt5jMUCZRDWlrzcWeRVSe6FCCgx&#10;hUgbNMr/1XA1TnNdD3/OBqxBW0bzd++N3ldBcQ3I+y03exGg1TcIlDd6kvMmfMwLPIfVoswiwXqa&#10;fP8zFpK00qTYFrnNesgczmpQGnFWmdAr22ih0bq+NOoU7fH6HF77mtzmaDUkNxJkr5yNNK9Vn+Pa&#10;1aCzh87vtTflqEQcrFU3KFF9QS3zfdMFD3P+AxA0UkttMTLxfFQJ2UE4bNP/T0Nbx1gMeRZpohxo&#10;DVcvvBzhiznw2r8f1DLGDGgc44c2Rz62Y4whl+4HA0uvqwGbBxtGd2Ng2kegx62bPAMT6/n0c1ca&#10;GzqjstG3/VvxCBMZH6lSKRo//0jyuD1aM3OYEpNGbA7s74oTfPDmY6nMpAfu+P7L8f8BF38IFYVX&#10;xJ8AAAAASUVORK5CYII="/>
  <p:tag name="ISPRING_PRESENTER_PHOTO_1" val="png|iVBORw0KGgoAAAANSUhEUgAAAVUAAAFACAYAAAAMF+8GAAAAAXNSR0IArs4c6QAAAARnQU1BAACx&#10;jwv8YQUAAAAJcEhZcwAADsMAAA7DAcdvqGQAAP+lSURBVHhe7J0FoFRV98VfPx7d/boAwUAFVDCx&#10;u7sVFWwFlO7uBru7uxMlJKRbQkFEQAml9/+3zrl33rxHmd//04/Rw8ybuHPn3nPX2bH22jG277bv&#10;CPytR2AbW9+6h8FLO/Yw/tZ927fxfUfgrz8CMX/9Jvdtcd8RiD4CQkwB6+7GvqO17wj8u47APlD9&#10;d53P/8JfI1Ddvpexz1T9Lzxx+3bpDx6BfaD6Bw/cvo/9niOwO9DUNvYGur/ne/a9d98R+P8/AvtA&#10;9f//HPzP7sGOHSHYFrZkd+zYbjt2bLPt27dyvyMy/mcP1L4f/o86AvtA9R91uv55OyvcdNhZ5Kbn&#10;tm8XYOr1AuAseLzdtm3bznsEsP71fbd9R+CfcAT2geo/4Sz9g/fxr8NCgNWFCvbd9h2B/+4jsA9U&#10;/7vPz2/Yu9CF/g1v/cNv+RvBbE/h1j+8v7/lg3/2uP3Zz/+Wfdz3nn/iEdgHqv/EsxbZZ13Ymxi/&#10;MrYwQleZe/7e4V7T2BwM0Zq4RQOZ7L8dW3Gz9X7FMLdxzwie2+62K57pnoF1w7rttnL5eluyaLXN&#10;mrbSPv9oib3x8gx7+rGv7MHRn9vg/u9Y724vW5f2z1q7e560Vnc8bHfcPMZaXD/abrp2jDW/boy7&#10;b3H9fXbrDQ/aHS0esbtueczuufsR69jmcevV9QUb2Pc1Gzn0XXv4/s/shWen2tuvz7PxY5fZvFmr&#10;7NvFP9vqH361Lfq5e7i538hv2s4x27ZjoztGO3ZsdmPbtk0MXiPksG2bYrqKTUQdL7ddxX91TMLj&#10;rr+LHNPIodJxC17/R8+zfTv/e47APlD9PUfrv/K9usA1BJhhjFKgClA4sBWghu/xoLkdwHTgqYQQ&#10;ILN1G2C05VdAxG9jVzfeauvXbbPvlq2xmdOW2Htvf233jXrTund61Frdfp9deXEfO7XpvXZkgzus&#10;0YG32kH5za1ORjPLqdHMMqpcb6mVrmFcbakVr7aaFa+KjBoVrrbokVrpWkurdB3vvZb3Xsv7rmRc&#10;bjUrXeFGauUrLaPatZaXfqPtl32LHVSruR1R/zZr2vhuO+/0LnbjNUOtbcsHbVDfl+yZJ8baF5/N&#10;tXmzv7Mfvv/FtuhQ7HRTUEFAusU2bd5om7f8wvHY5JJk21yiTKAYbZWGbAUdqzDBtg9U/ysvjf+n&#10;ndoHqv9PB/4v/dooayqS+IlYqtGWUlELVtbWzpbU5l/Mvlvyk0348ht74alxNrD3q1iOY+z8Mzvb&#10;UQ1vswPzAbXUSy2r2qWWUfkyy6h0pWVWucqyqlxjmZWvs+wqN1huteaWV/1Wy6t5B+NOy61xp+Wn&#10;3u1GXupd3N/F84zU2xm3RUZ+2u2mUcuNO3isz/n3+8/4beXWuMONHL4nu+oNfO+13F9r6QBvWkW/&#10;Xzk1rrTaGVfZIXVvtFOObWPXXjbI2t/zhI0a8o698/osmz1tta39kYVnl4m0bYCqLNjQ2veeQCGr&#10;1P2pD+/Okt9npf6l8/wfsrF9oPoPOVG73c0iMUmXKXcuLm4tlqp/XNjWKrQtXvxp9SabM/Nbe+WF&#10;Cdan+9N23eX97fgjW9qh9W603JpYl5WwFCtcjgV5DVbnDYBpCwDuTsurAcjVaGm1ara22mn3WJ30&#10;e61W6j2AYSv+1mhttdJbA5itAMOWfIa/eS5fg+fcfRpAmwZgRt+n383nWgKIfI7P5NVku2ltrHZ6&#10;Wz7Xhufudfe13N+8zj7k1+S93OfV0H0rt0+51e+y7Gq3Mm5m368HbLF+K11lGVWvsjpZN9kRB7fG&#10;uu1kLW8fZfeNeNO++HSuLf1mtW1iUSl8EzgWseIjxqsAVSbwroD1b4xF/9Pn7b94//eB6j/85ApE&#10;t+PK66KXC7s9sKy27wBQ3WNd7IVvPxJ7HD92CbHJD+3eux62M09qjzUnVx3grHiZpVe8BmuzheVW&#10;vd1yamJFYjXmYTXKwqyVLjAE1AA5B3A1PcjlAaYCyTw3BJQMwDE/427LTb8rMvL4WyM3I3yuJa+1&#10;iow8gTAjfC78O/o+173uRz6fzUsDTAXSAKz2Kd+BrgC3LYuC9ivYN6zkXC0G/Jac1JsJI9zoLGtZ&#10;t+mVLrVaGVdYk0NvJpTRy/p0e85eeX6SzZ35vf26YWdw9PFqHWOFWYhJR4dUIhSxf/jk2rf7f+gI&#10;7APVP3TY/ns+tF0uKhe4QHTbdg1ZTYVBYP3GrTZ33nJ77tnP7d5WD9kZJ3eyg+q0ADABlMqKcwKi&#10;1W7CnQZAsT5ryTKs2d5q1WjvAcuBqsAIi1JA6YA1sDgDYMvHsvSvaeCyZ+C6M/IybrfczNt2PfQa&#10;n4sGyZ0eOwDG3d/NyOd5NwBu/93aDw32UQCNxex/gwaAzm9wvyWd35rO73IWrqzduyyHcEVm1WbE&#10;bYndOpC9zpoccotddWFvG9jreZJvc+z75T9FHV4fb922lbFNIyxYCOLV+wzV/54L5T+4J/tA9T94&#10;sP+Or/JVR2GGvuAbflyxxT77cKEN6veaXUYS6dCDiDvWuNhqVLoEV/hqrNJbXHwyp/qdzl2v5Vx0&#10;3G49jhr5WJR5gFZoYbp7QCsc+ZkAWCZglgmouaG/w+d4L8/lZfH5XQ5ey+R7MwG13Y0stpGlbex6&#10;FHxvuA+6L9ifovtb8Dv0uxSnZXFgEfFWrkINPnbrYrY1AX1CHTkAbVr5S0i8XWUnHXW33X3LSHv6&#10;0U9tzozVRn6vyE3Jwn2g+nfM9X/KNveB6n/FmfprTJofV66zsR/Pth4dn7bzT+9h9fNvxhK9ARBt&#10;jgV2CyAhi04WW2DVYbnVSpdrLMtT1h1WKtZlrcxbrVZWCwbJpkwBKsAXDG9ZFrjrDkCzNNgGAJmf&#10;BThlss1MgIqRl7W3cQ/vAcz2OPj+nV73z+Vn8V1u6HG4L7rntwrIBdoZfEehwfcFv8dbuVjVsq5l&#10;6eqY8JpiwbUUNqh2j9Wufq/VVryWcEgWxzKD2Gx+jZvsqEPaWbMr+9pjD79p8+css183BpS1YE79&#10;dYUP/xWTdN9O/MYjsA9Uf+OB+vveppjnLvijroyTV7BEtxOz2ybeqEtCFb79tGarffz+Yuva4UU7&#10;9fiOgAE0pApXECtsRjYeUFTGHVc9l0RRbmroFhfEO/MAkhxANjeIczoQdQPXGLddlmYuwJkLOOXK&#10;mgQkc7PaWk5mG8sGNHOysfiyBXBtrXZOWx7z2ZxbLT+bLL6zMu+x3Ow9DfYt+88MAJPt57GN6JHr&#10;9kn77Pd75+Ffy8Oq9QuHj/X6AYAy8jMU4vBWfG0HsorbahCSwMLPrnqbo3tlVrvYDq57gzW7arA9&#10;MOYDmztnJbSs6PMEB5j4tmhuCte48lydWzkY7hbKIoa6syEFLopx8PdNwH1b/ouPwD5Q/YsP6O/f&#10;XJBGLkLIF31Hrv1WLsLN4pFuK0g4bcLlnDn9Oxs+5EU778xudkBtstvEATOq3GjZ1RUn9NSjvFRi&#10;mkEs1McSw7hjGPsMkkYAiwdVAYyApmDk4na7EYJqtoCzHUAIsMoKzcWyyxOodbD8nA4AGduIgCrA&#10;BeDl5LT+fxu5EWANAbbwfR4LRvQIj0N4XxAn9scsPI6R44mFn0s8NqvaLZwDKGUk+w5v0Nxubj7I&#10;XnttIjHYtVFTgrgr53PbNlG1oGxt9XzhAlANea/Rz/01Xszvn5f7PvFHj8A+UP2jR+6v+lwUf9xn&#10;6sXn0YCMr+QT2eXw9t3SDfb8U1/aTdcMtwb1WuDSwxGteqVl1biOi72F43xGOJ3id4rz6WKiBVZY&#10;QczTxz6Lgopz46NGXg6f13CWHyCaTbY/R2DK37mAbe7NAOZtlqUwQk4nq5XbjnssPN6Xn9XRcrFe&#10;c3IB1v+nkcu+FLVio//e6fcWOSY7Ha9CFq28AChlsCEcnUxhkZq3WFb16yytKjze1MvspKNbWc+O&#10;z9mXny6MYhGwYNp6xk9B1VsRPuseOXB/1cTbt52/6wjsA9W/68j+1u1G+I6yTjYw1jlADVPMqgKa&#10;9vW31r/PC3ZyU8Aqg4qkClfhfgKYcDFzsEhrAZy1cFfF7awVycDLKpUbL+uzADx3AhEAVG5yOPJx&#10;o6OHLNGcXD6fgzUKmAows9JvtfR0eJ9pV1h27sW2/4HN7aCD2vNaO8vLw5LNE+hCZwJkcwHZHP7+&#10;/xp5gLnf912PnX5v0eNRdJEpuhABqrVZUBR/FbhqOFqZQgR4DJmVbyQMc63Vr3MT/N9+9uKzY+2H&#10;leuD2aGTH1qluygU2Gek/tar6L/qfftA9T98OhyvNJCz01d790/8Um+dhrdNXHfvvDrdbm/xuB28&#10;/x2WWgUuZdXr4Ffe4txQxUhFis9Px3IkCaPkkYsF6qJ31pTPbutvHxP1IxpAw8eKP4YjT5Zd1MjO&#10;uRvg5HXAKV8j5w47rFFbu/DC/tb63sds9IPv2AefLLEWNz9l2TnwWgHgnPyWlp3fyrJ/A5jm5rex&#10;6PFnwTebfYwespC177sbRX9v9LHwcdnCxy/6WOqxkmG50LNyRM9yx53PALI54u6mt7Pa3NciPCAW&#10;QRrx15wal9gZJ7azwX3fsrkz1haafaHUoXjHnvuqWOy+qqz/8CX6p79uH6j+6UP4+zYgLmO0fqjI&#10;+p6w782SH5Zvsucen2DXXDTU6mW2sNQKN+Hmq5zTVyaF2fuQb+l5nSSPlJV3IBoOD7BFQaAoqAo4&#10;cnIKRm4u24sa2flYw8RMBU7Z2XdYwwb32tvvLLG1Pyt95m+Ll2+0445vZ5k5hAIEqLWIMda+wzJr&#10;c5/P5/Lv3e3IqdXGosee3vtbXstiX6NHUZAt+nfR3xt9LPQ4dy+g6jm4MCuyGLrP4G9X2ACQuwIJ&#10;ElwkCJXscrQ1SmyzqhADr9gMDmwna9/6Qftq/PwCahbTYBvx8+3bJe7yiyvo2Hf7Zx2BfaD6Hz5f&#10;oaW6DfGSaCtk+dKN9sCIj+3ck3pSM9/MMitcb7UgoyvbnCdr1A0ATyT2QnE9JZVkgYoLSkhAWXcy&#10;8N7ND7PivEdWF8PFO6OGQCUnauQCStEjp1ZbQFIufGvLBOTPPLuPfb/KW0/bnL6A2UOPf2gZWVdY&#10;rdowAnD3s2u3taw6vH+/loArgApw/qdGFgAePfZm+e70e4seD4A1PHa7vAd0XXIui6RgFmwJzoH7&#10;G1pZXgZVXS4kQ3hGJbtUeNVOI0RCsYHANrPKLU6joH7ta+22G0bZJ+/NNfRcIrdtrkKuME3rPzxd&#10;933dHzgC+0D1Dxy0P/uRaBV7qT6NHPyKnd4U4KkCKb/SzZaPZbofBPR6rirpVleNJPdSFCVZpHlQ&#10;ffIycC81FAN0tCYuZmXdcxk5gKqLjSqppFhigUvvXPiokVcERPMApeiRlQ9AClRlbWa3sJtvfdjW&#10;bVRKDWqQrbbVP/9iF13Wjdeas92uAHIfALSbZdbpaBn7dbDsOiSqANndjaJgu6f3/pbXim6vaHih&#10;6N9Ff29RkM0DZIuGCAr9nQVIZlJ55vi4OhcC2CCpl9kWzq94r4p5i/vqOcHSNKgFP7YWVm0tCi7y&#10;qmLVw309IPd6a37tIPvw3a9tI4pgO9+i1bL2NAv3BWP/7DX6Zz6/D1T/zNFznw25hTwMVeHcnJY1&#10;B/C4fkv8pfiYE97wtx9W/Gojh7xrJx3bkWzxNZD0iZfKMiVW6viQZO9ru9JMqnqwQnMA2By5lVGc&#10;Uc8bFccTN98N0ZmUVOKiDhIzzm3fzcji+aKWXeG/77E03PgMrNWc3B5u2337vsIv22Zbdyihttne&#10;+2iR1TvoNsuvrTBBF8C3N6DaA0u1E6MdA0t3DyOrdkcsWw0WlTqEIerwOxh5tVkM3HPsfx3ua7dn&#10;dHIjh8c5vJbD+7P24zfs1yYyMuvcS9ihTWRksV/ZbrAoMLJqBUOLBWOPoQliwrk5xHw5ltl5CmUE&#10;4QyXhNPixP6KMgaw5rKA5WYDrPIClNgjVOIWOsf5jUoWBloICtPk6zUSWhKhEQ0up3oLdBcut/0B&#10;15uuGmqfvLsgSq5QHGX0X3es92EBMFeRAV9gEC1PqMehyIvm276Y7J++xH/nBvaB6u88YDu/PSRq&#10;B6AaMRI0sX912pxb4ZuGMdMfV21AyORdpOi4EGtcDyXqZpJOvmbdWTMinUcy+OKOkvjhQswJ7ovG&#10;SEWc9zxQ8UGVkAEIohIzAtRMrNHdDkAmc7fjHsuoe4el83pOTk+rCzi9+NL4YLHYYJs2bbc7Wz9t&#10;qTk3AXCA+34Aaa0uDviy9mtrmXUFeoAYoLrbUbszr7GwAIzZ+5Hc2o/EGPe5AGMu4CnQzKzL2I/H&#10;Amr3fgCW5/XezLqt2cc2WMVt3UgHgNP5vnQAXUMAqxBElrsHbMPfCqBmOmDl+SIhg/DvbF7LcZQw&#10;GA/5d7K4kM3PJ7yRC7ADtvlQyrKoPksnUZUFl9d5AHl4B0r88XctwDWfxW5PPFgnNuM0CSSLKCUv&#10;lcg2d8I29WvhGTQbbl9+vigivr0jiLXuUNx1MyGkiPxgODNDazZkFeyzWv/0Jf47N7APVH/nAdv5&#10;7aFlIHANFfZD0ehQMs5s44at9uxTn6JJCiBUv8yyqHiqEyg65QQqTp4TqXLPsH4+SDQpWRKMonG9&#10;ovzPXFlXUUOW2B6t0QBsQtApep8JcOm5vLwOdkj9O+3r6d8Gv3OrzZu30hohEZhZ53bLqM379gPE&#10;6gJ+9bjfH7A7gOfqCSwBot0OQgQKE/B6Vl1Arq7uO7CdLgBpV8us194y6gGYPJdRtyPPM9h+Rj0W&#10;A74jk89kuvf7kQH4Ro+sOmy7tsIQ/l6hjKza4VC8WGP3Md8cQDKHZFtWbX5nLcC1FguA+LiAa628&#10;O6xJk/ZWu/aNlpqKpGD6DVitim1T1prTGde/i3tciPe7y2IDLwIjSpyqtWpRNrsfoYE8J/B9pR0A&#10;uN5751M2ffLKyPTbsV1JrJ8D3Yfg6SIykHtp1vCnZ/6+Dez6COwD1b9kZsgqUIZB/EONgowtyX77&#10;4INpdvWVPbnILucioW4ca6S2dEclUYd1quodB6wSAinKi1RF0B4oTwLQ6GRM0ZihAGN3gKnn5Zrv&#10;0ZLEInSxTKyyU0/taCt+2KD+Au6ojR79rmXkU4QA6Hlwa2+ZB3S09AOwEg+419IOBPT2B7QAxt2N&#10;HD7jXwPw6nUCLLta+v7dLL1ed+67s+3ODAEpMdr9Ac0DOrDt9rym79HzWK4AcFZd3fPeup0KgWx2&#10;nc78xq5Y0oQm9gusYgA2/M17Ck24eLBjJ8jSBVAVcqjFtvLYTuYddubpA2zGrDX2/sdzrEOnx+zE&#10;k9pYnTqIZgOI+VmdWBxJOhIaKMT7LcKDdTQ3LaJBzLU29DgvaCP+q0JBWO5wktMrNbPDD2ptfbu9&#10;aosXoJTlbip9DUtZo0IAIbju8/z/kqv7925kH6j+3iNW5P2+R71akmwgbroR66GAazpv9mq7t/Wj&#10;Vq/29VadWFk2ykd5TudT1Tdy94mXurgpbn5wcRV173P2RnkqysssArKyUqPd+50sUYAjdJ13dZ8D&#10;4Dn3mQRYi1vuj/z61T/vsAsu7mfpxBUzAK0swDBjPwFfJ0sD/NIAvLQDADjAL3N/wDYYGc7KLBhZ&#10;ALIsVG+JduG1bmyji6UCtqm49am17rEaVHRVJateAxe8JhZx+v583gFvDwC0G5/n+wNgdZass1oB&#10;avYjOwDdTEITDnCxir0lyzZkPe815qtFSYBKCAILN4fwRl5+exa6m2zEsI8KzYaly3+2Z16YbKec&#10;QuJO2gkAq69AK0h2FeXBRlO2xHGVToMrItAcCeaJdGxdKWzVW2ELXENSswMqWWNtI7Q2f/PC5AWt&#10;c3xvrH2CLn/y4v6DH98Hqn/wwIUfcz2fXD8j3ftnf1yx2e4f/r4dd/id1INfDZgCnBD1c9EnrZXW&#10;0YsmA6j5mc1x65GY2wWfNHwum6RTFsAVjmyoTYVHEV5mEU6oADUjakQncfR4T4AavpYLQGbUutNu&#10;vvNZe+P9BTbkvrft+lvGWN2DUdbHpc6p28Ny6uGuCxxltQJmmQJG3Hfnsu8BVNMJD6Q795737SeX&#10;H/ca1z69LnSjelhnR3ewSy6/z6676RE75+JBVv+IlpZWC/UtAZ3AlO/wgEq8FWs2S4sA1rELOxzA&#10;vR7z/dnaB0ILHkwLQgRhMm131nomMdpM0cOUACOWm5knetmdduyx99q8uWvc+aaKv5CnPXTE2xRC&#10;XEtsGytUoZgo3m9RHqxbNOWNhOEdF1MvEAKX5msuFWyuOwKhAVmvWfT8qpV2jV178TDkHWdbyLoS&#10;/UqcZy+gLTqWtAX2xVT/5CX+uz++D1R/9yEr/IFtJA40eXVTPurjt+fb5ecOpIyUnk1YFbVVD47l&#10;kYO7r/t8aFBO/chpfhJ/UyIj4JDu6l5JkmgQVXwvehSNmRaND7rkTHQ2vIi7r/jkrkZoTabxutzt&#10;DBJJ9RpgeR1wp6XmX2/V8tBnPaClpUP2z6x1N9bkTVY1+1qrmoPIc63bLbU2C0Hgumfo87sZ6Qe2&#10;w6LFegSEswHHfKzQrNrNreFRt9qIB963OXNW2wYiKttYsH5cu9kmTfveOvV42Q5qCKDnY/ljGSts&#10;kOXCB4Qa9mehqNvSquffalXRJUjd7zZLqweDYX8sasV5BfoAr7doYRNg1WYDsruL+bqEG789k3uX&#10;IFM4gKaG7To85hbRsCfYJtq4buYJzYSPxy60QxrewnlDs5biiUK836I8WBgDuU5TIaDGschKI9Yn&#10;LcV1lYIYCzAlx7UY0nitTagoBwGXDAoI6uMFdWv/hC1dFJa+epj3Orv7OK5/8vL+Qx/fB6p7PWx7&#10;Wun1mgfUxQt/tI73POYytpkVr3fcwzrU5ruSUlflBAAAonrstEYzUHXK2Nk9LMqJdNVMUUCai9UZ&#10;PRTziwbSolxOWWAChMhwiSA/ZLk5KxLA031G1Aj/TjsQN1wD4KlJttxZebL4AMPUA+6xeg3vsSOb&#10;trUzUMe/6e4HrEOfl23oQxPtjIvH8B2wBwJQdnFQAeuBAGjUSEczIP1AAO4AOK6AY06dO+2k07rY&#10;F+OXRp0Zz6QIjzVC+/bG27PsqGPYPha0B1R+E4CauT9hlUPvtXOufNhOu2SkHdq0o9U+7C6AtYVV&#10;r93Cata5i9+p3038dX+FLaBz8XtcTFcA67alZFsQ53XHSfFitq/fnne3HULH2PFfLXHg5TyT79fb&#10;sGEP2ao1P7lnVqzaYudd2I+EFp4I5brRXNideLBOLtGHCPKdcI0v4KgFJ7m2kpaOjyzPht/FHFLI&#10;SIksVWbVFlug+s0s3pfbGSe0sxee/tzUtFE3sQJcc9w93vZZsXs7Qn/k9X2g6qcgI5SLCjP2mpEh&#10;B9XHp9zQZFVfeNe2RH+Yvfb8dDutKRcfkzsL+T0lGTw9xlc/qWwxh75Ivow0JO+rZh++o9MbjZLG&#10;C9ScQm6py9yH3Mqi987Vl+WkBEqQyVam2w0fL8x0VhpDbjagka54JokkWaAZgJiy7BkASDoAmX6Q&#10;kkuAJS5yGhZWDS7uGjm3WNXMK60OnQMObsz3HdTJauLuK0l06kXQfSYutwXfrLJV65C0C2YgnUXs&#10;pruespr1Wlka708DNAWc7v6gqMHfNet3tBoHsh8Hkumvc7cdesRt9vFni9yWtjlBWbYqcVJJHwZd&#10;DsST1e2lVybYgY3u5DcSAmEbGQcScuA79z/iTvti6g+2Zv12m8Vi98kX8+2ZZz6wAYNftouvHg2A&#10;8/sA1FQAVayFGlko++djXed1IqzQk23JOsfS3r8Hx6azT5ApNsv70wk93Hzn/YG77+PnLz0/zho2&#10;usymTBHQejDr3fMV59bnwJqI5sK6Elrxg4N78WCd6pfjFYtf7Ee+qt+kESsBbledpXlDUYcWaCxW&#10;AW6uCwmo+yxWq5oZZl9Du/CHbOHc1REsKNCa8HO3IE6hub3rbrphKbXm+b7b7z8C+0B1l4AagqmP&#10;Sfm4lJ4LG+v5FX7B3JXW9s4nbL9MlIhoj5xLixIpx/teSGHDO18F5dXydWEUqOjrca4j73tQzdYI&#10;LrgIr3SPPFJlpUX30RDp3buoGpmiN4m7uT/8yv3vxroEdEjqZJA4SoXbmVZXcUtZacQxxenc/16r&#10;CZCkkrXPOfheO/To9nbepf3tnnZP2P0PfWgTJ8+zN96bYfsd1tZqkJSquV9ru5ELOPq2zVHKtqOA&#10;v8Oa3f6g1dj/HkCzs6UCrLsb1et3smpKaAGKOfVute59X8WNdmqyhFXQHRXDPUrISY32tgMGOLjI&#10;Ipr1HPAOFiaULrECDuqOVd3G9ju8hX01I9rSLdjLZ1+ey8LQzqoDkjWwQM/Fmm3d9mk784Le1qBx&#10;T45HW6zZa7BqCd8oRMC+ebaBFh8Adr+7rMWdT9pn45bYcpgQa9bssCuvHmw10i+xwcPejnzR2E8X&#10;WN16UMqgZEVT2oryhYsKvoR/h1Q5yRSKEbI73VdXEBJo5uYitpOO8E7TJi3tuSe/sM1UvrnFCTVs&#10;AeXWLczhiHEaUgELW6vhfBegRgv//H5o+d/9xD5Q3QlUQ4tVVzKKUtx5UP2Fv0Rl8X3ipSB1+nFY&#10;RuUvowrqRiyGW+lhpARD0HwOy2JXos++7UfBkIUSkvXdhURiIxIndVSePVOiMiHXp2OppbvkDvFE&#10;JX2isuuZcnUV26zbG5Do5bLiGfBK02rfajXJ6Kdl32p5JGFqAWrp4oke1Mo69v/Qpi9cjfWJOHbU&#10;tTFr4QqsQKxeXPaafP76m0c6Q1JVY5sAO5WuCg43OlB9yIFqan2OkYB1N6PmIYCbrF8I/8ec0t2+&#10;hqK0VQaqvAFXhYY/K01ZqeVL2HkHLAskEjcDtjorC9FMOO50wLTeXZZeH+uT5FSdw2638V8vc3u+&#10;mc+pe4IhDK0PPPPyLMuuT/Lu4C5Wje/s0fdN976VqzfblOmr7QXOa88hz9rVzQdY3foKJ2Dhs03P&#10;ZhC9C4oWC9J+HKdzzx9q19/4qNWCj1sDvYXzLh1lv8r447b650126nmAcN7thbiwu9ImiOYVF+Ud&#10;h3QsV/rqVLHCjgZ+fklQR/H6HBKhrqMtTIGMKsTyM66x1rc9Tqw1SKapKaFTvYrqJrAL719zffNm&#10;hNEZuu2zVn//4rAPVHcC1ZDk5w+mW7ldaMBPxhXQZrp1fNzqZdPSuYqv3a7lsrJMdqkRufiXGtmF&#10;UnuF+y/lU9YYPfJUARVFg5I7X4hbuhceaRqueyruaSrgKUDxHFHFR0VvkqWF24obmy1QhZ+ZRpKl&#10;dv0brPFxLe2qZqOs38C3iE8usSubPUtWnQu0/t325GvTgpm00TZt2+i6tO5gMZk6Y7HVbwKtB6s2&#10;bb877Mbb7vfJGoGXINWpbW23X6JB9RCA7hCAdTej2sFYsQcDWFRuten8Ml0OONKgqpSatpKdEoBS&#10;OsF3yDZVaxn2B83ZrU7di/cyeg95i8UAK41t1ST+W+ewuwFVFSnwOm+SxWtOWtHsWUAz5xCFJVgY&#10;sOB70CXV3wq7uguXbLTTTh9COIDfqnABlnAqVmsqsdh0jmNNYp7VEKSumnGDpWthIyRS5+Du1rsf&#10;Vv1Xy2wtba27cmxrkqwKQzGOE1xkkdyV9GF0WbGr0go0bgWsPiRQAKyudxdx11y1C0+lICGdWD1i&#10;LTnVb3OdYU86pqW9+uL4CENAvFaVS+t47iqiqvm+ZcsWW7Fihf3444+/H1H2fcL2gaq7mGSV+oCT&#10;M0ojsVPnzAavm038cpldjEpTdtVraPx2G4kCdR8l3lXDCxTXzqB0MWyQF9KkivRfyndCzwWjMKD6&#10;6qeQBuXuRXuC1hMZQTlmpCwTvmYqJPlUAFQXv9z4NBJEqYQE0vRZJZ/q4eYDvg2P6mJd+71pL78z&#10;xeYsXGXroxSR7rj3ObL6xH0PusOefHlScMGtc2C6jXpzWejTZi62g45QogfLE5rRDbc+4kOdvAsH&#10;E8jzlWS/4HbecPvDVoNQQupeQLW6s1QRHmlwt73+3hy/kLElcX89aG7EcgVIsYY3Y21tUztugNa3&#10;5fZlCJOmL7eDj20N6LWzmli9dQ67xyZM/c5ty/sbKpIXOGOpvvI14Q1AtT5uPqGRHj0BVXfOAW5K&#10;it2Xclv23XqKHYZw3BUL7sLoDBCzKB2IVd+gjV1501N22rn9bL9Db7FqJCcrk9VPxdXPpFlig0Nu&#10;gwY20i65/knLEaUrKLLYFahKqCa6eKOoToNPYAU8V9eHy6tmOb6rE3CROpZ0IbzVmi+RbNdHi7AS&#10;yaz0StfZ/jAz+nZ/zdau8X6HC59wPPx5LZzNCilYv/zyi82ePduWLPFxYndeAi3g6JjrPspW5PBE&#10;HuwDVTepCjffU0DfJ6T8FNy4aauNGfWBHS63sRLAU00tjaU+JGk+XLI0QEEKRALUAExdkkIjOgml&#10;i0Oq+FEjdPedyx/ET6N5pb6WvWDsxCt1ZPmuDkhr1r4FYKS0sTZJpcPa2PGn9rd8On6mER5Iq3WL&#10;XXrdKFsbuKd+Buh3+4z1ba2fsDTCAjkH32ZPvDLRvyztVxdb8xbotJnL7IDDCTUc0BN3vZ1df9uj&#10;Locke1KgKlgtCqo1DyX+emiXXY4aPF8V67Iasdwmp3S0hUt+1qXLUDDQu/ebcfm3MCJRbk6MQEHD&#10;exDb7ecN2+ziZsOsuuLCB3e1OoffGwFVAb4TsokC1dxDAECAvMb+d1nXXi8GiMF7tEIoUMsnvvn2&#10;JzvxlP7En4lBH8TCxXBJN4C4wXGt7Ov5P9mP67fal1O+tZGPfWrX3f64HX1iD6tHXDir5tVWBRc8&#10;TV6HeLdR3kZRnrDO+U6JrChNWFHq9shzlTB49i3MNZTMKDjIVbcH14/Mt3rJr0EytFormhNea5df&#10;1NcmYUX7M/8roZGfvBUfdRNICjR127RpE8m3KfbVV1+5cIBCAVtdX63CQuuFNrDvj32Wql+pC0A1&#10;BNTQN/ru2/XWquX9ZF3VWI/upNUB0NQOTh8zL5VyxLDNc6AC77uJYjXIQs2SIAeWSFR/pqK1+XL/&#10;QlpURPRDvNLQOnXVRgWjKKdUFU/p8ELzDrjVjjrpHmt+x3Ab89AHNnHSchv7xXd2yFHKXotCdbtd&#10;eu1QW4trLjDasR3LDevMbC2utNmtrZ4mQYME3aEt7LHXvvQ/X3kNgaYThDGbMutbq3sEwHVgN6tG&#10;lv0asuByv/cEqjUAVYHnrkZ1nq92aGerdtDdgOIIW8++mQshrNUl7SBzE09tZqxeBwwotOpgVKEA&#10;ubBc4A7wzboMeNOqwUNNPaS71Raofu0tVQ+q+iHeLH/mlemWeyjvI0xQg0RSZ9rUeBgVy8D/Xher&#10;Xb7Gmp7RHeBtZTXq4+6TBEs/gAUMjdjjT+tg366I5oVSnMxn5y3+yd59Z5b17/GaXXDRKPdeV4Ib&#10;pXtQALBS8PLas9GUuJ1jrkX0bQv1+mKOSUgbrrO62kp3QBV6YpyEojy1EMqWjmt2NdgNla6yJrAl&#10;nntmnCdU6OgUKQ4Iebfh8wrDCFRfeeUVknI+PuuOa8AM2Gep7ryK7LNUIzaQX53dXAmCTeO+mG7n&#10;nE45ZLVrLLtmM7KsLZiskK9FZxFdSqruSk4FgJqP1aB2I3lhTyd1HZVMXBGRk0J/S1ZPtfVBuaS7&#10;6FzmXpU/0UknufHik4ooH5R9kpDK2e92u+bGh+y1d+bZgiU/2S9RmaWFC761hmTx01VTD//z8utG&#10;OsV+BzXESp3cvBJMPHVLyxetGpJ7GQ1uAlQ/8xFGB6gy3jyoTp69zOqQWa52cAercuCtdlXL4Q7w&#10;dgeq1XH/BaoCz92NqqjfVz3wTmvd7fnAEZWbLkpQAKp8/1MvfGEXXtrBunR71Nb8BHXLnR+JfCv2&#10;4FPcT786xzIOASjrd7NaDlR9TNWDqtwOD77PvDwDUCUsAVe2BgtDh77PBzOAXyFA1e/l/fO+X2VH&#10;n9MWwL/ZqmPZ1sRSTd+/DwyL9nbZ5SMoEWUn1BV1y3o+Q5NGR08qiFJOmrra6h9JSS2FCCH3VQDr&#10;+MGc1zTKb1VUUFRvdmc92Gh9WwGsignCIRoWJbOZNFikRXgu1CsnB6k56YoHdM+CqwaQTk+gNeyA&#10;GxB7uda6dXnOfqS9eeGbwl8+nl3AAvC/acKECfbwww/bwoULg+vEA/I+UP2fBFVNit3z7ZQN3S7F&#10;H8XUXGbUX1jPP/2VHXEIyQ/Eg1Ui6DqVQrrOTaNdBi5WjtoVu8qoMHGgyiiSU2pN4qpmkKaDg5gN&#10;qGbn6h43j4tB7UUysU7Ta5Fggk+agV5oFvSkTOmGctGJXJ9Kbbnq4NMQAZGQiDil4nGmQeupKVrP&#10;QQySUWlk/HPJet/32BeFzmxY4TVr9nd28DHtca+xtA5obZc0G2Nr14UxZMUPBTbYcRyi5m2etiri&#10;ex7ayp54bZzfnrtodDz8xTdt1jKrfWRrqyq3/cC77bo7xzhAVmyTy9BbhPy7AaPwujsftcpkz6s1&#10;6GrVGuLiB6N6w84WjmoNu1iVBgDuwXfawDHvBpAktz907c2+/2G9nXx+J6tY61pA81Z7/f25/qIm&#10;iaX9lgSevvPLSd9ZvcPbW3Ws6PzGrWz8dO/mOs/DmZ+eU/oUSbgsChaqHaKFobV17vuS+94tji7n&#10;Vgj3SxauWG3HnouVfRB6AweT1DqoN/HUPoQ97rCb8Vy2uLWJY7gNi9UlwrQoq/W0B/kl3/1sR5/E&#10;oij1LmkVOAaBKsugjnG/3yFUo+VcYml5dF6l7DWTxdUpYKF+laEqLC2yTu8VnivNFLNrMa9qM+9q&#10;3crA3c/H3edzTvIxbBdOUUkIqgXUPRWbqHsEn4cZoJblWTVucrzWG64q4LRudwk9MVyIV4vKxsql&#10;NWsbBzkEzqlTp9qAAQPs888/d79RoQB3LoKea/sA1l82/wOWqi6ZwsF4/9O907cVa207CYrtjsxP&#10;L9Oftli/Pi9S0QJPsbqI/BCumYyKoYaxqlAAxTfSC4WixTdVLyfv7hckHASqGp7w7ZNQbQFUrCqS&#10;IE7oQ7xSaX9K3AR6U00Ekauj4l81q4XVyL2BcaNVyWlh1RAUqUGmORNup0j6KvHMwT0d+chH/heF&#10;oBAsDjNn/2D1jxV4tLNqAMj514+ynzYIDULit64I/9dN7R6zysQksw7tQPY/iKk6RNXh88dvBjHV&#10;Ok3utSqHdgdU7yUZ9aB7SW9TLtnHOHGFf9lh1971mFU8uK1VaQioNsDFD0ZVSl3DUQXXvxKgmt6o&#10;pT30lL9Qvd1bsAzOmPWd7X/knVbp4HZWsX5r6zHsvchvRc7VAyG3mfNXWsOmADagmtuklY0LeKoO&#10;Tx3geff/yde/tozDtDB0sMoH3WNdEd3WbbNAVT82WH+/Wb7Wjju3DxataGGdAdV+xFV7Eg642dr1&#10;fcInwAQ+AlEXgHdPsAUxFbbajyj3n3tBX1fCq+q09AMQh1HIAev0sOP729MvzbURo1+3y67tb4ce&#10;yXknSViTiqk0utdKrNvLDEolCxpXrjQHmFtaeAXSzAOJZufkoT+rMmZi9Qo3idOq5FWuQDSSMAVo&#10;Wfyly5uHIeC6EGAc5MCpTq90vZ3a9F46Dczwx1RxbGLP7jcJKLVWuEWJXxQA6Jw5c6xz58725pue&#10;iuY+F1is+0DVH4//AVD108WP0EorIPdvlxBKgLnLv91otzYfZhk1zsMapdQ0zQtZSH4tbP3sKqSi&#10;OpM6elSgsu/4poGrHyagvB4nlmqgNC89T6kdZTgAVWaYSqJ8iOW8L5Xmcem5zewA4pqnnNnOWtw+&#10;0jp1e9J6D3zFOvV80c67bJDlQB1Ko0IqHZJ7OtnoHCzQkQ9/FJncztKKgOrKQqB6wR5B9fEAVNsX&#10;AlVvqRYB1QaAKoAkgv/eQbWbVcUiLRhdeVwwKjVE0alxG3vu9anBJSpQDeHZ7PNxi6w2jIOqgHKl&#10;+vfYPT2eDX7rFkIP4qD6c7vw27V2zJn9rSrW/F8Hqr2JHxN/daAKwB7Ug6KBm2zww28F+yrPRiGU&#10;AIwdqP7iGAoC/JtvewCwxAoFVNM4X6lO56CNHX5CT5u90Fu0awjHTP56lT32xCS79Y6n7XBi4NmK&#10;baOd4BKWTmRcrBDmTR6LsGQHGdluYPWyYIcFA64qy1GuonjQ6lOmApOgy26+qvqo7vP5AAS2q15u&#10;DaiWe/bJzyPXgeLULlbtBFmUrPSJqTCOunTpUmvVqpU98sgjhazVCMr+jz/4HwFVnWUBaqjSr3sB&#10;q+JH3tL5msTOxef2srQqlxE/be5WdKmyK+AvNX6nyB8lz+eoLa51BkwAhlMj0ghaLofJJ9Xp67ET&#10;R3YCyap6ksWKVYJ8XPX0G7E+brPDj2xvzZrfb6Pv/8gmTFxiq1eL9F54dv4E93HEgx+R0W8OqKr6&#10;CUEQCPb/KVCd7tz/e60yoFrlN4Jq5UbdrTIgWjC68bhgVOJ1geor787aJah+SMlqNnSryg16WHms&#10;xlbdnvKgShxzi2hXzkLeZktXrrNTLh5hVaB75RzZyr6c6Suq/pyl2hv3H1YFhQI16gOwFDJkHnIz&#10;IYQJfpl2i5c8nMCid3ebbMs2xViNBRHuLxZoOuEXV/7LqFGvpTU5uatNm7dmp6CUPtNv8IcssjcD&#10;qgjV4JXUPoiiBjyV6mk3WTrzL4uuA9kswm5gxeYQGtACrrnnWCWAsMC1gAsdbcFKu1Vz+k6roxYv&#10;gKuMhcyqN9h+OVdbv14v2QZ1ydGV4UJiUOpceMwzAlx5duC1/PDDD9a6dWsbPHgwxR5+gdhnqfpj&#10;9z8EqrK2fJmpWpxoooS3sR8vsOOPhruIynpuTfUNYmLCP1VpqRTZ85VNja5miRaODlqXhC5/pCIq&#10;oEf53khKSMjFV3sQiOJcNHXqNbeTTmlvLds+ZE++8KVNm73KNhRIsUYAxtdny3X1iZZfWQtubvkg&#10;9fdYrPAnc3DZBar+Ig9iglGW6sHHdbRqZK/l/ntL1UcQXSJIxyDi/u/aUnUM3kDtSDHVWkfda5Ua&#10;ApSAzXV3YKkG7rLc//B9cv+vu9u7/5UO62ECznBUBFALjUZy19vaGx/OCy5MAaUPAej24edLiIHq&#10;O3tbecpL7+z8hH+B+N/WCKhut2/X/GKnXz7GKh+ApXpUaxsbgmoYUw3d/9e+JtzQyrn/VaDIRbv/&#10;20KLk80vXoH7f05vq44eQo1DulmNgwFVihRqN77D3h27wO+fup0GsdiN63GdXaKLRJqUy3h58LC3&#10;KB5g8VThgEC1PvFyqq+OOLGtzVggYr12TudW1q6PTw4b9T7WKO1pVEaMFsKdbZ6xUQ98aFdfP8wa&#10;Hk5YIPcmS0UyMj2bFi61AFnir9ISiGaYhP3JBKxh77Ic+pepxYs0BRw7QB158cJya4geyPys3hx9&#10;isvtnrsetFUrPUiGLbJdvDWqbDUEVrEBZLG2bds2Aqzh+/6Xy1z/h0DV1+5vA1C3wScJXf4Xn/nK&#10;GtZHWar6FS6zn1tTmX36I0GidnEoTT4XO1XL5wLidUQXs6gAinPVCoShHag6TU4vjJxOsuGK6+63&#10;9z9YYN9/r4RM9C0MUehi09BVKktI9B1xOP1kf/uTeVaXZEwqgiQ5ZNj3BqrVAYO/AlS/JvufD6hW&#10;BFTliv8WUK1wWE+rGDUqNOph0aMigJt3ZDt786P5uwTV9wDVTPQGKjbqY+VgHdzZxVuqjrXguLEK&#10;FQhUf7XTAlDNOboAVL08X1RMVaDaMATVNnsF1WqAanUxGA7pSUKtndU/obVNnB20NSH7ryqvjZSB&#10;TZ+2BIUofZkWbr86PvvsOMI1d7P4kShkYUtl/1NR0RKoznKgGu5XeH4B4hFUhyHakk3sNY25ct/D&#10;H7tt/co6OGfBKnvi6bH0BXvMmp7Y2fLrtGDBBmgDXqvi9tGhAIWlclC+yqa7rqNcMSKi2CqjliZF&#10;WImlIhZKrTOqXmxXXdrLFi9aGwCrt05DbqqejNYEkJUqYL3pppts0aJF7jOKv2qoMut/0Xr9HwFV&#10;gVUIqj6poFLwRx983+rXuYmE1PWs3IihOEFguH6abBI7UcA/sFBdmxPFq5QUiNLELBpDLdq+JCcA&#10;VWX1VZtfE/m5Yfd/EkHSHbKcoQU58RA3fFgidCld1ZADBQHqeufuLlm5ASsKAj7xuf80qOYBqhVk&#10;eQpU79y7pSpQrXB4wajI40JjL6D67tjFlg5FqkKj3laWLPwdXZ72xw5GwlbFVANQXbb2VzsVUK2E&#10;9Z59TGv7PLBU/wyoHoulWu0gMRhECesOlewea3x2J5tL/NajhyzVbfbTxl/t5Zc/tnUAu87dVtHV&#10;uH2E9V2XIoxUlLgEqjVJMKbC2Gh8QkebPd9bqp43IYGYde6sDxr5LqBKIqkuAjHQ4B64n8RcMB3C&#10;eJCYB5+N/c4aoxqWkUs2P2heGIYBwlBAvsqfaYOTncv2uM910oK+xNWJ+UjkRzFWWa4STnfVWMRz&#10;q19pF5/T3aZN8YtHaHVuU9lwwE+NjrEKWO+8E+2D885z5a3hZ0Iwjkz2/5EH/2Og6p1KAergfs9Z&#10;3dxzqJFu5jL74vPVojNmTvotgKnaQjPZovtFqf7atSUuIGNL57RoDDVsz1HQA0ndRKWwT5ICl65m&#10;nWY2cJRXM9qxHY4jCkI7RFsJsuhF550uIEcdcouCaF9YRrz3+rsecfG5XOKMv81SbYX7P/JPuf9T&#10;sVRDUK0IqF4LqIpS5Y7pbtz/8oBo+SMKRoXGvSx6VDxsz5bqO4Bq2hGtrTzgXAZQvT0Cqp5SJUgS&#10;r3QZgHbKFaMBVRI4x7Syz2f5mOqeQFWUrz25/wLVqo4WRpGC4siwD067qr8tC+PdgKoiuqt+2mAj&#10;Rjxja1bJ4lTyDGoS+zZt2go7+GivbaDQQc2DJE3Y1hof38XmzFvt3qtFU8dui0twCVTfd259jlTF&#10;ANWHxrzvsRQPa8f2tViNPug5f95P1oTFJksdXRVecr20fFI0L2rk5NP/jAaFol95/rSPseY5OUEl&#10;sRDS1pB2RU20A1LhvdYkZFHpMjvt+PY24Usf6/bWaYHVGoabZI3qpuqr22+/3QGrElm6hYyB/xEs&#10;jfzMfwGohi5z0VPnn9+BK7ZD/LuAa7lx/Tbr2+MlAPQqAPUGJhLalJpQ4qJmeCHpHIlJI5ih+mo3&#10;AZ2FGqhJRYmfRKpfouT5igpmZEP0zlZDvLoInHBBpe/X3AaOeCdAIhSXlGlVCwwBbBBXi/4lYieo&#10;aslReFxNvJ/EXQa8bFXrYaVw0Y8IXETHinfv9Ug3axaUqqZk3ilVrVn/DrvwhsH2I4gs6yrCBSVe&#10;pmhts45PWDloUhmHdbDHX/8q2D9VXikK4eN9U+d8aznHtrFyh5M0OgRQvfshx9f0MVCfMNLtZ8KE&#10;V7d6wso2aG9lj+hVaJRr3NuiR1m2lX10O3vjY+/+Ky4T7TK+/eUSS2tyt1U6oqOVO/Ruu63H45HD&#10;E5557d1SVKFOvnoIcVwoScfdDah68r/cca8wJiEWs8ffnGyph91p5Rt1tpIwCjr0f9MdrV9dEYQr&#10;M3K3Rd/9BE+1L2GTewHUHiTK+jjr/PLbR9tqKr8Eht5q227fUV3VofPD9t33UjHzmXMdt0VLV1uT&#10;MzsSl0XfoH53S5OoTL2O1uTE7ui8rvI/l7FNGXbHzTUbMOo9Fl+kGvdHu5WY6qj7Pgrep2y8NAz8&#10;Ds6au8oaAaritIalr27uBWWvoaaE7xoh7rTnT+cKVAMaYJ441uo+AZXL0QQpZlGPLF0P0mnNqXaD&#10;HQ+F7tMPvFvvryc0A+jHpvJlX4FWQLfasGGDtWjRwk477TSbOzfgE0fFYv9XFK/+BaAa8Y2CE+8p&#10;Nn66CoQQBCEbq9v6n7ZZp7aPWUb1C5FKuxnJPiqiXDLKZ/hFko70iwqSUWHQX3SpnaT5ijTVEwd1&#10;J1CVnF49iRxjeYivSBxs8EjPtXTWh2grIo0Dqpuow5w0bbk98sx4e+Dh92yus7ZCS0aPwiST2VBa&#10;jVShdj2dZNDwR4JwggjbvMXbT2azAdUDjwcQILqn0l76IkD1h40utQJ2+DJPkf91dK4nAVRGItWH&#10;FwZVBzIBqE6Z+53lHNfWyhzRw8oJVFs+HKmo8qmlAlC9qtWTVrphBysFiJaJGmWb9LHoUZptZR5T&#10;GFTdjwiCzW99udRS4Z1WOqIzIH2vXdb2CZu8ZI3N/m6Nzf3+Z1u8dqOtIJY5B2/6JGLV5SDVZx3X&#10;Bvffl6kqmeSPyBZn6z/xxmTLanyXVWjQ0Uoc2hFQfd3t+S8sbHJvd2gF4+ZBtR+g2saqN+gJqPa1&#10;Sofca3dC6eIQAsB+IdGOLqI89eY7Rtr8b1c78N6h+cahWLF6vZ1yZQ+rCkujZv2eVKtR0EEvryZo&#10;BMyMAlVfBux50v0B1VSdV4Eq0oQjHvjYG6pa+jyGu9vMeT9YI1gTGSomCdrluNY5moNBnzKXNA04&#10;02EiS6DqOK0hvxpgdXNeuYOQ7SIKIboBGhmVb7CjGra2994MuKxSByO84YoDAuJDtJuvUMC1115r&#10;hx9+uKlYwE3zICYbJrj8L/j33v4FoBqmegqDaVjPH7ogP63eYvfc8QBVJZcAotTwEzuqrTK+CKAG&#10;WpWaYBFAVfzUW6g7ZfcDQN0JRIt251RZIqCaTi8lJ3ZcCFRVzM7FKT+W27w5q+zEM9tbDiWg6VQQ&#10;tbhltK3f4IVFXI29I7p7S/XR5ydysVIGuUtQ9Zf7LBIqBxzfG+J8D0cNuqDZSEA1bGocxG5/B6hO&#10;BlSzQ1A9FFBttXdQLQmglmpSMEof2ceiR6nGqOsDqq9FWarRoPomymA1mrSz8o37WunD+1rNY7va&#10;AaejuHUOFt/Ffa3plb3sjGZD7YzmT1p204FWrlEvyzi2i30+3cf2osLT7pg8/cpXWIvXwcm9zcrs&#10;d4t17P28e8tGtBCcJRVUbgpUjzmvL+5/WziyvawioxoshJ6j33FnINo/ktV4EeA5a7GsT1mUEmfB&#10;YoeqcdXdo6hooyKrfg9LwzJOo21MY0A12lL97aCqSVAEVOUluf5ZeESBtGBY6upofYEKVqQ0OqRc&#10;BbQrD67emCisGSBg1UA/l+qrww9uYa+95ItCFAbYTthKv1OP/XMFlVerVq2ySy+91Bo2bGgTJ/rP&#10;/C9VXf0LQDVc8TTNQ1K/IwJFlsK1P24DUB+Cj3c58aLbcPlbAahqxBeIT4TJqEBazcmqOXWgAqpK&#10;pL1Jkex+0S6cRRvIqXeS2nGEoJq2XwviZoGlCv1GxPrtKqDnNhtzq8Gx4jJScYVV2xAAmYtYtG4u&#10;BODaYXuL5tnXZ7hSUdW772ypyvoNQRUrC53PGriuF6CfugpKlY5ShF7PYdqTpequmcBSnQSoZgGq&#10;si7LAqpX/0ZQLQmohqMUoFpoAKrp/OYIqDr3Nlwo6UU1bqlVhxtbpklfS2ky1EoQTijdqK2VxGos&#10;RZKr+MEtibXebaXIrJc4FPA+vD/b62ZjQ1ANQiLhZJg0Zam16/qMXUvhwtlX97dRD7+DtS3r/Vcf&#10;AwxAdeHyn+xoQLUKcdzKAHXFhiQGSTqNefYLD6gROhfSg3gXx595r02d9z2zDrCRdcxx0zm7u+dT&#10;TtqwJudA1LZURFmOOAlLdZF3/922frOlujOoSu/V9c9Sny3i9iG4hpoCIcBGdFsDTmuEX+0KBryM&#10;YGixhmIs7l60K1gBaZWuRKXtNnv1+a8DENUcI7kmrd2C0xVJZK1evdqFAQ4++GAnyBICa+Si/Bc/&#10;+BeBqi5GOI5ShFfwP7g41vyw2VoDqDk1r3DCvQrG56d19DxU1z9KFVIBbUp9gRRzEqBCU/EjIPWH&#10;ivwi8kd1J43onbrmeprcEs0oGFLeF6im4QKq9jsVUFXczM8yuf+6AP3OzoZm0+jkzlQraXS1ukd3&#10;twnTvnXLg1qMiEcZgurzb86CO0l3UC76EY98GmxPcT5A0gl87MBS/d72P6aNVcSdrEyC7Jwr+9ga&#10;fNfAtoiYWwLVZl2etLLEZ9OJXT7xxqTI9hzGBfyzSfMA1ePbWakjujtX/Op7HnEqUj6mWtj9v7r1&#10;U1amYUfAtI+VAEjDUfKovlZoNOlp6ce1t9c+WeC/MwDV8Dp9ffwiq3r07Xy+myUdNcSSjtTnu1sy&#10;rU+KHTXMih8FkB7ZFWuY72gygNHH0o7vYF/MWq4dd8wJ76hLaJu5oRgxG1+PQbkSbukauhtIB5b0&#10;n7e6QlAlPnoUZaaVG3SAEgZHtiHgj7v98kd+Px01z8kQkomfuMwaHneHjUPX1fXPkhUXrOm973uT&#10;qiyUrtRp4BD14+phh5/UC/df2X+/L16rwS+WA0YTU8UDkUZABm1vRka7/yIFR1mqh0FFSwNUnYpZ&#10;2NxR9L1ACFv8aIUDNEKLNbpQwLEEnOUa6LWGbVtcm2zPY/UqbIixwIjJrn6THXbQ7fbGy2H1mw9f&#10;icca3YYldPPnzZsHQ6GxHXnkkcT3fcLrf4Fi9S8B1dBK9UkOAaquTSkJ3XvX42hJXkbMlKx+TcWJ&#10;OjiFdKmliy6VA6C6FTp0+YPsftjBNJTmi5bni9bEdOLRmtBy82Ux1POdOMMhUHUVNQGo1qxbAKpK&#10;UHlSv6fizMJ6aXBqe6wjiOmIN+cf1cE++2pBIfc/lLoLQTW9frsCUNVv53dvZpsCilmzl9sxZ7W2&#10;Rqe1sbOv6GX9h70Mp9KnlJz8X+DDhqBajlCCQPXJNwtA1beT8bHSrwJQLdkYUG3UBlB9dLeges09&#10;TztQLQGIFj+6T2SUOKavRY+SR/a0NIEqPZ38zasIFIDqAqt29M1W/Mgulnj0AEs6prelHN3Fko/p&#10;aXFHD+Je2+7B9/Theb7rSNzsE+61L2YrUeXj1T5+rKy5xE/0g4KvChDK97xSolDmpX9toUD1wj5W&#10;nmRbeazjChQx1DoOsJ7+vQcHvAxPiMKa/nihHdj4Vnt/3OLgJ2gC+ocPv/KlZRM2qCE1LmK41QHV&#10;w07+a0D18KMof1VnAkBVrXCcqpnmY3Rb8qgkalFgdQaDC28FoOqSWAUWa64TDZK16sWvncpVZeKl&#10;9W+2t9FQ0M2xF6JipiG4hsA6c+ZMq1u3rh177LG2fLkWuoJQwb8VYP8FoOrD+N7E8KCia2XD2h3W&#10;ofXjTAYa8ikppcw+7r6fKOKfBkIoSk6FFVKBhRrdEjq6BXQhCzUQjnYT2cVNg3bPoSxfcO86l4at&#10;OCSoAagqGeEnlwBVsSkfpVOcrcEp7QBV4ni49XWObmtjJ3mw8e4/YBNI2D3/1iyrSbKokKXqauHV&#10;L4oeTgD1T+s22SQESeYsW2sr12y2jb+GMCCrLeAIBO6/LNW9gepEQDWTVsgC1TIC1Xv3DqrFAdUU&#10;QDUcxXgcPYoDqqlN29urnxUG1SAJj/v/De7/XVigPbFUBwGqvaz4MZ2sGHHThGP7WtKxvQHVng60&#10;iwGqKdoe+ziW3+2QzVGBtDWV/Wp4UNWiQo8CHx/kfrtAV2Z+AKoLVkJZuoikWqMOVharuGwjYrmn&#10;dLX5xFr9dgWqftY99vJkq92ghb3w7nSPpPI8HKjusLfGzbd8NGgll1iVRaYqoiyHndSb2v/A/f8T&#10;lqoDVQR40uQNaf4p1BSAayQsFdW+xYUClMSKYrD4BJbnXnu6VcBjDZJXEX1WB6ySuoTCVf0aO+Lg&#10;W+y9N3ynhmipwLBIILqk9dNPP7X09HS74IILCvFY/61sgH8BqIZTO/DbmKSbkOTs2fE5aCEXWy59&#10;0V2raALu+Sj152bczGqMxmQWLg5lfE7ZJ6jjD11+gaok+jTCmFQhAemgxYkU+d0kDgA1C/CUeIaG&#10;a2OiEYBqTRrrqX+SQLUfLp6uOQ+qBS6dqmwanYrrj/VZnYvwQHrWT5zmrZ+ioPrUq9Osen1EN3Ap&#10;Rzzymb+YHc1HttlG+wU2QSBr4F/zW+EtstjUJkUcAP/1e7JUnccZWKoT53tQLRGA6lW/BVQBOlmT&#10;4Ug6urdFj5SjehQCVc91CMlZWIFfLLUajQHyIwZYcpPhlkwooTjcz5SjOlkCAKvtliAEIIu4GKCb&#10;Quw1FR7o5zODRJUwVD/UKUlpZQof6ggo0aLvUzPBwqA6f+Vaa3wRbj+We2l4tuUadbGjLh5ky3/y&#10;zFhXjqrjzaaHPvox0ow32sMveMlER99zoLrVJqtZIvKL1WFgVEb+sPJBvQjx9ImAqsPnP+j+C1Rd&#10;VwgnKRho7AYeUxjbL+BLB4ksha+iWrhkS/0qKGaJhAEKASucbTjcnh2gXIR6sSE7WK2ZHUVcfeyn&#10;s91vDhNRmiuyUt0IJAH1+osvvmgVKlSws846yxYsCBfQqKn5L3r4DwDVgljdro6743g6LqoH1a3g&#10;1ND+b7GiXkP8VLQpJkNNL4ySh+RZvkj9lOsJVB3/NMiG6t4LoviRrTiUxFAkIC119qjsaujyO7c/&#10;ykLVxFarZNcumdJEN6hFd03myCKnqtcRNJmBkZgqV7iuP1oHy4acvphE1clk6g8kqUEc9ogze9js&#10;ZStdTFDg5gSUiW3ImOr/8IdW6YDbLJ2LdfhjAlUBBhc7m5QN5vVB9bT020Kajyw11Zkr5hcADMAg&#10;wL65w1NWUvXwR3W1J9+Y4sEheC3k+MpSrXlCe+Kavaxkw3Z2TavHHE/VhxL0wIPJT5yDK9BnTYHz&#10;moi7nwDw7W7EA4jVTuhkL32+MDi9Ptno+QtmolRVRcM16eheFnvsMIs/erAVAziTm/S32KMGWzzA&#10;mnQ08Vas1cSj+lnikdpeF/vIxVR1tet3yCqnRJl7VzDA8EQrfY8Wlw0+pho11eZ9vxZ2QT8YBx0Y&#10;fawiparn3zzKfnaGrnMbIpnvbvCOyx1wkw0KqG2Kk/u2ejtsscCZDgKV8TwqHaZYeTdrfEoP1yPM&#10;H2O/f2FMdeDo95knLb0y1gH32OgHPV1OnWqlFhXGfGfN/8EaIECuYgLHKglBNQw9EdfPYRQC16BI&#10;QIZCpGjFWa1B/kDXgms0GAwxA5TERYTFlWoHcVY1uqxFvDW7yk2useCk8b6PlVphixPuWAE6TpzK&#10;7VEru8RXUlJSrHnz5jtpBfybqq/+AaCqCVc4mx9cfW7S6iRu3aoLwlt8j9z/Ee49tKk0WagKsEfR&#10;poIulC5uFDRPc90qi6hMRbv8hQDVUVaCpEARl1+A6iZ3AKauSRwj/QBifALVg3HTiKelAcSDQlD1&#10;pFLmoC7s7TZl4Q92KKBVBUHiKggRX9/qEVu9ybfUcxe8QBUrSJblnT2eBFSpfIFvOezxEFSZxcFF&#10;TxGns6K8yIqQVsfHIUzU8EkmAfat7QFBtE4rHNMNUPWJCIGHoyIGibSJ85Zb9RM7WALWZvFG7eCp&#10;Pu4qqiKgGlhoAtXL2j5tSUfwXkA1HlDd3YjFkq0CCL44dlFwWj3chTqp736xzKo1bgk4d7OY4wax&#10;HS7Mxv0A9n4Wc+wAgBYwPaYr8dYegGovQJUF6cR29jEC3R609At1LOAru4Z3CpH4WKAHVB3fDS77&#10;H3D53S/3oDrASh6mAob+aLl2seYdWUTcq/5chCIorfu+bMUOuNk6Dw8q5QJ1Vr3zp1+32elXDbUK&#10;h7S1ykdIQ6CHHXlSd5sbZv9DUA1YHYMEqge1JAYrbdh7bEwAqrKq3TEJHLLZgOqhWMACVSVAQ2tV&#10;3lEYz3etXKJYAc5qjaq+cvmCIBQQJmR3UrkKKFcOXIMElqda+ZEF3eq049vY/Nlh4k2FD8xQJa/E&#10;GARUw5JWVV/dfffdVqxYMWvTpo39+qvnj4ehgn9LOOAfAKr+8vazOATYMIaKpAYlgVoh9fLzT4+3&#10;+nWvR7rvOsBULSTQQo2S7Yv0TA+7UcrN0eocpYFatGdU0bJTcQJdUqqIhapJ7SY3oBoCqgNVgDRd&#10;QhqHSP9UoNrGBuL+B1d84Nfr4t5q0xatsDMu7WzHnt7V7mz/lE2e832wnAgFBIyK42221Qh4XHjz&#10;MMomuaAQet4TqAooBCIastD8EVSCJfzPW2+3dCgA1Sf2AKrVANU4QDUFUL261ePOyv07QfWDz7+1&#10;1MPbWvJRPQHRQYD0ADL+xFcFsif0sLjjFE4gvAA4J2GpFgNUU4+/x76YGSSqAHrXi8ll/2Wl62C4&#10;K9lbVJhTWqa2ONWuYJqFoHrRQChcHSlWGIDsYEdrN/Blj6URUPWR3+adnrbi0I1a0UXAz9ZQ8tpx&#10;AawZsf3y8IQrHKaeXD2t8cndbc5fDKohsIbhp2hgFRvFWay74bGGMdZI4irQB/YWK7HUoC22U2oT&#10;zUrcbgeqWLC06c6ueaVddG5nW7Z4rf/9YuAEdEFHGRQX2x1cUoXr19vZZ5/tLNZRo0ZFpATDhoP/&#10;huTVPwRUdTpCIJXtpBFYNIEV9dF7s6zhAc0tu8aNjgbiBpn9fMVOd8FDlcpUtpqmBbSpcMXOlqB0&#10;QJtycdToTphFAdW5995K0KR2I7BQU8VJZAhI04l7ph6Km0ZVTSqiKqLNREAVU28HYgTqY7/ml002&#10;55vvbemKjb5dh7v2nSnIA4U5FA/dZtOoKGp4RkfHEEijXcleQdV7q87ICZcl2W7h8O6/B9XygNXj&#10;AagKfEWhjbZUq53UwWLJwCcf1s6uAiz2BqrxWKpxx/bZ7dirpTp2mVVvfI+zRGWpxh03mDgqIQXA&#10;NObEfhZ7PEB77GDAdghW7DBLgAVQ/YS2AajKZQZUHfAHLAv9ER4Ex/vVAqNgiXRDdwbV4ocTU22M&#10;+DXHuf9DH3qn3ln/HllpMmqX0jqmGG1XWnR93jsCbmsFZPj2fV93XQvKH96Zc9bTjpD7/xeBak1a&#10;YKujQDj/IrHVILavOH9WYL06Hqv0fEPKVRBfjY6xhpVXEflAFQmEegFhkUAArJLFrA0rIKcG6lbV&#10;LrEWzQba6lU+0+fkDymo8JQrD6phIY6oVgcddJBVrFjR9b0K5/m/AVD1W/5hoOpjNlIBUvuTrVs9&#10;t2/KV0vtxGPRQ610NWBK90jRpiRl5uqayfiH0n1OFCXgoQbBeR9D9TEmB6hB/DQE05DzV2Chhgko&#10;nxzICGOnslA1UCTSCEU00gDStABU9bgm7lp/RDKctRO45srob1NsOIgjejjVlS/BFVx/V3El9xWw&#10;5dGDL0+A+tQKl5LWybsA1e2AxSaVXeraJ74ny8lrDOj4yeINQEHWawCcLTo+bcUA1bKA6mNvBuWF&#10;7J8DVXkC3CbOX25VT+5gMcQvEw5vZ5cjQedeD2OqUe7/5e2egUvaEfDrZ3FNAdbdjWP6WdUTu9pL&#10;X+za/X9zwjKrcGxLwLO7xZw0lO0MxcUfAIAOshgexwK0SU0HE18dAuiO5u9hVhlL8NPZSlSJLRHy&#10;cgWwii/7oxt924JlpfjqZpGBXSB6qylRdeTFxG8P70SpbX+I/90JiwTZfSFqsOit/XmLndpstCXh&#10;sl/B8XD6Is76Dc4vdwPv/9wqk9Qp37gr56ynHX5aL0efc29x/2rh9Md48JgPmD+tXEvvGpQN7+T+&#10;B7QIxVQbopXr2urII3JekR8urs99mDgNQbWQxRpYrVmBAaG5H4YDvMUaCF9H8VhDizUvisdai/bs&#10;uubyUmWxXmrt73nMNvnONc6LFG88vEWDpvpcVa1a1TIzM+3DDz/0RyGwZqM5rzufrf/+Z/5xoCrh&#10;3K1ko7YG8kjfLd1g553VmY6nlzrKVH4qKjsMNeXLy0IogsSUA9Ugw58XBOV3x0N1LlLUcG1PoixU&#10;V78fZZkWjaEKTCOqRO4x1in8xJoNVFVTAKqReKer/fdg5yadG0r4qPcRWXq0X3dIck0aBrxzOT3u&#10;z7pxJKLNEjahZxKN9KItVV2byrr+qvdHl7oUzOwCo1/v5T2KbDUHVJPJTpcBVB99KwBV7Zmu+ihQ&#10;rXIKoHpMD4s/op1des/jQQ/RIFFVBFSLNSFD37S/xR0PsO5uHNvfqp3Ubbeg+hp96sse3xqrFHf/&#10;pIEWi6ufCPjHoW0a06ijxdIVIPbQuyyGJFCMgPa44Vbh1D72/lzPJw3Bz2cEd9jseSts9CMf2pjn&#10;JtoDb35tUymQ0E/czPHf7FrD6q8ttuAHgeoQKw4QlsL9zyQ59xbxXQ+DysD4zS//caMdfflQSyJm&#10;fm6LMbZBwgDOC9BbPWQ+SQfXmke0tfIUMJRv0NsOO723zfrmB/fanwHVRk1RwJKVyjxLZyF3IwBX&#10;gWpm4EmF3XddSCCIsUbmeRTlyqlcFYmxhpSr6AKBsPJK9MTcdFGt7iHcBotGwJp6mY0c4mPLW9UH&#10;u8gqFrr5en3EiBGWlJRkjRo1ssmTJ/vTxdwNOa7/VK2AfxCoaprKRZOF6rmGa39Ebqz5fU7/MS+V&#10;xJR0UGWhpkvSTFl+Op9yn0MIIFJ6KgoJVKnIEHcvGNHuvrNMxUEt4vK7LqZFQDV0+b0QcSDzxn0N&#10;LFQHpIBqDUBVAFsDd60flmoIqq4S30X0Q+vRx/oiWXoZlvzeraCl7PL7X55mNYkxljusmxVX4uOw&#10;ToVBlcO0hfdvZhvrf/kVN/h7e3/Kt/bCB1Ptw3GzbCOLkcMN932yqLZFQDUJUC1NiecjewTVjsQ2&#10;Id43bm+X3Pu4++zuLFWBajxN7mIB1N2NuL2A6usTvrPykO7jjwdUKds9rPmj1u2RL63TqHes7Zi3&#10;7Z7hL9hdg5+36/u/bennDiFM0M2qwCf9YG7h2v8QBZ96ZbxlNrzBKjdubSUOa2mdFSflUGwSM0DT&#10;ymWrN9sCZ6kClrjsKWgO1DlxEC1a1nhAdefHg+qCZT9Zg/MHEGPubCeSkFqNrqtedAalA9Ud9vEX&#10;31vusZ1hEXSmMquvNTq9j8385s9bqiGoas6FwOrj+IHFGhWe2inWGpS0htzrMIH1u3msmVQpQrkK&#10;CwSya9xsB9RqZi8+Oz5qQfPHKho0BZibiZ3cddddFh8f70pav/02aCsehAv+qeGAfxyo+kZknjrV&#10;q+ujlM5dQUsINTFTQzO141V1lAAV+lQO/Dopnu8CVHfHQ424/bsA1HDljwbV6KSUYqhONzMA1OpR&#10;oFq9IZYqrp8D1fvejySgPKj6rH1BFmTXbIeXPpxhh57W3cpBtymDwEjxo2iqR8xvWIRSxXYcqMr6&#10;3Y5uwLd25AUkbqidr9noRrvwlsG2ggIAX3KgiOpG4ENlAnRTxVJNbFQYVMPQQMRSXbDcqpzaCWuw&#10;l8Ud2cEuQTHq7wbVt8atgObVw1KO6W5JxFZvRfKw4Fbgyy/F5Tz+5jEsNCjtn9TGPguy/z4G4i5n&#10;d/fkW9OtJtspBtc2htF24GsOHzeRUHG0NecBAarOUh1q8YBl8SP62KHnjLZZyyBAuwBMAajOwA2v&#10;e1pPK3F4Nzv8/F62gl5ZuhWA6nabNmetHXAagjBY0+VQu2p0Rl+bUQhUhea/3/0XqIr7rPkmYJWl&#10;Gg2qntIXsFIUqsLLyoaqJ4tVcpShVkAY4gqlA387j1UtWm7CE0SgSCybNDxElN+ya1xvhx18Y4Rq&#10;FX2+pAQmFkBohUp85ZhjjrG4uDi75ZZbTPKB7vgBuorB/hOBNWardBwVZ/OGoLNg5LzIgtFTYUoo&#10;qqWTW4CVSHHxNEdI8zJyPvHhS/fCXEDUFfDHHmqic2FsA0Vd7DFoivTMo1/aftlXcBJbECjH7Xeu&#10;CK4+JGVXeipgzYGbio6kC7qH4tK/g4fqs/wBqdoR+QtiqC5+qknr3C7q+qXqrkHySKMmWfkaGmrD&#10;Ae2pKiIgyvxWp/+7QNXBASuyM3qC6zSkyziPW8eeA/k9xMhxc9dY59EfWJ2TO1oZqDll4WmWhlJU&#10;kix4+cYdbKijVOlceA6rj2PtsCkIfKSf3MXiqOQpTqnk6bc8YCudKp0ApqAdiUD2uq5PW2zjzlai&#10;afdITHUrq5eLWoeUKkC16mmAatPeFn9UR7uk3ZO7BNU1bPDS9s9Ae+qMhTqALH3/3QwoUU0HYFl2&#10;sxe/XBQYfz4B6XmeZm+O+9YqHdPZEo8j2UWt+839ng3i0T6b7/PrCEWv3WQn3DjGEpp0tRondaJH&#10;VVAS6erSNSN936hH351jlY/thEXb12IA69bD3wq+ifkr19PF9bbZN8gKNrxsGMDb2wHw8dcMcy1b&#10;9F2OphXg+SeUreYcg2tPm5QGJ3W0eSQRndaAvjOgP32zcr1T1CqHV1EWDYFDz+wD02O1P2dhOMEV&#10;glD7f98HFH60tirEyivBGBn1sNd1EOXLcYGDmOpMWqscfHwnCkA6QNMCXA+WGLafg5qL6QcFQzHW&#10;YEQnrQSsIY81uvqqqACLDwfsiccqHWI1yVSBDaEA9XSjS2tGtavtgtP72+IFIUhy/Kn0Czh/gaXv&#10;F5Ivv/zSMjIyrHTp0jZ06NBgLnud1n8oqFJNImAML2xRIKTYE5DHXQtnJ44bWFQ+vekqd9QeWEkR&#10;fSJQBXUXYajG7knNBdaEO1q/8+Z0G0Hw7YDq9kAlZfzYb6zRgYBptespQaU6Spl+AFV1yjlhC+mA&#10;i7qrbqd/KQ9VExjLMY0hwnYqQsQuyRAM9TaqBqhVoc9SFXQ5qwKqfQFVd1OsVN5kkHVe+cN6G/XY&#10;O9ZmwEt2R7fn7aZWD9lZzQbb/qd2QCf0divDRVmGyqFSiIpI6Ul182WP7BgB1W1cyLo0/bJmNpkL&#10;L/3s3hYH+CYf0clOv+1h+8FRA70LGxpx+sw13Z62mCaA6gkFoCrBELe9oLBi4t5ANXjfamXEOzwD&#10;b5Q45wkC1d2PEFRfAFR9mDLUPvXz5o3xS63ice0AZ4D56M52Ex0b/Pu0KHgZQ63yP/74qzW94UGL&#10;OZJMPTHaEFRd07pAqFqfe+jd2VZOoEqJawyWfsuRb/vtKbHn/vMu++IV6+yQK4a67SURxjj/ztEo&#10;fPnj6iM1fv8+nLbUGp/b3g4+9l5rekYbuqR+x2tBkUWgPraccuHTbxxGVRacVyqzDuacTFukUEKo&#10;cqDtes7mgPs/QHilNTHzbo7bOjIQyxGoRuhgvG8GxQP1T4DLyqJeXZxWRo2DgznIPNScdOMgFv0A&#10;VOVpZWIY/JU81rwsElp0EVD7Ia/Hiug7JeH5abdbZpUb7XbOyQZ0jF1Bxw51RtDccz/dPXZ0SG5j&#10;xoxx/NXU1FR79dVX/XGOomK5J/4htxj1KQ9dalcU4yY1K4pWTrlCW1W+R9O5QBl9i+rPdUScZqRK&#10;If2F58FUEy6wDBwI69kgov8HD4goMRrbJcvGbQkr/Jkn0+ys2uVWx/UwD6qlggZ9hcRRlOkPWveG&#10;Suh/NQ9VVkEIqDWZ1DUBVQFq9XAEoFp5l6AK0Qer8ldl5/ltk4gDHnJqSyt90K1WCsWo8kjGlT34&#10;Vi7G27FI21sZQLSks1A1QlAtsFR3BaoZXMDxkOJTGneyM25/5D8OqrEnDiTJtPuxN1B9c8JSq9QU&#10;bqysXYFq/2hQDSzpAFSPuxFQ5dhUOXnPoFr+d4FqP6q3OlqLHs/bep/rcoDqx3b7gbj1zG9/tJlU&#10;w00nCfbzLxSi2E+8j2smMGchCNgNnZ4jntoOUO38l4JqVUC1WgCqAlbNQS3umpMaIahGgBVQVXz1&#10;r+Kx5mUpf+GFrmXU1GLU5rpUv7faxFrz4LAOo8LRkU7EXfXlJAEayBr1oQC1Y7nuuutcGECJKwmx&#10;6PaPtFQ9/9FPTpF6pOjj1HyQNhMrXHqJCgQoUqQwsgrSlLcUkOp5ufyuWtvVVouEL3/W+7Tefv2T&#10;lmooj8ds3rhuh91160hEcy9wiancGsRxlOWP6ngaqZYK9FCjG/P59tF/LQ9V7pYDU4YshUKACrDK&#10;5a9KlroSoFoJTc7KB7a1PveH7j9LGL9vI43/lGWfzIJR/+yuVvLwrtTXD0FDdLiVbtLNSgMmJZp0&#10;p66duvej+jP6edUn3NcyxDZD939XoJp5DiWilHgKVM+849H/PKieREZ+DyPu+IHO/d+dpSpKlUA1&#10;/kRCBcdQ1dTfi0p7SzUAVbn/q3+1Y6NA9fPA/d+VpfpbQfVQsvoxeAQpTdpbh5FenNptL5jZmvkq&#10;CI6+eaPkZ2eVeTaHf0e7oe9YBTE2SAYefHavv8xSDUG1KLBGwBVLtVDyKgDVSOLqT/JYw55XET1W&#10;LFWJrkhro1YGYTmKAw6m2eWbr4aqVj5AGBqrCudF81cbNGhgMTExTuR63Tofn/6n3WKkkyfg89Ro&#10;fq76OakHDSvIJlaXlTz/CUt01/HL7OIXp9nZz3xtV734td1PnG86r/tIkHqe4/JobNFnqXIKLNg/&#10;Z6d6ErErQeU2eth7nKgroG8giqJ2D+ltyfYj3xe4/CGguvbRgeJU2LY3Aqh/MQ81VZZBlMsfWqi+&#10;WRz9oQDVyrQVqUjGXmLHVehd34dWKD534jIjLgYqo2Y6gtQHn9UFUO2AhJ3XIE2BE5qsCib4nMWO&#10;7k9lEfdYqcV4Lhld0TJHA6pP+JjqVrbj3XV/oU/GRczgAo5DDi+ZhNYZtz1iK3/xEVsvCOL9iF+5&#10;v7b7MwAI340q/aNB7b+sMedrBFzDrxAHcTHV4/sSk+xE3PTJwpQq0cPY1mqVqSJok4D7H1cUUItY&#10;rQLVqqd2d6Dqw4WF3X9vqba3eEIIIai6C5J5sQXA8vMP958vPbb5Q1iz/UmmdadHlc/+O8/JwZpv&#10;rCf3PxpU78b99/FtxVx97ZV3/3+2BlcSU23CwkU56CBaQ7tgltMR8DkH/aerxnXC1amUXeEEWnQc&#10;RHhXOFrgbzbkqQlWFRpaOUJB9c/qadMWy/33AQDv4wXu/wMfOve/ciPv/o942Nf+b9Z1qWIF3wUy&#10;4v5XVfvxQp6RDwWEC72LrzqqFT3SwlDAX8hjzVUBTQ7JYUYefd2cpkbgQcqLzK3Oc4gaHY9+w/w5&#10;/jc70RUXVgwWqeD61mtvvvmmlS9f3kqUKGE9e/aMcFdDkZb/b8u1qApXuD/RnQ8AVd/RKHThnbQc&#10;FT7QIR2gjvpmox1y30Qr2/0TS+o5xeJ7TLPi3SZate4f25nPzbEXvlljy5m4aq3mZDDkqnPAxKOm&#10;c0cYV3cH84/cwsTUuM8X26H7NyeG2iKgb4g6pRa7hfVQw0qpHBqeiTYlUM0i0O6oIqJO/dU8VJeU&#10;KuzyRwC1YRdI3z2xUAFVeIqVANXKKFD1BlQdgGgyuRCLP1BzFqy2RnBuS9PQrRTWaUku5mLQl1RB&#10;VOzofigzCVAREwFUJYGXQJVR6b2AajqgGk9MtRjlloqprnTE7N2DaglKPz35H68l8GBCUB0/X6Cq&#10;OGk/ALMjoPrETqAqVFVM9XJANQnL8reAavXTe+7WUlVMVaCaePJgqrK6upiqA0GFo4KFW/u6iuzY&#10;cS0egas6AJDuYZ878r/n4RYG1TlQtEh8BTHV3YPqOmt41TAWJAj7dCZ47J3pwff6SK4HVcUDxFkN&#10;VqcAWD24+tMrz037+8JHiyyNYyZ9VlmqM0ho7QpUBz74kQPVKhQbVGqIAHkAqn75YEtB650Z6ETU&#10;P1GLNjqtwQKuBT20WKUd4GKsJK/+Xh4rjRZpk51LUtgNMW1cKIB7VV6lUpFVoyVdN663m64bZT/9&#10;5FkYW8S22IUTqziqurKKv1qzZk1af3u2R1iR9f8NqiFrIeTbRgvBhEpdMbZFQg2eq+h+JEkhNT/T&#10;KX+Flrt1Ro2z+F4TLG7gbIsZupSxwmIHLbHkgXMtpddEy+j/nl355kx7aeUmFx7QdhSf17nXdNol&#10;Af13ouuypT/bOVhIWXQ/zU9t4wj+eeKk0lI613U+DQRSsE5VeppFxl9dJJ2EH4CayXCdT6PKTv8I&#10;D9WVnhblobosf0EMNRpQqwhUSU5VRJOzQhFQlW3iLHAl3xQv5uGcBWus0ZndSEghdQffsiTWYDHE&#10;mKU/KndfQszFiY8mq6KJUtFYXivFe/ZsqRaOqe4dVLvbo69P9hO5SKJqwoIVVuPMrg5Ulf2/svPT&#10;QYQsivwvq5F2ABe3fYrFoOvOoFrEcpWlWu20Hvbs5/ODQJFmjUDLX3FhTDVRn2OhkfvvXxFDwMfz&#10;BTbf//iLHXXTA3BZB1pltvfZnF2D6sPvzbEKgGoSlV6xdFbYG6gmAqo1Tmxv700JGgk6posHVdmr&#10;3kLxFqyzJCMWq06p0FUZ7x325ewfLLdpNzrCtrP6qI99jTGyS1B9wINqdVp5V+S9SlR5WxY/Ukgd&#10;RBumzVvpElUCVc2zcN5VYz5GA6tjBPyNPNbsPNSqcmmBDbDm5IjKGOixkrjKDToG5FZHMpDKq+wa&#10;zWzooHcdNmwijurzMzvfli1bZk2aNLHY2FjXQHD2bC8v+N+gZKXzPWfOHFu5UiZnwS0EVD2DpYpb&#10;hHWpyem6ZuAeyntcxHy48s3xVqzX+xYzeI7FDl1kMUO+AVSXWezwbwHWRRY/aJ57Lab/ZMsbPsla&#10;f7DEJtBgL6hS86u4o1x5lyrMdf4eTN0KwLdtfZ+lVbnQKY/XSu2C698BCxXXIutGeKjionqBXdXx&#10;ZwOsAtUsQFVcVAGqA9Ww02lgqe6K2L83HqrI/UV5qI42VQRUqzLJNdELgSplnRUP60UTvnbW68H3&#10;ncPnwxoc+YBOM2PhWtx/lPFRmU9BG1TufjEUnlJw9UsApqJQKY6ajIUajzhzDGNvoFo0prpHUD2q&#10;ixU7rouNeu5Ld4rkOkdn/6cu+cHSzqUGH1CVFXp9z+cDQlM0qOLh0Ab7bNpXJ1NIEHfS4EIx1Vgs&#10;zugRf8Igq3RSF3vsw5m7BNX3p35LxRWC1Aob8J23DX4psBjV3UA8FQ9Ny77faI2uHckx6e9A9dOA&#10;/F/UUn3kvblWkbbdyVR6xVIZtkdQxf1PgBGRzUL31eLVwbT1yRZvp3q2gG8m48Vuwo4KPm5IVdw2&#10;L2o967sNduAZNCYEKPc/tYtNnBtur7D7P/KJL6Hg3WOVsVQrEyp48Olx7nt99r8AVKfMXYneLsLX&#10;AahGgBULtXB8VTH/v4/HmuVA9XYPrAJVjBonqakEFvmOfJJVtemykVONa5bOG4fA2vnscw+S6g1W&#10;NDwYxlcVBqhUqZIlJye7BJa6tP4VN49Efs4UjN1teVeQb856Pv300+3ll5iLjrqjUxO2LAdUtzrV&#10;c1/S6CigSM3Zll9sIq1/640eb3GDJlrM8OUA6kZLHvytpQyaYjHDplnMyGXcr2BwP+Jbixmw2JJ6&#10;zeYzc63N2O9tPP1/RKDwLq6PM/3C1IAvIOVK/10BoTV0l/TnVu2H3q/yFj77+vOTbb+cq4mdXmd1&#10;xD1FcDoXEQeVx8nFyEO5X9nHfAk/qF5ZSuaqmhLAqkmf2kmoOVrQYsKJ+qIUpfYT6fX2zkN1dfwB&#10;B1VcwJpyq5RtBUz9oKqJUQ1eoUQ3qkKFqUI8LByVaU5X8bCuiGlQokiP+woNWluPhz4KEn2KK2nR&#10;8SdmKjSb+mdjjR6B8hJaoYlSX5J4iVNh0j2DvxMRE4mHtxmLUEnJYzvakKd9TFWWpWOoBrzSKdSX&#10;p58LpQpgLtakC9n/x4JElRKKXp5NK6mm6xW9nwVkOqLy1NV6PuDjh9uwstYHXoym10zk8PIuxEo+&#10;Ae4mVK6WlCO6qck5c4tEUJa5fM0vdkLzEewjtKVTiUueCrCG4xQea+jvU6jXP2WMlaQR3shXJwST&#10;U2Cp4+In9ASEuzPOJARyMtQm2q50fOhddyFKA0IkqE1KjHI/E/Z/Pcj6sSfgrp/Vwz6cH5SpujoK&#10;JU59TPVheKoC1QS0CGKO7W4tqcxyR99RqnzSVRfb4u/X2aFXD7NYjscBF/e0BStIPGl+io3iWjT/&#10;ShXWri86F/tCI3cbFUNqPa4Y97drttP5dZSVAgTTaRv+4WRZOuKHM1xnUm+KvP7ZbNz2Zlam7u30&#10;xOpm73/u+bZKQip2q5CMjvWHxJprH3YXlXq4/8w3jerMvWrBfNScrHGIhmKsf57H6q4faQxLOpCR&#10;E5ENxCPEgFHnAHcNomxVC0DNV2cNQFVsAN9AEJBFijOzajM7/4wetpxCCsegcGCko+5LtVV+LkNK&#10;lt+tt90CqCZauXLlbeTIkYFX4IVqvGUot0DhSx0bbct72wU8+XCx1wuOwegwaS2f+NXpvq4Xz8mm&#10;0fX2ZRS2Hpq71l7+4RebJQdSB30zV4baD/HHZubHZkq/dY39tOona3r0cVa2TEm7997W9vNPMD00&#10;zVz1CKCqehrXTkInS3PEyehtsLE/rLPMwZMA0ilYqYsB1Q08RjFo5BQrMWQ8f8+2uMGEAYYstIRB&#10;8y12yBLAF3DtN8tK9/jcGoz43NqP/9bGAa5ak2VR6IBt2yRuGpODib6JSSIXQAfCU74l4AEwBMGW&#10;+TOX2klHY3HWuM5qZxJLlWp/GqWnIvrTDTUvoy2gSq+pKFCNlvFTcqpoCxRJ7wlQ1YLCtaGItD3Z&#10;tR5qoey+ADU6KaAYVgMmcjA8oHZ3Q5ZGJTe6Aqo9qNPvBagCsA3vsp4PfezcZuWFvTq6Oyc29Ruy&#10;/+f0IvMvUB3ohJkdiAKKGtIkVQsRgZWG1J8EqoOfCcn/SjTq7Hr62ZRFsiwBVd4nsDz9jhBUVRbL&#10;pHKzUGqi8Er7PgdId6QdSXe7vd+73q2HFiRRvF9do6qt9uMvW+1cvIaEhi0s/cR77aWgrbTsDZcZ&#10;93BnC7772Rpdzj5S2hl3xiiLOQ3wDEc0wJ7K86c/ZEnH97Quj3zgKXlBUYIDVebCYgK0Da8kQXf0&#10;PVbuhNb21CdhA7lfnMSM6+bJZ8bO+dmyzkFjAMGX8md3t/cXBO5ZUVDF/ReoJgpUj+thLWk57Zc0&#10;b/mGeWmB6iFXD4ei1dWOaT7MVq3zaTT3+hYuTZKxazdtx+Jcbp/CVX136jJ756vFNnXOctvC89Jr&#10;2MrQwqRA2EZ+3GUtn7QSZP8rEHZ46DWJswh8A22HgHe7ZPV6u6XNA3biBT2s8+BPbLUS4O5QyAre&#10;wLUiWUF1G/icrP7tzD3c/0Y9ANXugCpasszF6odGDZKof4rHGpSzhkZJoS6tUU0xZdDUYoTA6toV&#10;qQW8G5IMhGaFuHVeDSzbatdaj454OVpL9NvcIqriAK8bHExfW7Bwjh1ySH1LTEyEGpln48Z5qz0s&#10;CvBtXHw4xvXKCkDVGQRuq9qef953zKV+kJzRrzzxM68uJhnfZeJiO+LBL61mn0+sTN/xVnnoV3bc&#10;M9PtyW/W2SptU5cKF5VEwjcr2Rns3EOj7rcSxRKteEqy3XBdM/tpzVq3bzrvMV6kTNUanvohyojQ&#10;fzwVKvsNnWRl+k/BOsUyHboA4Jxvx7671u6evsYOHDbWSvf+0pL6z7PEgfOt2LC5ljR8BvdfW/Gh&#10;X1tir0lWrOdky3lkot04frF9RGWQq85x3C2t4GuZIj8y1KZOk1ngvhFLwGel1e2y2S3DLBWhlDrU&#10;F+ekAqquzliqU0pOeQvVceSc+19YF9Vn+3cGVdcgDQs13TXkC1qfBKV8u9JDjQZVNzkDUI3EsKIB&#10;NQDVAkAFRAHS8gBqucN7WwUeV25wp/V58AN/IQNsXjnJX9ZfC1TPhouKpZp8JOpLqOIXBdUIoAIK&#10;sVirJfYCqqmAqizaZED1tF2BKudb1+1lfV7Aou3sGAXn3v20rXWxO3UYVdGF3Fi1YNlhn8361jrc&#10;/4Y98uYEWy+kEHMhiDGGdt4XiJTUPo94qmhQp48oDKrRAHsalKXT7sdC7motBr5iMOZ0eXh70V1d&#10;Utuiy8FTn9oBF3Wyizs/Zot/9hqoUt3a4sjhWq632MtfqoS2K6GFjlYhGlQdzkdZqgJVrNnEpohc&#10;A6p37xFUlf3vYBe082pcujTcciWWC49mLF1rDS8hEXkMMXO4rxWb3GlnNu9ry+nQqjmty9AVArhf&#10;hbB479fpmEArbZgYrYe840GAF3RJ6J3OqNDfPPHjaiAhsJh8ckTccWwsfrdqEC6/42F6mdHPLFjE&#10;dV9NQ9ZqFLBWA1T/DI9VAiyuS3Coxcq9E24PZAMj4tZcb07sPbBW3bWpggDXDy7oGqC2RrSHz6nR&#10;3OrmXlXQPFDyjNAKdRSUmFaaYUtQOPHMM09b2bJlXeLqiiuuiJSxusIAdbpwx9Z3UI5IMrqiIx1N&#10;LZReSXeTayG0KpjHKK7RFPSi5+dZyf4TMATBN4U2h+N1DyWk2Wec1RjwmXWbuc4ZhJs58VJ9c159&#10;AKpzZ8yx7PSaVqJ4MUtJTrHrrr7G1v3MlcR+AKqyQmS1eMEOr362zebz9AmPzbAyvadZiYFTiaNO&#10;5UvRQXxiiY3ltc8Rjrjz04WWPny2JfScafEDvrb4kTN4z1SLGzHLEkcQDhjCTvabbin9x9v+IybY&#10;vZ8usQ8xr9cIV92k+9URXbg8+MHEnnbwE7boAqZG+8kJlpZznWWl34rbcAeWqhr2ScpPsVQeK36T&#10;C7g6wWm5H74dSoEuKoAKqEZ3Po3uKRUpOY0C1F3pocrld5nUkGDtrNOALuXiprheAlNGZQ0mtixU&#10;gakD1COg5GB5lm5MZ04HqndYX0DV3eQaCliD7MO0b360g8/pHoAquqEBqIatSJx6vixUAaqztABV&#10;5N/2ZKkKVPW+JIHqnY/Z9y4I6UEmTLLIebm890uAaldc7D64uwNtNpaaToSTDHR0ORWBoBAWrItu&#10;/6HeyavRlHXygs72xsV+f5pVoKNpwinEQWWNRgPp6QBpZOBen4Hle1Jfa3r7aFuGSr63eL1lLBTT&#10;xfMTk3LSsp9tASx6R/GCprRdpHFZ+UF2vedTE604ralj6fFVkYXpPSxVH5rQ0KcC9/99YqooXiUi&#10;8hLTtOdeLFWVqba1Zr2f9j+X7/NSiJ6lPYnwSuqZbIf4d8wxAy2+cUc77Kr+Ng/OrN6Bw+hAVXq5&#10;uvV84BO6CBBiOaKzNb5qiH1LiwQdT+/Aer0GR5ny1BD+F99VbWB0vlRMoCvH7FOkLvc7ASZBQ5JZ&#10;tM/WIh4B1wBUIx5UwAj4ozxWx2dVmEzgGuQjQrHraI2Aop0Dcl1BgDqzqiWLPEuMISof82oCvmkq&#10;3rnazj4dYWssQvdrg7ZIsj63cgy2KGHOwiotgIsuushVW6mMVWGA6E4BniusRVjhwnDoeOkMeG/G&#10;sTQ0V1mY5P6/tHyDHfswHnVX8GrgQjBricUTwlTeKG7kXIsfMskS+421WqMn2SfkiHzyXfKZXspQ&#10;X7Vx3UY74ZijrXixZCtTqgz3KTZ86DD3W3D/NelEo/ITVpaB+H8i+N/x/mIrJcAcSDJq5EwGPdj7&#10;TbUXZq1xE1b51Vd+3GLXvLXU0gd+bjF9v2AHYQmMhiVAIitp6LdWbNB3ljSIVWAAsdgBn1jNUR/b&#10;VQhKP/3NelvEb9WPdPvggvpMHC6WpTN+sFNooZHFiuZoU6kAqGqLnS4qpaiIpOQ6UOU+iuTvADXQ&#10;RXU6kYwQVLXSuoy/JkhQx+9aUOxFD9XFUPeQ3VcsK+LyFwFUgWo5OnGWhrRfmnr98jyujFRd34c+&#10;csfPgtic55XugLv4o9UnEVQcyzaZmKoa5CXi/gtMI0LPgJ5A0g0SVSUR1Rjy7OfuZLrYpnMVvfsv&#10;nmrqeXwWAEmGTXA67bq/d+lyHXF5J941Eqhe1eslGAXdLfEEsudYfM9+Ps/tY1iK7PouAXT+k7ru&#10;lYRUvFDWrMJHAK4uAs0biPLJ1MMnnSnQBJiigFR/Fx6jLfHUgZZ1QU8bt/wnD6rODZRFCsw4QPKR&#10;TgdAYXhDcTgHcK5ln13c/UX4s2gNkKSqSm39B/N+cNjkBaqjeKqAaiX0VhNPpELr+F67tVS/UUz1&#10;muEW2+Rea3f/W8HxpXjbfac/vp/M/M4q8H0xJNtiTkQkmxhtXdz2mSt+cpapt6REX/Ps14den27l&#10;6Sslb6D8UW3tcZJm/oa1xUW/HYNC/cqcvo7TcfjZJahc0iuwyNf/ss1uaP2AVSI2X6bxIBbqvm4R&#10;d4kt5p/CAFUJAygU4MMBxPt/D49VHNbA0AgLBCIVWKFsYGi5uu6sBf2u8vRYFYyyWNVU0/W4UnhO&#10;4IoMJ9dwrXTawwOstegXl1XjSusCLc/9Xo6VCwEEuhV+wfce3IQJ6AfTjVVFAQceeKDNnw9TJIir&#10;CqscX9iBqvecnPekLhmSv8QC3hHoLn/HW7pP/t5Sh48FqyYRtlxiCUMZYjINmGOlhsyxYnjZyRiG&#10;KYQ+y/b5wnp9tlDmHqCqnWRh3kpALJAdvfqyy60kYFquTFlLjE+wBoccaksXEwZ1EhHaEQLvim+K&#10;CL6NC0j2xzML11uV/jMtbhggOWIBY4mV7P2V3fTUeMN6do67YPFnUPylpevs7FfnWOnBWLR9AeEh&#10;31ns4O9gCCy1WH1+2HxAmecJDyT1GWupjNOfXmhDv15l43/aLMPcc2X54ffeMcpyq15qtapTR5yu&#10;pBTJKVE03MoH2T8bYBUnLpfn96bcH9ConCKPVtu9xVCL6KEqu78ToT/M7FPH7RNSBTHU0EKVq69R&#10;jtbKAtVS1JCX5b4sF0PPBz/2iSrRSkhUbFHch7+nwF086HxcfsA3AW3QeChT8cdC3g+U8+XuRwDV&#10;Pd47qKadj2VLiWcSgHlayydshcgGATQqOSkQFhBe1/0lQLy7xZ4ylCROJ7tp4Ou2np3yse7QRS34&#10;W/FHT5ZX6wxZsl7vdT5hniY3PwRZn30/cyTuP3HJ3YIqr50x0uJOG2ylTuliI96fE2EbeBAPOKZB&#10;K+8IbUnUJWeB+jH5u9VW52os4FOx4FGDqomQx8dkx10uNApUBYUPfRCA6knoEewNVImpJh19rw18&#10;wS9aofh0mJB7bcJiK3tyWwC1FwwHJdK6We7pHe0rNBciq4DbCQ8ObyFjWB2xlzgocfGHt7emNz2I&#10;cIvnL2yjz9p2Vzgj78BfC+sUFJOAtqviwjrifKh6Lq3RrVYF2ccyh9M7CwUtzTkfvy+wWF0owAGs&#10;Eqjes/otPFYnFBSAqm9kWSAoFOqxZkXFWRUGcDqsYTPBMM5KGMCF5bIo0HEdiwFVeZlcz/lp7Zy1&#10;mpva3A6qfa199sF8fwwcoPoFy9+kaOWt/GHDhtn1119vr732mv38888Rd9/lZHR0XDNLDS1iLEgc&#10;xF8FyrrG+PwHP22xi15fClBOBp9mWNxo8kTgUdzwhZY0eBHe9EJL7j/fEoZ9A14twmr9xhL6zbHL&#10;aNG0RCEZWcEsegLVX104htLjq66xUoBqmVKlrVSJklYipbgNHYxnpgvKrQ6cVGXef1GsYiuN0Fg5&#10;F7HMN3lipsX2n0U8dTEhgGWWOGi6pQ/4yJ5aKqtCaTGyrNt+dBeUSlgfX/arnfnSN1Zp4CSL1w8Y&#10;jIU7HEBmR2MGc09iK34I8dmBsyym92Sr0ONjazDqS2v+4RJ7avkv1p/sbIX9rrOqJKUyU1Hxh46R&#10;78pQfQxVnNRsXP5sKFROQDfK5Zc7ErZCibZQw46SaoS2K1Ddkx6qz/AXdfnhnwKoGgLVMIZaFFAF&#10;qmWoyPHiJwMcsJZEV7Xn4xO9h1fkNhW3ZP8L+1s8QBx7HK4zF2lcAKohoDq3X4OqppimbHdPlqrc&#10;0wsAGqyyxN2Aqs6bFtKbur1AYQFyeKcAdKf0tjqX9AIc1ro91DQPi0N8SbKvPHJg6yqHeLTJg8NT&#10;ny2xSqcRptB2ThvlQHVn6zTKWtXrZ44g/trdLuz+gv3oslWygkkoMBd9WxJZInLpfIghzO7KktFx&#10;HP7mRCt5BsB2Nt9HyCHj1AE2drZPVGlO+zSauCceVCtgqcafLJEXb6k6r6FIokqW6iHoo5aiieAT&#10;H6sO3V+43qfwt4fenmZljmtrCZyL2BNga7DIZcGn/nTGCv8eXeACVGdeo8ZERVHOuewntLh4VLJK&#10;N+5AC5ZXbMUGz9d0v8yBgsdhDyf+JiGc7kqoYDlXRk2sEm2zK5AArQijJJx30aDqLFbFWwHV38tj&#10;DaUtQ9nAQi1aokIBoWRgtLKVrkcXhtO1KVDNpgtHNhZsDqAq+qNirOoUABtAdKvsqtfYJVSYrVnp&#10;f623VJ2dz1CsVB0Zoo+E98jCEYo3eVANElN8UpFsecGLeHrQ1O9tv/tIrvebbHF4z3EDoYUOxe0n&#10;XJkwfBo4NcVqPPy9lR2zEkMQA1BsJ43+C+yMJ8bZAk7OVgXUf8WbwHj4xcVsESG65HIrkVTMypct&#10;56zV5MQkO+uMMy1GX+yCr1opFZCVVNpW3LrNq5212mH6SivVbwIJqW9AdAVz5xLMnWHHvbjAIfgG&#10;ZsBGWQ6us5wugW22nIdPYrle9No0qzKcQHBfaFkDFAzGWmUliCHeqh8VP2Se/3H9Z/DDxmOWT7HU&#10;tm9a6TOGIiRCzXx+d0ujDDUb1Rslp8J2DjkAaw7uRTZuRuQkKtMfEvyxTjOCIbdfoOpkztCSjICq&#10;QgBS8Y9q1LcrPdRdgarAtFIAqpURiw6tBD+5KS8UfeoIP8pQs1+KtsklANUSRw60UggVn3nnEzbq&#10;pS/sxffH2fvjZtuEGYtt2jcr7PXJ31mdC0nuqMkdkngxkMVj0S5VoqkAVL3gs7iiAlaB6rDnA0vK&#10;XZjcgpM+Gc3OCKjCGT2V7qfeUtXE9e6/rmDJON7S5TlKYxGCPmMMY7CVPrEN9ere7dVWXRJd73fW&#10;ABtxgKdwkeKePMKiWIfq/WVtnrKUE7COT78fC3SMxZ81yuLOHB4ZRQE25vQhgCoWIRzOHLRfP5oW&#10;qOvj7mrbqspztosDWoGqr/fXTNOFt3Lddjv1rhGAKYvMmQ9yP8yyTh5k42cKVH1VmIfmoBXNhyza&#10;CK7Ey1LdCVQLVKoWCVSvHMIC0dHegivrQhAAvfBRlqS+feAzY61kY5gEx8FwaHo/8e7BtIbpYK9P&#10;WhrYW4XBYOGaLdagGe/l/CaeMBSPREnMDnZ155fsM8j8XiSv8O0XShu/mLTQrmvzOGDalhLmnrj9&#10;/ZljaPMytyqiExENqtHx1WhQ/T081kIi7IHVWtACuyC+Gq3DGrFYJa0ZgKoMn7zsjgxcfooD8nJg&#10;7jiZQKxY1+UYfQDyJTloIo8a+qb74d7l19CMU3zVC64Im5T11xDlMtL3yiGOFl1vpeqmebmW8QFG&#10;xZmvTLdSAz+zxN4UMMmoE0Np+FK8b8KTA6aTM3rTjn9nll389RYrM2SGJQ4Dk4bPB3zngHlT7fp3&#10;Z9libVOguglLlRDARq6vn3/5xU459gQrU7xkBFRLFi9h9farK56q+yV+hdRPcRdaOIFZXUk1HkaZ&#10;akqvKVCqiJeS5Y8Z+a2VYIf6TPnRxRuUtyPHQFhWV4B4Enpmh/thr/ywwa7/aLpl05Y5dgBxV1mu&#10;gxZjWn9nZfp9b4laGQBZF16AppU4ZJZVGjDbarYdZ5Wvfc1KnX0/dCASPcRDU6WAg/pNHWr/83Ob&#10;k5FsDoWjle2X2cFq57S3/Dw0ImtDkwJIU6FOqcleej1iRPU6EUvtiDJPR8vl77y6GrxfQHtAR9pO&#10;dKIuOtBEdbX8UpvyeqjVoaxIuq8aVJgq3FdGfq8SwFgRKb2Kug8HyYcKGlxk5eGElosMgBV1KQes&#10;JJ5KiryPDkBig9st5bBbXMY49TiKFZD3y0X8pAzWaaLcQ+fyC1yJ/dGHyQ/aiRxPuSYxvHga3sWR&#10;wS7TtI11f+ZL+0HB82BCeWcTitbydZZGR9A4QK4EJa/n3vOErQpfdJNW4Ij1xWm7ESK/Wj3HnH4f&#10;YzSg08sysareniiQ87FJx1bYxlndTiaViaWkjdwhyTJqHj360TeIo9AqGmCLPfM+LFTcf6xQufi7&#10;G7FnALinj7RELNaUpl3tmt5vuH2UjsEOkmNasLXwKySleSVdCn2fqy7iNoa4ZJlTOwLgxG7PeNSS&#10;Th1tuWf0tomu9l8eGFCFmpprTcMzT7xPa5OTSBbJUj15oN1D/Nf9NLa9fcdP/A7xUQhjrNpgjS/p&#10;bwec3oHYtGa5OwqMAve0+4Pvo2CF1Xn8fYwRFBSgmXrsPfbI54vcdfEjdKnvfv7V5i5fb18vW2cv&#10;T15lRzR/0JX4iicbJ7ocse6Ew1pb+hld7PJuL1mPxyfY8OenUyU32doPfNfOue1RS2PhLHEw6mUA&#10;qGLzZUl6VjyCQpIjAFUqrxSrV0K0IqMSC3oVaHxVG2lQxurud89j9RoBBTqsaRJgoXNsejDU78rl&#10;IAJlKyWsot3/MHkV8ljFZXUeo9g3hObyc9tarRyqILlO1YSzFh5nLfFXnag1BhOhvdS0Ztbg8GY2&#10;efqyIGSj+Ko8oNAb0sKNsSfDTfFpQHab6Jky6uTmu/Cl5oePXY/9YbPd+O4ySx2CMTcIzBkNG2nw&#10;fEseAN4MWm1xQwDWvhOs4pAPrf0XX9t7fOaol5Zb3IDJlkgRU8rg6VZyADg0aII9iciRo4NqjoCR&#10;W0UHBSPnzJvLYpFlpUuWwEotbeXLlbEypUtZWs0ae2/8pyRGz4krrGTPcS7WEDNsgcUPZQdx7esM&#10;n2hvUx6o92zkx4mXp6C6ohhhF1DtjGjY765ZZ7d/scTqPTjNUvpNwvWfwo+YBUMAnisWcOJA2AKD&#10;llFsQKCX8EA8TIPEMXOsOCBcqstXVvyWdyzl/Mco3RyINB7gBYm/KqT+1DyST/kdLKdOR1x/2vBi&#10;oeZC+cjj9Zza90Cdojc6oJnKJHH9fFxiSl1PNVh1aT+RCaBGQLWIyHR1YlGR6ihZqOKdMrkrENOK&#10;HuX5u5wGqlIaZbD6yjLKNOmFoLRiqr7MVAR+kfpFyI9RAgoAjZOFqIHlEeuSUlxwZPljj1MyBZL8&#10;8cRp3KAaCTdTwwErIiMpx3e0WpcPslNoF31F5yfs1v7PWOthr1j3Jz611mSby5/D5+jtlAzl59hb&#10;H7OPF2+wWQDGkp822vcbNrq+9D+CFVf0foXv64K1B6ie9SD80mFsv5sd2WwYVpSfWK54FEB1WWnc&#10;oK2AhjRuhdMf854GEokmThl/Jm44I4ZEVcwZAlUe72bE8nrc6VizjCSqrZRkuu/jhc59E/NgM2C6&#10;SYpn4ntuBao2E2kkmaPvnEhhwCE38PsIHcQDzDFnPGwJp460dNzJz+GLentSQOhdSv31zCcLrDos&#10;gZJiJFCE0JLEqXc0/Ts9TwBC+OrtduTlI6zJJYNt7DeUYGOFL1m7weat+MEmL/3ePsMLuATrPv5Y&#10;ElUn05CQY5x4InzgYzvYsbAsLuvyrJ19+zA78YaB1ujSPlbvgl6WdjqWKVqvir0qeRh7IufyeDjI&#10;LHqxiGvH0HE3Ec3VUjAEylKBV/KQlhaDXGBsY3U+YP4wd6ShW5p+WZpXZYNRjvvyKmslJCBPqTJz&#10;tApdBqoiMxjG/HfHY615MPq/gcqakwyUcSGBa64ZN4LEVTSohh0D5AW6dkNKAgfFASGoOq+RId54&#10;rRxCeGp3DROgFqO2BmEAAWvtGvdanZp056h2sbW6dbht2gCOwPZwiXytiVq4tZ45ih1nB4/aWMjl&#10;uUgOdDtzQTeds/HoP3T8bKkdiHec3OtLDLhZ4ImqQQk3kg+KVcESeJPce5w1fmic3c85FDY9wDVR&#10;Bk86QdbpkKng0Swr0X+6HffUdFssPecAVF2iNIinPvrow1a2fCkrQwFAubKl3ShbppRVqFB276Cq&#10;Ko5ZmCRHPI6FCvDFDltsKQO/svLQDmL7TrXGT9P7aIPIUTK/V2P1/OosVK3ULv6k9pLKgrJnsji+&#10;5tf3nfWjNX5pghUf+TphgXHEOmajJbAYzthSAHcpyS0VEgDgIwkXDIXigDmeOGqBM82Te0+3Eq3G&#10;W6mr3rPipzxLOecQS8IFL0blU5kD2lnl/QDSWpw8SlTr1sLNwPVP35+VF4s0FUCtfnB7q8aoQrlg&#10;ZSZxTR6nu5r+YKgFyqH0lApG9UMJ+B/ai2A/ClMajXq7UUkDOksFxz/tjRvX23FRy2FFaCgpVcZl&#10;/YmjOtdf/eoHwD0lvkn5acIxNMRjxFCDHiPOpCxSufwAZswJXPBukHxxQ89pKMvMe0iKhMMJlkgH&#10;ACHlRPQFkg9vbXGNWlkcikgJZKNjVCZ6Gg3WsAhLntzPsi4aZvUuG2iNbxxqJyK8fF7bR+yiri/Z&#10;ftcAaqexH+KVAoDxZ420pNPpJkqd/KHXjbQnqeD5Xl6Wm8IFN53T16Z+57ZXHJqPy/ifORp3nwTU&#10;WYCNklX8vbsRdxYx1bNw33lPAu9NQiS79iV97Dkk/7y/o2SDmCGhHe4voC++3WAnUwqb0hSr82ys&#10;3bNYDLQgAJbVLhhkL8NQWcnUW7J+u837eZPNWLPBJrOYdHuBDDxKXMWwbGPhyZ7d/T174ONvbfCr&#10;M2zg819RhPCZ3Uv302sgg2ecMchqnjPYjm79kh2FGM1h1/W3/S9Gg+LcDlblbFgapwKOp0JZO5Xj&#10;doosX9plcz5iAb5YWtMk49Uk6Tw0aW9xTbCmEcWOFSUOpkBkoWzKwkNSUl1hY5kPCQjmOH4yFnAy&#10;i2wcyUN5LPGMROLrxRDSSaEopDijJKXLpfGAyjZh3gGsFbBYFcfXol/5MIwBjb3wWKtLYS0KVFMB&#10;VI0IuAKqYWy1kA5rkKzaG6gqFBDyV0NeucDVFQVgpR5UvYMdVOleO6DKzXZo5tX23osznPe/zVGq&#10;lASVNwWYunvpH+AVicvusjg+1j9uxS92F8munDFYpv0ZwozBc604hUgl+39vsf2wTJ0n/LmVGvaW&#10;Xf3BDJtEUZJuirke/wyJKxLsSYQHkvCiFaJMGfCFjZy1ylP4AlD1bBLCnb9ssLPPPhMlrWQHpNGg&#10;WrFCub2BqpaJ9a4PwEPf/GLlh+L+kylLHjjRSg/5KihPnWynIAX4NVUkqvpX1cF6dkOXgHZGFQyy&#10;OFxTKWXytFM8r+rfx1estWs+XWz7PwQfFjZAIhUN8Vox9OOo3io2YCmP52EZz46MBMIPAtcUDlIx&#10;KBBlu4y3Cnd/YCWvJdFy3oNc2IPheZIcAkArEA+qjqtfoy5AyUith2vDJJG1moqlmoqV6mv5xUUN&#10;hnP5gyFxigYCVeK7CKM45X64gdFDylOq6a/gKqYYEPfLwUstx0Qvy71U+ktI/zQYye6ikXQevetR&#10;n5JIc0xTklLhwK2PBtZ4rNNERgLPx0N3isM6jVO/e4b63sdgmcWcMtpReuR2x6mKifuYU4mNUgIa&#10;cwaAhhUnSy4Wi8qBuJgDXJwxaAjEyOU/rivuPhb06XwHMc54uey44/FnA3R8LumkflYZ6++Sni/a&#10;qHen23vTv7OPpy+35z+cZS0oVU2ndDX5RADkzCEWd44sXYEq7vBZWLtKHp09ZvfjHED1HL6P92gU&#10;O3e0FQP0ci8ZaF1fmGpzV/3iyO66BOQRzV6zzR767Bs77JZHLRkALsaCkSBAPZtxDr/xvBFW/NxB&#10;dsRdz9vJLZ+zI2991Bq0GGUH3zTQ6l7T39IuHGglqepK4HOK76acOdDKngEzg99flmKA4oRvilEe&#10;mkzcsyRx1/hTtdixOMFpjT2OcAzdZuNOBEiV8YdpEEtSLuYUhgsncOxOZjE5gd/clBAKYYGYpvy2&#10;EwDwE0ncqaU2j+N4HIvnEacF8xjGsbx+DLHlY/BAiMvGA7AJhHriAdlYwDOBBJg8miQWz2KEhbwW&#10;BN6PBh6QPKEyAbAqDKCSaFms8qoc1SqKFSBOdXQVoEA15GA7cAVQNUJQjWYDuLhqlP6q2DR7A9Uw&#10;5+HKxx0LICjYIQyQo0orktG1a7az2qmIIdW80c4/p7etWeshc6vMMMfPVWG7KsmcfL5Tz5sNuDyP&#10;a37123Mte+QXltD3I8CUxPgoDDES6rEDVlixvisBy5UALaykXp/ZiY9/YY+htKbAkKvDwtIbNn2j&#10;Vej3Jbx6qKMUAMQO+t4VAhzx9AxbIItZQBpgWVg6/dGH71v1alUAVFz/sgWgWqZ0SatRvereQFWx&#10;JpWCbcD63Gp3fvmjJWAWxxNbTR5M4kmx0JEQZ/tMtLOem28TQEuR+n3cjQMisjQ77woA2cYOKkJc&#10;FwG38nhrR27lDKyJ+2evtvMJKmeN+tyS+hIH6UMRwQBWnIGEAQDZRFae+CFzsZShZQ0nLjsa4u79&#10;s8jezbeSHIQygxdaBQ5epR5fW6X2X1rp29+z5OtetJIAbZlTR0CSH2TFsRxLApJlqIkuX7+LVSSM&#10;UAaXpzQuf1lqpctRiVKeSVcefl84yhGPKkdcqjz3GiFVylsEntxfFvdMWX6N0i7b3wPr1I9irtS0&#10;l5PqC4csDlkecQh6xME1lasfD9glaARlqHqsqp9kLq5kLrRk19+egapTIn2fEgHXBLL6sUq4nAIQ&#10;YynFnkbM9TQeA4yhxRnH4wQsznhoS3GnC2y5yE/loj/1AeKQKOWfwTjzfvf+eBKEem8c9y4GehZA&#10;d+YDgDIAoc9LiOQ4YslI9VU+E1f0eACZsEIc4BIHgMbQHC/mHCqkAEdZqMmKl3IvkN3diD1HnwNw&#10;3GcFjCR8+O4kuKvFCCUc3GyMXdLjFbt59Md2Zb+3rQmasOVPxXIjyZTEthNITsWdg47quXz2PL7r&#10;fLZ3tkICKGlJH0EJPeLDsaewn/Trij8FT0HJOI5DrMITZ3K8+C5ZrQmnKATBYKFKEPBiqcacwfHl&#10;3lWG6bhxLNxCxnGKOYtjAttAYi8JuP/xeAWuNPckfT/H8CS2fxKhD40T+fzxACoeiERkxAdOxutI&#10;5JwmNBXHlW0wdB93LOW2wZAamdN+kDoZlmgJLFMBaRkW67KurQ7JyqC9TjSwVlS8lVEpoFtFgDUo&#10;VgmB1WtXFLT/CcWtI90DAg3W6M4BWVGdA6JjrE4FTtoAUR2KnSh8oBPgtI3F2gFYlWzOhh6ZBc0q&#10;G4DNojAgG2Hr7PSr7bGHfOJVvFVXZQWGyDtZyHhj7WZr+9X3dsKT0yy978d4uhh3EPadVztKiXTG&#10;YHAJzzemH0nwAfS/GjPO2n7xrS0SJ81FgxCGZ5tf0gTzwEfhpvb5GvwAVEcQHhj+PYn56Tbk6zWO&#10;LyJPfTOJMfG1Qypds+uvdaT/iuVw+6Ms1VIli+Mh5+4ZVGVeS9N4h+JZ21bZfCyG014ka997KiTZ&#10;uViR06lAwE0f+p0l9phrpz2x0D5frZiqYh/rMOGJuck4VXyEHdRP2cTqo3IvhQScbe1iFI5pZiv4&#10;5xOaq3WbutJOemWW1RhNbKQv4N0HC1kUrFEcpDGEBgTkHLiU/osJOkuOkOc0CE3EMRJGEp8dBamX&#10;EEIJmAolBxB87vGFFe/wsZW8+10rffPrVvra563UZU9h1eBCUtWTfNpoS+KiSsCSiD+eLprHYUkc&#10;q2SQrEnVz8MXhTcaPeJdQkk8UoY6jCpTH46mPGaIC6ks806DeveYpliKfFYkfo1YLJJYaFK6j+M7&#10;ta04JaRk3ciyYb/isMSd9crFm6ALmB73MaeyDTewprCcYk8nE346YIIFlgjgJfOeRFz7OCxRzxnF&#10;osOSjT0VIHKgimQeQCPLTbFUJY9cDBSXPOZMnmfosVx0xw6gtDTGAfKjAJhAlPeew/PnMrgXqMYD&#10;pElsI06f2ROong3YYGH6zwtU2ZezyeJjfSacznOyrp3SlSxBrHssx6QzOQ7aV0A//pyHLfZc9kXf&#10;fS7bOVfbAzCxshUSiCM+HMNjAW3cOXxOj8/QIsI+E54QMPp7Pqf9dLFffj9Wd8xZeBBnClS510J1&#10;mji3suIVBwYIWcAS2L8EADQJYE0mLJN4EvoMgHjcyZwPZ8Fq3xXC4dizIKrXVpxEvomjusHf8SyS&#10;CXCJ3WMWU1c1p0aHDIFqIjFUhQSUsC3hQFRhJQZhJj0ujudT0vUuK7BYKxBjVTigKDNA4teq/JPF&#10;qhGCagRYowSufYx1584BESZAAK5hZ9aw0ioaVEOgdTFWqcVJRQ5gdbRIRn6GOiHfarWIq+YxJLhy&#10;3JFtbME8L1KyDPz54McNNpQQ00XPT7Haw8bBlcfF7zODWOkSS5LXOmwhsVMy+oN/cNz4OJLosX3e&#10;tcpj3rWraM3++tpfnCyps+OgRW1DKEV/3zp2ORYt4UTK7Mv34TMjAGQ84RMenW7LwKZN4N5mhRrU&#10;eDTQIxmP/kBmWqqVK1XSKmKllildwuTyy0othvjLCccft3dLVRxGF5zdipUJJI5bv8MaPzLLkqnr&#10;L6HSVIK7WhniBsII6DHDjhgzxR5Z8LMzsTcokOrUUjwPRbxWUcQ1XK0zryvXutEJuigm681XrU+i&#10;MbyP/kCPr9fauW8ssfz74SIO+YKDwMoEeTep5yIr03M52TyBKWDrkmiKwwKyo4IhS3oMz91HPGU0&#10;oi+saIlQwqRTUJzQQUks7vJwcCtxQMv3nGplu1JF0fkrK9uR8Ea78Va67ZdWss2nVqLNx1ai9YdW&#10;/O73rfid71oJjdsZdzBufYsk2puWonHrm1bstrcsWeP2tyxJ47Y3LfHWNywpGIm3vG4JN79mCS1e&#10;tYTmjBtetvjrqLu/+lmLu+IJi7v8UYu9BMvrIi78C2S9CdgkSiL+qCwfWUFcqG5woQI0MSfLBQX8&#10;scJiAZ2408KBtcvfifr7dCxZWV6AhUAzAWBIkusMyMoy9UAKGEGBio5/xgF6GgLKmLMFeA8zBKaP&#10;Mx7j/ViyDrQEjAI1gBSATMAdTxKoyS0PXPtd3eu98QJi3P6Y8/iO83j/uWzzHCxQviv23MfYLt/H&#10;37HOCmb7eh/fGXsuf58vC5XPc5z0mvbFg7wfsexzrMASUJVVHMciIOqVwiIxZwN2zloFKKF1+ceM&#10;szjGwWN3bGSVnhkOrFaOYyKWbDIqW451wIg7FYCVFQyQJnI+4k8hRKMyXRgGShRGOsq6zgcqPFAS&#10;UrQ47lXdpR5c6jwL8LrYOpaqH9Ju0MKtyjqvjZvgNHUBU7pBpCBertCSQkyyWhUKUAKrfDAqFOGx&#10;ulLqoKxapdWu4iooDHBFLlGgKqs1BNVIS5Yi1VbR7a53B6pKYmVILU5SnNI8lqUqi1WUKyqtcqBW&#10;pZG0qkQTwZK8nnJga7u436fWf9wqO5ucTa1BH1mlnh9Y8V7jYA3Bm3fUTnikqOQV7z/XSvUBjwYA&#10;rH3RH0H7OXvIx3bNu5PthdVrXO2+QkcKG7jSeDxohSefXbHZcobh7YJdyYPmusRUDJ5wWVT5Hp6n&#10;jriUzyvT7+w+b6WKynX9NddSRZVs5UuWtEokpyoECaoQVHv1JFTkUGwPN9EIVLq6WYCHNqSszDfW&#10;brf6j2AF9prMakHFFUCVxI4VE7gOAPXZsXtJbMwlM+xr/H2XeUWWndUqykwQFhBjQCowomIpo7wN&#10;2s42kl2eTOFDBz8QgphBsuE5NChbvTffTnh6DvxXLFg0CWLEJNAA4GMGqUgBnpmKC4j96uBLSSuW&#10;+GwcOgTOqpVwwhBZ1wJhwFgB7JELLXYUdb+4DwkjYSKMWOSs3EQNgNnpGAxnEMBOptIihW0UZ5Sg&#10;IKIEJbglBvI39ymMYnxnsgav674Y7w+HPuc+y/MplPGmUHecomoOwhsphDmKAfDFcD2KEfpI7vmV&#10;FetGMq/TWCve9hMr1vJ9S7njTUu+8SVLvOYZi7/scYu96CFAA2ARQMitPwlgkMuJ9RRLfC9B7qiA&#10;WICsclFZZGfLPcYax9pLOmOIpWDZppzW27n9LlPvAFAWnqxNYrG45nGApeKr8TwvsEwG5IsBRMUB&#10;niTu47Hy4timAy0sxQSsxgQAMFEWJ/fOAt3NiOd1vTee12PP43ecDxACrLEAazxufTzhmzheixNA&#10;upgpYAlwx5zPdgXA57PPjFhej8eiTsDriGNhiFFY4Vw8DgA2UcUFZ2HVY6nq+2JlvQZAm4BlmnAa&#10;n1FoxC06slwBVVms0MvEtRVDwT13DoB3NgsXlmsilWfJJykJp+/hc2cBhHgHWtikIRt7ks4H++eK&#10;ILQ9gbasdvZb1vV5j1nchU9a/EWPMR5hPGoJFz5q8eczzmOwoMSfyfnVb9F3yFJWmEcAHYByrMJF&#10;6gKB1ZpM/D4F67QE1mkpWAClpTmh+Kp0KEjkVgxiq5UoBqjsCgK8pborUFWMNUxe1SQBHBbHKAQQ&#10;KQgIaFYqqBEHPEdccHHCQ1lAufxhPzgANQNATUciMJW2K6mUmqdhpaZBs6pCMrkCYbjyRw+yEnhN&#10;xa9/xZLafgSvlJL3gSLsU94ugXyu2Vi558NIOlGhGSeGkPScsVBjCP3F9P/CMu7/zK77aLa98f16&#10;o8FAIN7kE12bAMbNAKN0RubjQZ/9FGWqGGfx0KuU9Y8lpJiAV3zOCwtssSvf/pnqTrn9nnig22ef&#10;fGpp1Wt6KxUaVQWs0wpQqUoHVmp2VoZ9PRUs2huohm2Atzkpf3aQyhnZrK8iNHAi/XRixD0FjFIG&#10;LmDVAJiUPSM0kNj7Uzvhpdn2yncr0KJS+orAs1gRAXdF8n6uIgsJNdtCZBUAFv9LWlWyZPWapFZc&#10;KCHouaR91cqxiH9eI0zQByX666DIHP/MNKs38kur0vczKw5dQnStmL6ECwYCnP0plx1ApcRAsoAD&#10;4KJRTRE3cImzcJMEuIQLYgC+GBUhqDwNIHVlagCuRpwyifBnE0iWJbiQxzw3EjWQPHTFDAgyRAbU&#10;DZXzRoYr0ZX6TTCGf8d7GZocVHdogsQMYz8A7Ti2E8v24vjeBJXP4Y4k4+KksBikAODFoYMUZ9Eo&#10;NmimJaPBkNTnK4vvysLWfoLF3vWJxTV/y+KvguZz8eMAG2ClBNUpWGqnYvlCxo/RBSoQuoAL9AJA&#10;4DzcaUAikWRNPKChLLx3gwWuWJ0M70YTI3Ugy3BxTMj6ALQSUQmAWRxWooasTTewPJWwckmrPQCq&#10;XnPWZjC8lRqEAdxrsnL9NmWdyhr1r8uiDcFaFrJisrKmZZlqhM8pRABoqgCBBULPxylphgXtLVp+&#10;yxkPkKB7gN/kk2sxLDbOghUo617HTJavwhROywBgxjJNPHkErr5iq0GYAJZAzAXswyUc7yvxOJq9&#10;7M/HnR9bQivI523HW3KHyZbUeboldYGP3X2+JfVYaMV6K6Y3040U3fdC6a0nC6tGj+mW2G2KJeJB&#10;JeFBFetIOKwdynCtPrfEuz6y+NvIG7DIFrv2aUu68nFLvuQRS+I4KdaciJBNIlZxMZKhJUhilQRw&#10;S2G1lsb9L6vcAbHUCiSpymKplgZkdV+OUZ5REcu1Eklajepiw8COqVG/PQkskrvcp4mSCNMmFaW3&#10;rLqdANPOUKpg2OTzXuiNNeGL18jjM4xquPyVa7e28vu3sZIAtIC/GN5WCRbLUlc8baVvec/K3kuy&#10;udt0K4viXTHAUsaNM3ZGq+pJLrky8rqmuIZGcL2IGURlZwy5nNJcAw0enGLtxs61T9E1/SHwdB01&#10;gJjpDg0nugPnGSxR1ee9X6zBy/2c0CWgKsNKRUmAah6iT+/TwcS9H4t2o0BYsVSsQAm9XHP1VZaC&#10;lVoWPqrA1MdT4acCsAkJ8daiRXNXqLBXUFXY0zHBBNnihIGMiveqVv+TtevshGemYHIzaQCdOJWy&#10;EtNIxDJUhj6mL2V1EGxbQAr/4KetDow9P4E8HkAq9SAp8PjWFAV6iI7463QSdRi8ZKCXglNRguKv&#10;vppHJr32Yz4vfYmC0dOLf7LuE5fbte/Mt+Of+NoOhGJRfsREgB6gHQhvbQArH4pZMVDCYiS2rWQb&#10;QBUDuLrgtmsXEw6FFQSWKkzwVWDusbhuFD/EjPDAGMvn4rFQ47E+NcS5TeBvP7B0kRJLHCZAngU4&#10;B0OP3YDVQAIuDrdD1WUFQ39Tl8xw+yfLmntJL8bxPlV7OE6dgJ59igeYE7C8k9hOsUEzqGFmFUbT&#10;NrbzB5ZCKEKrf/zlT+EqA64ARDygWAwwKMGFl+AsWAFpQG3iPg6KUrysU+c+e5faxUoFas615v0u&#10;fglQRYGiHvtkU9TYC6g6cIwee3t/0dedm+/jqLscDjy99R3rhl8gBK6Kufrn/PMOaB29C0sfizUO&#10;izQBtz4Joe0EFx5ReIB7gfaFhEKuetJib3zZEm5921LuYUHvhFJW7xnE+uW5LeTc4+XAt04YwXke&#10;wXkegRflNDTkHXFO8YjiCEW5ecAc8YNzqzHc38dKL2MUCVpG3EhtRwpw8LvZpkYiJeBJGARJgFEy&#10;BPdifHdy75mA9teW0HkyXs4XVqr1x4St8HRueduSm71qyVe/aImXPWuJFz1pxVg0SpCETIG9oEq4&#10;ZOL5xQg3pJBETYECVhz+rBgRKYdrdLbi0MRKwIEtCQe2FLzt4jxfjMowdaYoTpK1JLHjUhyvsixS&#10;5fE2Slz1lBVr8bKVuOsdF0or2RXOOfuXgkebwvWVNBqvcvRsjgte5jD2m3ldTPMYkZMS/B7RKWNG&#10;MHQt4I0m9hpvZXt+4mKr57w63wbMWk2CXCUb8mudvLkLHzrClCPre1BVEYhkxsfMW2dV+0yyuP4c&#10;S8Sf4rlu4jGikkmOt0FsxWGUBFiw/lzIIDBTX3n5RatUsRxWqTL+npeqUaaMLNXSVjM11SZO/MrZ&#10;qHsFVZ9GcqjmLEapv+iLFEZew5hJHeFNr02lOup9Jw0YM2INQLMKIONgyUUniRXTc77V43FXpP9m&#10;Ip7ifrCsTxce8LxDAfcOMX5VGaEf5dRhPeDKXlXVtQIJAmEPuj6MsEPWswjBQbhA29G+fUscdxrV&#10;LC+sXGcDF3xv7ScvtGs/nGanvDDBGj850eo+ON4yENIuD09Wmool+lE1xsqXoHI2NwDj3pjy/Qkr&#10;EMyO6c9vUdKsH3EY+G8xVH3FwE6I6fc1QXGsxb5+xOiekxYOqeG48AQtZ5xSl+7d4+BvuTYEymM4&#10;XjFciDEu8RZYtXrsLkK+R8eWwguFLTyQS11nKZMPC5bwQzIAniDgDUMaopYQRy42kkD8YKwcNCJT&#10;un4Ox/dDK9n8TSt+yQtk54mLKr6oOGMEcOQukwHH5U12tCoBaACizvX2cdMY56oHcc0iwFrY+iwC&#10;mkVANPZ8LLuosRPIFgXdnUBYlqss2N0MZ/36ERtYzy6MoUSYqFhhcovfGMtvVbggXkwIwiaJuO5J&#10;cE8TARzxaeMvo7jgpuexPFHh6v4lcTwYKvJkWHATiOMnUP6YwKKciEuZSJeMJLyiBIjnDjgFkg4o&#10;BZywVhi6j5XryTbCEYcxohHr7vGMnIeEaxoOSinjSb7GMWJ57AGaRZ/krK9MZIzyrJwYkrVxPI4f&#10;zYKP9Rev0BYjGUtPRTdJeFql+n5tZXt9ZWW6jbcynb8kn/CFlW0/FuvxUyvT6hNLaUnDz7s/tSQ8&#10;oSSs7uQ7PiYMJZD+BKDk+bZY4p0+xZr+gpDVBEvpi/4y10oJ8hUl+Q2JLCTx7GP8CLwvvDB3jDBG&#10;EsCFeAywBC00w7nGUIeKG0bim9+VOEJGgwwOrrNBuqa+tBQ837yhY+2cp6dYL4qIPl75q33L9a+Y&#10;qcByi1OlCvVTfV5GVXdboYRuR6pRMdGx32+1I4bTIoqwoUtokwdKIHyQ0vcrO/nZKTYJ8HBNWwJt&#10;Ad+ykZLX1aus6XHHWMkSKFJFAaoely9fzooXL2433ngj4i+e+7pXUHUVrK6qQdahVOBpY8FObsXM&#10;VScIJZyUoes1bqnlqs4fS8mdYO00Jy2ZcEBy0ChQVQ77j/nKWn7+nb2PZKCqGXzkVKxyhQCo1nEV&#10;ExIhlliH8lxqk6CYrMBYSlo6QPpiXnSIzD+b+aya52mHuFcZ265uAm8KZVxmbyYSTON//NVepxXx&#10;08topTB/tQ1F56DXV8us05ffWMuP5trNb0+3y16dbBe8MsnOe+krO+fFr+zs576yM5+ZaKej33kq&#10;4HzUM5Pt8Oem2BHBOIyT0wjrPRyHPDnbDnp8nh3w6Fyr9/Acq/vQHKvzAK7GmGnw66ZYzeHTURuf&#10;aWUHfg2wTyWEgvvHKprYF8tfIQwJ6HLxxgwE2CXBKIt6MEF6Fq6YIVrAKJZQfIlYrWTM4vS3JstA&#10;kngD1e5GyTtAeRQXKVZBwmjAF8WweOK38T2nWfI9Yy3plnct7tqXLOaSJwAZ4qCKqQKscvXjzwVM&#10;ztMgLgmoxgFCzt0HpOIB07i9gGRR0Cz6d9wFxEyjxt7evzMI+0TVbodir+FgX7XPPt57vyUx4lzo&#10;IHD3sXYdO8DFPqGcUcEXe92TFncHLjbMkVIIbxTnuBVnXhfHOlTXizji8Y7O4xY9gaGUjihWwUNJ&#10;Unwfry1mCOdhKJlmwFYdMuKcNwPIEDKLwbvzIaCoIW8p+FtZ7cQBgDMAHa+KQ4AoFgU4qcDFsL14&#10;tqMmnMnE5AWSiXgz8QJy5RX0GEsvHuBS3kMeTjz76Ab7pxED2Cl8FxuAbjyeTwJhqES+Pxnwi6dW&#10;Pg6t0Ti4n3HsVxx/6zkBYzxhLecpuZCZwmc6FgJ1fvMovDm8uiSMhRJYz8XZv2T2T3HQWEJnzuVW&#10;pZObv/pdokHx3ADokjI+EGSKQ4Iv/74JUC1nWJepP9hrXK/ip3qNBIUjCRSiHOVF1MVQkqA6rrow&#10;yyVwZIj9pH4JKOHtsNMfmIWVK8+V64p9jx2y2uL7LkCMf7y9So8ztQ7aqiGn3KWAfLXWoAEU8ACo&#10;IvqrHDUaWEsTCsjMzLIvvvgiAjl7BVWXX1ICn69Q1dQvVDU49qmI/JslseXdcyH8K1S5nEBVSuKA&#10;Dxy4Fhv4nZXGsis+CFAgRhjzgC5yDly/ryxn+Dhr9t439IZZjTCL56F5cWJfgaWDo2iD0xcmniu1&#10;GlVrSU3dxVtdLbAvY9NbhLEaIho4CQKec9CqkIGsXmlg+oXHn5BCN8Uk/HN6JKAXf1YnL7TIZZVr&#10;VfyRoZCDYjdaFMRSEH9uUTCkaKNwRDhmsRMz2OA0duFr8H8KG56EdT9h3VYbh9X+MYLGb/2w0V6g&#10;NvwxaszvR8lo6LRV1nP8Mmv3ySK74o05diIVH00en2kH3P+1pdLuoRR1y8lYwHFYxDH9CGcMhmIi&#10;yUUVZ7gYkRJyXMQQnxMH/MBk/oGwxPfuInTUM8cvFtiSJAN0Sw4glkXrccXsku76wOJuAGBJhMVc&#10;iBUL9zNOYIN1qix9IkNZ/WIkXJKpYIo7Dzf4gqgRDWIumVR4/H7Q3LOlGwHMyPcqeRU1ZKmGI7BY&#10;xUiQtZqEe5qIK5/kwFRxZCxw/ZarnrEEMTs6EL8cOA1QAYywtlypI/FwgaMWrwQMhhSEhiQbl0g8&#10;UCWRTk9YYu0jAIaRWFnSupA3osXRDcX7J+LV4A1x7pK5l4cUjmJ4SclksHVfTF2MSVjG9MKS6xN4&#10;SjBVJPweQ4l3jEow+8Hh7oMV2g+aIYtpDPrFbnD+1fk4kcW2GCGmYgB8IoAmzncCiZ04DZf8EceT&#10;bYn7zeKufEgM740B+AR+4oXHOTfZW9Zx7t6HsxTySx5IHJiFJoXfWIwmoHLdk7hP5N4BPEDpvk85&#10;CwG4FiCFNNx3cpzk8fXjvWLgYDEeMGoaBstsa/nZ93bfNxtsIhx2MYmkmVtQUxcaYSoOUEcEebVS&#10;+FInaBlXXGgCWfQcfmFMgsR/ysv8Dq6XeEIyWtDi1CKKhaMcylU9p6x2bv+2LejgEibYgHGmoduM&#10;ryfBq810Cv8Rl5/EVAiwKYhn33LLLREOqyzi3wWqPm3kO/k4filZNCGaLFnpqqtkcQ4w34v2KfsP&#10;oUqhO5NHyjCsSI6Yi6UUM5oDiqZqHOVkKbRjSe37qZ3y9EzrNOkHe5u4qwLJTuNV8KZYSICQ7uvE&#10;ROC7lcgSqyDUm/cNFbRXSm4F7RWcuC/ah0EVhk6IkmWK0Ur+NyxLcArhYSlcRD3cLXVuMfFgG9ZU&#10;FEJi/4diLk6AJhgOzoOh5yJ/h4GU8F7w7QLMwfYLgD5MXIbyZeLvfsOhmEow+0N6hz3/7RobOf9H&#10;6zjxG7v0zRnW9Kmv7ZAHJln6YNy2fp+RxCJ+rNhx/69gY3DRESYQC8JZuaoacQphTHbFZ11SjrgS&#10;50gXgS4MWcvJnLt4qGRxzV7Agn0EYMJNB4TilK0HVFMA1VLQnBLOB3j/P0E1+rv1eCdQL5wsiwXk&#10;NTwnlsSbrHLFgsnAJxIfTWn7KfNyCowNgAGAkTXqSheVZZZ1OALDwCVLgrCMYt4SYafUWtzJeNzp&#10;FC7U8gMnW+qoGXboAxPtpCfGk1WeYpe/8bXd/Ol8azV+iXWestx6z/zBRsJouZ9xXzAewGPS45GU&#10;cg+bsQpR5RXWhl5vt3+6CCNkjl38ylQ76/lJdhJe0tGPjLP9WWizxsy06lh1ZcgZpADUSVxb8Yw4&#10;Rz9ksaV7hwtZ4QG5kJVCTYrTK8HqQkpKuIZ/y0pWAlWUJQ0lirxV6SxLGUeMMJEbg+UdK0uTkFUC&#10;IOX72bEt4qExWNACflGVHHiizZzEglCc41sZz6vWmAV23BMz7Oo35loPxGZe/PZnm0IvMJVDe1FH&#10;gacsJ40gLBj0pPK+q67lyDv9pShjDyWprQz1qZjG5X3h69PAoY8w6mRIrIB5s9RKDkT2jyT7Ve8v&#10;ctJ+vzqVPQlab+CxZyv9sm6tXXL+ua4PlbioYX2/AFUUKlmvebm5Nn78eA8FHjB+C6h6/9+FAJwF&#10;6AVzVbLlYriO3O+LyOSaC4nklX+EUsw1b8+zCsM4qcQi43Fvk4iZJKp/Fd1Yk4b7RE2sKE79WEGx&#10;vLJHTbYzKU0cNG2FjaMjp1YoJ9YSAK3vE6Tv96Itvr+WvhMYdt+te3VJ5BMaomc5IC0QzJBb4MMN&#10;AkEffAjhzZ3GwMoN4dC5ElHDhZajhirOxFeQyvhOwz2v+G/QNdLdS31Hz/n7bVIuD5JvSsCF3ysO&#10;r9NwhGbmwiKBpIk/Ax7mBbo6Nqv4gQvgD3/87Tp7dOZq6/rlUruKi++kR8ZazgiSA/3fpz3Eh7Af&#10;xjLJlaTjIlMiERfRJcLcBRUMLjLHPuBebmxxeRoI2sRjwcZc8zwAC2+UGKgy+8kAbXxRUCvy997c&#10;/aLu/+8NB8Q4UN/9cNQshSkEnALTEHQv4LGSTVdAa7rtHZJMxBT5rSVdYtHHNAUmosW5IhNKph2w&#10;KlcwSJbjZ5bQ530WoU+sEi7q/k/PsrPf+sbuHgsYfr3OXv3mV/ty5XZb+PN241Jw89iL0gT5A3f5&#10;+ZvOZziinwvnpe51vvV5nXPNBunOLmfKT9ywxT6Abvg6DQOf+G6NjZ63wgZOX0pDu3nW6rMZdtk7&#10;c7HS5tsxT8+2Qx6dZrUfmGwZoyei0DTWSvX/1IpjNYvCl9QbzrnAl0RbDLxPJzTfl2OgxQJuaEzf&#10;cOg1PebevU8JaQBU7xchn23pWk4B1CuNgJXz4Ex47TPstGfm2A10COn86Y82auI6e3PRJpu8loIf&#10;fpTwQr/R33QFaM6r8hIFETf/5b3K+pSQikwpr2ur46FrW58Xn97lWHjvFoa0RybABT3rNc5f708s&#10;eQS5DnIMSjAnsxCU6/qRnf3sV3iQvlvFJsBlh8pSsXJ9v6ztNmLoECsNfap0KZ+cKur6lyyZYu3b&#10;t3MZf41Q43XvlqrLumv4X+7+lIsd/CgHsjK5N/k453YsS/1A7ZZc5We+XW8XvTrTshEoKEdMMEFx&#10;IUrBFCiOxSpSxjsBdzRONCS5CAMIG+D61Bo51c55ZZH1nPSNvcFkmccXuiByZNYFoCjRBUDJCSdL&#10;tNgJF6szrFTthX7uSPsR3MJJGtqIvjWx73bjdcTdFlxMxbe/9YwD/18IkAG4ss1o0dydHjsQd5/y&#10;w8mTFQxZ4Brhrm4HxRX60L1brAhbSNpsM/uwRUDsVtRguMCP74Pkm+8ViPMqPCGxiC8QEnmaEEvX&#10;iUvtgpe/toMemmrlBhD7Fu0Mt8vFsQLxcM/dFUVMrpEsFKmgY9UCsI6HzIVXDEsuvsUrgBHW60VY&#10;exdoAFAOTAVUAFzUKAqS8RfCPf0dY2+guxOgsu2YqJFAjDiRKq0EWdosBi4UwH7GX/2Elbr9NZIr&#10;Ex2IKgYah5usOGQY7/MLjbiQsvIgneOClyaBud+wr+ysJ6dah8+X2gvzVtm4H9bbQo61jrnPQgsi&#10;dbkLAgNJTT3rokzhiixzzLNZCg3nxhZ4PmqjIsPBNTokgas+WWGwaldBLM2B8Jt1vQjMdR06b4cX&#10;pwPCX6zZaO/SbvzVZT/Yc7TweRSFsaFTV1j3cd9YWyzpOz6cbde/Nc0ufYU8ArmEs16ebGe/FIwX&#10;JpFbmMRcmmIXsXDfRHiqNWG8rlQnDZq00h6a/aO9yHx749u19jHHZRqW52KOzcpgX+Rhys/c4fxa&#10;qi5dxBM1Munn4pmqPYrzhaXzy2OVk3q3X0c1uOZdQju4tOU9875fwzJSXtNR/4zw2unPsPixUCZg&#10;OVcieVayL2ETMXooZz/ykWnkVATHisOibsKmpYXtG/v9ap9+8qZlpmdZSemlEkeVdSpwDR+reuqo&#10;Ixvb0qXyrZXKUTm/LxLYO6hqgriJ4GZLZE6EbaX9lHFzh+vbA4Hgy9tTft2RxfnUjLWWf/PLVp1K&#10;pXIErhOUtSR5koiLUFxBe1dmKrcK10NuKpQLlacWJ6OYiSLWUVRx3fLBd/YAbtFEJL58uzBtX5Ci&#10;ElhfaKCDL8APVzBRs2TBSmDYdeF04OtD0H7oPzkSvv2aP3HBRBclw21XAQMf9ojYkoHSuPuZ0SbF&#10;Lh9Hm7cByCvGqzMZbaa4bYWLmD/mOpb6PaGFE/zsyHf6ffK9OLWvOh/hRRd5b/B5XVxTkVZ7Yel6&#10;60xi8eLnkW9EQ8FVk9AmJ4ay4xhoOk6UYqQsVkRr4MSmUCKcQKFCAnG6ZOJ04iQndx1rcXe/aLHX&#10;kNyiCMExAYi/Jp5Pzf+FlKheCHApAQXAxQrk9J6LAdyLATZVi11EcknD/R28/ofu2eZFAZBf8BBJ&#10;Lz/cd174sAP42Iu513PnQ7onGZeo6jfCGylkz8WOSByBhaX4oWLOLgkoF1ixadzG3mOtAiLHh+DG&#10;3/D2bBs9/QebsHari6trjhW6OfcvhDVvV/qlOsrDizo/EVCMmgNeOJwPBC/qbPrGNaGrG15f/pvc&#10;Bel08jSvisJssJ1dPV9034O3ap6FjBwtEGsZq4uMNcHzsgZDK3MX31z04PC3jkR4ZQou6TDinPQA&#10;SHkmDLQ5b4x/9B1reV5hR0dylwEXhARdhxN+tpaddeyJMi466h/BDGj6MIsg1K1YQjViYJRgsUwh&#10;Dp2MwVb//skkvYQZ2qRa2BBQJDmjPI1u3327yI5s3JA4anG4qHL7y8JNBVgZ5UShKlXKKlWoaI89&#10;8kjkN0a6ufLMbwDVovOmoJWBXlmzBom1lfQD0goalJlGf0JUB+3qU69Ms8p1b7OUhp2tBJO9dKuP&#10;XKdWZVETFadRRtDFd5S1JENNDDABqpATxVZA23FLJxAH+cSy7htrxz83wW7+bIGNQojlLXyI6RzN&#10;nSa6E4OROe/bGqsXl5cS4+S4BBZApB42ol4UAtoAxDS/Q4PCVX3p6tC9hrcW5f77QIQaJ+pEqXNX&#10;wfD96/0RCfHWwZ7MFleusYvZ/Vc/FV54AedO01oXxjeMz7EkHliwwVp8uMga0U68PA0c40kkuhgY&#10;i1w8iZkE4mVxuEwJZKqTODfK6CZh4SaR0S3ZHdeRkt24a54iNACQXgQdS+NiEkGAWcJFD3tgDUFV&#10;gHqxhkAVq9EBrQD3j44QqAlJAJyqwIonJBDPHIsjTpogYJXLr++BL5nSFWoZi4hI5smqkGPeOc1N&#10;eUrQfRQOiYMWVIGKnoPHTLYbiLmN+eZnG/vLdvuO46WLNnI2w1Kbv/p8/aO2V2hF+Mv3XBarE853&#10;FZ2B0cZDWbG6ykTK3xG0q5GnMGIW3TNGvU8Cj5wC5zNWA4yR8FJxVPAaPjDBnqNtkea/KFhiD2xz&#10;1ZyeDrV+3c927TUi+SdhlaKRCgdVrVIio3RZ14/q5uYtqIMqmA3RP/xPg+q6detsyZIlvs3BLqhM&#10;Av91ZPAuR0U9DWmvamgolsmmxvcApMmOJ4Pc/HUSWl9Qhw/Akl1MVraRCqZYJnq8Jjyk4JgRWFD3&#10;YT2N8dzLGDKPriy1P5y4HpMtB7ftyIcW2tXEjvpMWGHPEOwft3ajLeLLZZ3J0QjjL8JFz4cNhp7Q&#10;8QyWSB/eUCGCHxHDg/e4horuhPqus2r34VUMZJFoKIWmOK7EElUQ5+M/2khBeswn1XyXp4JI0l8+&#10;G8MNOutXvyMI+DMxtzLUpsS7qo474R7PIm7z5JL1dvMnK+zQh+daeWWqqal2xRG4wsr6JnLsxYeN&#10;HwS7YOBqMr3fQZdhwvacYgmI1cRc86TFXCqgI4556UOWAJglELvUiMdqlOsfB8BqxAK4fxxMAxCm&#10;gklgHgdYJ7D9RMIQSp7FKdaqmC9x1KSrnrBird5CShJldzLPIuAnUEUnql8c1LOY4SSflKGHr1x+&#10;0Cd2Gsr7/b5aYWORGRTDIzJ/HN1GykXeX9Ec+A+cwb9tavyWDUdB5k5O1X/CHvDGizduvFUq61jX&#10;ndipwKjL/sPCwQNr/c5iqzyIvMHwryx2jFgKxH7l+eIFJ/f6wpogTP3Cyo0OE1z+h2z/Dio6t6rl&#10;ucAZXGjfjsovElBy8+XuVyjn+0+FQ62oD2vYyJZ8s9h3ItjF7U+BapjtCtvFhnGFot/z8bsEyfOv&#10;t/2qtbD9UKKpTRuFrNSWlpbBD6iLyLBUd0goVEBopFxnat3hqSVQPRIzWmWhS8lmriBRoIuYMlMu&#10;ZpHelcET8d3V8svKdSR8yvnQZS3T/2PLvO9La/jCDLucwoTOsmhpe/0q7UXGwU9dwAmSS6N4U+HD&#10;4pwOTpKsWSIzBKx1ATm6lgNmUb80pAmrKg7BoyzRYEQyWgFIC6gdA8CDa+ii+4ylz1r+3RNTLpRz&#10;a4KV3oOrqkzUokJN5sIEgD8S2ltNuumsBU/Tk/3697+xumMm0enhM4AHkJVXMYJzIbqOgNUVKkDp&#10;weorBg+xWHeSWne+bTHELGMuJY4J2MUTCkhgJBIOSLqALPuFsiCpfafu/c+CaqwA9RJq/rGMEwkD&#10;JACqzjK+mJjvJY9azC0vQxf70soRvy8BpShBMWRxQ5XBF5eSqiY1hKve/3O7/KUZ9tyiH10ZtMJL&#10;rn+bW1iVeVaRidTVNDcCgWQd1r/7BP4W5Psb3/P/DaqiT25ycVZv5PiOIrrefBhB3ulji9fYUU9Q&#10;Rdhb9EIWyqEr8ago7yZOHiuuPImz4x6bbG9DXwRGyVOI06rBFe1a87hAig0ZPNAqlMcSRcIvpEyV&#10;x/UPAbV0yVJWuWIle/LxJ9z7t+ta2kVo5XeD6p7OX3SSJhIO4Bi0vfMhy6t6hdWufovVQTOxFnJf&#10;OVl0UsxuaXUz77FatKutQafUMrRvSDqO6hUlMm5/3ZKI2xXrjV4qJPYU4nkJEKlFno6HChIva4kE&#10;SywcujgEZuMUC1Qpm+ghymiLWN0Hq4SytuK9P7ey6AKks4odct9XdvxjU+yK12Zb6y++s5Fzvrfn&#10;lvxgH5PQmUX2Ty5eGCsKY5mhIRu5fpwijGI7ah8su9SXxkmwQa1s5Zo4a1cXX1AZ5kIOPHbtwF3S&#10;bFeRz7/26tD+Cs69PI1PsPnYmw/4K/nhFwkfv/LhDZnqPrKm+LIs2PHoLPScstKaPEd/dOLbrrps&#10;EFxFJXZCuo0SWyxwSSQgS5CQTO5AmWwL6FhXCtwU15TVSm06gKoh8ZBYRowDPyzWPzgEqrGEG2KJ&#10;48YC3C4+eynbvuZZK9XqA0IV4kOKl0j4AmpUPPoU8YjYOJoPLIjywz6xc96YZk8uW2/fR06wd198&#10;d1OelIkk+qDOuTyc4ML+l+PpXzsZf+PWomOT+sgGzgGt9jjsmEFbWe6RFNWVowVvEhTMm95fbOWh&#10;EsYMAlDHqNT8e5SsVlKqjQFGN9TylNCfh+fxyfqtGFFq+aSWPGtYG2UWyeDwxsRjtEepXKnCTpl+&#10;xVHVLVWAqtHyrrtx+32PNFmquwp5/qWgqp1zElkBvUB22MKZa+2oQ5D3qna95abdadlZd1h6zq2W&#10;mn+b1ax1Nz1r7rL90++2OpIDy22DAENbK1O7vRU/sCuN8dCTpDyw2PWPW5nWb1INgSYqF0IiJOI4&#10;WRn3rfQHUhVDlAAquSIeXZxIzhDaU1T2STVIzEjxC3FhRSGSLisxs1iyuImQjZMHQDka/KGljv7S&#10;Dnn8azv+2Wl2yWtzreWnVFdNXgcZfxWJnR/ROfjFZvyy1ZXGycL1ERh/L0B1J8itp6J2aRVUdRgD&#10;IN0uyzCwEN0Fqsee/6Ej9hun2+9/mwfVMDjhrW3tp7eTBRq+lMIl4YLknE/m+Tixa5ET2PJyu+az&#10;u48t/dnOeX2WVYaHrNYVCfAxEwjdSL9AojAxqncHYEvwdwlKdpPaQcW68TnYAlillz+OVYkCE7zX&#10;BN0DfjGXAqq/ZxQB3zis4bhLAVOA2/Fptc2bXoIiRckl1TkSzXGl0hLjUK93knCJcHir9PrIznhu&#10;Hurxa205B0qWqWQoXV+KHVyysmTgPCocpHCPFh2fvdch0eIkK8UfzX/17T9sqobeb3hM1eDPla1v&#10;4apDOUpc+fFch/dMWo4c6FSKKFQ2DpcYrzVBCW7RAyXEolJZuojche7ITFxNGUrb5IEiYbpjyzqn&#10;uqdzrp/35OOPWrWqlR2gRrdHcWR/XH+BqtpPX3LRxbZiuXqfKR0TLLh/t6XqvizgbMlK023MkHdo&#10;Q3uV5dXASkUvMTv9TsvMvg1dxTssI7clcmAtLZORgyyYGoTVyaW1Qo56hdPMLxfFGxRuKu9/F8r8&#10;91opRJ+Lo1BUvNkriESMs9JdERWB3C6lmQSk+xI4mE6AYig1xIPhxao+Wgo3YR9vxVcEso68rSSY&#10;yMByA7ng9LfIyqpcoXNsPGrgKRC5Sw5Ay3Hou5Z936d20CNfWNNnvrLzab19y6fQSL5eZU8uWGnv&#10;Q8af/PNmW8pxXs1ZcnXHwawIc8HO2tX154xUUcBCnsLfe1H6vLGzuYoMvaKJIe6fuL2eSq20YsiH&#10;lAWrx+LRuvfBopDjKxLJE9//ahe/u8iyh35mZXp8iHVKyMaVHnohmjgeJ1G7XWwInSJ6jLP4u98h&#10;3vqMBz3pxUrN6TLiodTT/y5QLQLAsQBp7GXaJtsR5xQN22Jo/arVjpITydTgxw9gf1QfTwv0+IEf&#10;omr0iY2AC71MJ0UnarMq9LSIyHL3HBJfeOLLpUPmRWQJdEATWPz7QPVvXVO2A4jCVc3DqSQL+3z9&#10;gzXElU8aiEiS+MJ4rUmEoUr0XUrYkDCUGBuc46yRH1q3GWuc56l5LLUpl/dhodzudFJ9XPzRxx6x&#10;mrRAEUVKgLozqJYhaVXMxVHnzZ7jfqvr5Ks58FfFVPd2BEO3XyvOqlVr7KIzaU9b/Vr60NxpdVJb&#10;M7BKCQHUTbvL6qXdY+oNngmg5tBqwTcIu9fpMEoxPFX6jHk9LL9WX8us1dVq1GkPwLaxsgcRi6Vx&#10;XzlEe0ud9ZCVvPwFKysJsXbjrHh3qmGoHElRbbZKMKnsKE1cpQQZ62SV6MHFjJPUXyBq7SpBVHKI&#10;RaMSNinWOMaB2raohE9urVZAVaEoIy5RFQmtUEKYCHG6JBVMlQd9avloGhzxBCV2uBo3fbjQOk1e&#10;aSMXrkVKbB06A78611KutF9qvLXomaWh+VPUJPDvC5/d1XH3wL2nd2jzfIcsY32xjCthgTx8zQsX&#10;L9TwBQo+SuX7qCvOtINY4kb2UkxCF9JwLrDfnBYOZVufW7XJzn9jgdVkkieyCDm5Raf0BfdYoRiJ&#10;iHAci2M1JN5DAcJ1z2KxClQpCb1MAwvzd1iqAlCNuODegellWMFXPm3JiIiXFJdWxH2nboTF4s43&#10;Cy9xtWqQ3W/4aIFzBT0lL4ir6XfhQUjX17GTeMX7HIHmkYpKIpQ735X1f+b2myzV33JEfst7dj6q&#10;sjA/o7ih/bhvrT6FBEkSNIKSGS/9BRLayUOgTam0VrFxQlJluCbPe2qqfUKXZwUKxPyRuLQDZlZH&#10;DXfDExk+GIHuKuVcCequ6vplqZZISbED6u1vE8b5qildOHL7I+PvsVR1lYYXt1xHCU37wO+nH8+1&#10;/fNvoE0C7RLI+ruWtK417d20qW1ldYinqhGYa6+g/jV0XlTLhQyEazNoMZ1G+9uM/bqi1diNvztb&#10;Vr2O9CCnO+oBAO7+ra1GvdZWZX/aVR+ETmRDtZUYZMVoE5JMEqTEdS9Z2dvfsXJtP7PyndFrpH66&#10;LDy1Elzo0imNda4g94BugoajcnExOl1VAFRDSRmRhSnDc0AREb2QNaYYor9oHVncZY/F90ShCi5c&#10;Qh9iubiZGcOJ4z48kfr96db8w6U2ZOYae+07SNFkK5VZ9naqv4ydTRTEXmU5yppVPFRgJ/5vKBgj&#10;t9MrRCpWqgteLqvCDgFFwaXPAm5BiKC7wu7wtAULb0GUV6grIPYpNZck0D5Evd9naLzprd/xyKJ1&#10;dtyz1H4TDnB16VqcJOzhhDsknKGyWEIzPaiwu+016uvJyl+CUPYl1OELVOW+y3K9AsBlxAK8CbAH&#10;kojFJmLZxl3G8wJjRjxx2gTAVGwCV+F1/XMW2+59PJOpKDGR8WVRjEWrNk6CMiygcQMmWoMxX9gj&#10;hHLWuL3W8VHRiF9C3C38OYHjoGcdU8TZqVH0kH8apO4CFKOfcqcwehR5vxdT8uEPL1QSnvXAHHC8&#10;alEVtRCruMUv2OHx8yu5uOJBkU4wL136VhQpZYFd7MyfCc11xUsVZntv8Q9w0xfCpSYB3VPynSqn&#10;lR7xCidAX4w5pfbTMWgzJMMl3n/Up9Z3wkpbEhKIVRmFF7Yd48B50EFWcTOa0F07tbVK5YpbyZSk&#10;gvbSJKmcnB8lqMr+C2wz0tPt4Yce9lOEH6ffGPL2i8Z//UT6AzzV8IORe2f6uG90k28H5aHbXKzJ&#10;rH2bRy2tynWWR7Y/L+NuWie0tNxg5KH8nRe0VAhBNTvoFe56h6uJmOsrTisGRma9dgBqe8sI2jmk&#10;ca+RATUr/YAeiOj2sCqH0ISPxn7FEN2NR+cxgcZ7CcfR9hdF/GRU6Etc/rSVvOl1ZMs+sBJtKdOj&#10;/LIkQg4lsGxL4vqXwpItBQ8zBaBMdnxMVRMxoBPFKVbr6p4FtrLANDyv1lciBdVIjmsrcFYZqJIh&#10;Er5Q3AfrFu5cSv/PrMrAD+zABz61s99AXHfcYnuIfjyfIVX+LYewgFCuTLMoH1z4cjMclQf6h46v&#10;s6GUJBO/1usdFFDDC6a9L3H4YxbCTud5N09sU8vgANrn8dVDZv5EMlAxa5IHkrZTVRbJRRfT5tio&#10;eWMKC0/iXW/SQuYxS6B9TPzlqEFdATGfEXOlB9V4LNgERhL0rESG/hbQyrLVfRxA68D4OqT4kJ9T&#10;rD2eZGXsSG+lxkkGkTr3Mn0+t9NfnG7vwvrwXY9UG66LTYpE//qIaGStiMbKwGkJnBcfHHKD69YH&#10;i8IZ5XuaSvc4MtwS65dZV33oMvIFw8ebNQSy2pIvTynoSwpGuKy7+KHI8qmKilflOWj+vL56I439&#10;vnXC8+nkO1IwUGSseEnLQMuY2L3KiCUPGEdlYHXkO69+aza9rH7xsVMBvzwt+VjSAeAaCnmo3327&#10;1K679iqX4S9ZQln+Am3UsLZf98lJCTQkTLeXX3rJgWnoge8qMVX00vjziaoIqGrTnmyvA72C8tTj&#10;j77LcmreBKgCqH8YVAWsbXcLqtn1OltOva6WdSDWbP3uVuNQWvIyKqBgXoGe51VRL696UDuriGJ5&#10;BcC2zOHqSIlVeyyivDTTUxlj/GUop18HMfzmt6x0y4/pTYUwCX2qyqOqX5rStlIkPEriWpRCZKM4&#10;YYEU+JpJAEaiNC4pY4zjIo4NpN+c+EQEdHVxE1IgfJDAhIhV3BaXJWYI1tpgJXo+dfqrxVH6yb9v&#10;jp39PMISX35rby772RYS5/N5Tk1Qnzj6xQnECFQFuCqa1gT16lxhHFSg7NW+lKn2f/1dN12osvxc&#10;wN+1IPfM1/E/brar31tkZYfqguD3SsBb5chUMBVHDakEYt0lSCTGtptoMc1exPrEpSeRlUAiKxG3&#10;XiPhcmKlWKQacZTE6u8k3PxERqzAVLHYZs9aUodPrTTJxxJ8R6JamsM9TeQYx1HEUGrEB9Z+4iKb&#10;y6FYy579qgvNUeUEEt4G/fuOzt911H/fdgP/JyqeHoFDB3hKUIZl3i7k44Ynw3umii/lLJhhmmnh&#10;UBWTLzjVmfdccB+Zl8cqXolX6QgTub7bh8Je+m5VSS0EP15f9bP1nbrQzn1pvGWN+ASdCuYFmfuY&#10;oT+6GH28E/RWyE7iLRg7GCyliNVXGTLFLkHR6tl5P7lGfr6clYi46v/5ftVdbgFUQ8Piq4njnS6q&#10;4qe7q+cXoEpAJQtAfeG5Z9zBDgF1Vzz8XZ2NvwBUdQEH/qOczqDK5NknP7faWVeS8b/lbwXVrP1J&#10;aO3f0XKgY2XT6yaDnuXp9elbrj47jNQGHSy1YTur0ai9VT2sA73QO1o5FMzLNqaNBIrlKfT2SabH&#10;TwIN1GJopBbTdKDr3x6rTqAS4riYHkJXPmVJtK0ocfubVuKe961Ee7qydoMPyypaCn5sCfQKimOR&#10;FudkJxNeSGSoxDNWgtIKHwTtVGJxXeKkq0niJCng2ir26JJkAHcCpaKle3xmWQM+ozZ5qt3w6Qq7&#10;n+z0JGJ+crEj00OA6SrDmMaSRZSnzjlQikWpJJWr+ieDc/P7rsPf9W7pPLgiiS3A1ibSAtt+dBNb&#10;koijZv1sDR9CFq7nlxwfBDuw2GX5xzpeK1VaSix0gQrT/CXCAU8BnE9ayiWPWzFkB+OvxK3Hko25&#10;liQU9/GAbrHLngBYKS4gIRVz4wu0GPkM74L2JOgSxJKQipXEIa1ySlINlT/8beu+8Ht33HSpbZFQ&#10;sQMKf2yc9eHCAP/uW7RVqpBQ4SJXzSO//kb89TDa4WtCnMuvUFM4vH3qh46eB02vDRcWcoe2r0+P&#10;+iCmHjFDbB7jfar4RhMuuuPjxXb8U+iCYGCU70UfNgj68cTe1XMqdhjtj0auJUQnd5/rKOjvVgmJ&#10;xeqdJ1jp656xjObP2KQfPGdYFq9nbTAUR1UuAM/O5S5oST161AjLz8uJJKTk4ouTWjQxpUoq9Zp6&#10;4/VX3X5rnijBJQHqAlbTnufMXwCqmqRhXFU/jsPI9X7bTSMtL/V6APUOyyeGmo/bn0+v76Lufy6x&#10;1DCemhP0C3e9w5WkopmY+oq73uJqh3tAB8uk+ViGGpCFQ33J1UaX/jepB/P4EECVkXZoJ0C1o1Wh&#10;9UPFI4i7HtHFynFfltYQpZt0s1JNutN9sgd90XtZZUYFLNgyR/SykvTzKUanyoRjaBHMiKX1b+xR&#10;/QFcBqEEAa5rkKe+SYiJqAFfAu2uk6gnL97yIyvVfpyV6DLZSvacAeBKhxPL9T5cF9E8XO8dxWjV&#10;uEzlnyuINwLATseSMIE60ypsoIZmUv3h82XoIHvoo+Pslo8Wu5r9b5g7sgx8MYKoWkxaYkRyabfS&#10;V2eTK0nw8hP/EcRwAi+eRSAL2ufQfbsbXdCfwiW8HJFhUZjiJbI9HBrcCAZc0WTU4YtLl7M7wHrz&#10;GxZ35fOWfNkzlqzWL/R5irkW8Lxe908ggCLQfZpuszAIrnvR4jt8hjwfXXWxep3osRYvRJHjIPI3&#10;uH+CPb3kJ+cKqnjD6fM6DrEPiHi+brAw/dtt1Wi/3wU7g8U2uBe3Wr2YxFf+lftfOV4aItyrw0ck&#10;lhp69VqMBDQS93FlTgU95qLnm869rNclHObPaTH9xPxViLUsQuQEpawxM6y0OmpIFasXVmhfLYgq&#10;JOFecoQSt3Gth7guqH5TA84KdLaoRo+vqle9SoJ6iJWtfS/MoLvsg48XefCDJuV4rAJVElOhobFi&#10;xQq76cZmLlaqGKnANBpIwwSV7gWo9erWsaefErm/4MD9VjANofavBdVg2V+AHuSRDW+3XGhUSk79&#10;naBaA+CsdqgfVRnVG3SKjGoNedywu1Vr2JPOkRq9rEqjnlb5sN50l+xtFRjVDuth1ek2WZWmaJXo&#10;PlmWUZo+6yXVAlijSV8GrYAZibQBjhfIHs2gH0+MxnFYtscPpsMl6vEnoyJ/utp6UCZ5yZOWcCVN&#10;+Jq/RvzwXSveHjcVcZgSlH4Wwz2NVwdXaD7xJMbEq42BSO8LF7x2ZRzWq1TVXYsUJNWSsGKrDR5n&#10;R1M50mHCMntn1UZHbfJGBvYClut2p2gkqHW26n/EvXWJSUfHUrGDv2ZdLN+BlavOtgU8bD9+uVVR&#10;CxncOgk9q3CgFDKQyYBqMhdRMVgbsTe/bbH0T4q/+nm0BADPa9ETkGALje3iroHryvMx19MTqs3n&#10;dKRVixIdLxJhxLoTRhFPJVlR//GJ9uJqNZrkBp9Rlrx4pmF4RPdO7MclBB1hbM9mxz/s1aIqaV6g&#10;JwgeK4gcZbruEOuDZI46h2ps3Y5qFNaexPCcepTkM53XE53JKjggejZUo1vG40m/bLHXV663kbPX&#10;WMdx39k1r8yyJo/MtizCXeWxQksw/xOJgcYpkekkJ4mNKgFMVwFHc5SLr04KJJ5iR2GQjJqJRux0&#10;K30P5/vy5yyx8UArnU9TQRhEdanMrFP+euvW/omAwELIAaPCeXAFBrJNmTTJ/o+8vwCsuu7f//Fz&#10;zjZayqBjYzBaELHjFrFQESwsFDAAaZAOpbtb7E6wCxFpGBswWLCx0Y10SD9/j+v1PgcG6hDQz33/&#10;v//j/brPxurE6329nnE9r6tokUKnRk/Plu8T2KoUEBEesFq33UqX31Pwd+4ijkd+/reLB1Xv7D8N&#10;7Hw29ZNFFlPyGStfHO5pKahS/2KkWqzGK1aEyLQoqwjRadFremO7e3qVoHlV6upBlAMGWvGaA63Y&#10;NQMB2QEALI2t6zwgvexGarBY+xa4GWtf/NIvwfY3j/NTH2o5qb+GVnbZAVMiiMCPPaL2cMvmFsZw&#10;t4+mITbS/JQO/HeO8CyE79bCqfT2MZbr9vGWs84k3EdhJjzFmGbTT3HE/Mly4guUYxAqUEz55BJp&#10;3tmiqFsO/1Z0EXie4ZCaZaboxD6wxJAeaq5hs6wcM+oNv0qzd9bsseXgA2e0Vx5wpRgvPVMl7MK2&#10;xd/bSDpDVVVTbHp6Isv7o572F/PZJ/fw9SOu5jWehtxVNLFyIU6ejbTdGSESiYjylEvmawPFDGDE&#10;9bnPzf/sJxYuK24iVAewjT4CUAHcbnNQG5LpITU32ZVQqw6n+ZVvyK92x9uz7efdntuvk0g8QsQO&#10;kAhLFDkrhT2lu+C4t/9+eeTvvZL/4nedEk/3LtFQVz5UJfWqyqG8wnsc+h79i44cvZZSmcvghzW6&#10;PA960w/b9yIZuNMmJ2+xtnFr7P4ZiXbDl0ss5gO0EybNYe/isCztXrzRPGlJqX8FBWuCwtii28nc&#10;Un5bfnjlfvUpOCRzQ4O7BOpiblL8sNbfcs28jrkgbrCVe1pRKJcxkZ0B1PZ2ZbHWVunyF+zeWp1t&#10;y5YD3rNwRqIet9ixZTgM9u3dY3Xvv/cvaVOa81cE+8zTT1lS4vLgGyGJzdDk4/kXiP4hUNXmDL4h&#10;PJY2L46yyMINLaZYd0ZQeSH+RVAtRR215FV9sc7ti5Uu6+p+VoxVtKa3igT9zQtd35dUn+bVjVjx&#10;3qQyQG/Ld3NvotL+lvdWvNIBzzyAZi41sQDUnKT7ObgPUxmgVqZVe6gFWGF34Ll+53DcJ0fgPokV&#10;MKCa7Y4R2ALDNrhnmAXu4WfqDLbAvVga34slCfd++bbfC9jeR3QrR06JPT9NWtvsK8vRBUM1xGGy&#10;kyLLcyoghX6aXAH4d37VZ0mXZfjnPM7FMJDpGz4+BeDI3vFRvA1HIX4FtarTIOpNTf25EOA/dxF7&#10;ItxeFe0YtJmjzk8sVGnzygJSYj/KZldT68ddR+2O95ZY2CAoMm4IQ1NYMobDeVYd3UGwJKhd++nq&#10;RzT+1HJgbaJ7HyWWQOeZHEA4iXJBSnnIWYsDqmFMz9RGfWj+dtXQ2Ih0llVd1oSUY6K4hosgQgmp&#10;M0v3Gjf/SoXk712EoeQy63cic+7+937iz36fnqsOXLEfxC1eD+isPHwMGcjfbdYefNp+O2iforr/&#10;1mqsfIgyBy/7zXot2spU4UZr9EO6PTAtmaGXRLsWkevyHIpXjGKyEceObDiQqtEqcWonWg1/1I2H&#10;awDEURApxzjvKkpckvp0DgNi0KjppA6+bOLTLS9Raz60fS/pHm/5mk23gvXfs4I3DLNLK3S3wmU7&#10;MYFJ2bA0vPbS7a1qibZWuXRbSoltrXRkS6ta7jn7cdpS97SPaUQ8OCOo6akTmmzk3R4xfOipxlTI&#10;EkXpvjr8xYhi+/XtbQf2e9wQ17RzlFDpY3gaqed7u2hQdZJ6npGU+9urV+2y225oZ2WKNQNQu1g5&#10;0v9Q57+caqpa0KmioVO5eqq4qVCpyqiOyosYSS3VLdVRq/Sk608dVYuGVGkaUqWvpG5ajRqq6qis&#10;EjSmil1FU6pGH8C0D0Da160idP8La+FzXoh1BSn+ZTfgd35jP2qrACt11fy39HOpvgBVKzegmvNW&#10;aqqKSEn9tcJI8QO3A5IsP8tXm3XHcBeR+vFVD1Bn1Qq/Ezvju0dZgAjVL/fNOt5ytsaM2vrwi/fV&#10;pR57H8B6P+UC/fv9WioZsGQ4J5k8gYnKBTRw8mCF4Vw3oQkFZNanUoEEZCQIoshVk2AyWpOU3ZBY&#10;u+bNBOtNmh2/z1NGP8UAkNMkhXaX0bhAVpGsgEUtBq91EVpBvoHbVH8rzg1e617b57Tq56lT1m0N&#10;fdXr+graFu49ZvU+JyKHCuPDiFDPJVyK+rJxxrso+wBEWVoxgYW1dg5KAGHPk/Z3QJKQ0oEi+IjR&#10;TEY5byWZ6i23qmidfrfDG6q1E0yLkwY6BdyQcLHrxIQ6MB7NLJTQnu8Fk/n79dRFCFKRQ71sB96u&#10;viwQD07Mufqt+5MucvJeeW9qTZe8k1oIStqFppa9JprXH3fNF1dF9wSv3VMMXm36HWrEreb1XXHw&#10;MJ5n++3Hzdtt2oat9n76FpucuM5ejt9qL87dbE/9sMrqUdu+C5GhW+FMX/veMqv2VryVxI7lsskJ&#10;lhfvsxwjF6FvLHlNeWjRgWdPhQ3SAYj7KIr+fg13iHyv9B2BGpWqwodvsBxDt2Lhs4XmK3P3Tr2M&#10;9wUxesfv1iSbs6GmREMXPxelmvwEBvmHplr+folWBKfWQk2+sEvuf5M+xxgrUJ3yXPmeVqIMvHUG&#10;gWLAifKAanl6MhVKIcYEuJYDXKNKtbPI0sKZF61v96nOgs45LbvyV6iN5jXJliyJc1NT+aBQXZ4/&#10;n11WAD4qPNRbEJn+9ptvTs3vS2Aocy31QpsS/wCoqpNKRCD1Hm6ffbSIOX7m/IOE/2heiLJBOpUD&#10;VQeorLKAKkR/AeqZvNQzKVSRVSD8swSopbSupAkFkIZWMTr9RSgBFKXTX7RmH8DUW4Wv7WOFWIpU&#10;i0CtKsS64vr+AKu3Lr1pgF16y0DLT2MqbxBUXaQKqGZnZfvPYItgYiucVD8M0NQSePpI+bVCoOon&#10;OtUKCGABVT/Lh63xqXWvgPQv1v0CWiJWmAa++7i/T+ArAzo+ljZpM1Jf7JCz9Y0l5V9heeSH7twy&#10;5RfvKXRFIDKTnaaXaFs+3FhzD5xpNSf9aq/Mz7CFB7XFvIvwsAwaOb1FzBIMhNTVQ9f7qevebSsh&#10;QOjSPf+T+gygclmUShH6m4pavWg6jg8f+xbGBH5aAShRGhLwizpDFJ4TbmtOfOt9bX4CUEn7W32D&#10;AZ4I/XIkBVjHwSIATH34DJVD8/RjRIl3O7QRl3e/Kzc4Fd9gZeqMx/MPf+LF5AosBKaKbjyRDf27&#10;nrFLrE+9hKpPSixdlCMZWYorSx3z+C5+DrFk18E+s2Cj928baxU6g7OpFb+Pctjw5N3WMXYTtDWs&#10;Uj5H9vKDVKvxxnIrNyneLh82nwYp9UsGT7LJr4pJsjAJkKN14UwHQ5brcueFteKGVmBPOKU39pZf&#10;IjmsgGQ3nflfcMBFXOwQH1uRpuqfOHZIBNotpfX6d5ZfTh40l8IB0JxwufNCN8wLbTBf38WWvxOU&#10;xWYclqiVhdODyEkvIw8DPfkJqopXIniq0MPKlO/BIBA8ddJ94YT47C4YA1jFdXdL2S9TmVFF29oD&#10;ZITbtgcNSc8YEtebTSPu4H67+47alpfpqEsRmM6XJ7ddU7OGpaQmn9oNf0Xkv5DtcvGgqhPVNUnY&#10;IOyZLh1eszLFmfUnTFeTSoD63wRVRaqFzwLVSwHVgjcPsIKAar5b/hpUwwHVsH8DVAWmLL+i1RCo&#10;3i9QBVCxhvahb+B7REtNL4mF0PRq+pXl6jzL8gyg0SUlfk0NsfLgIZQPNS5ZFEswxnnMj0bkBFWu&#10;GCwjBmKouILzTqm3eK7HnY66tH8AumAQdVoVQBe0F8N5hJmLBFS3pz3vBCkNHVNb4wigwgy3uLUp&#10;PID2X66yy2EG+CYDkurej97OhYy9tgSk+y4yf7vvoU4xNOGmZ6jNwR4Q9zcnWgMl4aJOSdnrAPWo&#10;I0nKnvz0FJo3i3shl8V5/EwwxFcvRxiu0EIxpZYiUTVynMJ8qFKp5pgerCgyMqmjQeTpoum4w3eK&#10;x7uc1+e7TfvszeSt1mbuFrvnizV2zdsrLQq/t/zDkWGUIJAAUToVg6VXAeDho+WDpucbrSkynHOR&#10;v/ON2+FSbGU4XpbjUZM8uUyxUOB9KkMAPD0jSMa4Gf/Uiggul647APUA07PZAUwB0YDAFGaL/3XS&#10;+1dxUUWuMzcd+3zoZuQXgPaYb5e3/s4KQknMjclizrtG0fAdYLlpKOet3t0urdaDsfMeVpR6aSkA&#10;VWBajhH18mSvMQ5MvQGhvwLVcoCqRJoql2tqCxdkuDftbPZxSLO4ayd0nHPltMskOo3vVMWK5W3J&#10;snj3M5kJ/ReS7p+9Wy4aVJWSHHddVFIRxi/vvu0lQnKoVCXac5KI9M8U1X8xUvXSfy9SvZxI1QEq&#10;jSmBagFqqXkB1bPT/9NRKqBKyv+PRqqZADXwwHiA1YtUxYv14zcfoJnlr89iE/px/AzHBlrL9wAg&#10;i7K9GjaBthTwkUXMNWIZo3rwP0XJ0vDBZCkxSXRZ6ZciV2lJzrWbP4rDIWGH7RBeCjSJ6BRJSeZX&#10;96E2jkfU8poWp8ZczwNf/vxbJdh9wAmVOEsMqfsc4O+oicRhvB1saY1BZLYxv7qxYAlf+0bt5HBA&#10;Lxdea4CJN1ks5yTddJzf8fr6Brti4DzrH7fVHRbOv/F3fi/DEBpF9Cb19VRDneuLfhJ//QtccdZr&#10;sHuAquzAo255Y51qjekrodfVywlCucBOPluMOeCHqfvwvNpiD3+RZle+tdwKjEWEBrdPuV34RlFn&#10;lgW5KEYapRYQyoYcTeEIbG4EgOHOehr6EUvi7mFEn2p8ep5jnsiNKxu5urxH6QuTepfKRyrBTAI8&#10;Xec9qPQWnCCMoHmUjb0lPQXxsPPwu/PQKLwEq5LcA3FG7TvfcqJElqM9HO7mUy33k+9bHppLeWqP&#10;t9w3DUcIiZJbdQZvruxhRdwUJJFole5WrjI6H5UYU2ewJxrqZFlKf+ViKBfGdLaYGMC0HMFYWVJ9&#10;RJeyAtUYxt9LF2lkI4dP8wDSMRVOR/shUP3i88+sEILTAtX8RKriqI6fOM79TOaJqX9ip1w0qJ5w&#10;upxe7WLerDSrHP2MxZRozeKF4SQJ1VPFUY1hzl/jqeeT/peuTC1Vy9VT4aBSUy3haqoi+auWStpP&#10;6l+M1P/P0n/VU0OAqrS/IN3+AqT++QHV/PBUQ6DqUn9qqNlJ+wWqXpT6R1ANpfs+dflVV6WWGmCF&#10;kfaH3TP6dPpfh49ZZ6f+ik4zL9/9RKcCViJUfz0PVGWbHI4VtLvn38KCAOtM62ReJ197po6yIXEX&#10;6M1UFqlwgLqrXwIiTo+A6EQCMVLtn6z0boEVGTzbmn2WYfM2y0zN684fRapbtBmPPqKaIHDkJmi8&#10;umOownRRG01z4ewRT9eV7e72vIBdf8sTX1vFn34cm2JngUGDI4L6XI4RamBRu+OiDxAlhYstIKoZ&#10;dbpwLuZmP2+ytSCTY+SqfqkZb56HJwrjypc8jT+m0xf1XP7sh100rENIdWwODo0Ru2k3gTwPwkWl&#10;njunHtsOVgr//D2CySOwqb7vm5VW9p0UGo64EgymbimHUg5Ddygi9hNBhzwnzz37aEoech8WA2QC&#10;wDoJwNQSaNKw0ziwKws5+3FvHDjc6S6w1ACkJq+hlByUV3LxOubRkm8T/56D78nGoZWNWmk2nFOz&#10;DWagAo2GbJooZGItf9ef7JL231ieFtMs5/NMsT2NzxfOCtqb2e8abblgxOS6id4E9MUCgGghNYyr&#10;9QFAaSKzSlVjKIcVyfVbhmu5LJFpDKu8wBSNj2hWmYr0V1hRFTvRU3nJSldojwZIO0qE4Aa9l3LC&#10;DmFIaBGsqQGubDiyyAv21GND7OCBEJgG2Qw61IKNpoy0lVa1QgUrmCePXUZdNTtTVY80eNgOHWLf&#10;UK4RF/XvjKD+nf3zD4Cq6qkeqI4aNs2iijRE6g/xlBJdEaMGWCO9mf9/DVRpTglQswJVRaiujhoC&#10;VQA1nwPUAUSp0DUAVDWpBKqhKFWAGrhYUP2TeurZoOpX2q+aKhtUy4/1s+yfPUCdgpmeygB8XeUA&#10;Pg5T9MrXIwDaCL7HJ6HnZl9bNribl5AO5lYjR4R4UVUQ7xaXUxecUjaRraOxDe67eAvOmtqApOQA&#10;klJxT1BboixeVBWavbno7Nmxx1250fFFg4M6bpxRCe8Rpx2gUoDZ/dOS0Dqdg0o/NbjhgIOiqEni&#10;LzLqC80sB5FabmqDtd9faYvAKqXLXvNL/+HX7lpGXtTocYdCtJi/cylc2Pd480SKTWVkJwoZ9B4I&#10;8ScYM3YRLJ0oPT+5mX5HJtdj3lq7W3PtY+dZ7iGUPdCkdUwO6URQvwxopFdGmPIAo+QRQVQawecR&#10;AGc476NAU2yQAAeoxjfDScHD1OiDkifX0HB+h34mHN2DCEpDOXCLzcn0X/ZXsGnu8Yvl6DrdsmMt&#10;E9HuSwtvPdUiGBOOYOgi8MRH7DUm2OozGlwXQZt7mSa8i0MehkvYHWho1Opn2W7ta9kZnsnBQE3u&#10;62DPXM9ADaPfl15DE5j7Qo5pQx+D0XDHG7+6lxW5qo8Vr96PhnI/K8koecmqfVl9rDTj5aURQ9KA&#10;TxknnNTVSlTubMUrd7LiVTpaiUodrATAGn0OUI0BVKPhw99wdQdLWi5ioW7BzCC0rzXIcOigPfbg&#10;g5afuurlNKryMPtfoVJ5S0nx6qqhaPV/Iv3XeNhxZswPHzxuzzzez8oUeRZ+KnWREtCpOE3+26B6&#10;BZFqqDlVEFB1UWoQUAWqeWhKhQA1ZxBUQ1Hq/wWohgOqYXU9QPUBlC4aBThD4CogdbVV7gWwYUxy&#10;ZeM+B9+Xi+/L9SBKTvVhDTxM4Z9Jo1yIi2SXODT1LT91rpxcpOEjpBdLrW2yACrJ8g6baY9+uNi+&#10;X/+7s5VxHkzagFKlEnk6SMX6JyJVT9kn2DQSuAbTZP0VT7vVYyboFrv/qN354Ry0MacjakOzZNQm&#10;L+UXrQyAzTk8zqqMmmlfbjnkKsPOrtmN50piRg046FJulMZDVs8h19U8/rVbyH3MXchqBHI9hKyh&#10;peX5K0yHEct22GOIn1fEtDL/wFk0jqS4RDo/nsgQt9pcjCjnAgRlRxPhFNNEQZKXFlHrJB0s0o0Q&#10;/Wg1DahVlm9gMrZD1Fd7xFn+btTZu/xk2bHbjiCSDEMPwS+fMPQUnNmhspoHtb9Ur6eWLzrfvZoM&#10;HAKfehCTggQPBBbhNGuzMa6d86ahlucGKEhQmgqw8ul6YaT70pvwlGOsuxAMmiLXiV3jBTK6vi7V&#10;NQa75nL+/Yrr1CB+xa645mW7/BpGw2kii53jGDrQH0uEolcAtRQrmlpq2YpMTTpVOoCVkkDJSp2J&#10;UtFZjqEEgCxo1pFqF6d8F1O6uX30bmzwfXYKqq6e7hw4nAaG2aC+fe2S7NmtYN5LXPe/ACWADz/8&#10;4BSo/lOb5KIjVaVeuq3CluTGq6mlFmsOqAKoJXr8Y5FqqazS/3NEqiFQVZRagFpqgVNpP1HqrR6o&#10;uskplsZTswXTfgHq/wWoRtw/ycIBVdVRHaC6FD94D2iGKXKVBoGAFjANPOxZQfuJXsNwI40AcHPK&#10;AwpvJud3jwWzv8V3FtE7Hl1ZaqqjNjobmnDASd3YAPqmgVFQtdAtKIWg9wgoWBsJpVyCKgB076fW&#10;2R5aQe7Uee481VGdpIaiRjVmNH/vuIBein6E8sDRY7R0ZLrOn/hl3++QyIngxkkXd4cTSPGJFUBq&#10;WxC6T7+lWx3XUj7xJ5wiPJ+4aoV+nt/j/s3zM5IWrFgOF3/763jdRcVued+jh7Ke9fnWvZQollil&#10;N+Is5xBAFJ+sAACqKNM1fDS8QFouGlkYNUvp+AYofYRT68wm/y/sssNHQEEaQPbRi2GJTr9YRJvv&#10;LPyFTy28MdoIyCQGZCNTL0jTE31PAyfwpN3wCU0h352UpGqPoYw1GuYKdD+4164/4LjW8KjvAFjv&#10;GAh7ZQCfD+D7UHi7HSH42yQ61N9yQz3MD5Be6gZkBsLzHgBoskjzC6MGV+y64ITiNQzTsIqR+peq&#10;gVQn4BlFiU66HKVoSBW/qjvlOppRWjSnSmvkHLpkGVZMhV5WIQZgpUkVCQNAKxqVurI0qmJoVKlh&#10;lRWoxmDFpFJjNNSqLu3fc/McQVnqU6AqpoVus2f+YoULFnSNKk1W5cqT01q2aunm+jNPol3sfrlo&#10;UD2m2hi3Lz9bij4q2qklqKOW4IXQeCqpv2gQ0aJDSOZPmqlOO5VFUVovnuhUpXUfkvqDn1pay8n8&#10;UUulhlqSN6gUgikhGlUJaFTFOflKsEKcVPFSta4ILZ2aOj0h/YufGkr983Py5tPkFKdzblYuRk5z&#10;3jYUQB0KhUq8VOb9Wb7bvaVxVD8MgIBoVLU9+pSrp0Kh0gqwed0K0qn81FV992qFaFSKDoJc1FD9&#10;1DWnvKU6qp86qk+gqkg1tASigKkfR1A/dVQ/NstuyYfpURb3fiIRGesFHpPBHlGJ/O2lrC/fJ+bn&#10;I1rib98nHqI2kRCCL9lVGpC+ADP3bhxWAt6IWTz0RaLNZ3DA62OJHkQ6DfDpnXUMH/EoHWk+5Cuq&#10;CFA1WfECswYtT7RECKowVY2jEFnW4bYDWEfvcurQnhftp1t3WswkgHUotUOJakxE2X3QAnvi8wRL&#10;h5PpGl6Av5vJ9sgKHqiFpqTET3UA9w9Ipjiak3iopx1UHUUqU21YAwaKhVTj/WTDIerDaVZs3K90&#10;6KcTkS6hFKPIk4gz1EWfyEExyVuiHkUAsNkZVc5BPTV3XxyCu8618BbfW5g0DvDcCgtFmuI638++&#10;c0scaA2SaKCEvab6PVQ+7T//3Xzf3YgC3QmY3gGwMpgS0Krl0QK1xLn2386Y9R0as+Z3aH+z3yMI&#10;JrLfNshy/ocu/X/EjoHPDadb04YFER8qeMMQItihVuD64USoIwDYQaT8/ZlklEIcQzj0N0oRnZZG&#10;hyMSPY5SVyFopFWdVQ1QDUp3ineuFU3AFF0JgCValdSnVjRNqzKwAKSvLNplOZbwQ3RM1VXdEq1K&#10;DXC48DHFqccWbWn17uljO3fonVAGw6Er6prkB4MuJBs3bLTqV16J7F9uy4fkX254q//5z3+YyNri&#10;cbf/xA36QgD2okHVDf6xwfr3nGbRRVs4QPX0UwFX/KcEqmV4MaTwL+EULQlRO8I/AiqZQTVStZUq&#10;AKqWtFKdaMppMC1Oc0pAquZUaHmgqloOBXLW5YCqW6QkXi01M6hKNIVaapCbmpt7D1SHsZGGeiIq&#10;mQDVAaub8WcDatOFADUEqo7sfxpQfQLWOmdzUgFUUaVCtVPVTzMtF6H+2SJCFai6xpSi0LMXAs1+&#10;Z/PsLWd4p+WsSrQk4Mz3NPnQsneeQbdWEoMSIPFm5p02rLrD4r0yNnr924vsg/W7Pc1RCWlQCjii&#10;exH32XAhDwBHWXFzgIKZfyC9dhNYoY69OM8HSe2P2/DELZYfMrqscAJ0m68cO9d+Qi/TU+oS8Ht8&#10;138iDs3qwpHqWsj71umMEmk7krgTJPE6+XrNvsZL/olvEpk2msVhgKwjdVINbDiBHDlJyMNLAxy8&#10;7hEayaWhmIP6Z84BNKG6LXDDDoFnGc/VoUg24qurJieg6QZFJOIjTnOmdT//psM7xIHWxyFQDTZM&#10;NZzi+NRBLrXbv0Ge9al7jVczERjGNaBhlxw0aXP/R6PaTBmy8hGxeqDqjXJLeOjS6wfZZdcNYQ0F&#10;VBn3Fheca1BBjbQ3ijEuXkw6HKwSXKvumuXaLa4Gs4IkluOcszxw5VpXIMX1L1CVmJJElYQN0QRf&#10;AlbxVaMzgaoTZgJUY0pBv6J/UwZT0RqVXrSURE+X7ITjA1MYcu+X14jSatCggeXKlcsKErHmhQlQ&#10;unRp++WXX7yfCZoAXgiQZv6ZiwZVt6lQInrq4UHUU5tD+gdQ/8dA9dJgpFqAFCZvEFTdBNX/i6Cq&#10;iPVJIlbV1NAZ8LybaEDAFMj+CuOFcFxzaMyTyEjalDmZfomQu+jw+XbF5F+t94qtbk7fAecRmi5E&#10;l96cikRKvIjMZbougg2FiRe6DRVdegIwjmYquCTz2U90mM7n7WattwIDZlqhgTPslbjNLq1WOyik&#10;Iu8VKf69m55mSE3UY0jIYx5PTpgGQYtA6sDHrSsKYhVG/Qz962fq1jSdoCepFhwOU8ENNEzSRBxc&#10;YjKEPOjz5uvHAddpNvXPr3if0DXAqUIiPD4YHzpgHbWOLCaCJdqd7wH4zKEVAlaB6n0XD6oRtQbC&#10;eOnP6sckYX+CDFJ/F6VSGmNJC6MAqyDd/cu4djTuXYQmVTHqpsVZRdyQzZ+DqoD13wbVciXJiolU&#10;yzNkFF2sIcNHC92G8DzgAFX2bwhQ9e+9e9Nky43BH9bT+fLlo2GVx8aN86hV/zORqh7MKmwqbqzR&#10;0qlSeaAqfur/TqQqUBU3NT8nbV7S/0sA0zya8T+V/v8/FKliP+L5NtHFfRovJz4P6HOBLOOeYZ1/&#10;wdAQERdxGiGBh+niJ7127AAoO7lGz7dmc9c451RXB1UNNKjU6k0JBQeSXfp7sTxQAaRg8vAp8Dom&#10;UzaWig1p/LFG72Mx/Pp0W3L4uOOkuiKFo2l58oL/F6DqcV6lX6tHsNc9tgw+mpC4w6q/ieEhLgcR&#10;KHBJDEf8WlGhnIYuJpNhdOmzAagRGjnuMcvCW33N+0IjSXVySj1aSu+1HKUOIA2DXpcNXrLWvwmq&#10;yr6y3TaA6LQv9/3dBKFKYDnI2nLycS5FrLcMA1iH07AaSm1VMplkhdczwXgdppzoFP/XQdVNVjHG&#10;SiBXpsgz1r0T1ifBspKarjJ0DIlM6238/PPP7dJLsaIWXxVgFcA+//zzlPQ94fL/ie6/HuiMn5Jo&#10;Sj3NE2tH+u/xx2JI/WOiANgowvZQPZUaydnpvwvzg/XUKGmnkgpktk3x5vy9EoDm/JVGaDRV6X8J&#10;N+vvnZKh9P8KTk23SP1D6b8379/fdTIvoTYUmvPPBY1Kc/6uQRXSUFVNVWk/xXy/lqs/ean/n6X/&#10;Gkt1JQClXFpn06hUR/2T1F/RiFaISuXVVNWp9ZZS/0CwnnpG6i9fpkzrVAmAeqpfy5noqbbqAWs4&#10;JYDsLGc9grK+HE39KEFlU7REtBoQj9WlqhoB3eGmbbIPnWePfrHcFjPm6gDlGHHkETil8C2VDAtY&#10;XfItabhgo/LC4kXFgoxnilrF/4ei4JNqNqmWyd9YuvuQzcE8cTefHXLdLZUfvMbCvw2qDkspoJ5w&#10;DTYpIR10AxPzMA589qcMK8aIreviY3vtRGEwPcyBqljOkbyGjoxPdNo3ziJemmH+Fz736t3Uv30N&#10;NMiBCPqjAOjDE9wKPEREikaEvz7NpwdZ2g+OZjcBsA1Gq4pSz45YM49AazxaY9KZylJufDrIpf5D&#10;GcBpWtBHUO9AZQGaWWG1R1s2XDFycB3kIlLNFQxCLiFSVeksf1BD4zKi1cuvxVWD60wTi0UksXlW&#10;+u8iVWqsJdHlUAlA16/Kea6kR+pfsor458Hr/S/S/7KUAMpRKlQJQHVVcd0d393VVcEZgrcK6t+o&#10;WVX0BXv4/ldsz06xQMQOkaiK16QKpfaJiYngUbSLUAswDCBQvf766237drU//5nbP5D+m40c+jk1&#10;DfipjIyVQ+vwNKiqqPx/C6qh6akQqDpVKkBVXUwXpUpAJcRLRdpPoOok/f4MVFGiCtCc0vo7oBqg&#10;nvoHUA2NoZ5dSw1OT/1ToBoAUAOya3ZWI6dXGFFqNmqs4XIffRpQbcwsfZNPzNfiK4voMRtraebD&#10;JzBn78wOtyJashm+6yrGYefYtVNTbCbprQO7w/z/YSCF9FzMUs1HCQxDQjoXuh1PR8FeI8hrPInf&#10;pchQYOvZtTg6t7i1rqHlqQf9Q4O0WT70k0coTxw56ISbNYP/6aYDdutbaDHQOAvAH9WEkuMBO+dY&#10;6FCSr2OEND+jtblb/+CsevyPqk4KmD7sNRh9j0k8h0blYxy4AKv/YersMDp8D2lpTFnjyYCqFjoQ&#10;fwqqIXA9B6iG0UTVErD+Gag6pwvpAcMS0Arj82w0p7Jf29kuqdkeGlVHu+Lmju7jS2q+RKOK6Siu&#10;p0vJ9gogyVcYgXdpEv93QBU+fGRbQFW8eBpayAHeWKOVrQzWVT0my5m5zK5du1xzSqCq9F+rZMmS&#10;9uuvv7p98D8RqR6DvtLs2VGcEs9YBUJwEf7/l0D1Mvh1biTVcVMFqAhQB4n+OWlSCVD/XwZVHyUA&#10;/zOUAairhgGqAS2aV36JPzf7xLJ3/MFyDYljIgtWAGOK4ZqrFxVLotl4AF3/4VL7Ckk9N/tExKbi&#10;vwZP1Q/3nCUvFE69n/MsOEKKTlLo9yT5QvQuQedRgNT1EE4tlQ2CjIKLfQDnePgn8N6SIr4EwUck&#10;77EYxkez83qFOTfddXTttXjdJG83Hm+sEfEW4DUNwzI7x8PvWHZqpREPM33EBJIyD0eXwzHCRata&#10;MDoc2ML2OM38yMQC+ddBVQJBACuBgyLWbDf1JAjpYLWfGWGj3ppl0/H4mrlsrU2eGmsN2r5mpW/p&#10;iNdbZ4AWMaLrEX7/r4NqG6dcVb5EN6RGkQeMfs6+mRbnRad/AqoCTaX7ORkCUPofilbHjx//jwCq&#10;/u5FR6qbN+6zu2tBmyrShBDcGxuLKcXcfyTL0R/+y5Eq0amEUzTnnw9Oal5ANXeQm/r/F6DaSF5P&#10;RKiNsCTBoiQCUI0AaCOeBWSb8DUMD/3tf7Vsg6gNMhjgGi2UBPwaj2Su3IfaUY33Yu1HxipDab9r&#10;KAlMLzL/DjWCNJPk9E6dyLDHBAjSt71ZbkWlKqXq204Bqz7xHtHF3bI+FRQ9b2YNRGeg5FDYCMy8&#10;yybZ70TFNf7pdfNzYnAY1p1ZfYS0fY8TmTZ428Lw2wqjpu1vAOWNFYDBEZCGLuAapiWHCC0GOPz1&#10;ochpgs5pP4i3THmgnniolATOSP9VAsi0XKQq2h73f5L+n4pUoU79WaTqvx0+dm3GsW/rZ/7rO1nR&#10;2l2ty8jvbP0WT3Uu8237/hM28u25Vv42QPXars5IsxDpfxEt16yiHJep++/Sf6arvPRf5bsQPZJ7&#10;uv4l4alebPpfPrI1oNregWp5+jlliz1jo4Z85g77PwNVPZ8xY8acSv8VqaoE0LKlx1f9J25/A1RD&#10;pDzvz3njXKcLuksWbrFrq7TklGhpFQjBK6gbB6iWp6ZaIfKPoCrumayoRacSH83ZUEs/FRpVJC/y&#10;H2yooVVp1t/VU1WXEZ1Ks/5B0n9mqT/VUh2VCoLyZRCVRVguQHMqP6dqPqJUgaoiVRXgc8LFy0Ex&#10;PhSlZk7/HZXqTqhUd6Kd6mb8RU3xOKmqofrv1sec7KzAPXxNtVRSfydEzfI2uTiFqoURhTxA8+gB&#10;aqFaiE34HmDpvj5LHV9FKYpW3Fx/cD2q2ik/x8XopYzioQabUKT5vie4cN3Sx97y83ngiXfdinAL&#10;IMVDK0BjJPyZDwBTuKtPo6aP11NYI6xesCcJb/I5Gq5TLYAaVPigRdRWGW+dKBdYiOcwAy5hDj+A&#10;7GClj+OxKfGAFeY9qTjyes7m2TMsdpUrAZ6bHVD67hkfn8taz8PIEJ3g9EdOkMRFG4pKtd+CrIMQ&#10;2d6xAC525ku/7JRVYpDRcIR/8eQDxc+VgWH3hdut9JDZFo7Jo0+NqIn4zgOqmqPPA9c3G9zSQGs4&#10;qYx7+h4jA+C19+H66rEveF/QyfU10OL9ewQA1UIcx93zvodBoQqQ+gceHAfQ4vD7MBSnhxDyeZA9&#10;+CCpeX26//XZT/X0sRZ109BieMR3L/vnXkC4zng0KKiJMgCQ7U4ysDvY3/QCssFXDVMZC2AN1Vd9&#10;4qiyj321+F2UxnLf+JLd02q0fRmXYftC54xONsZtj3KSycdKb61GmkdP+dFKXtuKDFDWRH0dE0BL&#10;o6lFa9LAch5xMt3UtdrNitXoArh249rFV6p6V/ojfFyN+2rd4K16k1WlqoIDVWVHD1+1wiss6FaO&#10;UkU9NchZFc+9XLS3yhKslQVfxIUXdTOG7n8M5ceoIs/hj/caE57C1T8/9efMmeMoVaH0X02rWrVq&#10;2Y4dUma4+NvfAFXHnTn1l0IdMk8NBv3U9+OsUummACogyniqCsblg6Ba/u+CahYW1CUAVfHbHM8t&#10;2JwqnnnWX28mb55mjgWql7mxOYEqfDqK6+r459MCVPPCwcuTCVSz1xoElcSrpzriv4z+QjzVO9h0&#10;dwlU4aiyAmxUgejZy4FqHTYrJOwAQKqaqgNWp0bFRVJ3PCpTE4JrnEXU0xrLGsNis3OxeBcT30fD&#10;Ivwhlu4fgVJDMyP8Ef790XEW3mCihTNBE/74qywuxMeJeNBc9T3FhYp9s1dHJdV/UhbOmrjBkBD3&#10;UX8j/q0xq8l7WJSEzPSg8SCM4XsBNgCulIHn+bwZgNAeYMV9QDPn4UppEfXINXQ7o5SoGTGTf9P7&#10;c23+HqdU6gwHDxFdenpXHoHfIZ8b8OdjB6pSaLrI+sDF7/EsfoMem+cEEBI3Us34d7yaJHO9ky/3&#10;WbTNSgxCVASlKFmRO+NGBGvCYUvIhSB711kWaPYFrz2vLa+7Dja/OMJPchg+SfRJYyoMMA0tvw5L&#10;N/0W5B4T0fpUcwVgvYM1qPXwMAfywxI4V0NTNCuWlMwAUXcvupUWHGj/vTS6BKh12Ecc8GHsyTCs&#10;fMLYs/57xnHwj2dxL94qYBpOdBpO199HfTTnzS/bTY1ftVc/jbdtu7zoVO+lRn+dMwKnm4S01aCT&#10;Apdum+Hk3t6Aa4lmVUFKABItkj1REaaq1DRW87j41f0BUgYCgg3mktXRAEBQpQQRajGI/oUBy6IE&#10;UyURVinJzH+pK18ioOpipSoCphX6A6oIsJQnyxVPNQtQLSeMEbAiWl2uZFv0VZvZA3f3sx1bQ2ZC&#10;f8xk0tPTLTIy0jEAQul/TEyMrVix4h/ZbX8DVEORqveCqovmAauuLLMh/aZ6qT++MZr3d2NjKHJ7&#10;3X916bwpKjdNRZT6p5HqfxFUswGkmUE1NEnlE6g6QGWkj4/DJCyhyJRRwBDh301RaZLlXk57OIN+&#10;AWkoHQvqpYY9AHg+MJo1CmAdCZDSCKhP9FAfsjUrjIgjjGgknAgl4mHA9iEW99keGWfZH5nAx+MZ&#10;ReUeUI1oMNkiNJoKqIYDqmGKXhlX9DXkvqFoUyzqp75GSvfVlOJCf04pPhfu8/z7C8HVlK8142tN&#10;MdZ7gcZVczrT8Fh9zQGHdj9aeH9GK0etBFQlDE1EhuJVgWHJDBDMstsw1lu416t9HnEKZerUS7jE&#10;q4t6HvKhPfK/DKje9SO1rpPOEVZRMcwGWVmDIjv52pDEzVZ8yAzLjwJ+buhmYQJUwFTCJTmQJAy8&#10;9BNNP17LpwBDDrvAE3pvELp5jPU4NCktmlJhfB5aAeqofpbutRygPgrF6mF+z0O8V6H7B3nPKAuE&#10;1XsNviq/737Wveg+1IFqVWeKZedeKxx7nsB9g9l7MFU01y/u6r0AstY9IfFzwJnhAP9duATf2suy&#10;X9POSt35itVt/a69/kWsbZX+orDHjfx6E2s6VBwnWDUX6EbHQFc1KI/x2ogM0a7PNAC1u+XDULPg&#10;tZho4v1WiHUFVkaFyCgvq9zNLmcVLt/FiiKKUiQaib6KEPWZrLqKLPImprj+Q1R97e2Ms175POR/&#10;ViXU/Msz4lp+oItWS1eAJsXPZwmqTrRJotU0yYlUo4u3sGuqtrTVaWorCqL+CKp79+491axSXfUS&#10;hKsLFy5sn31G2eAfuP0NUPUempfbeWm/aCa6/X7wpLVuOgk/queC9VSBqqap2rqQXPXUss4W4X8b&#10;VBWl/mGaSnQquv+nJP6QONPon7Oo5tR3624W0YGX6gfT/SA526lRibitEVRqZU4P1VGo2OgPSOov&#10;ZLEioWqRu/W9dINDS+r/UGuczYroNZqueljpoyIbLj6lmY99QFQED/VJanEC16cAV4GqwFSiGs/h&#10;HNAIDyxS/3C8nsLp+rvVmI9lrId1i18RagvqgM0A1abTzI/7q68dlKsBsYCplK403ioPIQ0JkPri&#10;LVUHO44Vh4LbVZNFzkLEI0VJAM/zFTi1Zf6Bbfrv/YpTj1PjjAIN9raC7Q/T91vhib8wJBGPYhTi&#10;LgCplvRKcw1Fhq8DBoXPUGpp+DrW2SiHPQWgPqEsQovPOfgCLD+Hn+9Plv7dRbFoN4TT/Q/jvQ6j&#10;jhrB+52N9zsbeyUCvmrYQ2RADzFa+iDgWZ8IlNHUsLpY9zBpFcEB7te46v3s0/tpON2vkVX2qfak&#10;9qY6+kSlvtp9zXdrNyt4Vw+7ttFw6zjme/tmwXrbJsEHd3nzHsIDpiNIxUM0Os8iUdY0B1IT7djW&#10;jc6VQOO4LqDiW18Z9qXlv7KZ5avegfsOVrBaOww4iTav7WhX1uplN9430Oo2HG/PtppiXXp/ZMPG&#10;/Whv4Qry9fSVNheVtJUZe20Nql0Jq3baO1PnWz3EmEqWe4HRdYlVD/BAtWIHPgZDsopUT4EqeAM/&#10;3pUeSzexub+u8p5aUJMhtINCmXbDhg3dZFWoWSU2QJ8+ff6RjXYeoOpVudwsrfIBbjt3HLIH7iFM&#10;L/KiN++PyZ9sDsphylWuDJFqGT4/C1TdC0Q9VTVVN6aqmmqmSLUUSuAlWW5GmNRfc/9Zpf+FKYwX&#10;pn7j7FOCQtSXkZJonK6gaqpMg+Rnne78n66pKv0Ppf2nDP7E2XO8PSJUolPfXWxMB54Aniyo9bH7&#10;nJTK3VNLdTPZ2swStVA9diCL9AqhCh8TKk4JCICOIMrNySRMHkoABUjvLyOKKfLURCv6zEQr0Xiy&#10;lXp2ipV+/nWLzLRKPvuGFW/yhhVt9JoVeuY1u4yLt8ATky0PVJwcRLU5iXxz1KWG9gC0L5avPo+X&#10;MoHsWPxPvUUZ4AM4qoDo058j8TbNIhoh+dbka0D1Wwtj+VA28rWirtqc+ipcyrCmAGzLL83f6QeL&#10;gDaUHbpVwMkJboeTuZfUVzXWefbk1wm2kYjFeSy5NFFRKyR+2AHSi1Li74KE//VgVVovrjmmdpmn&#10;ZLDwt2NW8zUk+caxnJgLESpTZ1LEzwmghr803Y3/hlN2CecQC3uauikf+4MlGJVhXF31cZbq3pRk&#10;3NLH0mV4jKW0n+UXX5WsJExlnmDZJxxaVTiHaoQO1Ud5PxsQgT7Ke0ut1fcgS/VUMh8fGZA7jFW7&#10;14gqWVWYSPw39sKmpLsVur2fVXloiNVt96Z1n/KzfbV4naXvPuzEc0KhkiWt3K8AAP/0SURBVCJQ&#10;ZRyaa/OYuEHvgi2rbMtbE21qi+dsT/JS1xTUdJ1cao9TWB336nd2X5Oh1rTHu9Zt+Gc25u1f7OPv&#10;EmzukjWWmLbV1m7eb7v38rqKAfcHqNKmCKp7B7+2lpJCi9ZvYaHSjpRf0SqiK5VogFc4K1KVoypL&#10;uKKgTe6qMaqtSl9VAR3i+NHFGtlrk376U4AMgWzXrl1Pgarqqzly5LBnn33Wfv8dGcfgEMCF0qv+&#10;Jqjq8elFCCkMeVfKutVb7YaaMt9qw5MRoFJU1rx/FJ9Hc3KU6c7HpPyZItV/G1SdD1UQVDWWei5Q&#10;lYBKZrfUMNWcMPcLx9wvjHu/A1VAk0hVzapwuaXWHmhh/+ljgVt7m58IIPy2rpadrmneu9GPrN/P&#10;Yp4aYTe0ecvu6/WpNRv0pXUf/aMNeWeeTZi61N6bnmafzVlr38Zvs1+S9ti8Vbtt0ZrdtgQ3y+Vb&#10;97H2n7GWbt5ni9fvtXkZu21m2i77KWm7fRW/wd6ftdImfRdvAz5bbB3fXmAvjP/FGgz+zm7r8rFd&#10;2eINi352shV6gpJDAy6+BoD/k0S+RFU+aqyunopPkL/5V4DpJxbWnEi22UeWjag1DHANtP7SfK0p&#10;BXT83nIMmO8mgnyoxPtH7CJyA1yRFMw7crr1/WWNSd5OZiCuM4+qvwZZPVDlH1yn6R85/P+9XyL6&#10;LafCLh6s+jLr+fzxz6mdjoDYLxHoiVi4MB0VcSrlpyEFoIpJkR0mRRhNQD92IT6yAV9DMgSEbHwc&#10;ZD4U8H2PkdKriagGo1gAcIb91FcD1FX9olixHMDqe9TMcvoN3Ku+qrFVqFguS1GGoyESRaDaj8qa&#10;cPEVDcp3O4f27Uja1RlokTS3bmgy3p7p8ZH1mfSzffbTKktK3WX7pIOT6aYcQ+Lk8n44AlgeAURc&#10;DVWlkKPbbefsL21Fi2dsdtXy9m2DB+z3NSluokyKYnJWOEkovxeZxk3IGkoy8q9v3he9HDd0C9UZ&#10;1PKEmEe55agm97ilkh3cQ4QbWba9E1hR+h9d4axG1R9AFUEVAauonBJXAVhLX/GM9ezCZFUWt7Fj&#10;x55qVIVGVq+77jrbts0rG5wuc55/VHAeoBp6MdT59R5tQvwqq4I/TNniUovBDqEUIAqoRpdpw/QD&#10;//b/A6CaWUBFTSoPUEdw74FqgNnowC2vmP+m7hZ2PT43t1JUr9PTqj82wO56caI92/d96zrpSxv/&#10;dax9vWS9LVizw5Zv2WdrKY2oLvf3CT+htvaf3f81Mun3ywtJoh76e2sJNFbQcFi0abd9m7LBRs5K&#10;xgdqoTUgsriRx1q242t2RUsU25vQIHuaxlpDJnoav24R1FnDW9CwImr1tQFU23zD5BVW0aS5EYMW&#10;I0dH+ouEoH88TSsi1xzjEqg3zrVBEK3X8HcP6bpwCtGCVYEqm8TzE/mfvkk4SyVVcVH1+vWP28J8&#10;/hzAFFsRIlQ/cnzZqKPmwSAvrMsMDiTsbCivhDfiIAJE/WpQCURpDLqOvwAUFbEw+KcRSDWq0Rh4&#10;SBElmQQZRdh9w6mNejbmEXeTtjvbcr6OA6+Pf/MW2U4dDvv70Dbl/nK+v3i9URZFKaDy4+Psphfe&#10;tHqdplqTAdPtJdS8hsPLnBa3kcN3l60hEkWK4483PUmVapxLgsRGRFwLijlrBHfXNjs041tL7N7a&#10;vvtPdZtZvrjFlypiS5s3shObMvhZz0zxmDp6Z6g56T3WixiaghNYeqUgzw2WTzOvEMKGKoqAyUkm&#10;9lSb1z9NmvIroEoZAF3VKDkCnN39/wOoErkKVEt5mXL5Uog2FX7Wnm041A4xEXj2LRR9fv3111ao&#10;UKFTGgCqq5YrV86Skz3R6mOUtC5UYOU8QDUUqapY7aH3V9RCyhR/xqKV+pfGtKu0B6pl/2dB1ev+&#10;54QFoNnm7Miced1+mlKiUUG18sFn9SHK67uhD9EoGpJ397HKjw21up3ft/bjf7AxU+Pt+8UbbMWG&#10;PZzUpE1/CRrawJqNF7ZIKETLM8/1lue46WmLBpeTslM+fXqp3KK0S9+nRopHlg/RmKQgpQ0par7j&#10;v7gE9s/OVn1146FjtnT7fvsWrYYxPy23Du/8avcM/8nKdvnCcjUDDJpqAQ4vAK4vfmX+1thEtwNY&#10;acjkHMhsO1qssvLIJv+j4Ypek63Mq9/bp1t2u7/u8kqiGHX9T4Hq+R/0/6cgfEjjjNrPvFWzGW8s&#10;O2UmzyuBw2MDdjRwUfGx1ziv5vZdU+8ZokqxLaSnIKlFR9zXBJSmoujAPzLWcj823go9OdlKPzPF&#10;yr7wqlVp9abVbP+BXdvufbupw0dWq9Pndk/3L6xer6/s8VemWaO+X1izId9a61HfW8cJ063HazOs&#10;33tzbPjnC+2175faR7NS7PulG2xB2m+WuHG3rd150H47JGHuP7t5ng3aJXJ1OHpSeYMcHrjPNLbp&#10;flLbbOsa2/Htx5batrklXFfDlkQWtcQyRSylXHFbEl3Mkju3NvttE7jplQ0Oq64quc9jsiERQGsI&#10;RPUfT4w85G0WCsE8RD1FkONjfUU1eNVsAVLA6+SR/fx+7WFKL3GrrWK1F2hYEZxVfpkSYc8za6pZ&#10;gipc1ZLd4Ko2tzq1X7LNZH9/Barq9GtcNVRXVbQqkP3yyy+9l0bXmnoFF3A7J6ie6ug6xoy6urqI&#10;vXB95KCprklV1jWn1IWTjSwaqlFK/WXYRT0kKPfnOv/UUyX5FwX/TDP/ZeCpluY0isw08696auaa&#10;qsdP9ehUxbQy0ankSSWFHInmunl/NFQvC+qnatZf2qkFEIEoeBMakLcOx4iMsdRbRljEf6Cd3EYa&#10;xb3vZgAVnp4PcYjct8CbrdvHar0wyloM+sTGT11ksxLWWvq2PYbc6B9Ybw5PFY05bmawhqiN5cCT&#10;gr9k43RY6xBXbcl1mD3mkX42FMiFSGt6C0MH+dkHuvv+4PYMBYUejHpupZ4Mn0BZKO79TTdQoj+i&#10;9OosWTNtdX1ZilSL6eZPS91m/X5MsKdenW01XvnRCrYl/Wfiyo8Ii+9F6qy9f2UME++iUSl2KWOs&#10;uYcqNdZoa6xd99EKW7Rf4KQH6Dnbq6b6v02n8q6WE9QH5Qa0iRfkeTQssiGD6BuDGyni3rKlyTN8&#10;hfkcoKps8qblff5di2r+vlVq+45d3/sDazD0O2szaZZ1e3ehDf8iwd6audq+jt9sC9N/s4T1eyxx&#10;x35L2XvYVgOC68iVN/C+bOHvyYRxF3/fs4Q5XWEMndF/7yzSe+01mNz7TDSqa1S7yLPABrQkKOKK&#10;MqGsib+2fb0dmj3d1oweZAufus/mX1XOEkoXt6RIQLRcUUsrW8TSo4tYfLnCtq5/f/hU+PCyaXfz&#10;Ow67g11mODraPV+FTIRLtyPV4LJDxP27N9qxdcvs0MrZdmD+17b/i9dtxzuDbNPwHra8Z0fL+OUr&#10;Fyyo86XgQM95SdI6q3RVc2hVHampAqoVetKD8fRVywTZQ+WksypsCWkAlBFXVbQqpf8C1ZZ2PQJP&#10;K5Z7qXzmWyj6XL9+vVWvXt1y06wqAKDmz5vP8jMI8Oqkyd6+4LU8JpPKC7idA1T1sqlw6/H4XAFX&#10;bDX5GPFa9OjwPqCKMLVTpfK8qJzOoSgO0j6UsGxmUKUxJVAVqVeg6hH/zwGqQUA92+AvZPJXCG7c&#10;FdA6BKyyc3CC1A5QNeuPKtXNnsrOJbqX3B+iENlQ2Im4prtlh6dXovbLVqvxBGs95Dub8mWCzV6x&#10;xTYQCZwdgTqQc1YdIu5pI/OaMA9/RJbIMpwTHSe41UIgeeZmC+VA3qYPMs29S4ooQoIddpTTWvdn&#10;LOKDY6wTihM8GA1dgl7/PbROw7GLDfhUD1M1sFB9yKG5u/gEtFrez3pSJt7lLOJ3CkXSaSv3Wv+Z&#10;q+zB12OtSJ9fLHz4QqK3FJgA6+ySoVh7DKOBI/tibFvy9P3Bun4eb/sAjpNB0r+SOaeK/79+Yysr&#10;EX57w24rOWYmalPon478jcbURlL/ZVZy7Ex76LM4e+mbJTZ2Zpp9k7DTFmXst4wtB23H3t9dqh0C&#10;xgsr9YT2Q+g+c67sfaz/996yUMZDqKPMh3/TYz8QrIkqivQkcLwU3H1VEeChXXZ0wyrbPf1bWz9s&#10;sKU0fMIWX1/d5sQUtXnlLrc0ItONJYtbSpnitqxSSUuJKW7pgOvSyiVs++RJ7EsX6wZTfxWhfyMr&#10;QYBk2xY7np5mB5fH2e5Z023HZ+/busmjbdWgly2pU0tb2rShxT1c12bec6vNueEqi7uynM2pVNjm&#10;lylk08tXtPXTPvKen4BaBwCfffdLspWr0hR86BwE1R6eaLUa20FQLat7UTSdkajKjO29DNmVAChD&#10;lmhr1So2s19meAyAzLdQ+r97926rXbu25c6Jtmq+IKgCrO3atMVFPVi2UMnkAvbw34hUVX85Daon&#10;nFQbzQiuvmefGGtR/2VQ9cRxJVAtUPVI/wUResh/42BUdRDcvXkEEegwy3FNL8sN5aPoTR2sZv2e&#10;1rjr6zbmw9m2MHGDbdtDsfzsV197kqtFEeZRljKBEDfXG1BX6CmjEGdf56IBB5BKjQ6CSjsQy12/&#10;1o6sirVDK6bbvrnTbOcP79u2T6bYljfH2YaxQ2z1kD62tm8PW9urs2V0bW+rOrW21JcQhMi0Mjq1&#10;sbXdOtiGV7raxv49beuwvrZz3BA78NZ4O/Txm3bwh2l2aO50O7J8oR3LWM5GT+fv64RW6uPycbdx&#10;PallRRee/bTDVikw0SiQPqhYiUdkWidFKjep5N1+5DW47t0Uyzcar3moVYEJRHGy+qAbHmC09fKh&#10;s+zBd+fZR7GptvcQr4NSTv6Gez1DOP+/DKxcOGt5nPW/WkEjLpaDA7m+0ZtgPEgKcbk9Pj/d0kKP&#10;n9dJm0KHp0eG13vOIXhiNwud1ZP7eV0P8FUxOpVDuCLIqX7dqf2jCzWIoS6xCGYuLsjM9DV9j17H&#10;kOW23pXT5tb6zKM/eXaH+i7e8wO0Djcm2sElM23H9x/b6okDLaH9czbvvttsYbXylhAJeJYsZCmR&#10;hWxFuUK2tFJxW1WuhG0sXcLSoovbCmqpaWWKWVpUUVtSI9r2f/+Z20fiBhxIiLNVY4baypfb2vJ2&#10;TWzJk4/Yojtvs3k3XmNzalxpsyuXt/nlo21+VClbyO+LYyWViLTE4qUtvVikrSsGWJcpaql8Pa7m&#10;jXYodpHba65x5l4pst8J3+AE8hyBVycCLkwBWVmDqgK4EKjKwZmGeYl2VjH6WfvogwV/2HmZ7agb&#10;NWrkQLVAEFQvyZ3Hnnz8Cfv9kOdm4soZZ1Gy/s5W/hugKhGNoKeQC9M9g+NtG3+3urV706RqdYYV&#10;9f91pCrlf61C2DlchrXDpdcPcaBaAEBV6p/vup4o7XS1a+mEtxnyhb3/Q4KtWPObHZB98Kmbnp+e&#10;J6kSkajC/uMg6XHSqpNO3SPzS6k3X4hLBPD7Vju5Lsl+XzrPdv70pW179zVbM7S/rer8kqU8x6Z7&#10;qL7F3nOTLbytms29toItqFbWFlcsY8vKRtqKyFKWhDpOQkkiAjUEWEu0Sha2+ExrSanC7t/jShex&#10;xVpsyjjqXUvLl7KlFSNtcfXKFnv9NRZ/x20WX/8eW9b4MUt6qbmlD+lum14fZr9986kdjJ9vJ9es&#10;5CFv4bmoV6+4Q5eiRyPS5bmPra11WO9x0K53N0/1+Z/SIb+jZjUceUCiN98EDAQnIm03YK5dNyne&#10;RiXssCS+Tw3mo5qwIup2lV0XLgdB4u/sxP/S9+iw+Sx9h10x/BfPZA9QzYZzaYQU+/GOqvF1mk2j&#10;0+1qxtT+7MgespNDdoByyu86aHXaUm90NQTVxpUihIJNB3unc4kLCHrcb/DeIQGnshmixEOb7fiu&#10;1XZoQwJAN8f2zPjKNr8/2VYNfcVSOlAbfaKeLbjteptVo6LNYY8sKlPYVpS5DLDMa+ll89qqCgVt&#10;ZfnLLSmmkCWULwbQlbANRKqroou6KHVNmZK2MgpQvKmyHVg8k7+v57fP1kwYY98AmnPLFrbZZS8D&#10;PNmbUVdYQpnLKRtQh+Xf0/hbGVFFbC37dC33a9iza0sVt83s97UAdVpZ/mZMSVtU9z47uTqFa861&#10;v9w+lAFtu85vAKjNaVQxsiprFcZWswZVgNSBKnbWqFU5exWmO6MQrB4z8ts/7KqQC4C+0LlzZy/9&#10;B1S18uTKbXfWvoMA3HMPuNBU65ygeurKcDtCNRv1mk/Y6tQddmtN0nvktrJM/4Mhe2iS6uz0XxYq&#10;qqlGyQzMeVIFfWyclQojqogwhPRTz66nOgEHdACKXC173AFEqkMcqF6Gcs4VElK5podddU9XG/PO&#10;LFu3Sz3p0zcXEIRav67YrhTEo67rOz2l+6Du+8k9YNE6O5gS6zbw1ncmWvqAnrak5XO26P47bd5N&#10;NW1GtQr2a4Uom1e2uMVGAo6RhS2h1BW2nIhgOelOEpttJWnWKjZbBptrbVQxt1JJs5Jjipy19G/e&#10;SqzgrRXli9hyVgJrWQVAmLWsApuYOlg6F8RKwHlFKaILfueiqOKkWMVsvjZvpYq25JprbcW9dSzl&#10;+UaW3qerbXt7nB34ZaodSZ5HE4KqKjXXEAa6yIhPSO7s1aSddvlIOuHUFcNGQfwfrZl3bECGzrY6&#10;7y+yX3cfdepVXjys1FNWe54ooDMF+MOB9F9Czr/8s7qcAdWMHVZiGKBKvTgMe5mco1ZQT0U4Rb5S&#10;OCVUeifJJq3Z76T/RCc6pfbCoXtmTTHzH9JhDOD+ziG2l8PsN3wLdrBoDJ3cnGEnNqbb8Q1pdnTd&#10;CjuSscQOr4y13xPn24H4WbZ/wc+2d+a3tpss5MBH79nBVyfbrhFDbWufXrahQ2tb07SxJUN1ir37&#10;Vpt/w7U2B9+l2TFlec9LWzzR4Qr2QhrR6OoS7L+yxWwZ+yst5nJLjwFMKxW0lIpXAKBFbH0potOy&#10;RJFRJW19aaJT/i0VYF0XWdISo0vZ/NrX2MGViV5t/MghS+vV22Kjoqi3FgZ8C9lK9ldqeYCYEoJW&#10;Knszjf28iprsKtVm+V0JFQpZYswVfD/XQyUAlTW/Qglb1KwRr8smtoiEpDWxddJ+233EHm84nBJh&#10;a1ceLMk01d8DVdk2AarOXsUD1UhU83p2+/AP6XtmwerBg8lkM4Fq3jyXWPlyMbYkfol7I53U5AXc&#10;/j6oen/GpTgC1aWLNtm1lWVhACe1JI2pv6qpnhNUEVLJBKqRAKnnTfVHUM088x+qqYr4Xwhx3Muu&#10;E+F/sOf6iB/5FdfSCbz9Ffv8m4RTL4srKRJJKKQ/BpAcI/VVBKJndKokrfqm0ufNKbZ/8XTb/OEE&#10;Sx3QyRY3f8Jm31/LZl93pc0vF2VLS7Pxihez5WzeFQJNTuAU0qmV2lzlLmMVsNSYAq7on1q2BF8j&#10;FYopYYmkV8tZyyqWINIswfcVs9UA4F+tDL6WThf2r9YqLhpFGOnBtYrv1Urn5wTgq6iTpQC0y1lx&#10;dHbnAejzK5WxRVdXtqTaN1vy8w/ZygEdbOtnr9uh+Bl0bOAkUgJYjI7qDW9Cfh9Bo0bR6djNqDGt&#10;tXxDF9r9AGrsAY8w7hpvrutLmcj7Fy/rDx7CF1SUuoCNfGE/QiGLnFvNujFp+6ziuEWWd9BcyzcS&#10;s0RcTn3I+4WP2Iho9worNHqmdV6yzjJCpc8DuwjvU+3wemqKSWm2d+Ei2zn9e9v+2bu27c3RtnZk&#10;L0vt29ZSOjW3pFaNLeG5x21J40fJJB61pU8/bIuJJhc+er/FPninLa5byxbee6stuOsmm/Ofa2zW&#10;TTXs1+uq2a9XV+G9irFF5cpYbHRpW8wBuqx0UVtO5pLMga00fiVRYGpkaVsVBTgSYWbwfq/m8F7D&#10;nlwTzYFOJJoM+G1kv24qWYpIkt8TXcKWA8JJUWXYr2X4mZIAqQ54wLCsQLUUnf/SNvfB2oC/mMi6&#10;SA7yPNoRJETZakA1CTBdXj4S4CzB3yNQoHSgPaffpceRXqYU+7A0ddkiRMVX8LsLU2rgGiEYiC9X&#10;0la93IUDZxfBvXo0KkuZpaXvtjvupjkVA65URMGKsdZogq4sI1WNwlNXFTe+LBKAZZ32COOtxZ6z&#10;F5+fYsjhnnGTZUqoWaWxVKX8oUg13yV5rVSJkhYfF+9+5oRA9d9I/8/M4fTkPSbx9G+T7apynA7F&#10;NHP73wPVy5mkupR6akHMyPIDqlL5L4ImZNGabazjoB9cSuEuelc/5AU9Kj9wNYe8nquqUidO7rOj&#10;W1HnmfeTbX1tvK3u0MpSH7jPltaoTqoeZcs4+ZeVZCOz8QRS6QDTOjbQBqLSDJ3KSnsA1FRO75Ty&#10;ACybKLGCt1ax2VYTCWizpZXlZGetZFMlB9cqPs8g/fqrpZ9dzc+6pY9Za4JLHycD1KqDCayTYoq5&#10;tdKtovwdRQpEr5WIcCsVsxUVi7GpS9hKHndyaR4ra2lUfpvDATCjSjGbe0t5i3/idls0arB1efsn&#10;y8PklLMFcfYguH1iEX3LlFibTdSvyvrR40RhjtKg4zbYpnMRqrIA8UZczHphePd/9FPH5BoLsKoo&#10;8tVGBKhfXWiXMEmWU+IpUKmyIUKdbXQa+rKL7bJBP9rT7yyy9z+aZT/37meLOZDi6txqsbfcYAuv&#10;q24LaMQs5PWN44BdWqagLYvMT+ZQyOLYL4s50OJZSwBFrWXsJdU3V4jCRIqcxL1WMiuFtZKv6z6J&#10;6DGR/aX0eiUrNbjX0spdQTOpEOm8DlRSd95TZT0pynCIGBO1ALCVAOB6AHVd4ShLKBZjM6tUs/jH&#10;69lv3VpSloJCFSMwLuUO7WSiSUWaawFVRb3zmz5GB59ygxrU2zbZsibPEEBQHoimdCBQjYkm64py&#10;ILwOYF+rBbivdqsUXytlK9h/68nc1vN8lvN49HiXA7Y7J41yJQVJPqpno9vceeusJmOuzqKazn9k&#10;ZdTsaGRnDaqarKI57kAVuVGaVbJWiSzyvD3ZYLQdOCW55W2ozJHqgoULT3X+BawC1SKFCtt333hl&#10;A6cJ8e+AauaLQiDk8ck+fme+VS5FPbW4Zm7/e6B6GZqOBRhPzU+EKjWqS2/qg75jR6tcq5P9HLvZ&#10;G7rjAj8iioSb3FCDiWh0/3bbm5Zguz95wzZ3a21LHq1jc26pYbOrlLEFRH1LSqmYD2CysRUtehGj&#10;Ij9tDG+luZNdtShO3uBKK0s0QOqUSlqVGh3JRvei0TQiSi1t3gyWItM1pOlpLoql4/onS8C7kp9f&#10;SQ1VK5W/pe9fRXRwehGllFHEUNqlcgLtVPe7+L36Xh5POv+mCy9DUYVAnshiDWs1z28tF3YGP5/E&#10;BZHI53MA55G1atudLzF/jn1y+EioRfBSfePirNDYX21S2h4vsifiF/fxuGs0uFk7l8KF+nXKBpQH&#10;hBoQWWHkhdUa/5kY2FGQsImRXYxi7a92HrerP15jfuQOI0Yn07CiOYePV2AUUSsf5xm80Gp2ecfa&#10;PtrU3r+mpi0CxJZHXQb4Eb3xmibzvq7kNU5jP2QIrIL7RnsnjRpkOvtHr/9avmed3hM+Fn0pXRmH&#10;9glL4JjKwailVDqdiHOVFoDq0mqWDkwtRYBpwSXQTeHnxTFNYq8s52/FlbnUFvLvC6m7L23Z3DZ8&#10;9padXBtrx6e/Z4tvrWzLFDWyX9MAu0RS9VT+3tqoSJsbE2Vx3V8kmtzNW0cpbEOizW5wN4B4ua2P&#10;zu8eS2qZaPZ4meBe137XvmfPsu9SeQwpPP6ECsVsI2WGdZElLF4HOz+3tEYl2//jJ+yZfUxpie+q&#10;HoXZ+x/Mt4qVW1mMLKsr4LJa6TxAFQcAlQAkki97lcgiL8BV7c0o/Zls3sw11aVLl1rRwkUcmIaa&#10;VQXyFbCXe/Zyj+eoWAAXcPsb6X/m36qozounXx3zA8pUTalfZB2pivogS2pNRkSJFiEqVZBOpbn/&#10;MnoBkf+KqkIZ4EqK09W6W6nqmvtHk7Ea4rZB6TDnyoiGanHqp54ttWdN7RYUqcI3dCX170nESm0V&#10;KcDr6/a1VUwVORKSyls6G0hr9y+ZYztHD7B1zz1hM2tdY/Mq0okklUpQtEBxfiUXgsAwhZM6GUBK&#10;Ksd9OT53IKmUhosFcBIgruXUFugllS9NhFrK20x8LYPvWe0iUH2dCJeoIYWTXRGkNr27INj0uvhS&#10;+HspgFqygI2VyCm/gr+dyGNYwVrO70wEhLWSuTBXslK5CAXuq2gErC5NpFC6rK2JJGpAziydn08L&#10;RsWKjHURr6Weu05pHRfwOsoA64iUVEPbTO1sQ2nqYzTOkqPL2rqSkTa7Uk3r9kwvK9cfMRHS/bAx&#10;vxGlrbUrBs20Zt8sdWOpRxx1wItGM7e33aF+iogLWGm00dWm1eiRI2uQi6D3Iki21a86TehSyOt4&#10;YKe6417R8jRYu78nOpH7feoaXygke/vaBSPu98u+5aibTpvPh098m2FXDGEQQEMOo7ebfyQlEEXt&#10;OKPmGjXPru77pT3VeqKNe+BB+6FmRVsWHcXrz0FGoye+cknq3WV5fyoAKEVtQ+SlRJWXE6kRwVLP&#10;XMH9SoAww4EpYEnUmUrUqShTmUYivyMxphTRZmlLYn8mVfCykGRSeQ9ItQcAY5WOdLADuCsBqxX8&#10;vjhq+Auo5y9k3yRBm1rU9ClLHzOEOi12IXtVFdYLv8cOfvmmLawZbSuITpMF4Hx/GnssDTDUYTCP&#10;DG3liJf5dpV0yEwSZ9nsuwBmvn8d0fcm9lAo41rpsq/Th78XBLDX3e/lmtHvdsB/uYu659xJ53/F&#10;fMevPupGXz22yMCRX4APrUj5+6EJ0gflKtGqBKyeZbWztWe5/oyomlA2nVcVy/HjSftjANTy6I+U&#10;KdrCbrq6u21c6w0AeF180QulUeFFxikpKRZFMJEv7yVErPBUuc+bJ7f16N7N2xtoBntsi/O7nRtU&#10;M3UyvXjEa/eMGDjVyiIIGwN9IatIVU8+ElB1pH8R/vUCBZfz+a6CKk0VgSqc1Su7AKoI1wKqJav1&#10;ZaHJWB2h26toWNWQiZjnKV7U6adSS3X2uIMB1b6Aahf4qb3o+I+0gjSsatbtbykbdnoXrJ6Do2Qe&#10;tIVDe9q35UmZKeIvYwMmKlVWBKhIU3UgAC0NMFsJkApQ1RldC4AqPVf9MoUNncjmViq9nNRG9cu1&#10;gPFqVgYrHSAVJWWli1j4eiQ8wFKXWgprBWtp6Ustnm7pYi6mxTQQFlekm88JHleZi7FKCVtctaQt&#10;vpJVrRSd/dIWe1U0H0fboiqRFguHcDF12MWc/ovZpIuomy0k+onlb8Wz1IldzgW2ojTNiKhLeWyU&#10;H8pqceGqWUH6pYZBcnkWjz2JzzPKXm4JPJc4fndC+ZL28W33WD06sNlGY2hHpOobj/TfqGVWdcxP&#10;9hVDEDt5GQ8EyeRnT/QESWWZtmHohffKLccAWS0xLdw0jaunaZMLSPk30bncuCOQyY+qJ6To94Rj&#10;nwhwBeY6IT0SjqeGdf6bPvMlor+h5Trsji/s0evS+HN9Y9dZ6ZELLGwIdDLU/X2M6Aagk+UckWr5&#10;h8fb5SNm24193rVmL/SyV2s/YgsrVbF0AHQtXfY1AGUGYLOC2mVCTDkOrrLsC4CXfaSoVaCaTKko&#10;DZDJcPVwr56piFHRqrKaVYDTGn7Hav0Me3CV9qD2lwCTrGJ56SssqRjlJhqV8USWC6+vYfMfggHS&#10;paVtem+CHaVGfnI3TTJHEfIcvTzRb+xx3n7V5lUtw/7nGmAfKLtRWSmFv7uSv7WQx7zxzbGOOqix&#10;1oPoAcy9qQqsE7Icvr6Vv6lGqsA+zWVQf75Wcz0lcUgkl7+Mw6Wgm9aa//j9DAVQu9cjcq/9STvI&#10;y/9ix0lWqjxNqkoDiFL7Aqqd/gCqDlgzgWpZDRkp/UdQxfFUBapIAGoA4BpEr9NXUr5woKr/Vz9F&#10;+iUezXDDhg1WmUZu3ks0AJAXcM1juXJms5YtmrufOSFGxwXczhNUg6w7NlwfOmvlcC8sr9Q/i/T/&#10;XKAqOwW3rpQyFVFqtVCU2g918IGI3BKREqWqy6/mlAeoL6NI9TITVK8gSD2Cjr/sc3tTAkBY4sYh&#10;0Kj6WvRtL9kvKOboZTkNqocs5bVR9m2lKJcWuxPVpdNKW7yTVqe22yxEl0mAT2oM4OSaTgVZl/E1&#10;LTazNiOAlcYkSqoaViUANiK/eUSJM6lT/VK1LM2GKtTbatryO2+xtIfutfRGj1pGm8a2ulsL2zC4&#10;s20d18c2vz7Strw7yX77+A3bM/Vd2//Nx7bvu09s3w+fkiJ9Zgd++Mj2ffOe7Z72pu38dIpt+2Cc&#10;bXpzhK0d38/SRvSw1FdaWcpLNEKef9DiHq1tC++5Ft5gJZtXPQo6DUwEItN4oqV4IvEEIttEADaZ&#10;iEHPI4WGmmgviiqWVb7M5lQvZGMeecSu68v8PzXFwARZWCdZdsDjsblr7Rdey/lQzeYcOGA/7NyL&#10;Cd5Oe3vtLnsDQZhXWZMydtlra3fb2+t228eb9tq3Ow5aAqO8G7imt7OpVTjypIP1/4ogaPa4kUfe&#10;JQHqURGDFRmJQ3DCZRmKRgVzWp6mQJAEpjf1H/HIEjiLuyDgoQxwnL/Pc9SQ0m7+5YO1e+zWd3/F&#10;Ypq5f0RV/KN/Y3R1CxE8EeykWAvAZS08ZL7V7v6G9WzSxqbWvs2WVC5Dqq96pxgbZak9lgdQyQTI&#10;KjaXKslSnbEwYClQVY2bQ1z7UR8DQCmqh/LeLC/L4QilLqUYNdgS1GVpSs0G0H7l98+/vqotuedm&#10;S23ymG2G57znjQn2+5zpjlVgh/e6CD40KqJJkKO8ViHZZtG/tg8bzsFchj1Q2ANVwFugupLyjyLP&#10;2GpX2p6v3ldDgnXEdn3xls25JobnQ9mIA3wzj+XvgKqiXpUjVnLNrCOYiCdbSmr/Am/9Bpc+Oi8y&#10;XucdiJ8/8BiKdxXaAaT9AdXefxqp/i1QxQVAVM8rY9rbiqVqQ4ZuelWECB6oygTwhuuvtTy5czpQ&#10;zZ/vEvfxo488ZHv3qIn2b4HqGUjt5hCpNZh1ZJ45upDSf4mp/HVN9VygWgowLVkttIhQ5WODSnjJ&#10;agJVlMSrD7DCV3F/9QCnKO51/V8GWEn5r+3puv4FKQUUqNHJ8lZvZ5dc3ckK3fCSXXt/B/tpzvJQ&#10;thhMJw/b5qnv2E/QnxRVanMIUNWl9Dr0AIyjigCWagSoo1+BlKX8pVwYl1kC3LylRINxJa+g5kq0&#10;yqacc91VNuPOW20Rxf/41s9bYv/utnrycNvxxXu2d/Z3cFgX29EUOKLroNP8BlFpPy0R8R01leZB&#10;/gWchYo2NJGg6RZ+1z5O4+0k5utW29HEBIYB5nJBfGUb33jd0vv1tuRWL1rcI/Vt/n9utFh4rUu4&#10;gBOKQYMpepmtotuZwWGwumwBi616uY16+Em7/mWM64jIskGAV+qffWSaVXl/nd0xNc1ueSPOrplA&#10;7WvMPGhI8+0SPKxy4MianZVjxEKERxbxbwutIPfFxi+zcpOX2jXvJNqdnyfbs9NX2YClW+3djJ02&#10;b9chW81TF9CeOSMm9oAiUA0SeGOWamR4vFpviVTvDWBc4Mt3xisufSY5xApY+YW6kH4Hjkh71URR&#10;Qy52/+/W6scku2IEHlSj5OFFGWDiBni7GZj+rbSwsYzvIhNYfNiPdnfXN6z7093tndqP2nc1rmff&#10;FKaxcwm17HxEmwXIXOCLloYdQslpJftoBftoKQC1tCTZAh8vJhqNrUCGQnYSe015mwUbYM4Dd9rS&#10;55605czhZ4waYNs/ed0OzvnOjkPDOrkng/R5e7CB7L2S4pW76VU9FYEW0eZh/kHHhuuQcHitf7mH&#10;LVUt1YGqImSBagmPxkfUGnvdtXaIxq27cdBtfmOkza1CKQJQVU9gE3XSZEWgrKwiVTEBXD+A8sZq&#10;ylCx8GbThvRk3+5kC3uPVaC6au12u/429FMrEZ1W7guovgyokuHCV82c/v8dUK0g+dESeFdFtrTF&#10;C1aferedJoLjxXq9lf3799ntt90GrSqHFSyQzy1FqzWvvoooFqtHJ7h+/pnQuSPVP4AqEcQBHFQb&#10;jbUyVzRH7f8sUBW1SnUOjaiyosp2PiP9VwkgMlRThUpVElAtIVCFn6pV+pQ5GP7gpP7FANVi1Qfi&#10;bzOIMgB+ODV6WdGrutrlVdvZ5VXa2uVXtrHoGzvajXV721NtXrce4763935cbivSt/A45f/tzSh7&#10;0ypHbc+v3zq6ymrqX46MTIq/knqpojVX9wFIU8XDI5JIhLoSz0ZfwPfOo0a2kMmR+Pr3WlLL54k0&#10;e9ved6bY3rk/2v6VcQhTZBDo7HAlhtNVwj++Ia7sGFyuIuHOTK/Gov88wRRvkj90pno8hUzwe6qc&#10;cWoY8RQwnQ3R7rcchWcLP/Lg8kW297vPbNu4YZb+Uktb0qAezbmbbBapXnzJS20WG3/4fQ2sdrfv&#10;sa5ej30IkRlUqsDYHfgzMZo6KJXZ+GSLGJJm/uHwVkcyXcVklU9RG+yAgBxF4XkG6Jr7SZFdPXI4&#10;+gC4s/oGQ80asszChy5mzHW+RU5cajd+nGbNZqbbeObkp+89YsRYrgvvLnx1hAVsiMBgkMQTVT1f&#10;fEaBoIDWUQ4uvlsl9CFiCg51uuqCJ2ijJtwu6vGKlb2o9W0Ela97fwHNO7i7PL8cjLNmH4OA9YQU&#10;InuxJDYT1a+yMv3n2N2d37Hnm/WzcQ/fZ5/UutJ+uKEaDIGrLP5quu83XG0LatW0eXVvssUNalti&#10;4/qW2vJpW0PavnFwT9v+6ijb9/m7dmjmN3YoaZEdXY9y0m4iO95HZ5DoHpHHkPVibG+qSgePGznW&#10;9wRLLK6ZgITYCeT61VQ8ofLK0V0MiDSl7qvGlIIGpfAqM6ieC6FfXGvA5nDiYu8Fpom3ZmgvSgJe&#10;j0Alrw0wClRHPSeo0jdwjVquLf3cnKoxtuXj19nQez0xliCdav6itVapemsAlDJhZSJWei2lAVSV&#10;CrMC1XLRSP5pJF62KqW74I2n7j9BHqAaTc9n1gyVGVSq9/7WaVClJs/hef999zpQVaSqpUj1+uuu&#10;cZHqyWDt9QwI/BufnCeoepfswX0nrFGDEVa2EJ06eGFnRKrnCaouUg0R/gWqrEiaVVHVAOTqnRBX&#10;6WrFKFgXrdTeilVqA+i2seq1uts9jw+31r0+tjFv/mI/z0m31RSk99BlOAN8FHU4l07P/kOb8FDi&#10;Qpt/x02uPrWGk1P1nkSRmIP1LHVN48tHWfy1NSyhzt2W2LyprR080HZ/+pEdWjQHbT2izv0U/FGG&#10;8mbmTwOng0YPH08tVzNkCu2E6nWSWJMYjR6XwggtXcWh7w8yOFzZi+UN8GnaRKIYAhJdMPodqv0p&#10;VeXCBxS82iOxnUQ03KWldFn/qUkUVOQ7tRlUO+Rnf//NTmxOpXE3w7Z89Kat6t7Jfn2qng18upH9&#10;p+ObeNcvNd8UCPCvMt9PGcA3AXAcLwEV3au+iHCzgISaq48JpAC2K7K3Dh+znih3PWmyFt8zhu8f&#10;K/YAE0pu8TkUJd/QZPMPSbKwYXBDR822mFdj7bFvUmw0IhixlAwErm4gKzSBeVhPUo9dPXoVATxe&#10;wfnHEWddFV7y5V7DULosyBJBbB9wJZmPo7wZUnjSbc2+Yzbkl9VWeXSc+YZpQEBju9uJWncwxsvH&#10;NPd8ExMt5+iFSCPOtGvR1H2g89vWdcBUm/5xnG2ZlWrHlyaZJS1loijBjm/j4z2rCNnJZH7Xoayy&#10;iPf89Le9oeI/7jFXi9TlGDp51Y0VcLiN7iKI0090v+rV7CM3a83HjLIubvoIAySUtMjIRMdTtClG&#10;iOrscdTWl9V7wI6vFSApndhh6TBklhKEqD4vkNSAgJfdZR2pCkjVWFO9OJWodTbUs73zf3TXpSfG&#10;5qXY7763yMpVRKBaxn9V6PwTcDkTwAsE1ZiSbeCqvmBffh7rfr+uk7NB9SgHzaOPPOyAVKl/qK5a&#10;sUKMrVmtI94TRzrf2wWB6r7dR61B3UGAahtAVaNhmdL/8wZVb4IqZFUbWaUrpN82Vqzsc1aqwnNW&#10;8ZqWdvPd3e3JpuPt5cHT7J3P42wxGp5b4EqeIuxnetaCoMPuDeMiwFtHNTIHqg5SaUcwVhr38D10&#10;2GnSuKaNJkLE8+Oezv3S6pVsd5/udujn78hJMAI7tIOX1uszq5nh/RdkDmmIIAiADghDe9n7Y255&#10;rvaKIhRhOZmR832P/uL7QxdP6Muh8FWbVJejIEJiLDyI0/m1e0wuQjh10SkB55UkIjy+JcNWkVIO&#10;+n6hFRuI/9L4JaS6ywGOBJaGAOS0mmxhEwHD8ViKjFsOkBCVEq36R612UnmavPKPQXMVG2ffBI21&#10;JrMAaP2OcUxmofyUHXuSPMNWMUgAXQmTQd94vLA0xYSb62UDf7UbJi+25j+stnfXHbSVPLTd3jNx&#10;0omeZJynvKRo/qJBVa8Hv0SvWqipqfcxOIjMOKpGdxXhBGu+wfHmH7cdsUd+TLVCw5MsvC8R+QgW&#10;4jK+SQLaFCJ25BFHpVsObGhyDd9g+XnOMVOSre4XGdYbO5FvNhy2DP6oDo+zG37aIgrUQ5oAf9gx&#10;p1Mc9+ZnzlAVxyKibwtW7rTJny2yt7+c6falnl/o7xzftcnmPvEA9CbqvlwDAlVRAxVkLKePsADu&#10;c1rjxpSU1nmwzjRYIiwC8WYzyOKU1an+qjqsqHtZpf8OTIlSHQ8W3ur8O261o6lxLlCQCJQLFLj1&#10;7j3NypaHo1qpl8cEqixHEBrYbv7/dPf/7PT/7EhVYtXlqamWL9XWgeqbr/3gfr8nKqSs1ct4dGUK&#10;aBs3euYPkWp5mospyYkXfJ1eEKjuhvv1wB3M/RfC4A+v7QsF1aiQ5F8VpihgAJSMoXRQpYPdhYlZ&#10;65feszGTf7Ef8ZpJWb3Tdh3wJqBP3/QCCag8wRfPFllyZzKE2BeMY/Tdp3/KgfBvay2t+VNMjLA5&#10;VD+lKSAuoHioK6g1zruhhh39cZoDJqnBy2LCq7aRZmkKS51nXYjBnl3o8WR1eR/he3dR+tz421FL&#10;24YvD5qY89K324ykzfZZ3CZ7e94Gm/xLuo37aaUN/3a5Df16mQ35Jri+W2bD0CsY8/MKm/hLkr29&#10;IMM+XbLJvkcTdRZNoaXouqbiFrBx31Fjys/Vzf4MaEJZrQvZ3eNXrU0DEURGGorQReyOjQO2hQ3Y&#10;Z+YGKzZ4sYUNBlhJ230Y3flZEYOXW97BS+0KvlZkIHXVQdOtFEMWUYOnW/SQX/h4hhUdPNN1xi+F&#10;enTZ8CV2KZzPPCOSHO/TN1aarAApNiVqhEkI2qeI1g0YIIINF9Q3DCDHbK/g+KV2PwLME9PWWwJR&#10;mOhO3hWiDMSp0Z5xRIUC/vO5GnREekeeV3hxHKtg9KdmlexGTsII0N/URSir5j38IYH8Tu4/X73f&#10;6qNulmfCzzyPhTS0cEUYvJHSgDQSNntRvZ6ztGjH8DpSh44YOtcKjJxvld5KtHoIuXRDYPq1jN/s&#10;l+0HLY19jpvL6SbTXzwZAa2oatsPHrLkTZRPlqbbmC8WWIvR39hNLd+04tiu5PjPK/bI4PdtA9+c&#10;jILY8t2HbA0WSL9lrLOf76/HAAgpP8yDRAILMVscqFISmK/5//btiVCpe2r/c9guYvorjWan6qKi&#10;Bf59UBWf2wPVRIYElj72IKO6aS6LoqLDDQUsDvQXnn/N0aTKVsKeuoqU62RXLVCFcnk+oBqkVFXA&#10;fLQMjfQJY3Qte+m/039VFuBEuj2/rRYvNneRquqpoUg1isf5/XffuCvpX6qpnj4nQ9Mx27iI7/oP&#10;p0fhts49VS6GZVUcpqZRliXvGK+mStH5HDXVEnBR5f1dpnw7u/v2HvbhW3Ns+2ZFl3+ym9xVw4mj&#10;UF6Wjo5+E0qfQ5GbokGvb2zHdzNbvcwOzPvGti6c6fHTDiHb1qUNTSZSHcBUUyQau0uHUpUIjWpu&#10;tYq2++MpXGp47OjNcAEgf4e6kutMSyP1rIemvaF4bzXAFrthl327YqtN+SXV+n+8wNpNnmeNh8+2&#10;+3t8ZTe2ft8qP/uqlXlmghV7coxd9uhIy/kIHlc4qfpQdvdh6uarq3spxbN0X0++U6jBP8T9I/gQ&#10;NRhj2Z6YYHkaTbGCL+Dp0/xNq9rqbbul+2dWf8iP9vyUedbpoyU24ucM+3DFLpu1GdDlghKxREBw&#10;+ohR/qjXUCIdRLaquVFSOM502SEiexJR+zR1rz32RbLd9N4Su+mNWHvgnXh7dspsa979VWvRoJX1&#10;eqix9Xm0ofVt8LgNZQ1/qIENf/QJG9DgKXv56Weta5Pm1gG6UfMWw+zRDhPtll4fWNmB39llY5hY&#10;moQbqaJeqeuPAnxYAWqS2QDXCAHrWCI+QDVi8Fy7YugCu+WTVTYqfZ+luTNB9VQuDB0O7kDwZsd1&#10;oGi5w9NlC8F6ShYo6xS7gsdJMIw/XfR2WYj7I24/6le6YRL3OnoQrphnLevD9Tvs6S8WW9WRsyxv&#10;XzRZaWL5XgVYJ6cQ3S/huSrS16Eih1rVoTlIhlFWGZLg6sx5hixGZjDBaryZZrU+Wm0NfthqLy44&#10;YAOX/GaTE7fb26t32wfIE7679jebkLDReny3xJ5940e7E2pjhbZvWIGGGAI+yj5pgPUPPmbSwpXX&#10;WDFGbm/8KMOufWepXfXqfLtl4gJrDj1uxNMd7Jtrr4HiBF2rXG5bXikvk3mRroG7nKmwjAEvu2tF&#10;x+zRlAR0Bm5zAw5qOCn6dEwBehEaWskqUl1L9ifdikQi4OWAeFrbFpQftnpMDicQwWT0xj12zwP9&#10;yEyhS8FR1TRVFKl/KaJVaYOcwVOF6y5dZqfPDAgLZ2JCuqrOVfUlaqpaiKrAVR01ZKr7G16k6oo5&#10;pzirekfbt2/jItVQ+q97Aez4saM9UHUE9/O7/Y1INQQh3vbTbfPmvVbrZk0tEKlyMjhQdZqqjJex&#10;ZEvtgSpCs+cA1WJVMfar2Mlq39HP4ueH6A9el05/7agmd5SOcdHIVUccSUmuHXJ8wpBVm8AVWCNN&#10;ObJiMbSkqbZl9FBLatfc5j14l31/S1Wb0bIRyj5AC9fCliF9IWBDqmdDiDolUNW4aBKguqhitG2e&#10;NIi/v8fRahw9MmhDoVdiJwi6mrraEqLEH+evsjGfzsYRYJo91ustu6X5GItpgNf5A32s4L39LGft&#10;PhgIIoB9F46W2GL47sW0TQaBMgqsh1mbHFNx0nTrES4ELTyMnE/Ro6jLa0ldXirz8jF6UiZyQU8j&#10;fe6WvI3wMmqAoyr21eENJln2xyZabjypLn/2dYtpMcVu6vauPTnuG+s5daG9RaQ7Z90uW83s/m6e&#10;j0DBa3sEX/OgdJ83dOoBRhxPfDGZQBrfuPP3o7Y5YbnFjR1u3z/1kM2sXs3ml4ZLWxb1rfKsCmVs&#10;CUpcsRXKOTGXmQgg/4hC17c3XWef1qpjk+59yvo81gYX3pft6Q5DrdrAdwHZHywXc/dKmVU+iKBJ&#10;FqZa7ASAdRz1WEV7Q5cT8S62Bz9Mtqmr9jnRcI8BoChSBwLAyqGp+qcrUwtPz/96OL+rR6+d/l7w&#10;ddzA3/12xz5rOTvDqry9BGWvRS7C92EYqKjci1pVYxY1K8PJJ7o69USvBOIbA7NgJNEsIOsbvMjC&#10;uA8jI8g+NB5WRbxdgjRhbrQXcg1cZNlegT/bk+/pFWcRfZZZjoFQ34asRA82nYwAKhw17oCyAL2O&#10;qo8TRfvGknVQfsk7ZIndSq33xRe62bTrb4UqeAnAl8uWlxPti2iycjFb//oYXkDlaFxzsQtsDhxY&#10;MRlSYMaIV7uGVD6ZJu85QRWQXgYX24kAEQHuGDGI92Vv0N7ci5xWLN9k19zWERyg2195gJWF+F+G&#10;CFWgKi77hYCqWElRRVrZsAGfu7/hWafrOFSEGnqbT1rnTh1Opf8CU4FqoSsusy+meT/3L42p/hFU&#10;N3Bi3noD9IeimqZS+n+BoMppFEkjqjz2tm+/He+egy7kA5wo+4k5pHmkQUeBqNfzdQJhfIeiFN6Y&#10;7XS0ITjv+GyKpQ3tYfEvPGHz7rwZ3chKTssxoVhhCP5oO8LFjHu4jh1bk8EFSAPi3VctrgpTS0ys&#10;aEpFAhTqfiYxxRLHab0KAZWTx3e6emmoFrUZHt049Feb9PvSbm7xNuA51Erc08ly3dYeA8COFrit&#10;C75WvSz87v64rOJ1de8oC8O2OhwAjajnrbD68iuabH68i3yPaAGij8r7HTuOR/WxgBFTOAzg/A1k&#10;EifLDkAWG2rfk3zs3DqDq+E75n8aTyTM53yN8E3CclorrAkGfi98atkw9wuXRXVjbJSfwWTuKayP&#10;8aPKjyB3FK6VN/T+wp58c6H1m5Fun2egUE+Ip2hWkZjXAFLdVWm2p+AfsoCR+IWDYaLDw6sz7ND7&#10;71hGkybwYq9isKGMrSombU4mtWBMpFODWw4lbQVrFQfXGji9qyDAx5WPsZ9qVLWp0IXG1bvPOj7X&#10;1Op2H2xlh31qucctgHUgqxYaPormoC5JDDvH8FRm8tMtZ58MKzYo0Zr9kG5zcbRTW0etK9knu4xC&#10;GQx1ZOGtnss/VcH+K7RVsKVDXw7P2pm6bCHOWTxs9snLNtpDU9dbWZpXl/RbCntiGeOvgCbW375x&#10;qjVr6fAgqgVUw/i3iDEJlmvMUvRr42ngxbmatY8xWR/qYD59LFCmIegfQ6lk1Ca+H8EXPg7ntQqj&#10;jOLX60bjUGIwflYYdd2co5It5xjKN7AzfBN38Pd2AtArrWL/n6zXUx1t3lUVGFcuRJRazg2tzKle&#10;3PZ8+4l7z3XN/fbz92hDVHD9B5XM3Jg1k3vJ8LHPVVPNYAx6OcMqy/jZpZXK28GP3uZ9Qnc2GOvr&#10;df2WqLtCzRbO8SOqCqBa6Z8B1TKA6sDeHwffOu2JTKAaBNaePboCqh5PNVQCuLRgfvv2m6/cVXAh&#10;twuKVNeu3Wk3XcusrTP8u3BQVU21RKV2dtcDA9BzVnKq9E2jgge414S5kjkp4e/yrBmS4mz/D+iW&#10;jkNdvF1bW1L/QUuoeTXzy6guMXYp4YplTBSJ4J5IVzMZuojk9daXuNyW3VLdfl+uTiCJ/S/f2IKr&#10;ywOiIl1rJl7jfwLVEtRaSX9eep4/vc1zSnGK/oy0bdhnNz0+yLJf1wMbFlLxO7ADvrsv5mykXA/g&#10;cgl4+h+YgDc7ACn3y/qAZD1Ash4WxPi5Bx6cjLc7gPoQ//5waOFv5MD0IkD1GUC1McZzgKnv+U/N&#10;9xz2J01lhYJbarOvzNf8G9LA77j/GluULy3QAlO/ZpD75UPFisAepEi7D+26Ad9Ysw8X2GuL1ljs&#10;9kMOGLwWglAWwBI5/xjvCVQYO8G9m9dW+kv9+uBa2z/7K0tD7X0xMoixHFKah0/jAkwVZY0IKJVI&#10;1tNCiOJCjHIc3+VSSCpVno+r2jc33mwjHnrYWjQja0FAvNTg2RbhAGcrzaxNRH2ridiIvkbi5gqY&#10;+IjcIrEwGbBisyUDak6RQiGICnUQqUWHUTvr3w5WQ3563iit3EiBcse/9OB8K2vObyds/NJd9vTU&#10;JKvx2hLLC4/Xx0SWPL58cIB9IwV+ROescFgT4RgsuvtR+GSh6xoYh5YtQwZhbq2wcH4unDJC+Fgi&#10;YADX1aXFwJCq1nhpFfAzuDTocPLzO8JHbOBQ4mvD+T69fozdho/MsIJYx9TrNME++M/t6KmWYkUj&#10;E1jYZt2IOPW8mS6gEKxue/9Nm4VaVooU1/i6EwnSGDdByLm6/yonqBG2VBrAN1xjh2f/xHsD+5dT&#10;L9RYnzj5O1g/zWD2vEJk2hdQ7Y1Klbr/F57+K1IVqPbp8cEpUD3u3DNCgvveP/fp8/IZPNVQtPrq&#10;5Inu6/9yTfV0+r969W8OVKOLaZrq4tL/IpXbWsPmk+13PV+iyOPiBYoudGivHVqy2PZ89LqtG9TD&#10;VjR7GsHnWraA7rwml5KKQCYuisRZcVIRolKNiWoWPo2IKI2RzJWMACajFiWriDWl8vGGRmP58CWb&#10;5JgdWDbPYm+tyay9hEY8lSgBqkbuVgiYGz1EW3Z9UNbOi922kW/WY+Ahxy2YBd5Dun0fEeZ9gCvR&#10;qO8BPq6nJUAlldcCXP2yF3YL4HxQCxB9kM9PgapS/nNEqkrvQ1Eq0enZkaq/Ed7xjbX42rM4exKd&#10;+ohUfU0BzqbTHJCqtuYTmLYEWFsDsq1Ybb5lfe9cU30t8aBq+gHR7VuWn4ZBtW6f2GNT5tqw+Ztt&#10;wbYDp7ijrhnnDLc48TF+E3gdC7ofOAj+fbMdiPvRVvd9yeJvvgZiO+8LxPY1HGwaw0wLpo8rnRqS&#10;xjWlahSNrmdpW4eATTpTSIsqVbAPbr3PujTsYg91mmLlBv5I6ks6LABCHNs3kUhsAoAzFmbBkNWu&#10;3vrwtCT7km78Tm0hXQlOMJoRWFSQRGm7kAsjdJ6c614TQRqzdZzG0KitK0mETBy1fyTbjSkDaz4O&#10;n5PXHbBWi36ze6alW+W3kyh/MDjBVJZ/CDQtxMB9oxSVKkIXXSvY6FKUqfKBxmUBT0fdEq1N3zOO&#10;6HPsNu9n1PAbw9cpOfhG8JqNouk3ivR/FGaGY2EnuHFbyg9EyTnGLrYrB3xsox58jGGESLinZSyO&#10;92beHdUZcY33Ml/6CBmjh9iCiuVQ7Ke5y1itrhkvUlX3P2tK1Wq+N4XvWwL9avm9d9nxVQku23Rl&#10;alezNuvW610rUbmFFa/yMim/aqqnQVW1VcdtlwUTS7Yqf6emGgLV3t3fOwWqmSPVUAlAoJorZ/ZT&#10;PFWBat5LctvQIYP+O6Dqpf8XB6qXV37JGrV6yw0G2WH5gKvBxEWxZZstbPuSzapS0UmmxUPGX86b&#10;msRo30qi0JWMj6aUZ5bY6ToyY81K0gIc3VicEy5R6qER1AK2sEZh24DxmGpEx5k7jr33PxTplfpL&#10;SQgRE2qsGksVMC+pf7sdX58U3FTilx6ihosKfu9PLcetfc1fByC8H9CkPuoHVP33j3dRqr8e3uyK&#10;Wln+euNI9/lYoOrAVKAqgJXzZihSVQlAUWoWkeo5QDXsmdctrNHrFt74TVL/tygBvItZH170RKH+&#10;ppQDmn9kYc0+sEAzvOpf/IxI9XPzt2S1+gK3VEBWoNqWSLb9j+ZvD42qLfetAdzm0yxHq6+sXM+p&#10;9jgi36Pj19siGnFqYKkA4GbIxYlhEEQJhTyTGLVwXAnp0R6PnWcbena3+bdWw5foCiKVAoh/FLT1&#10;jF6ml7sUvYHCaBqgXFSFEk0lSgQIjTihGTVKiGrnXlnZvoIk3w97i4dfGmrlBv9s2SZSd0TQJEAT&#10;Kw+1wzxDt1i2EastBxbalcfHW/d5my0ehW0vx+GddvYnmVpzFzAdc05QdQkyxSk3mCCanzeEqxzL&#10;SzblKBGSkvEiZ0WAiiF28Hj0eL/cts9exXix24I19vhXCXbnJ4lW423cPictscuhrV0C3SzHsAQi&#10;dRgUrHDxe4dCaRuaABgvRTmL6HdIvOWnBpt/yEJcDBZZaehwFV5NsOvem221v5hvd/6abqU/TKdu&#10;DWgTzWr5iWirDP7ahj7e0BLKSZkffQmum4X1bjPLWO29dPhbJTMGuwiBFTFkxDn1FLgEqufmqUpc&#10;SNSrZfQrkhs/RVF+nZuJC9W79+0/YQ2fHQUXvbUVo2FdqqrXqPIiVQD1HwTVzDXVvwJVlQEEqmPH&#10;IE3434hULx5Ue1phXry77x9i29Yozad2SlrpRGT37rfkV3rTAMHbBkWcNdIxJf1YSfcxgQswrupl&#10;2JNcxsUo3hzz0sGVxKkoMr9UflZQM42vgHoT5YAlFS61jCnDvUoOY52LiUbjJatGF1OgmuBAtZCt&#10;RaRicW1G9NLivOspGIEo2W0/7muLuK2b+e8DLO+fiIf7GGqnoy38PlZdPn5grAW497MC1FAD9Yli&#10;BaKKVB24ClQnUgKYaAGaUwHufY8Q1V4EqPqxTFa0GiBSDWvynvmfBVCfo8b6/McWRjkgvNlHFt70&#10;fQtr+qGFv8jnL34OsE61ANFroNXXFtb6KwsIWNthR90B9fuXcA7tzDhmp9nm6zgTe+pvLdD2U8v7&#10;0udWfcjP9uKXK+xLBi3UlAnNjh2h+Ox8BJV9u+68YwNS2tyHHcdsS+r6ks24riaaouhsYiGzjvn3&#10;dFL/pTS24itdakuqFHBeSUn826rIMrwnyhoK2uIquWx+1SI29eZa9vKTne3eTu9ZVP+fAdRFFq6U&#10;GH0CP+mvmjKiYeUeNM9ueW+ZTVi1x01nObZDprLYvxGxembhHm/W++i07V6IKeBqu3ocani60WLx&#10;h1VCkZ4o0OsEPjxWiWhj2/lg1QHsxHccsG+3HrD3iGynYMQ4IXGPjViyw4bGbbMh8VpbbHTcehvP&#10;gfcqjIA3Ezfbx6t22DdoL/zKzy5mSi2FBiPjBdZj+R4rDkBnJ4INk0bsqHW8jmvs7m6f28S6ddHc&#10;lbALThFcZ4uaPAIHkAq7aht7N9vyNk2RECzthgPckAzjrdJg1TSV6FVZdf8zYAhoDHwJP7+6awee&#10;6k7neOVRNLBx27THbq+DYFLVDlbkSsbTqyj990A1kmbV/zWohlgA48fRqPNgNXj/9+8uqKYaSv//&#10;CVCNpNt3NWOnsT+nuUe9GxCTO6Qku3d++r7NvioGgERoAmm9dE5TpR6ahpLiuMbkpGnqRuBcWsLG&#10;cNGnJwwtodyksjHMKfM9qAel9u3ueQphDbG8Y3ObCydPMnkC1WWIjyQhKr0BVak511SwPUuQStNW&#10;13UQBJCXP5hhYXd2BVBFe5pkYfeOt4ggqEbcD6jWJUIFWH1ailIfJHINlgD8rhygsgDe8A+Ot3B5&#10;xD8EA8CBqkoAoUbV665RFQg1qs4Rqfoake43pj7aBAoNjSpXU9V6nmj0hanmb04ZoBnpPcvf4isW&#10;0WkLlQBI/Vv9YOFEoxEAq78tn7efDogiHNJxhvk7/2yBTj+Yv8sMC3SbY2GdZ1mg48+Ws8OXFtnt&#10;U3vk9R/t1eVrLIm6jYDAsQgU2fDyikYqPu+p4Yy9u20fwxTxLZ+xX66tSNTj8YI3AZ5SnFc3WeOP&#10;ilTFZ9T7J5nFRDVCeH9W8J7/emVFm3JnXdTc+9tVPb+xbHTEfRNVb8xgEIE0eLKaWkRgw2Ot2PBf&#10;7YVpifY9dfpT3NY/uSZOXy7nf+Gc+nX60czA7T51RGAHlo7Ko9clFKLKeYJGmieOLeEWRdR8TkDh&#10;ygjum0MkaMGsADdTtO3g1/uXzCAu4A41GfX10EMSn6bf3C1Wkig2AKD6J+ISSxlFQjmXjoizF5q9&#10;ah/ddBOgmt9p7saVjbYlnVsyuAb7RfSjbassttFj9Coine+UJAcFkprpl/jQuUBV2hoZBEZxlAt2&#10;Txzlpgud35c3SGVLEzda1WtaWYkr0eyooki1//8EqA5hilLSfxdy+xugGnp7dO9dJuswzruFSafy&#10;xdsz+++NqZZliqEc0wxlNYP7N2f/o6SjiiJN2fIdbPKrP7vNcjAYraqWs5u55xl1bkI6TZ43iJug&#10;CpXKG7+hdGl0KpHoC2qThkZMRWB2ItDOUkJL+pZEqiUEqkiktWBKZBeVLa769BEDAFWJAWuTeCCd&#10;olosF/b8K2Ns79fqfsp+mpQtSJt5Z0aC5b6zC7VUQPO+yRZeh45+HUoARKyuDACoOrqUo0wp9Reo&#10;KlINpv36mMaV/yGi1IcnOyaArwG10MeIMKFShQOu2R6dxOJ3N3jNYwE8Tuf+CVJ8VviTfPzk6ywY&#10;Ag2ptT5D97+RGlXUUpsArs9+RJQKwD5HTfV5gBVQ9TXVorbajHT/RRpXDlRZ1FWV5gfaKFL92vzt&#10;VAIARF+iBPASUSvL3+kn1s8A66/mB1h93WZzj111V5UKPrM8XabaLaPn2JA5W20FpHVvC4rLBC2d&#10;ZpYnU+LNJjmZFObX16K29XPDh2whtJ0NNLPW0x2Wq4Ek75yyvZstF0tAurD4IZUhctVMOqI2iysX&#10;tR+vvs5GPNfL6oydDYUIYEVnwBubZU0CWCfRsKGOmGMg+gLwXNszwjxr3++O2eCgSZtMU1KEsCoT&#10;KG130aJL3L0DNETJck+Fz0MSsV6N0f2Qy6pOW+yefemFYI/f6NS0Qn/XQ7vQlaRXJgSZIdwV00JF&#10;Ai8C9oDZc1fglzhVLi2xMoBQygqaMhP7wIF3cNJMZRg9t1ScCRv9uM0KUCrwMYShcePAWGqwE9Yh&#10;lLPQbu7+qb1x57NkAxVwhvAYGgLV9IF9+fW4w/LoDq9eZvPq3c00FY0sSmPyUxNLxomyu9HurCJV&#10;0RZxBZBIDOLvu2d847FInH+6R4n89PtkK1OtFU2qrlaiKnofVfq52X+Nq0oHQMr/WVOq8KQqI268&#10;5v/FUwWTWDElRf5/0fr0fMfblW4cVq+4XifvfdDtlVd6njFRFdIAeOXlnv8mqIY2jB6JB6ob1+20&#10;265rZRWKtwVUvYkqB6o8KbmpnheowkkriURXs/Zv2H7tU5H7gxv9CKlHXLMnHB1jdfRlXHTUUUk5&#10;1gGqG+DTiWMqVZ0/Sz+kkq/Z5EQ6/NKgTCStj2uAgyP+57pt/eAtm1+ZSIgOtYBYCj06dUX/WFCp&#10;rO16dQLXjqaz1IjwnveMhPVW6N6ecE4BzXsBvnvGOFD1AapewyoTqOpjotLToBpsWqmZRX3V/xCg&#10;qfWoR50KNHjdIuCahrulaBWwfRywfZzUHlpV2JOA7lN8H/f+p6BYNYRaJVBVg0qrCcDqUn/A9Tki&#10;VjEBmgpY1eknSm02jagVVoAaVzSt/ESoXk0VoG2r9J86qkC1gwAVYO04nRIAQtWdFbUSrbqIFdHm&#10;7lq/mq8n5QGtLj9a7m7fWtXB31tfpt+W7PZ8v5QOH4dLfFzdcNJcTaY5JyLS3iNJibamUT1LiMbD&#10;i/fTczT4syX7GqIiLuAVFTX9hnEdDa0F6BMkbN5lHeZts1ITGZWlix1G3dFpCjjqUZB+NDoJGtNc&#10;q/LqYuu8gNHMA8cdBctd2Dy2Yyj+S97NYzt7tDEP0AS0EiURWdzTbPW+FpywccAWDMn/ZdKWWASK&#10;Xr3H4F2BHtx6RQeVW5R8OdlE2dvw6u/m/7/ZcdQeeF+jv7AAhq60HDg3hFOLzjYMGtYweLQDvrTu&#10;T7Smdl3TEiuWZt/L+ucKiy1fzrZNnOCxPfiLBxB1n1X7JkulGbyRpq9sWtS/cA1eRa1ZgKquPzkL&#10;rKMnEndTVTuwcqn3asmGFlqVHn//CdNpUrWyyKsw+qvay6X/kVU8SlU0vNULB1XGVIs2t/6veI0q&#10;z13AE+LJDKo9oFSFpP9CgKoSQPduXdgjwXA6BIF/8/5vRKp/BNWtKOrfeTOnQZHWFwWqEk0oAyct&#10;CvL/f+p0t/Xb5Zmum3YJdaej+2z1wO6AHG8gJ6QM9aSeLy+c9YBqyHE0q5pOEqnHavlBlbnC5t1z&#10;i/2+knl+3sx9ULMW1RStSmWDYFQLqK4AwGMrR9vGIf25bvYCql7soNvCVdut9IN9zXcPJH4Hql6k&#10;euGgOsWyPzTOcjw8xiKIUAMNYBU8DlA+DkXqCShSTwCQT/C5SP5PwUttSFTKvVsN+ff/U1D9JROo&#10;UmvtSfTai/prP8oGA38wX6+fLIwotjJpZt+fN1nabu8189Jeb3rGHU6aTDuw19b1fNHmEh1J0Car&#10;98/ZxLAkCC7ieboyjoYPInm30XX7P96M0tDHCVYCh9ecw5dRDqC+KpoRwi3SGQhnkCCcyaXskOgr&#10;vxlnLy3MsAX7xXpWBMm7S/jpkcP0eHUciJyFqhfwe4x4TyqkoZqpOyj477TEzR+n6/7mdfe3v80b&#10;kvYUX8UhCKq+urKGlnRSFbmelA4s3yVnhvEpu+zKKdCvBjMQMDLdcg2TTgMcWTr+VwxaYdf2+Naa&#10;P9/evryhiiPwe/5miKtwjcRWq2L7PvvUHRqaHhT9cDZMjlWU09YBqro+1Ldw5n7niFR1WKq3kYag&#10;duIDtezEpgwvLPvdY5BIV6F5l/cA1bYAahciVcw+rwRUiVQdqGrC6oIjVQ9Uhw38xANVV7cOqpud&#10;KtmctE4d2/8BVCX/161r5//bSHX7lr1W5zZS/UKUAC4iUnWgSh2lDAZfFWu0spnz17io3CWSToWd&#10;+XtEm38B/FxEStdflhMZ1GekkqOPZdmQ1UUpTqTS+5U0q2ZeV9X2LlrgQPtg/Bxb9J8azk4iVMdz&#10;dhYwAOJpcKV26cCbv1Nvg/tPl93KrXut4hODzH/38H8MVHMwoprj4dGAKjVXTVIpQhXlSpHu/YD3&#10;A0TB0K78olU5UGXpXqT//wFQzf4KtdeXiV5fIRXvQ3e+J+T1rr/azbiPjli8xtIUqHLdH6Vh4mqG&#10;hwWq+2xVn/aILXORSuE+C+V4r6SDQR5uDdoDqZgVrn+hAa1zBC+4MFVHTOFK7ROPzfSoJc5HyjcR&#10;hX7spcOxmc4JPSlipCaYJNpCo4a5++qY+3WduY5mznHJZGc6yAVTUh+TOpUGlb041dHIgkuq8QJX&#10;DUML4IJHx98GyfP9RsXRqm16kKo5t5AShbOs5MEr9pZOhdn3fPjUz1tJ9xebnwk0P2I1eUcmWE5x&#10;YSdCuYKWducrn1r/p56z92+qxIQU04SIXifLBbhsfkprV9givKwOzfzZvSqqcuyc+r7NqlHRK6nJ&#10;soVhmRSAWEaW0szwSm9/fTBqQGA5ZYNU9DZs91Y3pSiWz0nKF5t2H7S6T4xETKkjPNXuqNVBqaqK&#10;7F+VV4Kg6qX+F5b+e6A6ethU95K78VTHxND76f7BvXvt2rb+g0qVItZePbv/X4hUh9L/E7YTcni9&#10;u3pYOci1F6NS5QmqYEmND00Usn6jJv7snqs0M0+KDkMUcRjC/wyse5c4MzXPVTKd4rebPXaOoVmD&#10;qkjnzj2UQYBZVcrZzq8klMA2XbPCFt3/H8jOqql6NVjVVGU3skSDAM9Tf/1tg5cauubBCduw55jd&#10;/CJgd/sgC9w70SLuo9l0vpGqYwF46X/gYRZ11QBNqsCjpPzUWsPuH24l0Qa4o9tH9sywr+z2Xp9b&#10;sSZTLKL+cAt/jO+lBOCiVEWuAlal/nT/fY35OFgC8D2ruiolAPFVz5n+Uw6gpuqVANSsIuo8VQKg&#10;aUVNVcuVAbrCDnDpPysYqUZ0nWvZuy608J5LAVemhXoDrn3nm+/l7y2sz1f2wFuzbNVeVVfVyFLK&#10;DBSR/qX3gaYT8kbKIv1fjTD4WiIojUNqjHg5ddZVLZsQTK72eKFHNLh8wuaxXaqNizVff/4+00Xh&#10;soEh/c+BLUw2JpU09hqQgtYIdGKHoCA1cJlFTkm1tjNS7XvGrpEkDk5geUVP16DUw3VjdfpE3TdN&#10;awU5qCqrhq7N80XK8/h+N9Gnmr7TaRBrQCwZ8YQ9kRdBbAaPcUTSTqv2JofaELipTFz5GAwIHw0N&#10;aySTXOKvDl1tVd9Psncnv23T4WwnxNCYol69GhpVGtfGKmiHyVxfC26/xQ4v1ZCMyg6MpE8aaXMQ&#10;zdaAjJrBK/DL0sy/6uBOkEgUqyxAVY4Gi9Xn6NfZvVeumanhDB53ymqU92/v46YqS+P4oUi1JHXV&#10;yCoILFFTdS6q55L+o5765zXVtoypNrOJY1Cb0/vkJDhVh5aIkFcrV1nlxRebniL/K+0Pzf736f3y&#10;/yWonrS9yO41qNsPUG190aBauop8qlCowu66KeOTe+HteUw/TzDDdm6yRc0aWixvTobk+Vwjw7Nq&#10;FmfuXKAqvynVSpMoHSxiLn375NcdqJ7cnmErGj0IgHqNKvmWr1SjClBNAGATHq2P6+RKB6jOQ4lN&#10;tpPH9mD395nnHwCoTgBQoU2dL6g6vmoIVF+n6w+v9LF3YQJMsAIPDbUm42bYjPRdtunQSZO77jqu&#10;qu9X77MmE361go8OtZyPT7CIhtRVqakGGlFHfRpA/S+Aqpf+U1N9mVHKXvGA6nzLxb/l7jWDuXSV&#10;BZh77xtrVzDWO33bXpeqnpAIipPQg0ozoDddfa+p+NcXJV+H27oOR1BFq8lwJWOjoy25czuqQ795&#10;dCkiX0Uh86nlVh1CLVglif4Q3QcnohSVZIFJmsqiiTUSoB2+Bb7nVsuGQ2zAkeD5+tBYKzxqEWpY&#10;K21M8m5bst+T43EhKDJ/AlXnYaUt4Ka1NAorkA32i4INj/PAyfP61hBVzaksUeOTI7BSfj0cAm17&#10;bc0hu3damlMGy421do6RTFwxzhomwXDp2KIzkLPPUrvrw1T7Fc2K9e9PQX1f6bte+7Lse3oOkgB0&#10;9i2Mcz+Ef9TqRPea2pHDtr5fD7irBB0MbyjbW16B646fUVAjjy1ld1mCKr2KRZWjbOs747yKtYvN&#10;vKLajDnrrBoOHgqsSl0JoLpI9R8E1aLN7J3XZwVBVVVoZRweqLqDk3JU48ZPnwGqGlFV+j9s6OD/&#10;C5HqUKSKsAki1Y0fR6S6cMuLBtVSWCaU4cUsjaHX7ffguwTHTledThVXWz62z9KH9bH5Ih/LlMyd&#10;jCIfC1T1edaRapqcSklZ5Mm0BG7dmlcGeqncoU2Wgfr5YqWfp0AVahbpfxIXcOzdtbEmQdFfDQLP&#10;ihX1JrMXhtMxr8V8/30T6f4rUhUT4DwaVWeDKoAqLYC8HFKd3phlW4IsjmMyXNOFpGidv76eh/DS&#10;B4ss3yNDLPuT1F8Fppr9f+afjFSJUhkC+DuR6qmaah9GLrV6z7FsvX51wJqz1zyLoBwQ6L3MLh3w&#10;k323dbfHDDhKjRJWgKKE9UP7k/p71KosL0qioTUMfHjWNyXpTjPM8Up7x3d0+qBEPUrFf915wCr3&#10;n2Zh3WExvEKk3IcUuDeR6xCmiIjcwsauB0yJXrUoEUQ4tSi+xnSWD96mb7iERhbbDVOWWPeZq+37&#10;9bttA2gq1oBSa2fL7S7PECXAA9p/YZ7gDNA9Tt1RgxWyRdHBpMci6eh31+xn7DXZLh/LtBQsiGxE&#10;pTlZuRWdUlvOyXirj65/HmhT7X7caGlyT6BPkTH0ZYuLroCHlkaHZU3tCbQLWJdyLSQ9R5oOjcoV&#10;Nw5y7cFRTQBQM3gP5Mu2jGEa6TcIVBNpbskpOMuaOIdm3NUV7OD0z91B4CJVIm29lm+8G2sVqjKK&#10;6qhUACoOygLXSIIsr6YqBsA59FTPilRjSktLVd1/jdG3sK+nJpwJqirmBUH1GJnHo488eEb3P2Sp&#10;MmnieA95L+ANvoBGFZUdspAXEeZQTfVi0//SV3a1kugmRtOwqnRVe/v25+Wu4O6mYdzoDioAX33M&#10;9E1lN+2kaDJVI46OhiML3HOAKvXXJAeql9oyBD1SWiOWwvgWtl+2gZQknk6mQFWRkDc+ebnrRs+7&#10;9QY7vGi2q6cezzQA0OX1Xy2slmb+IfDfzdTUvRcDqq/R8X/NctQdYnW6vu3Ur9wb6ebHiRScXxIG&#10;ZDxeAUgqyHRP/y8s/CFKAU97Ait+pf1/O1INjq1m7v63pfuv9B+uqhth1XRVB8BV3X/4qn+V/odA&#10;NQCQhhGx+l9G7u4VolaA1E9k5O8bz0ITtfcP9j2utp5K/X5KO/vc27p67EAGMjRH/tcXpd4HTcsp&#10;hRQ9zul9QqtbO7AVF8Ym1zA6EaRG/bBjr1Xo/aFlR2JRAO97BaDvNtciOv9q2XvOseyDYi27ZucR&#10;kPYDOH6UnKQpIDuUHNRe/ZoymiiLmGQLDCPCHjfPbvh0qXVfsNI+X7PNEikGCtBC3NsQaeoMBDz1&#10;Saho54WxmT87++Mzv/pnv81roQnU4/YetvFJW63Op8vtstGAqUZaR1ByobzhF51MFtrjJZ+4Fn2B&#10;5Vb+tWTkEne7g8HdYAes7N7ekrEiV09Cr22i02aQ0DS9BDFmOjR3LgTyPVANNPGph5lipO8AfzuR&#10;yHSZOv+UDQSqmoI7J6hSs02sdZ0dS5jnEZqCoKrBjH6DvmPslNIfHf/SRKiyUipVLTOoClzPD1TL&#10;I5IfAtVyJVvZrz97bB+VTxSoZe7+Hz58yO67754/UKo0UTVq5HDvNft3QNUhW3B5QhGyDuqIhmd0&#10;oWbnNP6T5mGUPLplLcvcbpnMdRJ19qoiISh5L0C1NJqqQ8d959XfnDiwFxX8jp7jL3VvoZ5aGL9x&#10;3mAiziQK4GpiyK4hy0I53X+VAKQDuRD7iITGTIts3uI6v5veHGkLselN4/epTqSR11SlmpCcne3D&#10;jC95JLQsVD/jceiCGPfpHMt7F5J+jKmG3z2aqSq6/xD/HTc1OKJ6xr0GADQ5pfWg7kNSfzSmUKmK&#10;ePh1K1BvsA3+YqF73s6+QeRw0syjsnGGKiOL4ONBHdfXZq60nMgL+jWa+hSjp09TAnBTVSG+KswB&#10;aqr+U7QqqFToAEQ0/diyM1UVYFTVjwZAAAANtBTIalDgA8vX8gMr2fY9u6L565arKTSvNvBau5JK&#10;d4Fm1fkHy9ZphmXv/AsdfgC3hxZsgO7zLKzHbCToBKpEh68QGfZmTr8P9/0AtX4LLF+v6fYDAjxK&#10;Y12UykGhyaY1k3tjuU2ElGX6ryaKLI7Fi5SFB86wNBHXjugFQAuoPcthNYymbdlphft9AqjCQugp&#10;gIdm1X225YAKFtEZvm136sJ9eJyDAX7AKBzpvWwIkUTAcw3HV8upYk0AlCYh1iJwlbA0gBXO2Gcx&#10;6EjXvIsy1qzNNiltlys17NAeDQJmCDi9q0T/qRIqf7QDrskUajHp3rMZDPlAOHNmvleMA+6D1iIh&#10;DBQILTt0wt5df8DaYOFyw2uL7dLBDGLwHHwYDjorGylcjdPHHBQwH3KM3miX9VtmNfv8gLvA714p&#10;w+0dHu3BnZb8QhMaR0SkUpwSN1sW0krvKastUxYw8GXS/j38HI90/Wpbce/tOGLQa2AlAbz6XkW3&#10;rvlL1phVUKMGZAp/Kw6bnuObMxw+6brWOO/vPJwXW79rJSt29qJUotOQ+4fKgaqphqxUXG1V2CFr&#10;aumoBrVUo52OancnNVo2EqW80nBU4cpXKAVvtXg7PsbwclGGezldk1SHMHvmhOetZAcO7Lfat9ey&#10;S/KctlMJOaqK/P8vg6pXU3TbSODCXe+un2BR3cwJwmblplpWgMpyL4TEEM4G1Sod6f6ry0fBukJH&#10;a9x8oqurHpXSj/OD5y/v/c0WdHja4gHVbRD5NXe8nItrlfNLzxpUk7goV0cx/kiKM79qXlv44E12&#10;bCWnFy/uDuyf51xVls0lCTPN/9NplusjFJBfqpW3TZ+9xvcpsvJoN7pN+3mZXV6nD93/iZbtHoEq&#10;01VZgaoGAASsoRUEWL/GVOnqB9ABKPHUWJsBXcsdXxo2kIKPI5eLVhaSUPY4c8s37bPSTWEFPE35&#10;oSGjqA1Pg6qfIQB/E7iqTQBVpqv8jqsqUP3MsgGo2RhZDbzoTVZlY/4/+7NvWNWen1vnH1bZR2nb&#10;bTpCy+8lbLCWn8VbiY6fWXgbfrYL0Wun7yz8pZ8tOxNVga40s6Dk+Hr8DMAuMH8PwLQXkeHLig4Z&#10;b+0dXH3mAa7zLW/PGfYdzg169IISj11/wta99rItriQeatZ2HBqJFIVHwwFrkRNchFrSuvHDXNPD&#10;UznydHc/3LDd8vT+xCK6/Wrh3QF1QD4cPm0E3Fq/+LVqsjmeLQdFr/kWoKGVTVQjKEdhks2TWLb0&#10;TZ2RIYIkTj4P0CKi9Y2UOAnarnTVcw+bYzGTZts9H8+3NrOTbeLyLfYt7gtLkPpbx+PZ7Z5nVrdQ&#10;rHr6ewStYpiuZpPNwU/qra37rFvKJnt4xhK75q35VmzITMvRb7ZlG458nxPwljYr0n7SaJWrK1F2&#10;NlSpchBl55S+Ktzmu7t+YDtUDOam4MQ50G5jAq7Bw5RQ0FxgkGI1gxfiASuTU2d/WUyUrX+NtJfD&#10;XMfBIZx5l95yHYBalHo2XX+n5na6Bq4Gb9ZWKkSpmvvv+KKd3I+LAFoRYjHocNmx/Xe7p95Q50En&#10;O6VSVZj1ZzlAZSgoBKrCi8ygKhwpmxlUIwWqaDdHtnOgWhY2UkwJNJ1LtLNqFVpb4nIME/UaBCNO&#10;3bsxeG47d+60G2+43s36h8ZTQ1zVN16fEnyDzr9o/jfSfxevnwJVZyzG/4ZDHi6HXUFMCSlV/bVF&#10;ddagygmEqV80zaqy2NKW4dS6+Y7OlsEmVWToVP7dQDm1IHzu58Gn24DEn07JFYyt6k1V2v5Xb6zS&#10;R0n6rcVvXd3LxVXy26+1r0R0V91NNvKSX2zODZXYLFLbUaTK7xaoItwys2pZS58y1FFWMoPqfAR1&#10;i9cfZL670Ui9G81UJzz915GqP0tQ1SDAGLu500f4CvFGq37GX9MU17GDe23nwjl2ghlsT6RDUzRc&#10;tOBS3YFEl08RIROl+mECePP/DAr8Kah+Cqh+jKAK9y+K/P818//TLHeTyfbA6B8sngvYZQauH8uo&#10;NwsLOnt/1V67uR/TVq2IfDtpIABQ6sjqSlmgO9ErkV8Y6bW/OyCqIQAHrHwsYHXgCqj2nm95AN+v&#10;0j1QdQ1It51OYp/dz+Iqc1Frmi0rShWgKjUk1f2kRLawCm6cr411XXAv4HDEIns7Y5vlROZNIBrW&#10;jSbZy0TR8GazAawOVBm79cFg8HXh404sdA18Gr0lug4bmABgraRTvoraJPVWwDRMGqYAanYGCiJG&#10;UTKQY+xEml6vSlSaDjt6pz4aXDmG/0wk+4tVeXOR1fp4qT3x9Qp7iZrs0Pjf7LWU3fYZz/1LDpWv&#10;EQb/Zj2uENRqv1m/x77M2GUfpfxmI5fttK7zt9jT366y2h8lW6V3llme8bx2lB/cwvY7x5jlPCap&#10;VIVSfKX5MBkA1jwcAvnxycoF4yKg0o24zXcOtScGfBZsDroUwaNk0YBaVucuItLiiNiImijZSwIK&#10;9n0qkpnxlctjbf5Z8Pg7ansXzrVFV1/JJKMHqgLU8wFVva9xXJ9rRvVzAcLJI6JpaYejbUAQcfVN&#10;lP6gUv0zoOpFquWIUsuXBHiLt7Zrq3ewDLQQQjcBamjp39atW2dVKldyoJqZ+F/o8kvtiy+mZnk0&#10;ZvXF8wbVE67STNdx3HTGVF/gRGh7UaAaCZ2qDCdUtCxV4KuWr/6i/TBjpXe6uPROeI6s24xpNuvq&#10;itRVdRFqbJEN4aT7zhHp8MauB1RFAVlasQBakeWwafb8Z44wgjf/7uvoQosmEhkkogOqpDpzKkVZ&#10;4gBoIId3u00Qij4SGdEt9zhAeiciKi5SzTr9F6iesSgBBFhhlAHCGVX11R9snd5b6E3FHAZQSfWV&#10;Hh7awHhlh9Z2OHkZOHTECXYHJTpt0JeLLeIxgF11VZpVfwWqmqoKvEB0CqhKdcrX4nuiVBbC1Te9&#10;/IkthBrnbrJUOY676okdduDYLkd938k/f5W0zUp3IeLtSHQKAPk6a1R1JkMApNgCVUV9WpQA3BKw&#10;ZgZXgDU33zct9bcgcIuS5HJA2/zOIITClUZmbceh2XEdjIpUpc25oGp52/7eZEcvcqDqvKrYjylb&#10;LHu3IKhC8fLRLAvrNoORWh0ELEcNA1Q7cN+eUkAHKGJoHfg6aCwXzQNKHRGULiIGogg1PA2haKXS&#10;CI/Ab41wwi2KECWcTXlgLO6p43ZTk90ZjGhpeIUk9iRTOFqLKB7bmFwj5ls+fKnyDV8A+FEOGbbA&#10;8vL5JUN5bbCK8Y3kABgpZ1ZAGm6pKFHZGFbIhmFgzhFYzKhOqnqpGmpOyX+d01DNDmUqJ5FrPtT/&#10;szejJs6knU/i55SlImoPtHZjvvb2LC+SqEOSev99xQKLveV6oseijKVCTSRLEItGVMIVcFQX16xu&#10;B+ajeeGAD+7rt1/YfA6xEKimSoMDYA1NwJ0rUtX3LcAF4rdpGhWllCVPNOcTZfYLZaxyV3WwklCp&#10;Lg5UuwUjVYGqAjwsqkuQ/pdoabdc19k2blCY4N1CgOqcPLilpKRYJENEmUFVH19+WcF/V/nfG5ML&#10;LjEC3WQC/kXvxVrlyKbnBtVQDUT1EFdXpTDNpIQ0ElUzUT3Vhf3QKqLVCazQwoaM+Na98KIzeWRd&#10;Uob05Ta7zu2WQDqhhlISVA4J5WpcLqtIR7Pk66SORMNqBUpVc68qYZvfIq3Xpcgs+qIGd1i8NFgB&#10;VXEh06kTrQFU57GBlrZ7lnIXhGW+22VSPJY1RHbVm5DO34VXFBNVAUWqWQGrNABUa8U+xYEr9wJV&#10;txhjzf3IAPtsKSxJ/X4oO0copsswZvec6fbtf2603V99ymuwH5EZWYYIkBiXTd5mRZ4dRnTKBJbG&#10;VQWumXUAGjONRQlAXNUA9dLAC0QvjKn6XiTCRLQ6T5M3bfj0ld4kEb/zhJTyGbRQE+n3EzpEFNd4&#10;Kk8NcQfI1naaBToT2ZHu+wCfcKK+cCJWf3fxVj1g9QOqfhpCp4A1GK3m5Ps+TtzhQPWoWBdBi9Dt&#10;H45gHtybIc9S5Yh6t6TjBKqqv86vXgGhnTfZHDLX8d4TRarjliDE3P0jF6kGuvA4iZ4DXaazAFHq&#10;qopSAwBrGGUMlTLCAdQIZA4D0jwQR9eN7KpJx/d1xZyPhltORjyzUXMNiKKE4n4YUWEEXNfsIzZZ&#10;rqFbAcWtlmPoJqJc1qiNTlxaqlk+Bg+cor8iW6n7j2eEVguVKO8++Dl2MX7sYtzvRiM1AIiHIU4d&#10;MXoz9K9NbvnHI4DC79MwQwQjuNlHpgDIy6CuzUQMh/r4I7z3kqF0Qj7srzrjLM/tfW3wu3PcllKU&#10;qlKSiGJ7Y3+2BTWvpNxVxEkv6tpZr/4EgCq+9sJbaM5yiKvUJ+Oira9Pog8hUXER/r0o9Xwi1ZVk&#10;h/OvqWr7F81wdCrR01RT123yqz/CS21vJWhMZXZTPu/0P0r2TUr/GZWXkzNRakyJzlameFOrc8fL&#10;tvM3VdxP35T6H3MRDPXqZcusSOFCjkIVilR1r1LAxAnjgj/0L6T/HqB6p51XWfQe0Izv0qx6uRcJ&#10;s1vxRORPxQrO/rv5/zIIHMin6ixQlcWsE5w9BaoUqKmjRFaljsKKrNDeGj03xXZD21KqIPsO93d3&#10;b7FlLV7APle6qQwBuGkQTy0na0rOFc5PJyOKzcGY46JKyPvhk+Mp2e+zpDYNqdWKqxrFZuP7IDev&#10;kbAE45PxT9dDh229e8aOEwkLYBeSbHe8REpMpJpNdCqNrJ6rWeX0VQFTQDUMMNXHug+gZHVl03GW&#10;stNzPRCZ3fE4j+ymOz7UfqJunNGrq2MAHNKoosJ2Hszm/UftPz01fQVYO2rVX4Oq//kPUasCZJtR&#10;MmhOOo/QSnSrd2zORjVHJCyCSymopBly9xTds1WpwXufJy7cbJdiWBjeEcDpSjRKxBpBbVXNHx9R&#10;qAYB/N0AVZpCZwBrsBSQA2B7f9l2B6oatvQKx8xVfDIOUFVdPOv3T3q38g8TqEpMZ97VlUhRmedG&#10;l0G/ygmecD8cLdIciGuHd80Eql2JqJ12ARoGRKlhPO5wotJwhhsiGHKIaM+AQjuJyTAAIRaEgNWJ&#10;ePNcW1PyaKtyASn4y3hFYYWSfVQiwIaWqRbNoQDNIckOqiYbMYoJLhT8HW0Lq+5cyOrl4nPZVIfR&#10;CAutAOUE2XJrGCEcMM0+krl8xKQjRouVIIqXpxnrygysbDAV8tKUyjNkueV8ZZ5lb/8dko7U0R+T&#10;WM9IN4QSroW2r+x7ImCj5K3V217FkdfdnPKVXqGDtmv6VFuEsWU69KjlgKrq1RvF9yZIWUw/IY5O&#10;+In1XmNHQ7DrBvdDUczTxLgQUE2m4Rt3560M2iS6wMRjJkqVy+xlmBqF0VIujtq/QFXXv9b5g6pn&#10;NFo28iX0R6RDAqii8Vym+PPW8PFhth8cyXzLXFOdN2+eFYSXmrmeKoAtjbj6N85O5XQt9oxfco5P&#10;zpn+nwmqmoTwWjbLYrfYtVVao/7f4qJAtTQq36WqwFO9EuoEL24UddX/3N7PklJ3O0BV6itRWzUm&#10;NuNw6NJyPI9SoHesBijFBMiKPJ5EdKoUchW8vDTpqiLKsqp7R4CKlJfIaX2/dpCbkQBksmQV0aoi&#10;29VRV1CzhavKxNWJdalBUNXVe1gZuj0xkHT49uGWnYkqfx0aVRcAqhFK/Ylymwz4wuk8axxRKdoJ&#10;WT5s3mDLmze2BdGXW8ID91LkXO3GJg9qV0Lt0d586X0isQdHuCGArEDVs01BqJoSgBgAORu9aXf2&#10;/9LWgqInKascI3Jwohw0EfZuof4kP2116IN2KQt3/G5Vu/Gz7QBlIj4/9cjsRHoRKFj5upM+U7f0&#10;MZbqgDVUBgiVAgDW7ESKb8Vtdl1oxeAhUN09dZLFXhnlpBezOhR1IHrAy+AHoDr32iq2f7rqfiqI&#10;uEDVvR4DZ1EP7fwxoPor0SnpvyJVQDUcMPVLFxZA9XX8yQKobwVe+t4CHb4l/UepC1D1tZOojKhl&#10;gKuoZc4pgSadqGdE9v4XRTWjOdeR+16AbX+e8zDAdhQpu8wJJwKGk7AuQYownFJBNlLzHABpDhn+&#10;Edn6iDz9LB8ULv+YLWesgCxRxjPxxc+HvbrSsk1KJrVfAdd0iWUfiNEfNeucrWEvSNpRfmUPylli&#10;HHq9iPngtht+3yQm+yZ4oCpN33vHWP47+9u0RaqMC8gkKeiB6tZPXkPpK5ogg/0t2Uuuiw2lpNRW&#10;iH4F0WvDJzjttrkavuhXa7q2t3hNGga1is83Uk2CApnyFGwbDDmVV3h0Kuhh+w5Z4+eGWyHm/YtV&#10;5/q/KFAVA0BCThJ1kmJeN8dIiiz6jLXG9JL5hT+Aaqhp9fHHH9P5P11PVZR6SZ5cFlMu2hITlwd/&#10;7l+JVEPFXUWqp0F1DXWyWtQsLjZSLQ2VSqBa6krKAby40XT+KlfraF98zWy3Djb+pqQi5P1z8Ifv&#10;bH7NSgDepZQArgiCKoIbf9HoEN0jsWJBl9anRpf1xuzKIooMwfkkGp+KcXZP7mcLiXzTqK2kA6or&#10;4eStBVhlYT0PbYBDyUuDoKqr13uHWjLdJFCNuJcI9DxB9XTEOslywASY8mWyixD3kvbLm0vQcygu&#10;zuZwwi+LLmixNAoO/PiDa8fgBuUAT5fIJyu2WIEniVaeoASQRaTqe4GaKKCa7YUPLCd+VPmfmWSd&#10;6O7v0hNx445UT7mAdq9OsRlTJtvJHQJW3memXtSllWf8E6/OsBxtKSEQdfppWOVoR8QHQPm6s7oq&#10;muP1AMxCpYDMNdZs/MyURRtcKUG14hCo7vmKC7xaNBYdWdfE1wKqSlM1PZck/vD1vB6zv3ZUJAeq&#10;vCSKWPv8TO2zI4LcXWg+ZQJVRad+NdgEqk7WUBxcAPIlwLQDAAqw+tprTFegSiOvFewIOSQ0/9TC&#10;cEnIRoSfjdcw4nlKC5RSwoj8w17g682gpDUHoNsSDXeaDrWMskifBRY+IJYx2CWMwzJ7j8p+AMO9&#10;sNEs3QdXYDRfk70Jc/kRMBAiBjMF1X8JrqixlFZotBEpBxrzOB7nNX+YAY/6UNzqQaF76HXLhotE&#10;WF2yHA70cCeUzojz/aT9sjRXCYD9eAWi7zNTt3ugSnYlRokiz7Qpw4hI0c2IgnMaBNVNpeBwc3jP&#10;J0NLatXCid0c1Yu6b7OlNmtMU8tT9z/fSFV0qkTcOjZ0buNKaLSpnFqitvCmDTvsnvu7WGFS/yLV&#10;/ilQVaQKwAKq5RyoPm2v9PzoVB8ihKyqp4a6/wMHDnQgmjn1l111+ZiytmZ1uvsRR3E8z9s5I1Xv&#10;N4f+T0Vmx6a0rRv3M//fC3Mtj6taHr/tmNKE30r9g/J/8uM+u/t/dvofhWZiVKXOcNRErSBiRUwh&#10;skIbGzT0KxeBHBBfTvw9UuND+NvMf/AeLDeop0rUGNWcdEdczoIBAA0rWQwA9CBFHo+PudwW1att&#10;tkHNMBgAX72FYIRObzmA0uFU00r0Kjh7izAH3D9/ppcQO3qXit4nbBCNJV/tfuiooqXqQJXuv5uq&#10;kuo/QJtphckQELk/+VVF1OfrsqbWhfLgG1am4XhbmPabe4kPs/H3udmgvbbtg1cR58a9EiBZAO1o&#10;6/ABBBqHAV4xGgV1Ry1j1+9WnZPY3wDuq7yrHF+VssQzXIgIV4taFSbPqhdwBEBjNazJFzSsPrLL&#10;mo23qUs2uhTsuEZwNWgA5/O3Xz60Tx+7y46kxDlVKYWvOsxE9Rk9K9Hyv4hOgRsIgLJEsyeCjyVg&#10;7e8SlAekGeSHzuR3soChBdB0/dpGL1zv1VR1aenK4qXc9d2nuHgCquegxEk+Tm636cynp/H+zb+x&#10;Jj5Yv+gV8ybdyB50wbb/OoXHBCiq1quUvRuPVbVU5At9gJ6iVKcTq8EG0n5fe4C1nfQOtDxQ9beW&#10;JCL8XDy7RD0L4JIQBmsiALD6oaYFMFQMPMd9E9wTnqHU0BCaWkOaY9z7n4a+1giZxeeCGrYtiOxb&#10;c6C15ntDqw0fqw7aUkwM6t3N5YAL/U1C4xLJeYL38VEOSbjLvvpY8NR7zbI9MN5y4iKRnZWNCDUC&#10;4IzgPlwlpfsp/wCqvrr8TF2+H5ANv3uwxTzc15at57AUOPJGi+NsR3fBQe2GrQ11VMBOvG2l9Wu5&#10;lmQ9HSs1/wGvuNdTOdPxjSst8dG6luiuB685FVpnXG9cX5psXBMZSYkt0hIrUQPn2tyAW0c8f2s1&#10;bhsyi9SQhmvHsIcXL1lt1//nJdSp+lJXJajKFKlGqr8S5KhGUiIUr/1clKqYSMAUSlU5YVAJItXi&#10;YFCJZ2zcKC+Fz3xTlBqqqbZv3/5PI9Ubb7jOdu3c4Y2n/zvk/xCo6qEJ5jxRgsPkrM89NczKOloV&#10;oEpdtXwmUI1BNNaBavSZPNWzQbVMRXiqlTo4UNXsb0lAtXTFdvZU4xG2D+KzxACdJicjZSdwOF3e&#10;4UVbUZK6J+lgkkSrzyEdp9lyUXI2wMlby8W5mCmeebfVsMMr5rsntn/hTzbr1upsLhpY8FNFiF6B&#10;CEsi6lZxV5ax/YhVO/1KR/Hy1Dg/mo6T5V29LYyN7kf5/xSoSqw6E6AG+Fh1Ll0gfsZTs9UfRcoO&#10;qD5KjROn1Tod32bGX3VU76V1iki/b7HkHsji0ShLZVPGUr5IbYwq0/pttofv2+Vef6jZbNBnx5LG&#10;PsLvfzIIqo1I9Z/hdzeiOQW9Khy/Kt/zb1gEotVhjQEPtFYr9HjHVgLI+nsSM3YNODb9mjHd7LMa&#10;pW37F1gI81rrAhCoKnaeidRjmZfepbkDGGG54qcuGQaoBpzeqgeqPsBVXXZ/DwBVywErUVfXqTZ0&#10;3togpQqxai5anVI7f0JS7mqNSmY95igfJB2GGWQYqzAGXEj3+kCilMZku8MvolwiCexmn+Pf1IHn&#10;CI820IX6rvi0elyiT6lU0dET3naCMRKOEf3ILaX2XuovUPUBqkr9feLzClgFfCxxfZ2DwvMsGoDu&#10;0Gr0jrOxEZXN9zSvO7xhHwMZvidhZEhI/ElKPIiM+x6n5h1ycJDdOOLjIfD0P0yNHRcILXGZ/ZSF&#10;wujihz0Eh9k58MISEVsE/7MAjSg1o7zF99fl+2lSBe4HhAWs6FFku6OP1Xx6gKVul+mh19iURrEd&#10;2GwrOzVH10KgSg9BwYYU3wDNZRVxESY62/wqVDV3sHNspy6BfvUfpqnOIVgkhStAdx2mgWuwwlla&#10;iX1Lv2ML+qvx1eF6fyc3U/UJBOwevE39ZpFVvLqVla06iCCq70WBakzpniZQjYlsYzGl2lnFUj3Q&#10;ee5klaKa2Mfve3P/Z4OqNwCAN1bDhqfsqUPRqiLXa6+52jasX8uPef2k872dR6SqX61QmJn8YEjc&#10;rcOrFl3kYkGViatKnYKgKpFaFGoYCLju5taWmrHTVXCPO4UgxYsHbduro6mBRjpBCImrnGv2X+pT&#10;Io+vhZOniGcpac8sLD12LZjuns+RlFibX+dmWwnobuLUTuFETgJQE9EaWMipu+XNca4XKlA9SXdc&#10;O2P2ik2W577+AOZZkepZoCqAVaQaAtXs9UZaOEDsexBBlHuGW883fnXTQLIe8fp/wOqGJFvw8F0w&#10;EhhEAFCWM1676NZr7cjCeKJZydEdIDV3hsw2YRbUnyeIVnTRSmO1kQBVker7p0DV/9xbgCoGgM8C&#10;FtRTG7w+03BMdhebJJi1bPd6W/rsQzYdeb2kPtSbD+12VJwjnNT6ejrIW2voNxbRgmhM5oCAaoBU&#10;2u+ErE+rWDlgpft+SslKU1edp9oATOfc+ygxPccA4HD45Xubd20FDrFzSMdxsKxxGQmHC+AaW+tm&#10;/MPivYvfWXISwfNZo48SAH0iTsDUj7+WvwvAKQqVS/3/BFDV6ZfBoUZ0XS31TEAVqPqwogkjuo94&#10;4T2cZt+1bM+9axEcVOGogQUAVWcN/hyA+lxwmo1Mwf/U+5Dv37EcvCc5Hye6F6gKSLVEe5LKmD5G&#10;O9f/CI4OuD2ESUv3EVJ6rHUCGEGGCVhRL/PL0+wh3teH+DsPcl+Pn60vACU7qUNmdPdIC7t9IGPT&#10;aFEg8uNnfDr8pnZ2ywtDLWO3K7a49NfxI3ausRUtnrbllFLWsc9TAVVFqhlMPC1BLSyuakXb/zkA&#10;GKylH4r91RbdfBWlgazfH5XUBKprAVQN2ciWaCW/ey1lhbiba9jBpQI20akUNXsANXLCNNT9m1l0&#10;tUFMU11cpBoD+d8FcEFQLV+SYQAMSWtUbGqzZ6b+JR7u3r3batWqdYaWqhpWAtWHH6pvu3eTQTrm&#10;0b+V/p96aJr9OA2qY4Z9bpGFn73ISBWVKriqpat2c2IKSv8FshWqNbPP6WDqKWki5LiUgfjbe2d9&#10;b7NrVGa8jjdP2o7nmP0XqMoIMJ37DLr6K6jFzqkaZb998b57s09sSLF47D2Wk/6vVaTqOp2IsFBf&#10;nc/H6UN6eXQjTTnRcdbPJEA0v+KhIXT+h9F9Dab+wRLAH9J/pWhcCJL6ywGoZn+A5hK2KvnqDbMf&#10;oQHp8D7sTJ0UVRzGy+lLm3VNJVvNY9aGzeDxLqgUbdtffdN9/aimwBHvFudP9tGlW0D8f4wLTReq&#10;UkiVAFyk+gGRKoZ/z3IxasoKH6tcjSbZ2AWrXX1TtSKxCXTp/b5slsXedLUlcLDMe6SOHVmnerbn&#10;j67vUXWu47R4u6Q5gNJO0oCqrXpNnxCwOtsVRYYhXqgaWCx/p6mu3ukNGJCoi1XAW7l79nSbp8GL&#10;LPQ4lW6myOWTLrI0GSRNF3vnbfY7so1ORcllD0fcFNMT7yyhvglAMlbr6wiodlZjCdCX59bZEWoI&#10;UJ2ljJf2uwiVsV1Fp1q+ZqTyRKd+5BPDVJMGUHPgVpu9ydsWIYlF+YI15pB5TmPBZASKWp9+B8sb&#10;vs5Ek4BVK6ADTw0mB6p8rMW/+QHVAKAaeAxw5f3z4/YQeJSMhtFlAauMIf1qSqkMcD/gisuEr/YQ&#10;C9ze33Le0dcuu2+gRTYYbjWfGW63vzje6jJB9Vi/adZk0Kc2ftoC+w2FLW0pDxMo8+AOHPdUfRyE&#10;S7iMzfME45og2FhCtrfo2mp2eNaPXpOSw+rAj1/ZwpoceucQLNIeVb1V7Bo1jpcT9abwPqVyPS19&#10;6C47tiEZoCYnUi9Ak108nnZdX4dC2YppKkbT5aB6Eel/TCTd/lOgipBKcT4HVG++urWtTPbqyplv&#10;oYBw7dq1VrVqVbskE/Ff0apqqi1boH+gK0AZ8r8TqWYOfzX/Tp/aVZyxbOBCK1O0Cal/Rwi3L1kF&#10;+VMFa6qn0//OFgW1SqOqofl/R6eSl7ejVaGpKq4qoKrZ3yiEFUpioxBV+UXrMWCqA1XN6qomI0rT&#10;sdUrbP4Dd3DiSrQ4azdHFctlkyL7B12g6WwA1ZIWAVirxw91abTt3GDLWj3P6J64rJI30/K0AGKp&#10;aaZ0aQ57Z7erQZ5QlAUMrd2836KfGgFXdfAfQNVNV7nleVa59J/amOT+BKjZ6wGq/HtM44mWgeOl&#10;KlhuhFCycodwAR3Z3+bDcNgg91gZGUbhzcTGT2jdFiTC+lnRHtNEJ2EBbOV1uXMoEWMDRKwf429w&#10;QXu1VSatmLAKQPIPZymqCqBmFdn8NZu3eU+QikSPVyN7iv4/fNWWlC/roovZ11W2XTPorjOnf0IT&#10;MFwFEvP4OHmLlW4DqLQFgESghwEQ5rrop+1XBKwu5db0khpYAGzgpanWCx8ib0xVoKo6KI25+bNs&#10;zs1Vs4yE3EQc78NaWSNzuKyAXxl37512YmOKCjLenuD30VqzepMWwjkFSDXxhSNsoBNpvRpT8E6d&#10;6lYw7XcGh4CqvzWrFQyAEKi2pF5K2u+WgLW5LGgAVry9fNRSNfIbeJYmFSscL7AwcYGpp/qJLiMw&#10;cAxjMi7sIco7j9KZx0fMKYg9Ta2VOqkXraoMAHjKDofPwwHVCDR0AxImd5Y6/DugGqAcEKD27rt/&#10;KEA60PLew/j2gwPsmufG22MMbHShaTjx66X2XdxGW0A9PnXrfnR+D9s2rn81H50bgGDUvTRcp+7y&#10;hXe8Ms4W1L3TkoMZmwj/en1VHhOozqt1rf2eQEnMeWEdtz3vvW2xBB/OkjpLEXFZGknrWEwcaqoy&#10;A+QQXMakVkLLhs6N1fPT8jQf9mBJ/VjjUdRTW3tSf26dplT9oaaqmX+WyobSEDl7TDUmEj3VqA5E&#10;qmg7a6KqOJ8Xa2P339nNNm06TfwPAWsIVJcuXWpRHAJ5z+KoClR79erhgeq/Z/znYsVTYO8UtIOe&#10;TUti19qV5VD/hxdWESEDNavOF1RLV6SGikpVZBWp1UD+r0zzSw2ryu3swWfG2s69THeouKxrUWny&#10;oW2W1PlFqFGagNI0yLm6x6jpMNLqbDsA1PQyl9kyUp6VfTz+p1byKz1sAfbIsofQYIGaI7LwEH81&#10;qenDcFU3eGIQrqZ80HbuOWo3tqRBcAcuAErDQo2qzPeAqWqq4QLXB2RRTdNB6X/d4Y4Sc2P7D20H&#10;cmxOfkORqsAG7dgF7ZvaQsRi1pdU3YvHHInOJc/1+3uJIFeLKUClUywEIhHRlJ5/F4k76nHhTxDl&#10;SLVKwtVOEpD7Ru9adu7D8K4KNH7d6qBwtVX8KZ6HS/z14cFtlt6tLbW2SFvPobKwApSyUWyqo7vd&#10;31BErKMk8cBRu7X3p5a9BdQeAZUDVTrgHUi3mUpSnTVzOcAbCYVI/9I068bopgeqPPYgsXRf7Fyb&#10;c0s1iOd/fdGeAlWAQILICXzvkvr3YTCW7kDVk3BjOostehcGhL42AlUiZoGquvtBUPWfqqPyWAHV&#10;EKAGANWAvLoyAWoYI7wBADUAoAYQohGg+ppSc32Bw+Q5Pn72U8tGVBrx6Bgr8fzr9tjQX6zre/HW&#10;+YM4e3TEjxb1HO83ICgeqZ/XP0AtNTwYjfo4+PyokoUJVAHQCHQfIh7hc6X7UKT8dQZQq3/ZCj8y&#10;yGq2fs2eGTvdJny92Gahx7B2Fw05NRfPiLvO/kRvqJbSVtWbGRhxKSxOBnEzbR5eUyvZ+wou5DWV&#10;5pqADLlwHS148A47moFMnisNcVCNGmGLJQLP92YFqunSBVD9n8zO2VaTPa4EVBdRQksayESiK1Xp&#10;3feomBmM6N5wRw+iVBpV1RGm1tz/xYAqHNWYKCLUKBTzJPnH3H90kRb2PBH8EdVxz7qFaqRff/21&#10;FSlSBI5q3jNGVMVT7du3t/sp4dy/1P0PPrAgrjpQdbvZbM2qnXZLTU6RQm1QhkHI4IJAlRQAYHWg&#10;SrQaVQXP72oUr9FZrVGrlyVQv9QjIGhywKrp9O2oS8WXh0sGKVxvaFZvuidxJo8jRuy4MNcCqqmk&#10;uQltnsfniFOUEc1148fa3Ioxnug1m00Xs7iRS0mREp64A7PANDcS6ZGZDtghhIzr9aRrq3pWSE/1&#10;bGANgmoEzqv+B2T695qF14dXqCiEBsNVLd6xzYCzrgEXies1/X2HLevXCYoXwhYlRWUR8Z2aF9Ha&#10;9LqA6sZVjmLmpAgBR23VF95m5htLluxPEeVIvPoMUH3PclASUDPF13iydf1ksXc8nlD7T6pIPP3U&#10;BFtS7x4m1WQBzmRNmXy2pOG9WBNTqEfYxnWP+XtArLV8b67laEYk3J7UnrQ6ACXJTSShwSpg9eQC&#10;gysYtQY6TLNO05a6Swr+htc04dfuX7LQ5tAwTDwnqEoQWa4M0vtkvLLBQxw+61yd26sN0cPj5ag1&#10;jJRfpQl4sf4OcFU7AKrShm3H43GNqbMiVEWpLUn/4aSGIlRFp5kB1Q91Kuw5xnydQy3Nq2f5XmrW&#10;eZ4Ya/f2+cS+ZIx3u5IMHoYOuK08jhlrdlmjcd/Y5Y8NtbD6wwDfVwFVGTmSSWDqGKZo1dVNxQbB&#10;ObfOYMt9d28r8fBguxcB9F4fzLGvlm2wNKLPP8RZij6VP7vJOh14ikRVV9aFoY+1ggd0cArS27OH&#10;8Jr6ymZff5Wl81pKO1Wg6nSEpXfKHlv2wiN2ckuah9qwP9b16MHrXchpAmQ98SZZTckzeqCaKmcA&#10;Mos55csgiK2pJM/jyzWruMUu22wVarRD4q+bFWWFxlRD5P/zjlRdQ7xtEFTRUoX8L0ZS945veMDo&#10;nv/pWyhSHTt2rOXLl+8PoFq40OX21ZfT3A+4Rui/k/6fBaq8ac7agdvO7YftQRouUYXbuO5/jFbQ&#10;Kvbvpv+lUac6G1TLVO3LSUZZoEYH++yz2R7nQPU97R/p58z52lbUuNID1UyqOX/25q+HSrUcbl5C&#10;EFTXkU6nI8oyr+EjdhTVHr3puz792OZXIxVV6i/OqpMURF0HkF10b007nJbgAF1kJilbqgrQdCQR&#10;Ty0cAM4RqUaomfWAVxsL1Cd6ZYpKltVFHhlpS1dt8wIL0Tdd8++A/fblOzavUjk6tKrr4pVFo2Yx&#10;dJeUDm34smboVZtSY+uk7Tz4u931MvW+R8ZZtidoeDxFiqmG1alI9T3AVk2UdyxXs9fs0xUqvuvv&#10;Uc5QoshzOvT1VEYXq6OTSTSPEd/K6Hw298ZKtj+WBgPP8yQvuk5s1WHfTths+V6kEQZPVdFqWHtA&#10;xtmwyLI6CKwhJ9ZgEyvQfpp1+CTOAY/IT45FwVPdvyzW5tS6BlDNWk9VF6vobs7mhvdl+dOPOw6l&#10;iiYhUF3NAXPTQOhd7QB26FP+9gJVcVAFpvybQDVYR1XKrwhVgCqrbn8LL+13tVQaU0r5FaEKUAPP&#10;f2I5m7xhORqTomvstwlUqCemWC18npbv9NTrvdSWJf1fx5dADIrX9b156+zOdu9azvvITHB1UInG&#10;95gocJRq5LJbZ4Tlom56Q9t3ref7i+y7lB22gRcppIbmsWwo88gtIShVpyhf14LDPZa+98w88gz8&#10;cG+1F/4ctT3yeqtWwUWmDlQxUvQcNDxQTe78AvHKRg+bDxyylS1bwYIRoJ4LVL1GcLJrHvM+OTZH&#10;CZtXrZLtmvOF+9ue96sHqu9/HkcW2tpKXwVHFQfVEtV6XGSkSjCXCVQVqUYVbmZvTkbDgJsnE3T6&#10;FopUO3fubLly5bL81FFDnX9FqaVgFi2JX+x+QMNHF3L7G93/zDVVobfoCBp9o2X1+wlrg/5mJE+i&#10;XHGdEoyMQatywgZRlAI0Pgatqgw1Vemqqh7i6qpBbVXxz6JQ+I5kya9KwipRVXq5aLUU9dUiFTpY&#10;z/4fu40h2swx1+Rg2HFjqi1+pJ4ruqdnUe8RyK512pGIHesEpSuZDtFZp3XcnbfbYaU7AtWFP1NL&#10;vMrWlFLN9QqnEykRj0RO8gW3XmmHFuGdRVTg+KpukyCwO4V6IQ0Dl/pDq/LTsPKrfqoV1FYVJ9VP&#10;VKrI1JuC0Xw2XMP6Ey3PXX1tNBGcS9iUYjsbYmaOkpfY4lq3O897WVUkY8u8pEK0bXvrHW9U2LmS&#10;crDx+i9K22pRjannEQmFUbMLqAniQBWaD1oAAaX+MAICz0yxqzq9YatEpeJvHVPDSycD42HbB/Qi&#10;OiWSjy5jSyozuYSe7HJKJdsmj3JDAAJBNRh0XS/n5yt3B1xcXRWdUkAsILAKelvJ3jq0XHMIgA2H&#10;UN/iw1hX6zsOSHgMcKoOSYtt3u01qalmTalKgYesDEIMgGWA66IWzztdUAGNF/SetMR9h+3afkSd&#10;bbw6ql8gL7Bvo0hVvFTKApqICo6h+lsRxWq1JNIOgmoYoBre/DOLgJMaQXMq/HmUvaidRtDZD1ct&#10;lcZUOBSpKq3G2wws2gURR9gTGsj4XaCq0Z3DlFTYn54dN1RoCp1DP5xnMU0YZX6IkgA+Y7mplVZ7&#10;eow1Hv6Vvbp0gyXv1xxdMOt2F7I2hA4egAjWi9NmcPX8kP2kYi9Pt8xzHOZg3rvajm9JssNrl9mB&#10;1EW2P3G+7Vs61/bFzUaR7Vc7suBn2zGkh/3KBFsSDA8JUsu0T9fGRnXpkfxbM4SUF9tod+ru2GwJ&#10;TzawZBq36ZSEslYR87K6NFayPMeY1kovhZDKrTfb/vR4Hin/uYjPg/e+I76wYlVoUgGqJapR5pMo&#10;dVDt30WplU8b/WmcXVgRLbwIjruL916OJVwp6wI4PmdEtVzp1hD/EXdCNa98qeY2f1a6ey6nRTtP&#10;w6Mw7KmnnrKcuaSjms8K5i9gBbjPmyePVSgXY7ELF3qgqkjq34lUz8TqEMcrFEYPRQKwDGpVjqcK&#10;naEsTauypSHiUjz2QBUwzQSqp4A1k7aqE6OF8FumihpV8qyhzsIqVqmL1X9qqO1B8Rz6MJEqWxmC&#10;5gkaOiu6d7IlTrosa01HdTr1Zmvs1BXdiURX8XPx11xrhxCYEKjuy4i3ubWutw0liFL5ugeqNKvY&#10;KAuvI2r7+VNXl1JUIIqR9v2Ujxdazjr9PUDFp+rPQNVxCRWl3g+43j8K4r/oVfAO6yKkctcAa9Dn&#10;a9vt9pu6ojpTiT92brGUZs0sHl2DlQD88vJ5bfktNe3Y4jgvdafedZRJKEUpr/+43PJS23PNEGys&#10;tfzirDIM4Jd6lTMGhPj/1ATqfdNsr1OK9iJuN/q7fbste/ohS8YRYSUTZ/FYZWSQ7qVSE1vevAnT&#10;VZu9podUfUg7t/Mj944j8oPUrvQ/vBXUqjZB3qfqlqwzgBWQDW/9hT3//kI3RCCRamegx+0QjZOF&#10;t19zTkqVOsvJvCcb4FYmEL0v6NiGHyYxVqDqaownbcmug1bjFWqhAk0oX34A1AGsA1VFq/pYc/3B&#10;RR3VG0WFmwqohkHyDydKjXCgCqAyQaWU3y8DRUZ7/ZQAcsKmiHp2sn28ZJ0DwWNKv3lZNLbsSrvu&#10;dVLzTHoVQR+k4L/PSttmjw6dZtVenGydp8y22JU7TSPp7vcEAdWrZeofPA6lY4WwvPRdKQOMj53r&#10;UZqKZbLwC9vz2jjb1L+nraOMld74MVv+8H0Wf8/tjnK2CGGUWAjsi66taTNvvIaGYE2LxUl4Md5U&#10;CjDUsRe9cDXv8xosv5dUQmOiXTM7BCPjBOUgW/QrHNVbnCh1Gt+XpV0KgYsU4ASsEnnXUM4qSldL&#10;oSUdofbtvGfdpAlHgBxDOr1lRa9sYyWugpNe9WWmKAmiQqBKYBUlwXrwwDWyQ6AaAlTuBajl4L6X&#10;dfP+gGppJqjo55Qr3caBanQxJP+qdrD0VLUvFSEHybGZYGzXrl124403Wh5AtEC+/IBqQXd/Se48&#10;dsfttW3LJjXXNAGWdQX7TGQ8/dnfiFT/+KOZRQk+/TDeKpRpyunQjrpqNzcq5nQNLxpUKWZX6WY1&#10;bmprK+g8Oz6nunGa9iEy2Pr2FGTFNJGTdU1VEY5srJNc7RV+ntJ7LtDYatVs1/efuK17bHu6xdW7&#10;y9JKkP6GQJXSQgprbrUyTDhNcn9TUYRm8HUBffVLuhWoO9ClcWeAanCy6pQTAJxCTb746zJ5pWkq&#10;xgx91Fhz83mVpyfY8s2K4byr64jKKhDxt+JguaAipmyaAEPnILER89ObmOV2XFlIVVjMoIlsTUd9&#10;z+giXeczQBUGAA2rM4D1yXH2yPjvnJyfNrfUFBRxoxRss5+o67iL6tyuIDJeq9SQg+rXhg/bsU1r&#10;vEharqWA4VaujfqAgq8lYAN4hbegUaVIVST6kBNrEFxdt50VBlWpCXVf/e0TilSDCkGH0xOgR13v&#10;OsVZCuIIVEn9RVhfitpYfM9OPAGBsycLqRQ8dvt+ImiAUMDpolTSeoFq6yDJPwSoAtNMgOpDX1Yp&#10;fwAwdY0plkj+fkRnfFrPSYQGUKUEUBA+8LBvkoO86WCBXycb4jYnf9tp+7dq1l4XsepUrgDvgb6j&#10;AnJWUodfvV1VZe92kmzjRHDIQkmDSqUe7UwgymY4ymuFBsThxb/Y5o8mWEK/l2xB44ddsym2emW6&#10;63CpS1IL1eQSEWU8jhj6eAVTgSu4T6LEpbWULCQBznWiuv6acOL1FrVQ+rTiqSaXp46OyNDC6lE2&#10;70bKQHVus1X1a1vCtdFIZRZ0jsVZd/9pfDn9Bs8yPkOj4DBuVrWElrQ3aHkT1GDeuOmQ3Y9kZdGq&#10;7TwhFZn8EURdHKgqOwZUaVKVK9nOyhRrbg8QsGzbQoNbgyZ/0tpLTU21MljC5M0rRapQpJqfSPUS&#10;e+Kxx+33g7xLeszBsstfgec/BqpnC70ui99kV19J5w0/GElueaCaOf2/0EiVWgt11bJVX7R3P13g&#10;zhun5RoE1YP4R82i8C6rjaze9NVsIL3Z8uGR+n8y0V8qKc3iShVs09sU0mX7exAvnheeZOMhKaiZ&#10;6KC5oFLP+Zzua8cyJoqtiQ5ciYIIaBYu22bFHgRU70aCj7rqqUg1NGEVEq4mKg2oWUVt1Ufa78jb&#10;9d+07ESvhesOtvd+QbjBC4Ed2V4EpkNzv4M4XdPWcHEsZkJl4whSs4O7XEooQNzLRlFqWZM6aQDb&#10;6rBglOoiVTe5cxpYA5IEbDjOanR/11KDHlhH4NuqvilfnNQB3ejU0qQiWpXpYQaNvMXUxJJ6AV77&#10;Oe2DJRfF52mUe24cSIT3IqBKpz1bK2qqAqnQdJKA9awVAFQbvjHX0Z4czzcEqmuSbPE9N/0tUFU9&#10;VYT1eABiWb+e3nvmar3eSzd3yz4r1wmGg4CUhlSgjcS1xT1Vyh9M+0NgGoxQBajSmPVLvJvlA1id&#10;POILmpjSuCngintC4Nm3LNeTI631G3A/1RtzzSKyFrkyaIxx11ZLGj7Qvnymof32ORkNmcapC1ml&#10;FoDzuPasQlKVwnnvDkleRK/FYdD0kNvZQThlCHlHmu2ePs3W93nZVj38mCVXr0F5JtIWI3yyVKBJ&#10;kLCC2f0UpglXwt31bKIZOeUwFHNFK4XPk4Mrg/LKBg7JDbx+6wHedUSm0gt2WgoEG/KdSmHPpzAG&#10;nFL6MksuVRBQLuhM/ZZWuMwJWJ+r+y+rm5VizFCbzaDxuLh8pK0dxJ51tfvgE+cpJib/Ztfd0Q1A&#10;7QKwKiMVqJKdXlSkqihVoCrZv3bM/D/rSpJHNDToej9nNqoEhDNnzrQCBQq4RlWB/IpU/z/y3gJA&#10;6zr7/p8B7LVbapruNEBRETERAQsMLEAQREGUlrLF7m5duwNpZobp7qK7G/T+X+f9fj7DgAK76+5+&#10;3d//2X37zAwTz/OJ87733HPPVfrPFNUjj7K7Bg9hRBzNCi4T+f3P/iMA+09HqlWds/UHli/dYl3O&#10;g/fAv1BGBnERAtWQtCrEqVZN/6VXjYpjhXjV3XpVQn7C/6AK6IxrJbVgJMJd4953hWjHo7mbkuhg&#10;UbHF97qc4oX4HDmX//HJ166sdjw/gRWwUK8yF1UabXmFAIptJer5db2VjhpCQehUZ4mmES2OdAdU&#10;kwHVrLHqMtL4Di+W1yOfbq/616IlRKsahll1WDCqOohUK/WqcKlOCQD3WgVUD4ZnPfHSh+zNaZl+&#10;ugGb43ZHAWy2LfHfW8JZbZhYwLQCurrWMd7Xdkr0j0sW2lpVhUsXbLXmWCSGqRsHraNE5j79DwGq&#10;olVWtT6AbJ/n7fibn7Jv8te4fVus31bNRZKV4dcf2ZxWNBsQCZbii5AXfZLNbdbAVn6IsbAcs2Qq&#10;DDDo8py2aK1FDHnd8ZCyyDtokPraZZsXtHyGItaqwHrHp3bNy3NsuQrW0gVrSqwCuQX5gGoHyz3Q&#10;NFVNzEXmVa6NUJKdRyf414WbVuBQ9QuO+tH3oM0VYMKhVqNDqvogAJJZXL8DVaX8A+Q+xXsARH2U&#10;Cqg6sb/0qCgA5EMLj3pQ33fscAT2vR7+2krQM7kikeuNFxm1ltexDo3vM/ZT+4Y2G2ej+KbNLWvI&#10;ALhMaKVdEp5v5LgxJ0pceCiAXc9X1nLsZRPk+RyUGGsKbd2ML62YdD4FyZhMdBLIwJLo0S8CTBfW&#10;pQuKUTKlAKOyFxWaJA8UqJYRCFQQqZZHnMrHLCJRF40Cvlr6voLYE9yYIN0LSvsFfAowBIIyq1Fj&#10;TLHoAHxVJTmU5KpQ/f4yInJguW+KrYS/pd5/qXB03whg57SIs5XvvcLx0XSGUMjOe/1pWpE1aH83&#10;zlRjrKYbRc39rgWwRnDvR5D6B3OpgvQ/ph7ZLyuYS6XUf4/0X7p4gSrm1LEY5kfXusEee/Azd4/K&#10;GyJQKlUFwyeeeCJUpNI4ah+pClC1XnyerFT7n+oIAtU9S0r/CKbaPw2qe/9WUWT9b3vKok67yVX/&#10;41yk+u8E1eHWlUhhGdVWn1Ip7QPYtqy2/LEj0NLJk3PfoFrMBahIRyAp7idPc6jgldJxP8oZooon&#10;NwdAtuSJ8c6pJw1HdI1N1lQBiZqTAdrUO29x36eiwVYXMzMOhLS9/a0AZWei1X8EVOUiRP+2N8p4&#10;FdvAJ61e72ctsZwIVA/Xju9bYRe/+ZzNxnG9gggjieixAO2qrVoWAiTSfy5UCrR2/cOk2DJpUYfO&#10;H4IqGklANfwGdJFQABM/y3LgyPQhF6nqRt+Wn26Jl3bG+pD3Xf8EZDQYdHfqaNuRPLmEVK4+XFwq&#10;YTzJTKajbqEn3fmN4us5SCk3QCYKIFiSLlVd6D57PDfLljpaTX3/Pm3fubjIki4+54CgWiCHJOQ/&#10;asxQe3Lh0w95UMWq0EnCeF3fF62yiKFE5OhNXaQKj1uDGVzhFKJcQaoqhxoCVBmkaH6XM0sRqN7u&#10;jVCqUfU/CCeqw2563Q69+kk7e+hrlrRwo/s7cnva7uRo2tZW2ZLZn9mMzs1RiRD9CXjg5OezEf5y&#10;bhsremGs7VwqjwL9rPeOwNjR++LqaCpbKCyxxW89Z+kDrrEZ7ZpZMv3yRTUBxghFnSdaahMGVTZU&#10;RCkuVNej3+i9wYkPImTgHSy5sWnp+7T0cxkN0fei6pDVn4IL/azuF+lLFbFWROBaFRnlPGtd5Mr9&#10;4TTd6LTVJXVAv1sNBQRUsymAaYy4ssCZ6I/lJCbKzLUlh9raX3trDoHSXXZaiwlWq9kEV5SK+tOg&#10;qlFO3vIvlrlUjeL62ldfJIdAVfnVnqio+sBtt93mQFXR6lFHHmnHAKyKVE864UT7+ENRglVA9R+C&#10;0T2/6U+Dqn7dM09+ZRGn9SFSZaSBdox/G6jSCNBwjDXqNNKSUrzcw1WjXSVxi618/w1LZbxGAKp/&#10;GK2qmg+oamyEG6sr0TMXTyZVz0yKNLaM6qmKVe89b/NaRlsys3vKqIqWOSMWOCnSpfnX97DfVgBq&#10;DvtCbXxUGi67l2gQt6r9gypACqdaDVB1DlXdXrDqlz9vh3Z50C7BbGQJpjH+ChBG8J8NjEMeeieR&#10;Cgbc4qcwVEnqdLrtyvDzy0V/7BQfx4fPfZVpf0NOFU5bZACsYUSrjlMNLbVNVsMLIAy5VY9J39jq&#10;baLut/KO5d3KxcNQxcK7BtKmS/RCyhfPDZXW9yb41qXqwyFQlVUa9B5/7/pXv7ODbqKt8g60n4Mo&#10;SjkXJkWtQZqtXvoqAKuPqapf8sQ0W8RbkzeuK8To7S4ts9TLzrcc/u5+CyEhUFXUNb8B/eUvo0pQ&#10;6iyu0v/fPs1eajUHEZELPKElwu/8FNs+wFLGKL/jUIlGiVAdqJLqV7tdM7wovEnoD6CG04J6KO/x&#10;b9c+abEDXrZvSVn1egWoO4m0d+hvo23eSXV97lUX0iCC0xPHrIiq9wKASpFiCq/1++Z1be71XWzN&#10;319zzSMate6kV1tW2a6UGVb+2ASb1v1Smi3iHDeaAxeqqFCSJJ/Kn2SFAGEBQBhY72mTF1BmA7BZ&#10;aK+1ckMgG3xPVYs+AahGSMvUXUAptzZ1C0rypKGZilx1rSvYcNV7aKBs6DT9jXyXAR54VJGmZPhC&#10;sI+mC/h9cy49y7bmzuGoaVqFogV3cdu4iZ/YaZgnndZiMqA6MQSqNPz8qUgVLlVGTrUZyVRziJ3e&#10;ZqDl5/l7daecsfYCxVWrVlnHjh3tiCPwUT3uuMpI9YjDDrf6VP5zsrzlqLJiBROBnO2fwdZ/C6j+&#10;wkypBlE34616Fw0AVOYCt6o/m/7Du8Q2nmintRxqb7453Z2Y7equctzjVkxGZlrWGa0rQVWdHHvf&#10;oE4iBajK+q+cRoAs9HmSVuVriByk/M7Scqdl2/LDRzbv9Aak20qj1N6qC5IogQtv5uUX2I7yskpQ&#10;lShYwfKNk7gZGV1xQFAVr3q5bP8kqXrWWbgdgRzrzmemueKEiDoxta5htTjPEi6+BO6MjrGY47mx&#10;jobbirWl7/kd1Ln9UDjSjR6fv9Jq3yD9o49UnftRFVBVh1UN2h/DMPkIQ6/a9OZXLI+hiqr9QyQ4&#10;jlhm1BtepWDmus5OtDmNo23Jw4+xz2wmluXvcGEKuJLWbrSWI5h/hKdo2AC6pQZSWSdSDXNpNlxm&#10;aLnWzyorDEF954e+swoCfHQLDlRd1MdEhfTuF8Jj/yOgqkxDPHisLXiTaZ/iSkQjqF7EZ++lLbCT&#10;4dGcaz8rHFqiBtZ6rod/Lw5VKX8AqGG3CkgFqESqt/ExrajV+75tRzCp9iQc2B6ZXeFUCwqtf4V+&#10;2clkXV2Ev5aV02l3OxsukSIaYkV1FfJ9JVLLBMTSGGiYDXCV1CbTaVrPcofeYlsx8NmSOtuKkC7N&#10;P/8Mmxd1AgoPCkFcs8qiCrCbzAMkVVDNk5aU61PXa7HjP5XuSz8tzahSbIE4gMfK09ho+FA5tuWS&#10;vueznGCfpU1ZIC8zoTLUJEVcUxrXLsB0ShhxsfXFy5L2K3LlPWiaRpEyOu4ZmcHn0866v01P6hpN&#10;Y1VzzQIHqmzKN1xO80iOA1X5ZvymQIAL/abbnrPTGg9H9D/FajWd6GbSuS7KPwOqUSiNFKnWhio8&#10;daD17D7RNqz3dY8df8CJZmdno0aKcXzq0fCpKlQFlf82rVrbMsbXu2w4BKr/J+m/UuFSDEbObD2Y&#10;nUKyBnYNVeIUrUYgscKWK1bO3DG88VjpVdGtxrHqUcDSWBXWHuNVxKuGUoLIZkgumkyx09Cr3n3f&#10;Gw5IZPChDh9n7LKiwlKuu5L2Rezh4JakQRW/U0xBo4SLw+3smm/uvqb0nwtRHB0XVCYRQMqZTW1L&#10;SorDqo0Zc23O+eo4IeKoK+F9jOviyWKlUDTampkYkrlI8uLHn9z7FBZ45+AOdCE0gMaqXIwfwCWh&#10;8SqYCIddgvXbpZJUPY0HAJIqIlT5XlanSHXcBaPs5a/931aXjPpOBHZbpn2PEXdLy5DmD36rLJo0&#10;kN0/d8TdAB2qSBVnqC4rha5Yu8HOvAfz4p6Atuv9R06FTjVcvedyREJaVYMo1nmsYk9X6ypaD3OI&#10;+FX7J+ryXWLEj998Ytkt6wHemBUzrmT751/R4bgV/1ZNBXDiK/uZ7qH6Nz9LRxWgqmo6ZiTVBtDi&#10;iYBees9ghQvUqqwwwK3jlJ9skfOmcJUa5VZkz0sss9cVRGgHBtVC16dOi2qjhrb8I6wJOU666DXK&#10;W3TG8/NK7cgBTJOlKFYDDldpv9z6a9C3X10DD53jVMgkJXgORabVJJ8SsGKPGA7I1rjpHTvmmsds&#10;1AcoFni52sTFeUsz6iJNIviK0WMw24mGn4eD5lpS+q0heoWAXQ7Xl+R7Ar7FgIw46nlcQ+kdWltq&#10;hzMc95oC+OaTFeQ1OMqySO+zMczJAVCV2rtR3ABcBdxpRcSJVkSbci6FqYyI46nyn2AJfDxXFA1c&#10;/5zGEZbQlMJQc7j3ZpG4qkUjm0IaFxdrqXUjLLV2bZtNdlZcp46tOg2AFeiGrPpyiUjVUZXDJpBN&#10;QaoU6qeCa61MmxxRq6JcAesBe/8B6RK4bv1egX8G917esLs4cOLvtZNipsIGuHT5Zjv/csC02TA4&#10;1dFWyw38E58aGksd8lCVnCrwT1XdJQaciKUGI9yIEYZoTBNLI5uUEdfnuUEEA0PRyMvcaez9GrWj&#10;a42mcgIGFwBJAx6ajfXRh+/b8cfBoR51JEWqo/mYaBVgPRJ51fVYAW5X8dDto96c/195/BsiVRgi&#10;ZpX37vko7WEaraKJhiFQxdswVoWrqjOrQqDqDpZA9XczqzjQ0qu5qiBNAI0nW+0G8Ko9HrDl67xW&#10;VOL3X106RefHA/fbPKKCCpH0RHa6EASo2pmV8mjstOeRpKfTnHO5UCFF4evJLSJs08xf3HHbjFtV&#10;Yo9OVlH7BEA1GtCNczt4BilYBnN9ts7+xlvl6YQ5KbvZ4+8yY73jFAvvQgTaFUC9mO6ZSwSs0q3i&#10;f3kxhST8LgWqNS7BbEMAezlWfJe9aLUvH2ezcwVwPLhpvf4VPS5DCecSkaVJT8sNWQGgpvG6U66+&#10;1H5bUuCA3WmSOfebSUmve/xTO7T7Y1aNFsgwASjWcuH4AIQJWAHYGjglhWOwEnbjm9bw1hcsv1yx&#10;F0BJGutUIxReVr7wFNGVbNtOtnmtGtialygyUJzSFCjKLC6Kzlm6zc656wM75Ba6tob6CLW63O8Z&#10;ee2iwdAKRwtadUkpcMbkn22RtES6RhWm6sWvgea49mqX9u7fZFxjw717WFrjxrb6yw91BNxrFxWk&#10;4/HYDEaX9KfJAZepgwfIAJrXNOAnO/j2LwBWIlBkU25Gl5vTFfpY0alL/VXl52dZB1OcOuy6F6zX&#10;1B+tHKWD0hFteFJIua0Fn4hlLz1L9526+WpbBhMoZExS9fXLxEfL853ymxAwAVwUnSR3ypX0SF2A&#10;KhxhZ1iCR6zS77J6DJ4EzFLZZJI04JDrdB7p+sxWTWiS6GAZPS+3/H59rZQRJ+VTRtvi5x6x5ahX&#10;Vn/4vK355CXW67byo9dt2Vsv2eIXn7KyRyZYwZh7LOXOm63s3I6I/FEF1D8aEGVqBq89l8i4HIma&#10;hikWibPGr7aUxg9FxirqVkaz+3WBIzIl6tNgTZmISzGQSDS8+ImpnB85u0nE6wOQLMZxt+wwMgSq&#10;9wGqIzFUCc2mY9qH06lLr743qAKolaAqQJXgnxWAqqr+9aEcG/Acjdv/px/Od3/PTzxQN5rXDgfN&#10;Bw+MH+vs/dQ9pXWcABZQFR0wcSKjtP8Njz8NqpIpC9Anj/0UjRgjqwWoAlYN4UKY6yLVPwOqmNhG&#10;4gnQpN0dlqipo24X0QHzU4/WfPymzWoahz5Ocg7s4VSUIiUTqHoOajeoFqtRQKDK92ZRlJrHDbH6&#10;Q5noAmi4VWXffpUV1CU6hLj3oIpmk0giDZDb+Nmbio9cu6wbzsfj/Wmldvi5U6xaFzSoLlKtCqpE&#10;jxcLUNGpIqk66GKBqiLV1wHYZ63hNQ9Z7jKJo3QFeDmVLP1KJ45lXhCa0Ya8H25GpW9Z3ATTz21v&#10;WzDWVtFDFJVwSYBy7wfxdshlD9NfTgskACo5Vfg1AlgWHVY10LCqESCs94vWbeKXDC50iRG/JzRl&#10;ct0qyxl4O7pHcXWAakNkS7fQtbRC2uAdvrWU717Lj/V77hc7+AYi8ME4NFEIqiEnfFXRJU8KVpWo&#10;1UWv6Dzbjf/eyt3frQKq61da7g29Sf8PDKrqAMolgksHzDb++EUlqKqrTMdg0g+MJGFcjFQJBzlQ&#10;5e8yOfag2wB+gafAVCbTdEq5Z5fus2hDddIplnxSD716qnUY+b7Fr4YS0UuVPpeCmI6DilNrv32f&#10;cS6tKUzJjQnOUesAHX3azJ18CeDKxCA9iyXtZwWR7VLAqBygza5zoiVzHObRRjoLAEy4vrcVjB9v&#10;K99629bOmMlIH+zzFsHLrkZRsJEi2TZ1pun8BXKsAAn8ufV99nzfLrjFjSW28ZGxaE7xsqBgJX7V&#10;6UpFWUAvlDHkLh85XZZsL3k/BVwHKk4p+g6yvP2+R/SycoIrImr31099W/f5Zyg9AFUu1N/c68TR&#10;7ocCi20xBAOVe5FUqT11ZKg9lbrJnwDV+s7ISZzqYGvVaIDlZEjSpjvadx4KUL0BlD7faT17dLfD&#10;Dj3YDftzwKr0n4LVySefbB988MG/AVLtz1f/g97arz5Nt0Yxt1GBU7uYVAACVQ+ofwpUkV7UBVRj&#10;0cK+9MZ0f8A0ltgBG+ly6hybQSFHEUAR6YsqxUpfxA85oj4EqrowBKq6yPNIr9RZkkgaVaHJqrp5&#10;6NIqGkm/M5GDxkJk1qOxQLwSP58ByC176RFOlNpD9fd9ivBL2lI7gfEV4Rc85kyn1QigYX6+bZXi&#10;FFMuwzQ/CI2qQLU6H4ddjt3bhY9bxwHP24L1PrV2/I2QlYmxOYP6U/FXEYLOFMBEkYMKDNMZeLfu&#10;x8+caNyNLVfRjqdnZ5bYkd0ewu0ID86riVQlqxIVAMjKw7O6olfNsOr1uA2j+ir1lm48P4Sa2y83&#10;E2nTBRSMiKCgSpI5ZrPOOdu2piR67hXBvlpadbRfmVtsR93wBOk1kS+G1TUAKAnmXWodLMmtqi4i&#10;yFZjvrHi9b4g57sV+dsbUW/ceiPH+0Dpv0CX88C5Sm/ZwjbP+s69fte15D4yG/NlGsYnGMdQmDpI&#10;Lv39iZz7fwP/iyGK40xDgCoQFZhWAqpAFboA8K1x/atW8/pH7ZU5RS4P2QqY/uamFEhyQoEq5RdL&#10;vuxcS69zEtcQr0eyJa4Tl/bvb5yPmwTLdQe3X4jhuKr6GWwQyQjy4+Ma2A9tm9icq7pYwejBtubD&#10;V21bBooBFbY0P8xBgT/P2tD1Xt3GrtfHs9QELkN1Wi+/XOuu+4++W9+5xiqmTrJZDaMso4nXkgpM&#10;NQxTmVtBg3pWdHZHm0FDwY+Mo55PBCtQLUEhoIyu6kjqP3qf4mldsAKoZhGVJ5xBp2LCXF6Zsklp&#10;PfU6UI48/yOz6O60ui1GOkCtQ89/RBO1pP85UNUIp3oUyKOYQNLzskm2dpWrUjgpl2vrdrIqr5Vd&#10;vKjCmjRuSMX/CDvuWGlU1fePrApgrVu3rsXHS63x5x//hkjV6zYLMYTo0J7pqrX7U6wSr+o5j71B&#10;VbxIVCwjZOFVRQHsnf5Lq6YlXlX+qhFo2mo3oWWt0V125z3vcLH7KrljIRWxYoqSQJteKheD16QS&#10;CahI4Lo8AvmJT8ccwa+ZO1xYSsHSAKyi+wYjFSQlph++jIpsitpZueAy60W7JoBseK4sbozyKYjh&#10;NWuH63VnqH89o2SV1cWJqHoXGgC6PEITAKAqGoC5VeGYCldnBrtrUYUOOIh/qy5/gMswPuF7r8Ib&#10;UyZV7nS79lHKVAsKLfXanpbhqrC8D9cy6q0IZzevZ4veeM5FKE6hovuGp89zltnJPR+2Q67C1Fgz&#10;jhSZOlckRav4AQC01fq8akf2edRemlbg+SZ2bNhS9zs2fvsZs7ha8HegS4iMxQnObdbIlrz7ukvd&#10;XMWbarcgeOZCpEv92Sxu528wHK+GprQyIC+sygqn5bPqCoODbTHqKytcE+KqdOPrt21ZY/m39z0w&#10;qLrR1HDbnIs0uOat+DS4qrIOQYhTvQ+TjupoSlWYqtGPxgTxqP2+shqazUUPv6r6KkJpDIqPTrX4&#10;Oim/mymFnV91+vpb3/WSZdHy6jY4lzrq77ABZWVafs9riObgJ+lAUnFH3GeJ0l4VqvY5eJINHFOc&#10;YucJi5aUc5mpkTBtGtv8q7tb0YMTbOWs75GXcV62ruIdKVX2DrvSQ8tDQOMX5Uy2A5DQOXNLPDef&#10;a+3gHpAnxg7Aa5fL4EIcopMeirdYawX3j2AGVYwfewKQLmDIpaRXWWxUKZ3a2y4olbVffkTr992W&#10;IntAAFU2kMVwrpK07XfaLZyq6hjaLDJ5TrgEv9viXF65prjKt4D3wEU+bNT7VqfRENypRntAJfWX&#10;x0ckUWowkyrwWQ78UyPFpR4g/a9XlymqBHIRp15vI4e/7Se2us3Gg7kahnaFfFGn//KznXD8sS5K&#10;DUD1GEBVnVWdOnWypUt9lPtnH38eVEUCc/K2btllN9/wsEXW7OvmbscxLlYeAG50bJX0/58BVVUF&#10;azNlNYITEcmAwK5MiVxAq9sud0Gpw0mamo2WM3m0JVIhL+YiUXqjtF8pjoh4x2v9wdLX1Z2Sd+s1&#10;FB8Wu51s2dsvW0ITilQCUqJTgWoOYC3er/RetKrInZzrXqiqWLF8gzXuTVR6wYNWnUi1uoYAMuIi&#10;rCupPquGGwpINxV86kEXPeY+rw6fejDRbf/HvnZxhEtMnOs/t05eGmOxu6LdlAG3TxOVOmq44fyG&#10;zAB6gs6u7dJICoT9qZ9RvsqirmNcNsUqmR2HXUPPP/6d1QSqMlq5GgC85nmrxUjgX/IkSPeRjOr/&#10;CnmXw805/afaHuGZS3SjSV4zik1k8zo3dHEXhTndJIXrt1o7ZGTVbsBiUHIkmV9LjrQHqJJOA7jB&#10;CiMtbz7icysIRRDeBAVQ3b4OJ6RbLUNSrv2m0B5UVVhMO72NbU+ezjtQOu6LCYLqez6YD6gSPRMt&#10;V+9HUc6ZS38JqGIo7az7oAQEpHRIuSXHKZlMa/Vl6WvXvWJncuNLpeDiX3xABVACtYLnX7IZdZrQ&#10;9knxpzFuWaTRujbceHQ3PnvfwOMNz1VxpysKcC3peYVt+4Qpn3jj2ra1lfevNkhXHJGyRcoGSdlU&#10;NFHZ3HUGhTqT9rrjdRwExU6m5r4r5Aol6z99L/rm4tsGWG4d2p7pyNJwS4GqJFDJNFXM7NUFxUk6&#10;38jfWb/UNjwyHiXBacxrozbh1A0H8CuWUoAMJw9QTZM59S19CI4Xh9Jv/2LX4Il89Q1PWl3kVHUx&#10;UAn8U6ObUIj+k6AaS3t8/bqDrGH0LcykCiJN3yDkAwhPA+gxedIE5+xfdXrqMRSr5AHQD7+NHep8&#10;+zc8/jSoKgnTVE49pj7+iUXUvAFQpeuh7n2A6WAq/2hX/wSo1mo2HEKbnQ3P1eat77NZDJFTJLGT&#10;QpXATWnsik/fpQLa1GnvcrhQsok2dbFrp93XBe9oAHbjrB7n26/l+e71r//xKwo16AZd+54ffZ1P&#10;lbeQiyvvtivs15X0d7sefe2EGPni2nT2QApCjLhQJCogdfKqCwFPONYailxDoHrwRY/wPU9ACTxr&#10;h1ww2e57eZq7CVwjnUvdiExovZ17zllIZWSWjVYR3reA91LG60iV3+kYOrs2ChgFqu42tPlL11uj&#10;G6faofJp7UWkejURG9Kq6oCqFAE1rsFUBdOVpoOfsvyV0ljyfweq4gu3WeH9A4nY5awf6+YLSW2Q&#10;D782v89Vtgu/Aa/08zzdSn726id+sIOkfb2FFlXASOOvZTpSufoBUFXXre9ao3s+trwVnltzxTH9&#10;bTbDwiEMojsQqMpvFVDN0Njws8+wnZlzXGqp4plzSuN3DnpzLqCKKoGKfrXb9SweFT6V+VHVAdZw&#10;IlG1nHr7viqAijdqtRvecJ6p4p+b3vsRrbi6EwX68N0cpy20o27Oz7IF48bjR9rafoHrToYXLeA6&#10;k5zpQJxqqXNvirYf8P+d35fR6JnJXEOcB/5GMPvMHZMqKbw73P6Wcg99SC3YFmNUnVm2zubkrLSv&#10;EhfY+9ML7Y0fc+2Vb9LtzS/jbXo8ExZUVXPplFI6dR6WWP61veFNo1wnlbwwpNnOFKhSU0giqPht&#10;WRnHU0WlLbZ06mQ21ZORR6m7Tun//tvANY01p5ECmRNpqKEYPBZj6m1MIlW0GHoPxeXMg7qQttQm&#10;92KiIlD1pkkxjf88qNaPHEot53Y7s+1dlitrS/cQdeJBVaYo2qi2bdtiV3S7bI+ZVAJXgeqRNAA8&#10;9dRTuw/4n/zoT4OqLjyJ0fWYM7vIGtXrD2nMyFgHqnf+aVCt3eIeB6rRSKtiGwyzF15W+ie5I+UD&#10;Lh6VUbanJ+DkdKYDI0Wqu0HVp/vBhR+M2tXXHA+kfvILkEuJx+KxOSXB4s9q5qIigaoiqHwmqxbT&#10;KJBy1bm2bXGhB1XxeUQPm4nOu48jKur0AI7tpP9d4Bu7ogQQqAKgHlRJ+ZFZVYIqptaHXTDJHvxg&#10;rvubu0GVYtAv39psLAjV0SWHKnXAiBMuB/R0weYP7We2TlG1I87cc/YqRlXjNn9IN6LjqylIuUiV&#10;YpgMkR2wYgF41dPW+YG3bIVc/3n9muvuYr11qy31FiRppKU53PipjZQeUqiLOMlmXnSubcpSBKPd&#10;Xq9ys+sjGvrOfDvsWn7nTRSpBFYC1aqrKsDq41vfsfp3fWg5y0McoS50QSFcbdGwO/nbB4hUVY3m&#10;Jk/X9M/zOtqu3AQXNTslorqUeLrtpRlMN9DrkA8qEasT89MtdTM8K1MPKgE1iE71rAGJzPOq0Yfj&#10;xMiZ8D7v2vG3vGLfFK31EZ5oFj7auZOMSGWrnUvwJH3H8q+8GC5e6pGTudZEA4j79hnRnlmR39AX&#10;sCEnAWJzru1uW7Lnu0iS1gF3Dfk0ZU8E1WfqXisjK5iRs8Be+DrVhj33s12NKXqH25+3elc/arW6&#10;P2zHXjrFjmDcyhHnPmjHnj3BTj7zLrt9zNu2OmRermxOmpLtFZmW2B3THHUI8po18E8ZnCJV0V95&#10;g/tTAMPK0O0l2y1r9DAoMBnryCENydUBinHyZMgGVCUvy8WYevnzj3K9rPf+wCFQnZNYYS1OHwKQ&#10;MjHZ1Uh8z79AVUWqP5P+xxGpRte81W6gWWOLK4YqZtcRDCJVf53k5+daQ/hjFaeqRqpH4/xfs2ZN&#10;++GHH/4klO7+8T8NqvJW9bOb0KLRunlxZw7UaUOsATaA9cSpYq7iOqzQqjp9GSsaXlW6M0kl3OwZ&#10;+QBoxndg+dWQCQAhXjWSSDVCTjZNHrZa9YbbgHte8UDE33TDxBDD/7ZmiSXefrXj5+Rknhe4kEvk&#10;X2XGTtWLXoBZAHgln9HUNmN6rSt8e0WJJXU5393AKo6UkCqVyCia74vverptzUt0J8gFiY7P+836&#10;Pf6dVe8wjoFs4lWp+KNZrU4hSsWocEWuFKjCKV5Vo3hVTcUrQPWoCyfYc196jarzyXS/EKOULz4g&#10;4m4I3+VnaamfOp1oohjQk/NP3h3qdJIbkkDVE6vlq7dayzup/DN986CeRF0YrIRdqymdSKuIVA+6&#10;iqiyx9N207Mfu/3bKQccFwc0leHOhalJDhG7aA5VfMvlXsR7n9+uhW36GZNhUS2aDeaYPrOnaXU9&#10;5loUDUR34UR94eImbwWkgnWbOMwqi2gxZsj7lgFV4tpw3X4gF6ANVnT/XZZ6AFDVYEC1qGYLnC7v&#10;ajuLswTz/u1z2Dbwfq59ng4vusYO6YsiQZNNKUSF96Vzytn3Ean2lU5XU2Y1AVUf++GImuV1EBK0&#10;g7FIPAgt78Hw0n2enW2LFOgJFNDq/sbmvcUJywR3LLKa8kfH2y8dGuMVga6TjrsSVc4bKqWGC+c4&#10;5lNZL9R1A3AlaQR098tt6xzafp3KQy2r3vjbo7d/rATVfspeaZMp+Pai/bhhv9fsqCvh6y+gY++c&#10;cW7jDmNialjnhy3sAnlOUBjlGgsjAwq/4HH7W4fxNuTxrxyc6DxJGaErdEv2bJvT9Vy03PjzSkOr&#10;zRrAVMo+n2Jo8dhx7Je4numnKB5m3X4r50Tja9AFu5bVA3RVseHncI0WoV5IbtHM1vzwCX9dgn+u&#10;F96rjtpHX6RaHMZI0bL0ZLBn3abySyb7DAFqcN9Lsy4+Vf3+8k+VT0gsOCF9u7xTpXcPxjU5HTx8&#10;ar2a91gMc/KeefxLdxx9EVn5iy86uHEoHIuPP/oATap6/fcEVbWrnnHGGcyzUrDiKZg/+/jToCp+&#10;Tm9EekdlHPff/Y5FndrfiXHrywdARHJl26oHVfGqAajKhDYwV6kEVTcQ0BusRDW9l7RBetUHrTZf&#10;O+fysbZotYMHCjw8O4ffzZb5+P1UVNWFwkgHLiAJkv0Y3v3MQOKCSJD5w+dv8EuAyLUrLeuaayl6&#10;nUTr4UmOUxJIa47S3LNbY1b9k7tkXaGIm1mxwOjXZtuRjAiu3hkAvQBQvYCRKVzw1bqoaKW5Q4Aq&#10;UatkVWGXoFPF0erYix6wV77HnUon0VEJ+oVYnHz4uqU1gX6gGCLTDAm005F0uXZVQDXn9utxsJGs&#10;jO8PvYiFqzdbC/rTw3rgUH/l64AoxTHc6av38iqAg3pBBcC33vfud+5m89V/udZzLyUnWtKZzd2m&#10;Ief2chQTShEzSbXTGFm8Fv2jIkrese/80g3yc5mdcj1/4xa4WvxGq8lzVOlzaIVTGKq6NG00avB7&#10;lrIsNHDQ7QWcNNL/olH3HBBUcyQ/YrPMpS8+4aputqMMqka/I0Qxqv51+ZO0wzLo8PAbvTQqjNdQ&#10;4yZPT4QBqh5EpdXVFNTQx5rhxapB19nB0vNeB7AyP+oELP5Gf5xiy139VeDtJTlu2IL7Cn8c34mN&#10;P3xmGX16WSqFquy6SO8aUfhBtqQCaKm8eDmmaRzLeRd3sM3TUSygJnBtk45NURSFJQup+o+MCxr/&#10;5i920V0vWlyPB+1IqKGwTvhJkPWEQRWFaVzPxXuucH0uAx/J+C5j+gTF0WM7PWgTXvvFBRyOGHKc&#10;O1ExAcPsju1RK8S4/v5s52qFEgFAnQeFsegZOtSg0eRbZsvKLbNnL0unIJdHlJoOqObJB2A/nHGu&#10;ir5sfMXcd0l4RmxG9uc2H4Kd7bwIXTePPv0lNZH+zi+5bmOBKqPoAdU6gGokgz8rQTUwr9/DQAVQ&#10;xY/ZgWpoqKgDVudKhSF1zbutZdwdNn9uSegK9QGev7l0rfniw7B7htrhhx3iilRVI9XDDjvMbrzx&#10;RjISX3D/dzz+NKg602oHqp4C+PyjNGsY1d9i6cOVhsxPAggMVv4VUKVTogk8TJPJ+KuOsXpt77AZ&#10;icX+vSstpZddJ3EFqVl8s3p0RAGmRAlKcZzw+gAjkOMx6C196VF+F5zf5g1WPHQIXBPdJ1x4JU6z&#10;p64Y+pmRNG34/mP+Fu9Vf5LzptP15OeZdhz9/zXOV+RApf/CJ32kuh9QPeHSyfb2dM/j7gbVLbbm&#10;7ZfwHqC7BkAPQDWLlLyU9yBQzb4VUKW902/BPtXRBtPyLoEqJi1XaqAcgHcNpic9BaovE31RtLry&#10;SXvkq3hfzFD67UZ/oOD6+Qeb27oBm5D6wiOdDE099pmktEkNGenyCseFyr+0Fn7egdmPqSutzi1s&#10;DhiOuEjVFXoArtByEWyVFUYBKXLgO5a4cK37++IOf9Pfp/mgBP4tVc5G+7tpnaYT0Kc7KYUROL8u&#10;LPI3S+i+WQkFc/4UKBgiz4Ov/wiXfnhl/n71G0n/FZWqgBUAqhuGqGmzHlA1dqZGbzYdjY+WFI1W&#10;34N6Pm0n9XrI+mLqPdc1SoQOGs0AblQ63Lfzl1XHTsUCW4btX0Kn1jZT0RrHbSmR6wK6+xKgLJIu&#10;bEe0/3de6xqoqg1QFcS7kmlx7qT8uP/Fn+2k7g8CoJidd2ZjBhwPlqaZVQOXs+pkOOEu0wlZS1Z5&#10;dqDKZh126YNWg+vtBED1mU+SXGToDpDDkp2oOz7k2m0JjRXrhP6yBPRThU+z+CY4oH2sa9o1fduO&#10;omxLvOACy+RYF6ldViOIXJfXvoG1wA39o00VrWs6Xga/LsoXaeJrfSEd8Z3DXiLzHOiKUnWbMpJa&#10;vKrUPQz81DTlPwOqMacOsO4XTrI1jHZS1ryHdjcUqW7euME6ndPxd3yqwPVvfzvCJk+mAKzT7LSK&#10;f/7xbwBVwnzkSG5IFo8yOKlzzwJIaw9wO4mTVf0pUEVO5dIGhgGSNkQ0vcOmvvSjv2YE5G64ObXs&#10;/CSbhxwkB92cc+0h1QnszfZ3USRKxzpxBIC6lvOx1RY8NAGdqHbe493OXij7My7G2U1ibeW7LzqQ&#10;cZFA6Ph/MKfCTmFwWzWGAIZ1BdDgVKsDqEr/VbRyUWrVSJWvndztQftwjt9Zf5NA2u2mm23Fq8/y&#10;t6Mc9yV3LRUJMokWFD1mwIll9buRPBENYyWoMkmUYlmroYBCD6a1diftBxTCoACq9dDY45cAVYC1&#10;xxP2Bg5TAT44L082pNWffYh8ikKc2hXp6FF0X8oNIhVAsqwRp2rEhjhFJ5BxPz8rB1kVnVlhMlZh&#10;VEu4uElFf6GlVLvqEohF9HvH5jEQz4Gqsl4nCN9qpXTDpVbpQPqj8yReeQGgn8WNnn7LtQyn03Ej&#10;4gsd/6WbdtoZY306X6M3EWpfdLnwqNWvh191kSl8qTrKNAWhD1GsG4wY+lgRKsMSqwGs3oMWDhZX&#10;r4Ovfga/2/HW7I7n7MUf0iykBvM0HbuSb5L2ngi2cx1deV9aTt9e8JZ439IOmsPzz53b2urv1VK7&#10;kR+Tfc1G/ivHKkaw8IMT3k6wo7viG6GGkO78/e78fXx2wy6DB7+M6RACVnXmiZPfJ6hKXfKgHUT6&#10;f/J5D9u7P+f716QN131Ay8L7rzjHs2LaruVNUEgWUiLfYKL/+DYNbOOs6SGB4lbblDLP5pwh43A2&#10;VyJuSRO14R7IRFw1CkXsWQNRyKyl8q8w2QUdv9lKzLmvuPZhi8DCMwoONaIpM+lcrz+ySY1R+lOg&#10;SpGK1H/S6I/cdeWaNdy2IkzYDY4pSYlWk/Oi1L9qpKrPa9eqZT//7Os0wTST3T/5r330p0HV9dWG&#10;Znq7a4ywf9CApzCLxbWK7qpYwvQ9QBVeJDqaFaIA5K0qPZrjVkMjFCLkB6CP5a+ogw8NEHAxtRoM&#10;tlsGvWwbqFC4v+vMD3heWWGpt92IbCXKmVTIDEXdU9qd93dRpKqqPOhmijZUDpGvLH4dOz5mNZWp&#10;+imwAVTlN5nIHJ9Fz9AogBTIGYp5jLHpucst4pKxVv3cB+BLAVU41XCX/hO5qtPKgauaAjTLCvE/&#10;6f/JiPU/SSj3v8A18+uXUXllLlSS2hVJ0dxYEyr+2UQLZWqJRA+YdQcXLWOs3cNdNL/ZwpUbrdkg&#10;TFWufMUO6aFUn78TAtWwXhhYX/W8HY7w/5tMgbE0tipUCVS32ZLXX0JCFuVANZu/K4mQxnTnojhI&#10;pUCXNYnNZofXbfrx3BirlKy16H4AASOvq10PqDLbvjISDNLrqiAL2EXcxjDDYuZK6cJ1nK6iNTaw&#10;yeOwVtx3pCoOXFMbxKlmAFQZAxSpl7nXE8rqbMFaRqncT3RK0emgPh9RdNKQvncBS7SnjJIOu0Ez&#10;u0JAWgVM3SwvlkDUe84KcEPge52sEuGp2YyO7DmGMdQMhixdU3mfSsqnQuku3ged7TqJjHQtsvWP&#10;P2TzOp5lX599li1HkWK7iM6duxUg7DanHW7M9BOM4jnhEgBV43au4O9cDg/OCu/GUEBWGKAadoma&#10;RtAe030nUPWRKddTsJzSRBv2g3YwVEGdCx+zH2hGcVV36TK9ANpWPMNrkgk514/sHQvlTEUrbDYg&#10;OPdsdL/Zqa5oiaWQrZv2LV6ozblvyNC4Dly2tx8/VT9CXJs+I64JBvIeGsNlvNbVG9x55n8FVP7b&#10;n8u93fge7uPxZJ0sQDVSs6gaUCsBWKtGqo4KDPGpmm0nutBRhqT8MVUDNHAlptYQaxJ7s037DvMW&#10;l7xpu5NON7g//K3y6CMPOsF/wKcGOlXJqzp06FCpT1Wk+pfgVP2W6BEm2Bw+/XQOU1WvoQlgCFaA&#10;/zqoBqa1AlfNrKrTjLk2jK4++6KJVryAmT06hAJ1Jx5db0Vc1An1Y51gXu2A3nx3f6BKtxQSoqyr&#10;r8Dbjj58wHnV9x9ZUkvckBBpC1BVJS0l9U4VrTBmqBsjrRgl4LPTSGub9JpgB3Ua66r+YV2ILhSp&#10;qsvqgt+Dajgc2UmXP2h/j68Cqk73uoUxKk9aCuAmc4rSAFThtjSHS2MxspEg2bpl7mgHoF6xfJ01&#10;pjtLoOoj1T1BtRoc6zFoaecwJFCPHfywTKrlm7DkOUAc+sMZa/B31WVTqIqwQJXBg1nj7oFekfGK&#10;3rFPLNNIieP6sTncwNQBgWofVdGVUvsVDohWXdUpANUlJZ9TwKal1+1AVekzG9gjk/4hUC0mslIb&#10;bdYQNr81FS5qDiZdlK7egBQKUFShifS/+o1Ee5jHKGqtrk6yG9RRtm9QlZNXNTd+RhMS+D5Nn+2t&#10;tl7vo6CpCWFXTLCmtzxjz3yeYctEB7vdiWh76wa4OF2DwjCuw+2rbdn86VY2DQ6VkRy/0akSDFvV&#10;SVOF/dWvM63uZRPprmOj7cGmhyXkIfhFHMTnNS6loKkJEW5YpFqc6YyrCqoOSKsugSrddOc/avVw&#10;QEtkw/MhomgxfbjTFk4eifBffgSSRqm+oLlURP2c64RLz7Fd5fKTUAmRSb7vv4nvhLfS9KDqx6Ts&#10;r7mhAHqgjN81HR31wg9fdpu13qvGw+gxM3GRNW5LENVE4+dpOReokvpHc0/H/AugGk2g5iY2kwVH&#10;M4/qsi4jbbWUJToHmjwbMgQPwGjz5o12ycVdnT41iFIFsC71P+IwG3jHHcit9HNq//7LgKrThYRA&#10;1W8RZeUrreOZVPtqYbACr/qvRqoeVDFYaUQDAK2qAtW6pBBxzYfZDzM8r7rVNQL4ysWqrz+z5Fbs&#10;tJLgNIITRcoiTd4+taoazYvrT9r559rOIrg6XvuGlJ8s9fQmVk4/dk7DSKQzVMTlNgR5nzGA9HvT&#10;UrevBzd1MdX3s255xGqccx+Ayo3iIlXkTQGoKkqtEqlq9MqJFBc+wlnJPUIz3J0/7EtPWyo7vkC1&#10;LFr2beqsImqgYJam6u29Q9yIE93UAaiWLF5r9W8j5QdUa3TDAasqqF7FjdnzcTvx+ieJMJe70yQZ&#10;o9JQ27XBlj7xIDOw1N67G1R1MwlU0/A/yMGQw7YADq4l1INqesVaQJUI63p4296Aam9S7yqgpVS7&#10;6qp2/XtWGzOXGXieBqCqCE/QvvSJh3BUkrfnvvv/lf7L9i9VJiD33cH7X+TKbL7gZlZAAaz+XTQ6&#10;EDEfdB2giiF3GBFqjeuYgNqHjwWsDjBDKxShBpGqnL3UiRYejKS5Bq7YLTVSqO0XekAeCpc9aSfA&#10;X/aa+Kn9xAbhewQ4E/L14Umk0FrOjLf8Ea5xg0rCJiRVasrXXvk2yyK6oVe+8BnAlMj0CmR33Z6E&#10;R51qBwOqB11GA8mlbMYCViLVMLwjwilWVUaqvwNV8a0Ps6E/bC0pSmYvEVcu/1KOb0irlz9sgCU7&#10;d36ifmwvxaXqnkiUectN3Yn8K3wWQvay+Glmo6GnFTecLxMbB8QHam4gUsU/YHqrxrYmEVmSmxQR&#10;KnXwal6F5ohlEF+k+FPqIpFwqpFNNOiTKn8DolStkOqnUgm0n0g1msK3gLU+Q//qnDTAJjKi3d1G&#10;MlN3ptjKXHffHxnpKRbB6wsAde9o9Z133vbX5V8PVP0V7jrYiUK2QAHczYUexRCu2FC7qqvYhWQR&#10;/2j6H4BqlANVNG6Aau3GcDLoVR95+lu3GWkwiNIrNSDszMuwbAwpCmSX1xA7M6JLGVPvD1QLsUNL&#10;aNPKNoVMoDcVJ1helzOsjCGAWUwXTQXUymUYgUFL8jWX06FS5i7CAFSXc/FedvfzdkinER48pVM9&#10;AKiecOkk+zCoVjq7Jd1yW2wVnGoaRswBqCpyzOU1aKR2OgYvhRJW095ZFVTzmBwQfaOiHir9zL9y&#10;haog/Xeg+qidRDdLaglNA0r9+XseVNfb4gcfQOnAewNUlf4LxB2oyqga67jskUTmW5gQEJLn6Bxn&#10;LVCkyt/owxiXAFSrgJYmuFZd1fByrQWwTUv3jlyObnOyl522/KnHGGujYuC+QVXVf4FqilqOx7Kp&#10;bJHRy25QzWbES/RA0mUi5mrXahy3QPVNO+hacaxy6hJfKqOZfSw0t+FoezWO5iA60RwH3esllAAo&#10;KK7ieF5D11gP1hUoBVBXhF3yiMXe8pQ9/FmyLQ75GWi32s45VNS6K6QF1k2+EXQJeqE+mpNh9a6a&#10;SPZCJnMZ0Tzc6cGXP8yzJu5qGCTpvjx3AddqWEjWIN0/CI5eErz9gWoY3XkHn/OwnYPPbfk63REK&#10;pQFWxTpEy+nMXkujvqBzmt0Q6ZykgmQ98dBZaYNvcF2CrmV5B5nexPHMKyNjkSbYzbpS0fcAkSoU&#10;QCnWgvM7d6TQleR2GAeqAjrWuMmfAaiAamNS/aaT3FwqeajGVAFVp/SR4idQAu0HVB2OiAZgFHUj&#10;aMRZ03xtYjuNLE7kGAJV+QDr8dSTjE45zHdRCViD1F9OVdKtZmdLohcC5YBTcl/51x9/nlN1HIYP&#10;m8VnaIaPHl98nIkdVz/MDtCSwX/Uo2W1nuuw0sLFKvo+qxc92o2wjsYLICbkBeAlVujU6otzUWVw&#10;BKQ2nRjNMGJgBEOdprICHGZ9+z9vW52QXaYXXNDCJgAnvX8fuFC6gpjLU4heVfzQ/tsI0WQ2jmIM&#10;tbSqiMlXlFseE0aL4FTlhJ6PrEm60Sx2+mQE8btKMn3ZRnpDToLMN26diFt8x5HcMKTeilRddxVG&#10;K+JVkVV5HoyPpVeFIjih62R7C2Nvz83K61GX3yZb8d6LloLxRSmWf3kUqwpdpMBNQKEqHlqj8NFJ&#10;rjDiul9C/MPcouUWeQ0uVaR/4eLner3CIq3sAT/Hc3iP5yzi+hcsvWy1BzX+1C69agTaFQ+MtHTN&#10;7pJNom4mx58hD+JvpkVAQzCuRvPsnYxIk1B5TobuaHjr8zQUCMiCgs/uSQN+NPbudRDAdiJdS18l&#10;e/rBXyue81v2/FSbjxRJvJwaM4JV9XxJW1mIBnI+Y3PcTLFt2lRCWmF+37yFqy3mNoDqWjYQR0Uo&#10;1SelJ7qsFoBqlUkIVaciuI81NUEzvtSFhqG3A1KWnqujnFCXWrWroDZ68p6QqVXryXG9/DEMciba&#10;hYwY/5buJqfq05uj0Gnb2LC2y0VKKmZvEvnh/EW4kk1i2sMEQFOmOkTC3QBt5pZVc2AqHlUpP5uV&#10;K06R6Thds66lEJeqKFX0Em3QrslE64In7JDzeT5nvHW7523b4Go0HFvNhlIpjWm5qT26uh5/AaRG&#10;nshQRcHGTDKiLCa02tZNzm3ANi6mw60fLcteNVMM9+rPxwFmVLEh5iKnyrymFy1fohIIrHR58lrW&#10;b9luNw18w+pKd95U3sgCVCJTaiTO5q+BFhEr2lTHo7o+f5qGNIpaY6ijkVNFgRM43cVFSpeKzR8m&#10;TbL5i619u3W/eAoGKtq2VJZw/m0+q+Le9JHnTuvR44o9pFQBqEpe1f2Kyxmb7a0J/4x/6t7w+28A&#10;VT9cyy0dUh1NAG5pxVa76BxSddy462NcXR9+tV4EDlaAahx+APWi7meNA1w1bRXSWSa0Mq7Wwa3H&#10;wa7PeARSg6iG91KkGg6gClQnWs1G4mXus47nj7Cyhevd32SbcvUegU35M5MwAUaUTfoiMwsVe/YH&#10;qvLDTCIaWv760/7kYARddGdfJ5DOF6cEH5WNp2oaVfh49H7bMhP8+wRQFSHrlI545ks79MzRFt6Z&#10;GwNv1fCLHwFUH+TCfxRQldZQNwaCbYBVUqvj6Kh66esMz40q7nVSkE22+tPXLaUx/pRQEpopJFAt&#10;wiFedMbcJo1s4esv8H2qJnudox7fZC2lw2ay66iSrCqsJ+kqXF2NntysAEC17mQMvV+y9HIPqi7T&#10;k/gekCx/4D4ck0SRaCyHQBXujQglB/ohDQemogkjOah+JoHmzusIz6Xw0KCvGg0AAlfcUcFnX6BK&#10;Gt77BTua6PHvCdAPOr5q2lAcw1tY+srTFk9RUFaMVceABOfLNWjI0INIPYEIvuSxB/g5cenuwLnn&#10;nytWWfRN+CpQsVexSjSAG3iIn2y4A1XS+P2CqpokALnQctMT9vicn6eBIgzArdYLoNWx7UF1ns1K&#10;5zSm9+M2/v05lo/b/N5Kx02cog8SFlujPrQRnz/GDu8GSKo4pUIUKxwgrcYUiPDLyG7w3HVLgyOr&#10;LqdHDfGogGoAqNUA1OqswzvxO88bazdP+cjx5Q7RfmVKAV1g20uLLKXr2VzLRJ3cCxqV4saoMEdr&#10;ZuNYK3vhYbdpClR3LS+03BuvQvXhQVXmL/Kwdd6v+5FUKYtIl4RxyJ3OO0B/2ZUIOL9li9dY115P&#10;oC/nXibLVMFZgBoT8k5VdCpA3WOwXywgyhIuxDE5pF4kOAGo1qOJSMFZAyaL1KdAFVf7egb80Zyy&#10;1yNI4/XlvLw8iwLwjzrycGegsreZytNPPfG7n/93fOHPg6oT/3tHHGeNhwbRS4TMJo5+36JOuQ1Q&#10;xfMQYrmeJgIAqArh62kHihrluqz2B6rRGKlEKlJtKlPbB9CqMtsG4XCjlgPsh1+8TEhXkx+Dg4RE&#10;Y1HQ34k70oVUeIDeZfl0ptJjX/LQaDCDK0FV8QkjIPKJdhWpqvUVkXQmMqOZ8EYbnPWcHIw8qCo4&#10;mPrhXDvsTDjVc7kBuii6oMuFtCwMqYu0q37cigfVGnx8DKD69KdJDhQUBQaSqvXffWgpLRuSnp3k&#10;QVUWhooYWLNbNAV03+cnvL9pQMS/NavUjrtovB1yBRNbEfqLBqh2JXOwdNMDAGHdX7IIQDU1iFQV&#10;dMo2EQ6tDNBUpKpJCQGoFsuQhveaGgOIPQKIibx3kepG9zytkMjwhudcG6znKfcEVfd55WKcC6bP&#10;f+vzir07x6sP1PfvQJV7f+Ubz1tiUzKBfYCqNjTXBSf1RcMYWyD1BVywu7pCnOp3RSuszvWP2MGY&#10;xrixMX0A1kpQJdIkYt3vqgKgAtYwRad7LH3Nr3CBaq+X2bAA1SuftRrdn7KDL3vUDr3wATt3xLto&#10;gTPseybWTiteZ2/yfvtN/ckiezxkf7tgrB3B91V3Y8sFqJwXnqsxuyxc0em+AFXgegBQPew8vuec&#10;kXbPc9/44yKne6dDZhB2ZqolntvOifPzuRc0zr0YkCzWHKnWjW3VR69y78gFC8a8NNVSul8EVSBt&#10;qqauSuPts4f9+6meSnE4yhY+PMVteOo8C1zUUrLKrc25FJipjUTT7+/oPAD1nwNVH6l6UEWiycim&#10;BnUGWpsm/Sw5PmTyXgUJHbcawp+pU590xaiqrlQCVxWqogkkEuJ9q/i/+/FvAlXfKeLkVZo2GaIA&#10;4mcXWPN6gyyuFp0PRKv1cK5y82QiRgCoLO1GBwRVpFXMsokAVOs2G4cH40TMVdjdGve3yY9/7iux&#10;8CdewkG0UDCfKZ0dAUV2WVWzqeDvN/1XKygAXDScvvqNa/XLbPUrFHY0hoWLUBrVXJQE2US0czAR&#10;XvMp4xo0ToXtWPykLuSPZuTbseeMRlaFGFucWVe1DgKqnfmcooQiDX1NnGs11AFHdBpvD74rYxCB&#10;gw6cPtpsG6d/acltJWnBIo5R2arKa7RGLmt6u1aMMf6e9yhTuFCYxk89/FmKHdFlnB3UjRv0SiKz&#10;KxWd0tnFTR9G62rYFYDqdTQVIAmq/HMhR86yiaPgVL23Zg7ptUYMFxKhZztf1TgrffqR0OvTwVVK&#10;yeTSvNUW0QdAoftIlXMXBUrj+YeLtPq653HTf8nenF5WCaquz4Zfufqdl2x+M8Zv7AdUvWUjhRUi&#10;q0UvPeZSW8cph0D1C5y3TrnuETvkWiLn67wsKpxRMtVp1Q0Xn3qtCk4872v9EagCnmHBCgFstV40&#10;UQhUidAPglY5qOfzdhAblzvmkkFd+LAdfgkD7RhpXfuqqXZidwpQXabYoRc9bIe6qr5sHzX5QfIp&#10;RanPk/5zzqoCKin/PxupHqqN/OwR9tB70/3xdRJD5U+MMp81zeJPb+Y02zKlVttzkWz6iPxnndHK&#10;NvyC4TfyK903WzNmWcJ5Z2Fco9ls3sfXg+r+03/ZU84lEFj7IRIy5HcavxNImr75Kd1iW+F1qiiV&#10;tN9Fqv80qIITlaA61BrCp0aefKPdcv0TCFMCvdFuWAwAdf369XbhhRc6l38BaQCselbqL0XA2jVe&#10;kfLvfvxpUK0MGUI52a/skjtJP3TXrMVB/dorH2Mgl0xW1GEVMlrBbCVOPIkKV0r9q6T/6veNihNp&#10;7SmAKHjVCBWqGrOQYkRSqIoT2d1okPW+lXESmx2susjHUQ/rKpz0JtFZrimV2fdF4UwwsPhL15C0&#10;m3rQAqpoapetw19yLtFursawaMIlLX3avROaxNhCTfNkCJw0I67vgJ+YkbHQahKN1OgEb3q+ZFX4&#10;AKg/27WucuPIB4CbLgwtYTUi2cPOHmcjX/zJy5TdTSCYRHyd8JMlndXWj3shUi2S6w/jijPR2/6C&#10;Q9NGqAfn0KSr1tEdZsPfmGGHdsUl6woiNQA0HC61ugNVPu9BNMnXTrvqOUskotNr1SauKql0oosf&#10;nuBMqaVFVGoYgKqmIiQwWXLJ6887EtY7p0tn6fnB066mwUGgQ2U8XNxlUDn/3XMAqi/aK8x810PS&#10;LO9SxamiLXd+c3S5+0r/JTyXHIhCWgLTHVa+TUslEbM7bqH76X20mcf0IlLVCBn5yUrAH4CqotRg&#10;IGIorQ/S+73T/Mr03/Gou0FV0anjqXuSAbCq95R+lUzgSlJ3VhhdbGE94GW7w2PDkR6MeY6MdKrL&#10;nQzgVIqvYpTToipCFQB308f8PIAqcf/vgFRfE8DSTbWHhEqcKim/MqDwzmzQbNoHn4Ny4PyR9vr3&#10;yf74hqrYogDWfYG+tmV9Mh1tTKoNKPKH3mGzns2Ils1ps3xRSxv6jK8svm0LClme7pJRjK4Lefnu&#10;OyhRi+pJNosW7vWzAXU4zJ1OLufvyedf+xk+dTDFKaJUADWQSFa2o6NHV5//Huk/XKrjUzU0lAq/&#10;jO7j3DNZLhRiHN6psbVvsPcxXNdD/GnVR6AznT17ttVmRteRdEwFbamBh6qi1wkP4HkQUmr8BUHV&#10;p/qhXDbEmUkS7XesV1+YjVYVj9W6dFhRtIqry0GsBFUNBDwAqNZnh4PQjkSfGgmwRjaWsw07X8Oh&#10;dnrn0ZZVLCELD9GMqqJTgCnHKSehcT06Q4g24Xz2y6mSFmUx7K/o0rPt11JNgPzNNs77xeLPaEzB&#10;hp9XpAjPWAgdMB/DjIKHRnENssOFQFV/Oq10pcVc8oAd3AkwBUgFqNU6A7CduWk6U8HlJqjWxYNq&#10;+AVP28EdH7BBj37JjClfdXSej3I4xcUo5fxzXFEsnUqtfAcWINSWafX0izvbjgW5AKnnj4WoKgn2&#10;nfoNlMIU0lHdsBSmeK7enb/ZPQDVVzCxfs7m5i9zp8j1GgjUuPhXTH2EiFzRiFy5aruJmvlyJ2qI&#10;f2uTJrb+M42a8aAvUFX88+IvRXZCD4ooRG7/CKiGXfucHURq/vz3nqpRPdyNquZ1rP/7WwcEVWcs&#10;LlDFpHvtR+gg4Z71vgNQfZkU8G9s3AcRmYZRyVeVX1Gqi1QVPf9ZUAVEqzFVIVyTFVhhAKpANVgB&#10;xRLOpla9G++VwpNWNXGnRKQuMnXpvo9Q/ecaBqnBkH/AoQYgK1BVgbOqjGofoHrURWPsq4RCd3xl&#10;2CKll/xg177xLJuRb+6Qv7DOcwEZVzbXU+LlF9n2Qsaeu7bZjbb2s3cw82niWk4FqqLPXEfhfkC1&#10;SN/LfTHrsk62pbTQQwCBjVrW9fGIccjp6t/156alKrN1FX8AFVCNPu12O++sEVZSKM803QihoGov&#10;ZBwzZowdeijaVOfuv3sp9a9TGyP2OWwo7vX+Ptrd61f905/+GyJV17pRCariV31vudc1lhWvt45n&#10;DLZoiGU1AzhQxcEqLlKpP1W8mLv3H6nWx3tRkotGuFsBrOrAiGoIsEqW0fwu+/KnLJ8OygNAxr7c&#10;sBt++cqSWreixU4Gx/sGVdex4wyE4RHPbGLbGc2ix9b8DEs4vx0RIq2iAlUKN0VRx+M4hNnI/YOQ&#10;oVDJDom+RQCU4sDUCku2gzpiVg2oVusMqJ5PNHEeNxegWh3NqkBVTQHhRK6Hnj3J+oz5wKhteC5a&#10;/Cyve2dxpmVefolr3UxrXBOtKm2PaFRTiDISb7gK4fsCecB7zoqfXb19p10wAhCBr61G2h9OUUpg&#10;WkOgqigKfjWMhoDj+Xx6poyDHVPiol2dn/UvPm3JjFPO02A6wNWBKp4HaUSqKa1a2ZYfVQhQz7t4&#10;VU2rMpsC3XB0NzYJRXREhIGmU7rO3y9FsrweQPWpb7x0xb1PwSLvYcPn79FoEb3fSNX5AhCxz29J&#10;S+UXb/I6JKLbHWM8Ma3YDruSoo1GyDi9KZpSPA9q8LnXmu5ViPodZ7oXh1o19VeUCi8d3oOI0wGp&#10;miwAxD0W9A7HN1zH/IrnAFaUEUzNDe8mUOXf3ARd8aiKWvUx50WA6kBV1f79RKr/AKge0mmqHc8Q&#10;yZluSi4bLcfVFazIppY8Pg4uWsUpjU7xY6nzdH7ZqDL64KO6uIQDKV3relv0MrK7+vUBYPr4GQAp&#10;AC4+gPhf5yaTYZtJN19pv61b4e94DdqDftjITXlN32esTsNhfw5UFaWq8u9AdTBjU2610cM/cozZ&#10;TqggL8jd87FmzRpr27atySxFE1Orgqqi1Msuvdg2adYXV9NfG1Rd5ZH/a068Gw3rBwKK6xx536sW&#10;VasXB2UQgIpk4p8CVbwXJb0AVGMoWMU0HAPRPR4bMTSrDYfYhMc/dmnwb7IABFQVT+0sybZ8+JQ8&#10;uEk5tO+/dzkK4IXDbB5t63752u+2yxdYxpVduGCYoc5uXIA6oBRFQRpRb8Id19tvq6AJpEnU+0OU&#10;t2zDNju/HzdyBxyDkLhU6/zoPkCV1A2QPeTsydZtyCu2YourGjlQdRX9JSVWeN3VCOLxumwi6Ust&#10;nNqJGjWUb/hgIuTlwBGxakj8WLJqrbW4lfQPYXp4N930tI5WBVXS1TC0lUeSkn4zv6RyX/dupAir&#10;aFNNaSoTZXnQMsY7NGM+mdbQ9NPPsB3zpgmG3UlUSU6kzoi3Z9phl/L+QqAahrazavV8z4/5t+vY&#10;WK5+1h7/Is1d+TLHVi+8DvTGrz6w5AOAarEiJY5DUuuGtvn79/mxzU7CFAQYk7/OoZOMY86UA0Wq&#10;AvkaeB5Uh/MNQyoludQe1f290vuqqf4ffRwOjRLOBqXnMK3uAGTV1QNQJHIXsLqvcx78AjzhucOU&#10;+gOk1SlKiUOt5qJTLQHqnwPVcNL/6mc/ZnWunmKZC1a6g6LYYpt4qa3rrGzsXShbfOofgKosJVNU&#10;bxhwm5uJJhrIdq6xYoqSqdF4B0M1ZQCqeVzzrsNuv+J/vjf2OMsbPRDNPxmEYit3ce6wshWbrCMF&#10;vLoNcJlzvf7/YvpfBVRjat9hLchQ581c4jfoX9c62mzvx0cffUSEeoxf+KXuBlUN+zvCnnn6SQ9W&#10;jqb4S0aqQtMqLyz0oSPMQx/PnplnrRrejvfhEGtYB4kErav14EjqawfCC8D5JGr8LL2+Ws4WEL1q&#10;nPSqcKtR0rE1QGpFgSpGvcKNNCxslNOrXtN3qq1xDkI+/d/OzvvbtlWWNvQ2XOXVVbV/d/Z8UiON&#10;QE5tVNcWffKa37noJy/o35+W0dBcd0BOg9CyiBzje3XFKSnT0RtOYMxaR9fMtSOYxomnZfj53ChE&#10;o2GdcavCuao6LYTVzyNd5vOwrkisLnzUapz9oHW46RkrXSuaRNG1/69aULMxDc6kGu/6swE6zUNK&#10;VF/+wxSNXB8+5tx0zMiPN7kQOdFVaB1V8JDe8QoqyoBq9e4B30eqSSHlECLZ13701IZrztBmoD/3&#10;6XuW2iSCMdxY/ZHyV/A3S4jOU6AfUi+8wHYUpPL30BpIc8kBXs/P3YFh8qG0VrqiDeBV7VoiPfGV&#10;f1QIcl/nNfSaapOZI+VuBApeu5yQke61H/5uCW3rufEdnu/bPUdMG6Ef8azGi5Mx+mhoG+Z8724E&#10;ceeiEHR5jUUPfdDljK5xkbLmc72GcB8jGXjQalfBsV4lSVSVaHTvSLQnG1GVFU50r6UoX8/VyQCC&#10;Ve1KZQJkBFeoAKiOKCgBjrWi1PArAE8iVQemnAsfpQKi0ADVAFZ3jv6AQ600Swmq/FWjU9f2zEas&#10;Tr3Qkneq+NQwuaKdxzpnirVlnM6iZTJr4agQwjmecd1KK7zrdqJSdayF3NYUHHAsM9GpZjm5nKJ+&#10;bpxNq63wnsEULenmC8mnRD252VMqcoW+VtXkXbSM2qeT4F4XvfS4u4a36R50bnWMNM9aZk3bjIBT&#10;VZapzkg/ftr5Jge6VPmlok2N0wr1+QsHXBtqyN5P+vb6Gh5K1T8K85Sb+zwim1voW65M+SnD40qj&#10;utPNoeKu5B/79L4upE09iiLVMUxLFbj6sSkxbBzJSTQpCFadlPEvCaq/2yj2+IKE3pvW77K+1zxp&#10;sacMcv6H9etQtIIKqI8tYGA6qwNZT2JfHdyQgXUcwBqzl9+qI7l1cmh7i0Bu1f7cEfCq3qxDPKe3&#10;INxspa8/5sZFyDV/vzo7ojJpMxN1Ab3wEKEUJ4dQqGLUA5ZY/wRSfwmnkWapPx5QndflTNueO8uB&#10;m9voWNqhBz/8uR12Fg0A55PWdaYY0fkpq9EZW7bzoQTOBfjO50aTAoBq8MFEs426P0JboZyb1IXm&#10;RxlqZlEuzk1ZDGlbRmtdGl6qKQ2Psfkq0rwlOZUuXQqByKHW8NlXsxbaaVSWlUrq5g0nMqoOqApY&#10;tXx0RbWa/vBHSdt1Ae2igLHJRcfcdz99wdjnWGdGnIoIfyGgWqFJn7TmZlzTw35dXMRf5FZV2yMX&#10;4HIu5l4Tv7Aa6vyBU61BFbzaNUSI+6uu69/RKj7w0XxPP6CfdJuRQHXaZ5ZwesNKUHVFqdDyo2xC&#10;QItud+bZjWxDMjyYy4j8WDz9vvveSaEziQ2MAYcBqKojSqBaXeNl/hFQVYQfWuG0+1Zd1fm86pLu&#10;N1wFwdCqpo0MMFW6vzvl94CqJV3q/mRTEvhXo3U5PDSGxwv8qyyBqqR5oSVAdaAqQD2XTfq8iXbx&#10;rc/ZGmaASRpVqQxZschybu2DEY8fO61jm6v7gdlTuVxfhS8+ztHDGF1HcfUyy7uhjzPU1ny3MqiC&#10;Cmgntaq65osQqO5h8u64bq4brs0NX3/szgVy8Uq3uu8+SbP6jE+RvZ8DU1aMMs6QCbX06DGAahyr&#10;np6d0N8DqluakiqRf507CcKgCGUlWrevff5JYggQuTKVLeqed+DqwTwleb7VrVOr0pFK41I0LVXr&#10;MAypb7jhRtu4UbSBXmuoHrR/CPun//XfwKnu/2/6UdL4rH6Qjr7sdoS7d4ZAle4IFaxcdU+61X8e&#10;VOVgFdesv338dZp/EcpUXVFlszPnndeci+cAoOrVAXRVcQFlTNSwO5hDcHXl1KctoZEiKAmgfQNB&#10;LsA655w2zJLy0iYPqn5I9wOvTMN9faRVA0DD4FLDiE6rn/cgloAPua9VE9h2pVhFU8ChAG7tCyZY&#10;fLFPYypBFS667JlHSfej4VIBNqQtqQ2PJ5pralt/UCruQVXVe6Xiz2KmfKz0sIHeUZGRbvDQCiOK&#10;ClPkCpDf/8ZMd+H/SqS42emKeasJM0jzm8Klke5jsCwz6FIogHh5aQ4kPWSigouh3Ub1q1UwwK3D&#10;YFL6y0lf0cQeBHiFo9v8vbazSmQoUO35hI1+V8oFXfboXUMthJtmfm2JZzRyBUEnMv9DUFWkepLN&#10;PbepbUL94N+EAIT2WT6865W5gCreo6T5YQJWOqE0rvsgV2CiUCXt7l7R6R6fKyKtAqRhgGbVJRCt&#10;uqoCqj6uRoFqX4DqQPUAOtQ/Dap0U/UZ/p5t2uBU4k5b4W6F0jxL6XUp3rhc3ypUCTDl9C+5Hu2Z&#10;Kz9Rz/sO57L126Iyy+h2KR4BmoqK4mQfoLp3cCIj7vQzW9v2xBmOT5WJijoE9Xjq0c8srjFTO/4k&#10;qCrwiq1JlHpqP7scOmGV+sKVcWnSrRuSyFaCvjzwc544YbyLUtXj7zSpR2FKfeyxbg6V6IB33kES&#10;qePzbzJP8cCz5+M/DKpKN2XI8SvOejusBxXymFP7AqqDAVQaAiha/eugqrlVSKzqD7D7J33k+ZwQ&#10;qLoosijVMrp3QS61/xlISv81hTUFUJ0/EMOUNatdjW3dR8hRWsW4IkquPFXVsicpCqLpdaStcq53&#10;+O34RrOXGBlxQqfRGKsQPQhY0axWO5dW1fMpUCHQrnY+QETrqvSMilxP4Gb4fH5pSHPpJ9JqJPSq&#10;j9+yeY0b4DeAKxMyrlT4rcQLOtrOdCgHXUSu9k2Rif/e++yPzLvCKR5QdQJyOnNctBQsUlJ9rGaE&#10;fs/84LlnNrktLkVk78hNs5Rz2+JvgF8p0WmZRpsIwChuFIxH5bCFESiSe7luOVQOi9Zbg5uIqtRU&#10;QOfWISoGqbNqP6Cl9s+wHlMB9bn+7wOGQV/25rnf2/yzmuwXVPPh9JT+zzu/FQP40jyokv0IDgQf&#10;A579hW4ysgIJ9AHVMCJU3/EkeRlA2xOAF7ccrL1fK4C6B5AClJKhBWtvEP3d5xSmKiNUdUaFItTK&#10;56BbKpBJ7VWY+tOgevYYGzLpK2eatQ1aROME9diWnWzxF3bk2Cr6rw1QelCVaXtq88ZoWNXE4mmn&#10;LTnpNv+8c+BHJfwXBYTzlGaiEdlqRlplh1vIW9XdC6wsFW4v7WK/FWc7QA+yaQ2BHT6UOgpFqj8P&#10;qlAByDHrRdxsLz6jwELXsLI7+sDcuHb+sqJUrtFVK5dbu7atq5hRq9efQhWgqrEpLVsy/62kxFF8&#10;cvr/341USdUCA+vXXvwRy65r4Uf60252L+BK0cqNst7PZIC9/Fad52qVcSuRcYOt101TbSmNz05D&#10;r2KZ06susdzhd6BXpaqtVFJOPX8Utcryjt07japofM+L7beFjCvhxt0442ebe2ZTGggEqkRujriv&#10;ZXMax9nyt1901VU3WyokH/liXrmdglPVIfCl4VRkwztRRDiXyBTzYHVaCVjDLuTfLsTRikj2yLMe&#10;sKmfJnhBiOtG82Cxbub3NovhfxJoK11L5HWlXtfDfquocBeDZr7LkGQNb/G6B5jJdMEUr4NURLT3&#10;Da1CiVL1ix+z7pO+dObIEmK5OZ7ahJjJlXL5eU5toI1Drv9FFO1mNo220heYLgkV4ma3i7fiJ38p&#10;XGqnXsWmITlVr7cZi61okMhuP6Cqfvowijn3vjIrJH7R3CePjVvQ5Saf3RxZjtLMP45U86Fe8gD6&#10;+C5tbXsRCgIXqXrbZ8UsfR/7AQcpjrXrepIxN5wqkerB7rXxOaAaDmcarD0AFqDdO913AFsFVP8o&#10;UnU602BV4U9dZFpZ9VeRSq2n+6juh8BVvf1ullmQ8u/FoVZN/b0+FTpAfCqpfzhz0WqwkY+bCtfM&#10;uYVt95Eq18nGpFk27+xWbhSQOFWZAuXQ1CGVx3yE/5szNPZEj19tffxMm9O2lbsGpAQpAYRlRKQ5&#10;VQLVoKtK0a7Mb9SMkkMGl6KR8LcwNw2PX21zPsjA+GrtNrvmmkcsov49cKq7nf2jq8ygqkz/Q3WU&#10;fY1LUcNQdC1kVGffbRVla0OgqrZ4OVKxsaoo7lJ/szdef7Uy7Q8E/wLVo446ykWqI0aM8M0Rut+c&#10;R8D/avrvJBae7ygroRf4PKy7TrsZoxW6I5BV/c7Eeu8ZVgcA1Vj8Atp1ut/m56/wB1zpuLZM/FUX&#10;4foU3wid3j4A1Yn/6XkvIe3NZITJ/PPOtB15KuiQGrPTz+t8puWya+c6lx/pRmsCclG2AMs820Gk&#10;KuMG171iNjtnmUVfONoO78holXOQHHVCAF4JqurPVgvrZAeq1c/FOPr0yXb3M9/4fvFQOq4rcnNu&#10;ks3q3IGiGCDDRa3JBNn3DKB4ttr9PUmqFF8sYopq+/4UpEjt9weq4RpdjV/nWXd/YAs26CLyN567&#10;DFevtPQbelgKbYvySCiWjhFQnc6IlZXffOq1OS6l8y7378wrsiOuYMKBKwC9gyk2RZwDgSoRbdiV&#10;T9uwF2eGYihAVRc0v29r0gxL6dRqv6Cax/nJhQecf/GZtkvzqbQZOFAFVvn4uinodOXsFALVsCrp&#10;f7hAldldAV+qZ1kkVl3/MVAVoP4DoBqMNN8DVKtwqL8H1VCRKgSqR5w3xp5+IyQFdGI1zhRi5PUo&#10;WeLbNQQAfWfeAsadCCCT5HXRhcwHYyB/w+ywdd9+YXOaNvbSNgx1BJ6yBxT19Uegqu+TeXoCAFwm&#10;Ef12tadiyOjyf7NCxmh3xLWtbgPMkELpf+BC9TtO9QCgKt/UqFo32CMPfexfrvuvrh7dOQJU3jFF&#10;qrXcHxd17eJS/72npSrtj4iIsLlz/zNtqf5A7n78h9N/t2m69HGXqvJ8/OSjX7Hz3EDqj7EKJHQs&#10;KoB/OVKl5a1efTSrTQfa2197AnsXQLDNtQ1ttY1zfraUdk2ZeY6YmR22+A/G7ebhiF7GRZRDpT+x&#10;VRPbnAhvx0nbvqjAUnteSpQEqGrHht/UjPNUxrXkjcKCD+MVX29xUnTLwr2pGWbGh58+li4Xqv4C&#10;VXVYnUdxSpwqoBouUL0AEOz0oh1+5qN27Zh3bb3U+KHQzRWtFhXavB4XU7XV6yVShd8se3wi1492&#10;ZcWZ3rajhF7+iF7MNrqEyDFoddw7/VTr6hVqfZxqDW55LTQmGkmWSxN5bNtqhUTzaUTFcv0vglvN&#10;pfo/86wW+Mpyo4Yif708gfDEj2YSFQKqV+ME1RNQpdHApdlVIsG9P64OkIXjS3D3s9Nd44FUE3oW&#10;SG9Lm2Op57beD6hqQ6O9Esf6tG7nmi0qDYGqV7uu5010H0O0TrFOhTNXlCL6VPovTjWMSQhqI90f&#10;Z7o3h1o1SnUdanstF6E6EX+wAj1qlUxhf4DqOqWqrKpRalDt3w+ohqmphEg1PFSoOpLe+ve/yHbH&#10;RdeG83PlhC3/7F1LaBnjOgGVYS0SqHJ+51CUzbquG0WDcg9QRHkr3njVEjHskYG1vt+BKrxqHhla&#10;NtSQIlVX7WejV3Eqn2sysyERb+PatuaVV7gufd7wGx6y+qW/4BXctCWdVKh1/iyoxtQeZKe3HmQ5&#10;uUvFpLJ8gOYfKFOY1qHH999984fTUgWo0qv26tWr0pFqbxD8d3/+nwdVzvFOEcniVrmVSovWW6cz&#10;aUM97TZ4EnwB/jSoPsDo6jts2JQ3fSEkVI13hrWMuCi89DzLC4Gqk+nsQQHAITF+RaCai3QpiS6s&#10;NV+FBO/rFlnhbTe4gXNK/XOw4hOoZkRGWFK/W904X8GbNotf+aOlDOA754Yn7IjTRyPuV1r2R6A6&#10;Bes//u08Rp+c+Zidf8fztnCd3J+8d4LLztctttR+fUit4LIwVkltGkMnEdNetSPzPVtlVsljztwK&#10;O+6SMS4KdaNalE46ww7xeqGFHWAYQv0w2idr4uKU4Jzh1eYqtahe/C5b+OBoJFzSMeLoxfvMqnsC&#10;3gln22/lROy6P3G1/o0IRML/25/8O1pLeGGiVIHqwUiKaqjpYH+gSvNBOK9j6FO/aKCoA1UFNHqv&#10;2zPnWep5reHm/jj9l6t8DhF0Lsc9vecFsj5z95PoJPVlraIl7aJ733fpv9pJnfEJrbnVEecL7F0L&#10;aff9c6Z7g+jvPq+a6geA6kT8wdoLVCsBVZtZ1V7+UPdU0ClVZSxKuNynqqb/laCqkTwhOVXwNSR6&#10;QYtqWKdH7IQu4+1nmdVwXARsW5SlscreesE5gEmXKkBcXJfAgdR/DoMk82S2vkEgJVzaYSWPP0KT&#10;QD1Hg2kCsQfQ34OqeFnpWDVBNQ0qIa1NnG395luX+ks9/JvK/zxe/2Au0scB+B6rExL5YxW/1H8q&#10;UiWbjax5uz0w9lN37exyxUkVvhXN6C+JmlKRaqfdiHrh0EMO2iNKdR6qIb1qUKD6dwPoH/2+/zio&#10;uvfvOENxGb4y+OiUDy361N7WoDZ6VRysYnGg0YrBwSo2ChkF5rOxSguQWjgvAD2HxtdGan4Vy6UT&#10;8DWx9fEBqD/Mul39sK3dqJ3MH/xfNYcJzVrB3XeipZPOlAsFDkhEvazulN4oAlWKUyp7QG7gRDSb&#10;5c60gzOIz2TOqIHOWKUUrlHdKOKk0vk9yb0uc47pjkICIQQ8a6iU9Rr6sh19xgh6+xlx0UlV/4lE&#10;FUSq53NzaUmsjaHKwTQAHNzxIWt09XNWUOpHNwta1bct0XbepFGoEWT7d7zNPhMp0ZwfHI+oS3ar&#10;zLh5fvKTDKJeONqLn3HOV9W5Sauxqmv6JmL/6mg3q+Mqr/Q/HLF+rSun2Jfz4WXdCSGqEB/M6ah4&#10;+2kcuGKsHFNqgVgWG1AyHTK2gRtVgQcRsiiOxVzLl4x4n9EfREkAqQcvFYOqFIFUDNqLX3XaTkD9&#10;tqnTzNk0sNltD9L/nGQ8as/AKUs3s86PBi2yiYUKIbq5VRzMhMNL7ctrWuNHyej8KFJdxEjSMwe/&#10;y/vkGLgWUi3vf1CN1+cNZpTuE7UGC52pnLsql9p7iWyDLqlwSdFU0WdJLuW501C/fmWUGmhRJerH&#10;sYuRJ25RMKymQX0494dfyvngPGg0udz7q7klWZ1UIES1ci/r8qwdhF3kIShDDjpfEjzOG40jLpvR&#10;uXWZDcVO+Uicz2YmgJWciiJoeCeupzMfsZMZLRSfSzeTIlXmYDntJSOwSx5+kCzHF6lEcxXHnoge&#10;+ySbR0GycDQ+uVvWOWN324k59dj7GBckQx16/smOdPyz9X0hrbAkhWWRkVAIoVZX+QdAqSWe1962&#10;ZMtfWAoYAC9EhU1EXlg3bhCSR7WT0wEZmj2nWXS6j+WXKjmVn0Elmz/1+WvsEhJLp2MfRSbLv9e8&#10;w9q36Ge5mZ7a20lhSuoXdWz6BiOPJ/MT4ytlVLu51CNd9f9ItKnqrlq06PeOVv8pgP3Pg+oer9wT&#10;w0V5S+z8M5g1c+oQZFYyWVEbmgdWHdwYNQS4ZgD8VUPA6ohtNG57g2o03gDyYW17+ghLzQrxqk59&#10;581nl732ss1i7HMplc0SOqRU3SznAqrAZ1Gu8jKgLqX/v5jukfgmpPlThjkwluiu6KmxNrcx2s1I&#10;P5wuHd1oJj8/v8tZ9mtxhq/ci2+k6UB/7dbJ79nf2g8HVHFux+iimjhVFABhFBTCzpO2kJsBLuzg&#10;c6fYwWeNtZpU5WfPq3D1/FXuouHOQOC/4GXmDeHKVMiNMKtbR3q04b8oFm0lrdsOoEjp0P+RTxF+&#10;MzzuIm58d6Oq9VGpaai3HMPqMJkfX0LUBj1w8kUT7IVvMlyE6lxgQ763K6Z9SDdZIysFVPM0Fx66&#10;I2/MQF7MKi8ZU0GOd5q+dKu1ZNjfoVAJEroLhMJl2HIAUNX3VAdorn/sJ18oQ32gQpnjVKnmJ13e&#10;kSJhAKoAgKJTwEA3ttJQGXqkshmm3tGbFvXVPprnWKjaXMok2ZYDMFBBcO/8TdVGKjWCgDWkL1Xr&#10;7v6q+w5MXfupX+FqnECSFqzwSjG/IlIZSQtQQ5mA1BYc83BmSYVfCohfxt/VdFQttaXyHH4xlowU&#10;o6qHVjXSfRmVa3P1i6mpSOzUHFINMx6J+z2PyjXDCufr4fp35p2FE6XWOIfpqWeMt8PajbFjoJo6&#10;3zbVyhevd8XZ7bj369gorCu6b5QlEeFrQq7S99z6x7FpnWDx+NKWTyVw2E5NwAn/F1nunbeRoXB/&#10;cB4KUQjo+Eti5wtTOhfcLxHY+9Ula5APBrxrHpFs0tWX2q5lkt3pIRcz5Q8oMu581WpGDwRUx1Os&#10;olDFfetc/bmXdR/vAar4Kss3NVYBlaaE1MIOtNZo52oXXfNme2D0W25osgvAydIk0dwp5Y0DcBWb&#10;dln/frdVcqnHH3eMA9MAXCWpmjhxUmWB6j8FpFV/738BVEPEXIhcdrsLX5r60JcWjYVXfXVXAaxa&#10;cW70CpGrWtNCHVYCVS3nCE6HlU5OEKn6Dg3aVolc45gr/vYHvqKp3UxaVT22zJlONb2Fi3g0oVQd&#10;IopUy+kqcSQ8O3OxTHa5+BKZ4ZM2jOFy69eIs7DlH71kM5uRGsM5arfP5N+lqYxHq7olc24oKt5B&#10;QuJ1o8Ne+IqLfagdfhYGH2ehnexAz/9ZdFmdNcrCzhhpYe3vt/B2w+3g9nfZoW3vsONO728ffgTX&#10;yM8qUvU+lFtt/VcfWWIb9KMYVCfdfi38F337dDVt4sZRN9WGTVvspnuZ9X7BcDuEKQLhWMxJBB52&#10;LhyrRmXTZROGlMtFNhcQQbGO7DDGxr42wx0VJf9+mhKbQepPlt6+NbxzHSq6ROFEyMteepiDqBvU&#10;vx6B4A9ZjG3pRZQtikHtmA5Q/yASDHUjObBlKWKsRhp8zUPfO68DgapmTOmtbi/KtJRu52C96G3m&#10;dBMLAP4IVDOG9gWF13tGWW5IHP2C5Rutya3wplTd5RrlwFHRqqLPkL5UnOh+U3wZzzg9L8t1RHkR&#10;v1sI96vTAlz9MkDQPSsKBdxYYZoj5ZY2sxCQMv007BI+douPL9aiWn8x4HiRX9VoAKmuYmVohaHM&#10;CGN8SlhXnnH1lx9vGKY7amcO60x0S1EzvAPAesYUq952pB3dfpg1vWS83TzsbXvrswwrwjT8Nxz2&#10;f6V/fydG4s78hrli2QMGWmpdCklc587Bv97xbpNOYANd/R6js3fqSiDrWVFkqdf3gmIBRIlAZVCd&#10;hwogU7PL3KRUTUzlfiFSreAaUW1BY65T2Xwz7+Re2SzTcJ1NP/9gDdnDpd2mWO1YOFVNT90LVANn&#10;/1gFTE7w702ovbN/KFKtTXZ6Wj87vdVdlp3BoE1lTJWgqqo/hIO8j3lkpqe7KLXqqBQBq5bMU5o1&#10;Q8GTR4GTxw4i+P/G478AqroNHPvonv0kTSb6lqy3rlQIo0/rD7CGQBUqoNLqS67fboz1nqCqnc6N&#10;sVW7m+vUYPaN2t7qDbRh973tRqz4sQq+6eC3BcWWck13Nz1SetQ8GUUAoJKMKPXPhyt1kybhSlNU&#10;Gb25G8UiFUS4QGZ9azPaxrkx10pPs2nnVCFnHh6V65zOjwIcQLdNrZ989sRH0+yo5jcAlqPslHMf&#10;tDp0MjXpOcXOQvJ12dA3rM/Yj+yORz6zUS99Z49/ONNe/SrBSooXE4H6beA35yUI6KTNRpt6ls2B&#10;D8ueSDshF+5ObhZ6qQBeQG7rRsspXWw/5S+0LzIW2McJpfbyd2n20Puz+N3f2pAnvrCbxr9vlw5+&#10;zlrd/KrF9HzWoi4YZXc++L5prJI4MIGqm5FammbZl1wIdxmBUJwoHG/MDd9/yOugY4nXo0q7juQr&#10;PxXZqZcxZE6cYQCqV1IYcpxl1XS6SqpNyl09BKo9Jn5t6xyobnNw7kAVj4a07p2Yv+VB1RVB/ghU&#10;4Vxz7sXvFiAIQFVXU9aidVbvRo0iwYowAFVFnnp9oQLTHvInuXjtXXhylolVtL0hwb4kaloCUr/4&#10;G4GQv7J3H9AFMA/WmGjO9SE0dxyMDvlgePNDsH88hHE6Ti7lJj+EXKcuAjjlq4sdpFYYNoEaNe0c&#10;zDDiqU5hszrRaPhZbJKnE5G2HmU1z55obeDE+477u738ZZplMZdsc9WW961bbCsevxtd7Z9kfM0K&#10;S+l9NUVWxlHLnUpa03onEFjgfdquhW38kdFB7v7gKihJtfiLz8c3WPOoNBZdBkR+irAKV6U6J9wf&#10;GrlTIVkWFEIhkWw8YF362HjH9fumFK+CyS9cae3PHI7scRhyKqX+mFKr3Tw0d8qNSpGzvyz+nLP/&#10;nibUztC+7l1EqTfYwxO/dEycM6CXHlztyRTFxKG6AjgX0bCh9+xR8Q8iVPGp8lK95567ndA/WP+P&#10;gKo3WPClZK8C2OUkVmYvPPUNof5NRKnQAGpLU7Rah6jU2X0pWmX30txv17rqo1VHB4ibkebNAatv&#10;g4uMu9O69Zhii1f4eZY6Ac5Rn7lVuWPudQPNCrim2U8kAAC05ElEQVTIpL3TMDNVN7UTF+giAXBL&#10;ImNcFXpet7MQxae4fGNjTorNPLcVF6cuLNKghlyckfBSeFQu+fQtx3M6g2xn3WcWn1Vik5791J75&#10;IME+mV1mv+SssExUAeWrGOoHanqdwO8f25z+VIdJVwo13IpMS7z6EvuR6urCN9HEMtRsl4bIOVu1&#10;0LTMffyu4LdrZ9+wcZvlr9xs8RXr7LukCpubUc7N520Gg/Rf5jEFN99gSUSoaQLVc8+wLelz3KYk&#10;eZrE/2rqG/vGLDuaosjBCO3D8GsNwz80/AoKQVcAqlWjwb04S9cfD8/bbexnttZLDlykKqZjZ1mu&#10;ZfQ4n/QeLo+0/48iVelUk+FUCzX0b6d85XUpucTVUhkRE9NbM55kdUhk5/xNfx+pVgXSvUG20vgk&#10;aCsNwFT8qOtUk7uUH3/iLftCUakiUSLSakStNVBg1ABcqxOJHgxIHgxYHkIKf7C8T7vwui7iNXXl&#10;5+BQw/lc9o/VWeHQQdU6AMIdHrLq7VCNtBthR7S/G73zMGvWc5JdOexNm0zTxvfTi6x4CV2Ce106&#10;qlEE87EUL/rGXTbCJcWWjP44P/pY51mh7Ex8qvSlc/Dl3Zw82xWOdT9uSplu8We3tXzaUuXGlg+o&#10;yiYwB6WMm7wq+0wZvTtTFjm2af4bo4UaN7SVH1NAlcSPa9Mvs2m/FFuz5kMA1Xvx5pBnx8jfjUtx&#10;oFo5LgW9umtJZYYdqz7TQWJr3mZnn36nlYbGmvtTrt8voT9sOlmkHlmZ+Tj4x7iINPBKDeRUAtTa&#10;tU6zn3/+yX1vVX3qH9yC/9Yv/RciVdfAFoIAAZBA1VfwFlVssG4XjiNaFbDegW6V9L+2DrB2MPUA&#10;y3AFUHWeADJeCIFqiJsRVxPJThhJwSoibqi1bDfEktKXevgO2ju4eJa9+xpjOxo7fihfJiVcJLpw&#10;3Ofs4ALZsgimlcJBze3U2LYk/uxAdftigOjyTpbNxSRtXj58U1mEOo4odL0ucbxvaXUFHWfssDdk&#10;eg658uFemNBEW6+cmvh5nqU8Dez81GioIlEqRts/tCdq/OkbV5iRbMUbAGvrZrnuqtAQPfFLzqRE&#10;5fq9X4O/0YKHyxTcGGMVKfhw00Yrvn+4zSXdSwZUU3pcajuRdbnoQ1V6LuTVTAi9bfLHdlTnUXQv&#10;IUC/0jsyaWBdOEWc/Xcd0RtP+n/JqL/baqd+CTUf6C9U5FtWrwsAc6WUomfU0VM1/dfngCobWvkk&#10;iisUKrxqQT3uZgnFKy3iGgnuJR3Ta/Jcb9X0v5paSXmNwfLO+1XXbvOTIDoVmDpXKdepJhANganG&#10;RrulsdH8TXr23b9dxsbCdFT3zFjpsAv5Hrx0wyg+hTkLSKiYDkxS7cDgvzPHWY0zxtjBrOPg1qMp&#10;SrVFx3t5/7ftzilf2ZPvzbXvE8usEGpDDR67H/pEREygMlYaTFYjjbOuP30jXOqukgJb9uZUzM4b&#10;En0eAxj6YmyRBjpyvSdcdqFtx2LSe9pi0ffj3y0J2aGufU24kCubm1kGqKr3v5wirdz/tTQMMA/p&#10;YS73Q0KbdrYh/hd3nfgM1F9jr7wyk+BnIIHOfXipKviBM5URteg77mHNn3ITP4hSZVQv4/pKUCW4&#10;qqex9kgun36UqQTuod8bZLvqBPSdULpf7rzzLjvsUNn77XaiEriqRVWgevttt9C/IjMgH/j8O4f7&#10;VT0ze3/8XwDVEKBW3tf6HIAIcSIfvJkAiF4HqPaly4rBgIh9RQe4gy33KjnWOCrAnxBFrFU51joU&#10;qSKUYmhiY73b4FXjPdfpKsxq6sT8ef4s9KrtiVRF2Gu39aa94osK4ZqU3pRF1HPOUHPbRdra7z/w&#10;wLWO6aw393LVZ++idLIt4SKLJzXKfpzUZwsFAnSxbhelIvkrkZS/xiRDUuucmFJFBCHAc9eGqu66&#10;C3STCGVcL4rvBuPfvQ51reU/OsZ+YVT2zszk0M+r3ddxG55J8XeRS7z0qZa/7fxv1bblImMX2fIa&#10;ZD4hA2NFu/yL+136m/BMy7BCm8msqGSNkBl0C3RqqMrOMRSoLlm/zbrcRkR15hA76BL4WuYtqVil&#10;kdjVmAq6P1ANk+EIoNp1xAe2UlaHjtH1oPjrQobNXdO1klPdF6imcIMvIdVUddm9J42y4XkmDRe1&#10;esJxuk4m0RKKoPdM/8OV8gOiwaqMOCujz92SKIFqNZnTsKoDnG4JXCk2VSdlr44nbvXOk63GuQ9Q&#10;MKIlueP9jDJ5wHPYneC2xWkz1eHg88bZUV0m2rFU5mteOtoa9Bhn7Zij1XXQ83bdqHds6BPf2BSc&#10;69/8IZ+pEStJ5zfSEejP2Z4PjpfOn64tWph3UaD5TaN83OQGnWm3KzKxgo6m5ERb9MSjSM8utWnt&#10;YpgxJhE/WRkZiEBVfGkGm1bqdT2JZIv4SVV/EM1/wKidZnFWTINFFtGsCoMV8KcKPPIoSlWgEXaF&#10;LgfMgC50WTaUQNr5FziLTdX9tXznndmYUR9bVNQdFsF9WRvxv4rLAtXKlL8KoGq0Un0CqAZwqUr5&#10;66Nbj8Ev9RKO38JS3qvrfNKZDq7w3Qqi1LQUi9RQPwC0KqgGH9c87RT7+Uc6zXS96Dr+D/b6733W&#10;/gugGkKAyoBJICRTEKUNcIlcTDde8yAjV3pxYPu7GTSiAdwoWlEA2tH2A6oRklg57gYKoN4Au2fE&#10;6x63lFKTnq9THLi03Aq7dbPcCPUyq7pZFVSPc6BaXrc+khHE0c1OtcXvMFlVrW/btlnp/QMR4ssx&#10;ncgWEn8ZF5kmACSMvJOIcpXjsLa6UhXNAAIrz3L45WJJfcdeEeseZ8HLzfzZ14/pQK21lR+8aGk3&#10;INLWNAKNb9GImgBUKzeoff9e/1sVuSrc9D+qW1AQr1crZtMNEORi2/DJxzYLoXgK3NuSKWPYKOBw&#10;iahFn6gldtWWXfbCV8l21YNfW9QtaGyvQOKj4phaKhW5Oa7St3e6MdlaoQhW3qLhpP8XDHvXlmu8&#10;aGgTcY0Ti4qsoPcljlNVSvlHoKrKcwrHe/nTD7qNwDF4yNh0q/2QtthO7U6V3FXjiQoVrTqOlBXo&#10;SyvBM+S+X7Wo5KLMYDR0aISJky3Jv8ErN8KRxR12wUQ0wVPstG4PWdzVj1kbbBu7DHndeo380G6f&#10;9KkNe/xrm/Dyz/bEe7PstS/m299/ybZpKeVInRbZ/NKllrl0tZWu22IrcJDWtAefvFZ96KxTfFM2&#10;4vrZdZYEnKJ9vPOUv6SC880zGcaG/Dxb9PELlj+4t808r40zwsmvfSyR5LFMjOB4RseiKYX2ckoK&#10;pp6qO3AAGuu1i9z5F2AtfuFRuqw0pvxUy6onTlUOVfwMzxqTXg5lJr5b8sNC0QN0HsqtreS6Pk5W&#10;6NwGAGfnerb6V+t747OYzt/pQLXOXqBaNUIVoKravxtUUQPVHmgNwYD3X09116xS/T1NqD2IiD68&#10;Y+Ctdsih4fT1Y5iyR6R6FNHrwXZVrx7U60SY+JbU/2Rb6v8BqO79J2WyonTBh+N6fM8N26JBH6vP&#10;LO8GtQDU2vdzsDngEYNJ/aVb9ZaA0q3KazU6ln7gOJ45cZENcMLRHKt6D8CrDreLuo2zZatglxSp&#10;qkrsPE83UvC5G4nJqZ5LxVNR1UzJq9IbnezMJhYhKZJL0hw57j82mghunYvkSp58wOa6lCiG3Z7u&#10;JmQpCY1OtVmD+tivyxa5i93Hmz7w2/3Qvyj2YNfYjjXhmkW2Y1GJbczLtLVJCbb6l59s6Zef2cr3&#10;nrGVr02xRU8/YGUPjbTSh4aT6g6xwluvtNSL2lvpsFusaMwgOMU7rQDT4cLxjJKYxE7+yCRb+uQU&#10;W/ryY9AbWL99+Zatmf65rUudbpsYfrhzCeNLNizgb/M+XFTjSvnuf+rkV0lDS2dgQ8p8m3dGe8uJ&#10;rG8b3nnX3cRudiMdMtspWPmEHVEEKw1u7625xdb/xW+t9Z1P2lFXUFABdMKoZrsuo+60sHZ/mwj2&#10;DfSj4lsBWPSa5w9+3RZR/nfnfRcXOxHXb0tLLb8vbbKq/nNji1OVNjLP9ZsTGWkz49jPRRK3+I0X&#10;XNSmaHW7pDW8ls/o3DmBUSqu4UFFJM2Dkqb0csnJ+NuX0nhwCdZ9PFe/mKLZxdAAqshLJ4qcydnn&#10;UUxS5f0g5G3Hs1k07P0kTRkvW5/RH9rwqd/alHdm2XNfp9qnCeU2K2+VpS9A17lsiy3FXHadHBH3&#10;vrz38bmO8+79VmfB9we5GWVuAqiWrlcBFFuG/EFFJwXBiH4Ys59NGSnYQL5qhUMGWVLXC7gWsW6M&#10;4DqOpMBEFqV0XWOjyzRiPDLOjVmXYF9i/pk4n+WOvAdAXu4jXlLjxQ/cC58uO0BFpHL7l/mKH6Mi&#10;IM2GEijnvpGsUB/nU/3PgF8tGj6UAupKV/B0oMrLK1uwwTpfiNg/lmF/ZJVR3J++MMWz7mFRejzX&#10;dwWqkL2f/FJddkpx66SbrU+vhxDf+OzWG90rCg4tZY884ufNsVq1TqGf/7DdfqlVLP5OPPEE++ST&#10;v4fOxH/G3X9/p/2/EKnu/6oTrmoq4vDBLzElsY81rD2cpoD7/PRVgWoU+rWQvEo+q9GsqBCo6qRF&#10;NhiKFg6P1XqTWaOsRdtBNm9+kf+jasNwOdV2W/Tli44LFZiWUpQqj4xCzI87VRMuQEB1MVGqJFZz&#10;pdO7F9u7zWheuZAXv09nCumROFc3BC3uGEtudLzN6X0RTc5INcSPbuECXbEcU+c82xo/yzZ9/amt&#10;eu0FW/j4FCu5f4gV3HGjpV3bjSprJ5vZsY3NbtfMZjMeZBZa1LmMLoknUovnwk6UQXTkyZYegRM/&#10;rymbaCGTSCGVLie/TrKUuvoeuE8KC6mkP2lEDSl8X1KDKHjjBjavTUuMNDpYKiMjcq65xvLuHGQl&#10;48ba8ueesg2ffmib50yzHZpNpOkF29Y4bnbXqnJLYDxxctPmti1+hhxPwVOUvs5iUMUhcblKRXef&#10;S31YsXGLfZG20O55ebqdMeBlOwF1QFinSciGkB8hiq+mriPUAZIjnX3HK1ZKX6m7XRyoslYssfxb&#10;r+WmVnMFxUK1QQpUubl1gxdpFA5p7JymDCH8kMJg6OdC82Tt/ekFdvSVRJhQEAJvgWm4ZkFJr+uW&#10;RPsyNQHwLxjPGmdHdH3AanabZC37PGnd7nnfhj/8tT1J7/znv5RaYv5yAHOjrdy80+gj8UWxP3wE&#10;HEwQc4aQL5RB+Nbs0FLaqcKKKB9oC3Wn/QZl5JQVTKrYwXENxaVuMxPB4UZ4S+C+brltwSh8Lbxn&#10;8dSJlsGxmn1Oa3TX9N0zGyol6liXiucTjaqlVC5U2SpIKaJkU1K0WQwg5tZhaGW9GJvR83Jb8svn&#10;RMQI/8XDr9tqFYNupTnmRKJUvp+ils5BsLnJWzW18Sn47J5qS+pqzArqGYA2lWaRRc88wvuRPtZH&#10;vLoeUrKWWuvTqdzH3WNRMV6PGsf96jySVRsJLD75WMbTztYv5JcafdoQa17/Dvv5e++9Ie7fVfy1&#10;2ahrygViHC8mC1x7zVWuOKUlB6pKl3+6p+RGddlll9n69VzF/yHDlAPto38BUPV3am76CjuzFZxq&#10;zX40BHDA3UhrolQVr0LNAFIBRCOz0oohUpXoP7IBI2uduHgi/M1oi2t4m730aohLUT+ku+6RPGVM&#10;s8QOzK1CClISHeVE0bpA0og6ZXO2UKa8XFgJklX1vYKowHdgbPjxUzSjza0gIto5oZfEHgPhf7Ql&#10;dW5j656caksQUhfeN9Qy+/a2pMu62vyOpzN2uREXahQRRG3LqH2yZdU+0bLrnmg5AGNeJNVTLTSo&#10;+YxokWFLDi2ieax819USRYRBBwuvsZRnJ+dyPdkqsInboh8bviuL6adZAJEu/Fw3IVPRBtEE7yWT&#10;GyCjDjcBgu6UCKgK/ArmYAQzt1lDRha3sdSu51vRjdfakuF3AbbP2vqv37W063ntpJBWLOcsKSh2&#10;Aq7r0bWKwPBBk3MhElXsZnaIWth9eS0luvh0ZoENfupra3bjY3Z4l9FUugEyVcVx5zqr/4uWt1Y9&#10;4jolIT6CWUKF/W/CTNxzf7Kcc9NrA1BVJRpQTeB1r/nsI1eoUtQt0z9dNa9+m2WHoiENuxy9rIpm&#10;GriHLjS8C5Kk8x+gQDTOjr6Y6nOfydbl/tds8Mvf2jPfJaG5XWB5y9b7cTZ7PfSW9O61sazXe1cK&#10;6ky6tfT31W6tMdkbeR+buLIcBDoA9rmA5/C8Wl2FRBePhv5F3yFePFR4cQ0YbMjKimhP3lWRYxuT&#10;Z9iyv79p+Y9MYHRPX5t+eRubdmZNm9nwOPxOSe3psivQtUOqnsmAvnQMxjX9VvpRpeZ5FF7zGp4I&#10;T32czWfUyQwUJEkXdLBFkx6wHTlqItkCJeblecY4nuw+PSwp+gQCDN95JVlbVVBNZ1T6AkB1Id4B&#10;Gl2uwCOxaX3b+CkjqR2FoEKQH/T39Q+ZVp/R8dFkjNGxTOkQoP4BqDr/5JAJdT0yUk0CiTz1Fht+&#10;1xti3LSl8zslnfKRvKPRnLO/2U8/fmcnnXi806X6tD80NoVnuVGddNJJ9vnnajXnp0LFqd+d5P/w&#10;F/7PQVU75g7fFG7PPvEt1f/epP4DPahKXqWGgCrAGrOXi5VaVKMkryL9j6mPuUpcfxsy9CV5hYSK&#10;RrrIxavmWeYNPeGVGE0CgMkOTRdRBhdlKfq7Cnr8JbdKZcVT8f+tHJMKHpKfzO+IWxWRbR4XrkC1&#10;jIs7lY6T+CaNLZF56kmQ/FqpMgAG4DIFlkQMGrKm363oWOlYGSBZ6kAdzayjIbTgd5FsKUVzy7XT&#10;agSGev+Vjqk5gX5sojm1EOo1Oi8C9emzMhtpphCeBCog8Ppyudny1G6oQgXRbxZfS2fjSCN6SaPQ&#10;po4wRTcZtYlqEE0nR8bazFYNmN1OiyojS0pHDrSlb79s22dMM2NsjKiTAD194Q/dKqCwGaBRGr7L&#10;z7yuvEwFLtkrNtoz36fZpXTD1L72MVpy77TTrxtv+cwt0mnx9nR857p1VjzwZjhTpfvI3DT6Yy9Q&#10;VcNGMpvUBpyU1KeuaEUd4LrVnmdEy+FMktXEUbV11sCx6cRLx1mj3g9ZtzHv2Ki3Z9j3s4qtAs+D&#10;zZg4V32o0dVPBvPGznreKf6SjVhZptZONg9NJtV7CjQs/hbfTZsHdek9j4BgVuJ6FZU4fruggJRy&#10;Ly+17eVZtjlrnq2Z/bUt+uIdioSP2+L77rP8G2+w5AvOt4RWLdmQKTQx8TOnJjxmHc5lBGN98JR1&#10;7bvwy4XwzNKNluK8JD+KcjKcMlYRWU4G18xsNuCZrepbznWXWsWrj9r2fIqdcLDCUZ0uT/rwjik0&#10;peLzkMH1laeW1pCsTaoYT8PgmYo2W2N2FnB/qCkjC9424SysA+O5PtymoCKtKyDY1Ge/srpRfV1r&#10;eUwcTv9klHEEQFUj1cpJH+qiBEzrR2C6csoA63j6MMvPXeV+jzvDrpVa58GbpCtaXb9urV1ycddK&#10;E2rf2+9d/RWtanpqnz59bNMmT//9N4tTVa+tvwSouplFPJYu3GJXXYHEqub1Tq9WD241jurgHi5W&#10;RK0xeAPEuMYARavsim7kCnpV0v+YuLvsYsywly9VL7KvCih1sK2rLH/C/aTZ0U7snyv/Tp41mll8&#10;U5naMwGcXKLCuZ3a2MasePeadhRlW/IlF5GGY0EHYJUyPXJh5AlOqlIIOJYTFVaQrsvguURfk7Ev&#10;3FN2I8C1CSDHTZAXy8RQ3PwLoqL5W7TMavFxKUDtJly6CIMCAHKVnAY8w/NmNTzJjQpWxbUMjqxU&#10;fLDjhMWZnczv4eu81nK9dqLRMqLiMi58Rd1SMZQRXZRBHSjSc1VbNT5oPDEpYiZ6W01MTQPMFtUB&#10;1EkP3SagbjE2ibkNGltWuw6Wc3UPy4LDXfrxm7YlKwEQhKN1akjFsorVVAj81XWTCWzV/+2ijNAV&#10;hi+5fUVKeM8zn9nNQ6fYguVrPY8oaBWnxwTOUrpylP7nh9J/P0ZFICtzcf9eU1o1s80/kX24dNAX&#10;e3RqH3v9Jzumwx126sWjrUP/Z23ws9/aGzPybH7FGlvBKd8jfQ+CxQARXbM824SK4KHg0QWQAWru&#10;AcGhT5yjjSRvxNvL19BYssy2FmTZRkaLr8XGcNWMr23lV+/ZMjrxKl59zAqenmCFk0ZawX130+F0&#10;i6X17sFo6C6W0PksPB2a27QW9Ww2aXk819Z8qJx0zl0e3KXOcwVAuojMZtVpdW1V7Tg2ZjlOxQBy&#10;0FYOVCNtYR3S+zps4FyPKfxMfNNGlnjxRZY/aqSt/+ZL+JlSDoI3MgqUIe7crF1om779wCoG9LZ0&#10;Rlirsu88UzUPLNSaGoyzEUVWwaavZhn5raaz6SVedh42jLIOFB+scSZed3zv/a9bnYhbAVWaclgx&#10;0ABxsSh4qqT/AlXdz8pCXSbqxtbfZs8986MHVBkhKRdxihrto+gU0Gnr8eorL1V2TlUWp9wMKu/s&#10;X5c22hkzZrjv/f81qHpbQNomQyT0L4ycblyvN27fdyC1wNpPmlWdgBAfo6g18AZwTQE0AogGiI4j&#10;3WB31OfNmt1l8fECAJ33UPWPG3nlZ+/bvBaN4Y58KpPvOkQ8qHrhOaBFhBjftomtm6uTzM9qsur1&#10;XHxcxGppLSXNXgBo6aITwJUCpCpgieAvkUCaCFhmLWW09JUDujmKFEnHMgFaOV1p7nqR3NUVgXIj&#10;FMoZiJXPypMOECBROu9Sela2S/flU0C7oRYXdr6iWPFfTm+rggQbBUBdRIQjAM+h0UE/k8lSRKwp&#10;Aio+6GN1y0guo9+Xy1ogoAZ4ZRajmyaXSLpA5ip1IuFtGXRIVDsHT9q5ZzOye8BNVv7s47ZpJlHK&#10;0sWwKl4ApphMegI/NwquVMLyUINHUK5buXK97dhKSid5l2BY0dv6pVaOHnc+71PvS3yeioWVoKrp&#10;rry2lHatbOvM6e58yBEMttFl1x9/M99GPf2xfZNUAr8rp6SQ6MKfePcaVGbbAKSoM11NB4J8h50C&#10;5j1pYr6qyaJES5swy1mWaRsLZtrGuZ/jXPYWTRhPWhEjn3NHDbUceuXTr7/KEi6/yOI7n2Ozz2pv&#10;v7RuZjNaNLSZTWJtVsMo6JY6NoeNdi6RZDygNB/ATOdYZqFAyatzkhXDj5fBj+dp9pnsDSnUudE9&#10;4vTrn8SmyjXT6ASXsZTiMFXGKicFL0AnnR59PL/zaJvHqJ25HRvC119sZRNH2PrvPmOMSiFAKrtq&#10;X05wtWBX8OK94/JV8cV7ljLoBpvbiusk6hhnSh7MAtt7XIoyOadV5fV7DwGUGAQiybdd7bTUvyqM&#10;14bEr9+0+Ve7+roHrW7kAACVfn9WTBz1kFgVmuFTReGF7uHoOgRMLv2/2+qc0td6X/O4rV6jM+O1&#10;NLL3Cyr2u5z0Ek075vGtW7WwIw4/dI9qvyJURaqKUvszrDNoRfVa1t3FcA8G/53H/3mk6t+8DqIs&#10;4ah+cpJGjnjD6p58AyLgEU5yIVAVqV0/RHbr5FROX5V21QErUWvcaE4iFEDUnYiQQzuWdlLOuni8&#10;7ZnzLbXTWfCOXLAYpajfXxeK5purQCLQXCBhMzfGsk/oj9aluXm1FQwdYmlUTnWDSymgKEGcpiJX&#10;VUiVEmXx89n8njz1WrNj5tfWovWTDqyUmGMthRshJYZefviw+fz9+URg6hTK4HtzahN91CGajYix&#10;3LpaXPB8Lat2JDdPhM3kQp4LYCfy+5PgftMoqmVR8c2uq6ovUSebgyqyWbSa5tSPZCmaiaLQBbjW&#10;42ssSZOKiEJlJiOlw7I69PjzGhXFqv02i4g6q1606/N2RhpErYWAmiQ1isTz6lDUIxqeXS/OZp15&#10;Bm2Q19nSxx6xLbN+YbR2uTPt9q2PIYbRhYBqKxR/6mPXXczZkO7VS88A101rbMHd/fAb8F07rlBV&#10;FVR5DdpckgCtbfOVOXiJ12ZSak3O3UKk6RNPT1BIRuf4TFdUUw4vEFfBw4/E85Crm5S/Daj/tpFI&#10;szzV1iV/Zyu+fM0WPj/BSjCTKep3leVcyUSE81pZ/JlxNhNqZEbjU20OWUQ8mUoyBaL0yGPhrI/l&#10;uLBR1oK2gUpx2YLADz67gs8X8LGaRjLhIXPcZFxxx1I0hOgZpezalHnPjvYBQAWialDJwmciie6l&#10;OQ1OsJloqePZnBMbR9i8dvVtfvdzLPPem2zFOw8zL+1HplUApFJ5OErDS/i8voD3u3EV/g7xVvb0&#10;o5ba6wpLatGI88g55zXk8J58QdCn+3+8ZEAkrhXOn+spiess94G7OMQrESgENQuYokVr7exOGNDH&#10;DGZxDwagGuMNkmIUDBGhRgOkAtX6VP8jT73TWjW7w2bPLvbXB9ePiBhlmL7QF+K0+bdxY0c7qdTe&#10;nVNy9j/iiCOsYcOG/J7Z7vcEBapAXfTfgdLdf+UvAKoqiipaJf4I9euXlWy0i86bZJGnDIYCkEB4&#10;N6i69KEKqKohQCNuRQMIVGNi4FZRDNw5CF7QsQq6EX0xQWMfChE/Z0PMp3NBKcorBHwCflW78gKs&#10;75IaxljB84+GChObrHTCWAwkAD9Ssly4rvRaETaLi382YJkYSUGAKDOlEbt4y3qWfEYzS8JwJeXC&#10;DpberbNlX40+9vqrLf/2Gy1vcD/Lu3cwbbPDLJe0MO/hcVb42ANW/AQ389RJVvbUFCt/crKVPTGJ&#10;vuoJVvrIeCt58D4rmjDUCkYNsALMXgoGXovcqofloe/M7H6upV/Y2tLOaUxXTJwlNouk0MbYYCKi&#10;FAA3tRbDDEnts4msc+WDCWjlOTs3tef6FDsLikEtuMVwq4VR9Yhao1znTH7s8dzk4oaJmDkuGkkj&#10;frhIhTAil7lE1L9w40+n6yvthiutgoGFG5OhCDbo5vYPp9FVxVZjWdxIYRJ/bhYlpK5YtRVHruGD&#10;nD5Ws6ikU3WbW2Whio2Dv510DhNs0+EFHTSqxEKUq3HdSjvdOA1fwBK/55yM9q766g5dvxZuMds2&#10;TfvGVr36pJUhT8u6uYfN73qGzcIhfxojymfK/hHQSIMSyWVDLOQ8F5FxFBIhlqjXXe3MDvw4Foog&#10;OY6OB5cDmmwL5arlrPbUjSQ6SVaGSqs150nZjQT0njfWML4CzY3i37J0HsgYMoliMzhv82szhYJj&#10;nNGigaV0Od0yb+lhxRPuthVolzekzLRdS8t80a7KQ6xFSIhEILDGdmQmArqvWv7AW8gy2th0AD2T&#10;Ild57aOhfHRuiZzra7Pd7UZVdYJtALDFvG5RSkW89wIM3ZPZeJe/9hhnDwWBc1XzLyIxsdSat7oN&#10;QB1aBVSHcj9i6elA1QOqgFVDPmPxSo2uOdimTP7aUQcaE+TGl2semih3Vwf1v3z2rBkWyXlQl9Te&#10;Qn9Fqar4jxs3rvJoBBGqONX/i8f/Oaj6IEY8m6+fBt2lnzJ9tVGMotU7QsCKvo2oNU6ei+q0Qr9a&#10;jxMWjLSWjEOeAHEAa3TUEOtK9XnRQi/+VaSqgrV4vKKHR1kyxSlxkoVEbrq4lW4qMpAPQAXG0BL3&#10;Z42/z3mb2o5NpH6v2ffnnE11/GxLJ+XLoNKfNmKQZU653yqemspN+ibV0M/g/X60rfNm27aMZNtZ&#10;nONMsg36wFYvJSojrWTshJMFuc0j6IjRx6GihquNV136uhhLaWbX+NR0yzK+ROq9uowUtYD++XTb&#10;kT/fNidNtw0/fGFL33vdyp96wnLHjrXkOwZa5hUXWdrZrYlwGpCe1rHppJWz6pM61juSG+RIKAIq&#10;yQJZqIECbhxRIiqUlXGzKUJRB5pc3nOJdgvQ90rjq+9TsSyrwYl0YTEpgGM2nWGBCZ0ZNDd0gK36&#10;/D3buYB5UgzS9jKhUGeu+O2QOssVNzBIWThmKMdbAM/fdLy0535dZCdAgmJJx1xmZ04iv4soVdyt&#10;615DWCUtspAkkOGGCjDueG5aahvK0QR/xxiZR0ZaZv/rUGeca/Htm2B/VwfQkjTtRIp3x1MpP56I&#10;HikSmYd63wWOxRo4qAxGCgwKQoVkJwKVAkDF0SvMNssiI8iGE80R14naQ5mCMoPcBjw713zNNzsa&#10;nv1IOpGOhs45hqyCKJeZW8kUlZIB0QS5ozVuZPPbtcFbtoul3Xyj5Y6/35bj+bBt2rdU/dAbL9N5&#10;D7r8fVS+R9lNqoS1yK8y5tuKd18ns8IHuGsnm9W8AZs+PLq6ogBHFTxF9ZRoxErIKEV0UNVIteoY&#10;ages3CM6D/IOKMY6cy6jdtZP+4RzQVTpOgf9K/ng/QSrX78frahDnS5VBap6kkPSxOOKzRFD3Oik&#10;uFq0qSKZVLW/F25WSxZ7RwOvW5dOV9FpkLqTjWzeZD17dHdpvyRUcp8KJqUKYP/2tyOsVatWVlhI&#10;tB56/F9FqMHf/z8HVf9CdGJ8eqYDKjoMft1GDn/ZIk6+Hm6Vna3m3c7QOo6PXQUxGkDV4uQ5/aoD&#10;VT6GW42NGWItmg2wmb8Aav6MhbpY4FXhx+JbxbqOk0JZ/gGqumgyAdpCB6oABZ+n0a5paxZTy2AY&#10;36pltjo7zXYW6gIv8xpWSWEqX3tIKlNZDtBdrn9fyxOASmFgF5XfHYsLbGtFrm0pyUKgn4ZhS5Jt&#10;TpntZjW5NZ+VON0/p8yybalzmFmVaJsLU2xraaZtW5ADkBbTSIDGdAuvYSdA62LwQMyjZy39fV2s&#10;q8HjcttRlmbr4r+3xX9/1Yofn2C5aBMzLr/Ykk5vz2DEWEuqjR72NCKwWnTTUPRSGi5aQ6qBLFLe&#10;PMBG5jPOMhFfTRkWl2r8itJVdetIXA5AFCrKonA3rRkaXIYoVtAFtT1F0SvHwaX91HWJIrXB6Ya0&#10;bTtt8bgRpLbSCEt07jlrjfRQBCeON4u/m3x5Z9uVl+5Gee9Qaqg5ZFSD6fvyI5bdeSBCZQPbNPtn&#10;W/rCk5bVr6/N6tLJZqMxng2AJpDyZhKx50ObFEOhFIdc7MspEC0ANBfwvuWxK/5ZRRkn71I0Ka2s&#10;3PDdQDwKf4ChKu4LiCQrsNaT3GgBFEkpNE8hfKdkc9niPeugK659PFTNSZZEhpPAcUpEZRF/TltL&#10;6X6h5fe73kpH3W1LnnvC1n/5sW2nldrK8jhWy3kvgUbCkxYKN3aLv7Qzcc5pBNiZn89G+qVVPEd7&#10;Kh1Gs9n0ZzWItUReVwbvN1d8Pa9f0b9WYDr9O+DcZ+ov2z/oJKcMOBaAPY6Nsx22l7N5XaFBfwJD&#10;XtzDdNvFRfenldwHO/Wih9IRKTs/P9yzngrPmqBcG4qu5jBryWSAmdPQebvb059Bp0Tj+pBhShBl&#10;vvXmG0xHPXwPj1RRAAJXgepxxx1rzz77rPv5/6tqfwgIKp/+YqDqRyOEFBpWnL8Se8BxSC5uo3B1&#10;pyO245BaSRHgXKyIWNWhoWhVpLhANQZ9XIP6fC3uZnvmaa9XdSfM/Rf5VtYsNKZnuIisSO76is4A&#10;V3GKhUQpFUQR6Zquqjk+ZX70rk8iuJi3ETGuxbBlcaltLSywDelZtm7O17bm+9dpK33Klrz8oJU+&#10;McaKJg+3/PvusMxBN1le32stj2moGRiVJDPOd/5FyGa6nMvI5Y42B353Xod2lnhmm93rLD6ushI6&#10;nW4J6AyTup5rKZd2ttTuF1vmNVfgLNXbSu642YpGDrfSyeNt6fNP2MqPXrOVM3CDSv/ZtlcAZmvZ&#10;BHYBaHscBd7NWt5HMebY81JtzXsfWun4Byzjmt6WfGZHovj6rrkgjc0lw/kinMC4mRNRPJxoSymu&#10;LKt7ipt3JIAtEFXAx2rvXQSgLqgj/o1iF6CbgtphDoCdRupeAm+6ftrfAYxyzoCaZH2fuLBj6cQx&#10;Fk8krFlIUk+UuCkAAlYV49DZAqzz4QJ3FZWGbjp+TqjsJmiy864vtg2JX1v+c5Msvm8vm9WhrRO6&#10;p9cGRKBqCgDMopg4p7ooR3FRLmmbvEOdoQ5yN3jsirr1eI4lxScSJzIrIEJV8UbReD6RfAGaz3wA&#10;JQ+qJ7fucRTyjrfcmnyt9gn4QhxnKRSMUpvXshRsIud3bI5t45mWSoaQdVNvKxwxysoffsrWvP2h&#10;bfmZkTKZaXgelPC6lwFGUsN6TbCHzWBzDjZHPbM57qJzaU0Jm+t8Wz3tCyuDaskaOMDmX3oZGmp4&#10;XxQtifC5OfD+pWwGC9x0ixOJLCl0QS3smy/dH5caklXBxUu/XUxEn8W1kHbVRfYrlX81hOzSxsgm&#10;t4Ui1SCaO6Ij+nEvqtrPfRoFb4rpvMssQ5X+erWJYGsik6w5wNv68fa8CZG/O4PiUkDf5OXlWXP8&#10;UBWlVo1OHZgCrOJYL730Ulu5cqW/Q0PuVXuD3H/7878IqIZAy1X94MjEi4XokO++yLNG0bfAwdwK&#10;qApYZWTLyXFUACYrzhdAKoAAVH0XR2zM7TiCv2ibROK5M6b/cCOuKLac2wAQpbukaC79J3VTOqfW&#10;vAVENfkUEFLPb2/rX3va1n8IUD39MGnqPVYx9FbLu7mnJV95oSV2PtcS259hc5oji2EW0CwuvHjS&#10;1yRAJ60mmtFTiRRqiiPjc3VJoWPNkGmFS8fgON2CdiDKyQTIg5XF384C1GVDqJXLv+fw81pZ/Lx+&#10;TypRSAq/R+ljEhX6RPi+eYDcLG6uWU0k8G9naRecZ4W9ulvp4DusYuI4W/7qc7bh5y/p0EniPpUy&#10;QtxnkFKSTm9eaBtzZ9nST+l8GnOXFXTrallNmhBl1XGFsTz+bhmvcwEFtxJuVsnPskijczUr3jn0&#10;qytKXKz0saTzvD6lz+mxJ3FsTrAZpzfAYf5mW//5+yAphS3n3L7Llj002hIbYVADiJUABhp54yJD&#10;FxlTACSizLmGUSrl6jMPVfcpeP2akWYrXnjaCvv2tPmnN7LZRLkZUmXwWot4rZoMqwhbXXAqSGoV&#10;AjhSfrhGClc88pX2HIpBojLSeE5ucDy98PDkMcdAERxDBZ/psnCPs7B7lNQu/orOlnZrL8u55xYr&#10;mTzMyl9GZ/rhq7buR+ifxJm2LRc6poLCy3JRPqJ6/viWDqBEmlHf068LnggUmdmusiLbTGFuFW3M&#10;q5590haMGGqpN1xt05mC+j2deNNQCszVMESunzye1Zaq8eKlikrZDPPYCHLUAADY50rfvJ9I9ED/&#10;JpWIb3qhuIrBSvZgzMJXVajsCw3jiE9buXyTXUm7ckzkQF/pl2UnTv4uCCLtd5Z+rqGHbsiT77Br&#10;uz9uq5b7DCsYsRSAqqJNgaqq+LfffrubO1U17Re4Sviv51rcX99887U7wMHP/bcB9I/+3l8IVIPK&#10;rLozKm8fU0PLuPvfB0ivgVPtBwVwFyMXAFYVsCJoZ3XA6nfHGDRxsdKqOlfxgXZB5zFWsoiOdVUS&#10;KZRoGKBS5uJHJ9rshvRFi2cKtfmpWi7PSFW7JThPotL6C+2k85pE4vjDAL4I8WFHI/850q0MeVVG&#10;EMVwMcunUlVeFSIkdRJfVcIFL6WALkhxhCqCOeBhSX+p6rqKAD4q273yXIuhjCuI2NzoCvm9nuSs&#10;2xRJq3qswodzc5dxNuCQ6doTaQgAMHKltyWVzavFc03c2Sl6pMJ5JgFcc9rWt1ld21nCrd0sc/xA&#10;W/YOqee8n2zHQtKwX6ETAm6XyMjKabnFi7LsoYdsznVX2dd0o33XtLbNqX88jQbHwhHy3onSCrnB&#10;cxvAL8JJZ6CvzUBfmwU45Uo+xvuSlCybf8sH7HKgFzKaNLOcG3sjb3vDfl2ZYxseE8ctDaQ3/ZCR&#10;uANVjqO0w5nczAXXX8YkVVW4N9ranFTLeOgBS+naGUvAaNQUvuGinPe+lL+xvPZpFGI4h2xOclnS&#10;73LHz/kL6JjyWtRAAVeczXHOojsuOfpwor2jbDYtyzMo+MV3bm9pV15sBf1vtdIHH8Jb4T1b/+MP&#10;tgUnqO3lhQT/cNpcR7iR7gszK+81tRd4sRd8unjxzaT3K4jYC6GAUhNtPfrbte++bcueetxKRo6w&#10;3L7XW5aomQ6n2zxc+jPxnMhBq5pF5J0jSZVrCIFuQEVSHq3jz/t0nU7aILgGoLHSOd4paJGTG/th&#10;fwcCzv39ew6ObFIoqAYxk7HURY9QENqCl4Xz9/WkRFHBSut4hubLUVimPdWbIKm4LHOkO7lvAVbp&#10;UWvdae0aD7akub5bUcYx3oXKP6qannz66ad24oknoj+lFVUif4A0cPTXxypaDb5zIB1YvmD3f82j&#10;VgXXvxCoBvXLgEUKJDBs+ksgqy/D8Pa0qzlJdFvBzTQATBvIHtB5r0oLdxdgSs8x1mKxTgUw1Bo1&#10;HGg/zfFyDQm9d7roaKut/u4Lbp6WrsosDk8Rah7ckZcTCeyIDAGr+SpGiHcVx8ZSlVwdWCnIsTSv&#10;SumhgFPdWAEPJ+LfOfxI80kkrI8VDXsdqzSxfikKE2iIv5SU5o+W4yp5PdLCun/X97olzs93ZqmF&#10;VeChpaKSCjx67dmAnYyGBVQSk6trS0bEGaSJSUS1swHe2YDSzLZtLAkHr+K7h9jKV1/ESxZZChTH&#10;bsUn7ZhE98uhOdIo+Mzo2dmmt2CjiTiWtPl49x5KKdS4og7AVcRNLjcjSbX0twuQg6mDbRHSsaWu&#10;0UBSoZr2fQukOf2729LrL6cJQdGQIkptNn6DEajqOM1rxOZ1+0W26/O3rJwCzk8Uw37ge2XHWEzE&#10;ngVoZDT0Pqyu3Zj3p5Zj+Tnod5STBleg9igCWHPYLNM5Xkn8WzwAnEIPe9qZ7Syv5xVWjkHI8hee&#10;sfXff4dJOdymikObfGvkfh+MtrHlzPNSJJ2byfGbaZunfwlP+jaU0HO26uVHbOUTD9gijEvK7x0E&#10;UN9oOddeaUkXdYaqaG8z2zS2aWzg03kPM3jfc6BaEkm109iwMnnWZilu2Ynz3WZMoYmNphxpVwXq&#10;E33N/XvoulNhqciNB6K4JnWLrr8/Ealma/wQQF7GuZhGtL74/VdcgVERpnS/esydVWLNG9+OKgeD&#10;6agQqHJP1gNUG8gwBVCNOVVdkjfbi0//7CXEklGKCAoNAw1Sf/2+iooKa9eunZNKHUvH1N4Vf9EB&#10;zZs1saIiz8n+1R5/AVB1ZfnQcQmSot2NgF78a5aMI9EZLTlxNW/hJN3tPBjjkGXUd6bWgCq7pOQc&#10;UdGAbwxOOVACkZH97dHnqaDq16nlULurasjFeTa7cyd67rk4uXDdjQyo5kIDOHckLlyv0wRo4eOK&#10;kBqVw7uV4vqTC0+YCWeXVY+2VX7Gg6gIfT+sTr34Ivazudkz2dnTuVnSWLrx9XEGX8uiiytY4vUE&#10;yH+0/MRXIlEijyz1eEu/SOQg/jeblFT6U/2cgESVeslkFFUoNVcbqxocxBn7+UKRvl0WT4Fi3kMO&#10;7zWDKnYqUWISPzMfkEmq18Dmn3mWZdx0o5VOfdQ2zPqBqKqAMACAEQHKFIVfC3Ns5duvWfbN19lc&#10;xsrE8/vTNe9LIK+WXBVwADXXcAB4l4Um12pz8ICJtleL96WWynR0tWpSKGGVqalBEi71sTuXKkC1&#10;MWlsp4ZW2IHqOL8rj0JTKTSEsglZ2vlio5Y2GC9l0jnIdseK4yBNMmsum+cvTaNt+rmnWzK+B2UT&#10;x9sWnIx2Jqcy24fIaaNUFrvLQZU3KsP0fluzwLYvyEPvORdzk69t9fvv2oKnnrJcZDx5g26zvOtp&#10;f+7eBUoI34ezmllK+/roQSNsPhtvaoiWyKAwKnoiDcomnfeQKWqD96eCoEaUiKooRC8sv9J8OusK&#10;FKGjU1WxMJlNPK2RVBg+GlXWU6jWZS13zsURy5nfN3pUwK1qSJ+WNvJ/FVR1XctoxYn/0dz+dHoL&#10;Wzeba8LRcxQdQ4D49hs/W/3ovk4qFRNJoRjzaQ3wjOM+rY8mtQEr+pRbbEi/l2zjOk9zyB9WRjPS&#10;pFYV6evjfv362WGHYT5Np9TeoKq0X+vFF57j9+yDW/k/Rtm/AKgGAPpHR0IiYHphJCTn+L32/Ez8&#10;Vm9x0apogHqyDKulFENTWDG4JVpVlBoVLVClpxiO5/oBj9k2iHQVxLdwMcgkQ5rFzFtuAiAB1egj&#10;0RsyZZWIShSAbkilrdqdy5HTiFPKVmUa4FhIdOds0ULi+ED+o9ZPpV8FutidplOVYt9tpXTdjcIO&#10;pZ2KjhVdakm76NpUQxyfCgLO9i5kfaev67XoBgqWoi8nFncRqzhCL8ouAFy0FBEXu8hX8hmBkzfB&#10;kDbVpY0qBMGL5mG2kQd/WMSUzaJYVXYpSvG3Mnj985TqqVpNFJV9fQ9bNPVB2zJvLsdNHGzosW6p&#10;LZv5hZsdNevslvB8FGqkzXSRuS9i5dLh5TYbAEPtt9nwlnnQAUVsONJ9ltMJptbLQjYoFVh0zPOI&#10;KGUxp2i7ELAolGkMIF1YF7AAMMppySynYFKkY8XPFlN40jkRdyoKwaXBgHYm7zE14mi6wepYykUd&#10;reju29gMnrNNaTOpnFfwJrwJiH/oI66xbSts+6Ic2xT/k63/+C1b/ASFx2F3QFf0tISL6Zzq0Nzm&#10;tI6zeWyMiRzLJOifJI5bAlGlhPqpbNKZcN+5suGTwgDglERLlI6/NpQF+fPn369kZHJJI/qEyy8j&#10;MymTXleZSMgjokyZivhSl7X4kdOKStXMoU4s1w3l6CBdN97dS9eUp5gEvqKl/jUKwIEqm3kFG0EJ&#10;WcacC8+xLflsQppyAahqEKUeE8a8Cnfa10mn4qKg3yI1EkmgSqTKvRl98gC7GBPvklyZR0q5wTA/&#10;FenIHkMMQuWZ+OSTTxyYyhzluOOO5+M9I9XDKU7JpWrjRjY7N/LgrwesfwFQDS7qP95epHJ0XKhi&#10;pY2/2ch7XoMGuBZ7wLusYc3RjF9Q0Yq0I1I2gSy4VefdGD3Kohgqdvq5o0gnOJmoCnYA0Ft0Fola&#10;Kx55BNG5pDBKYb3fpEuZ5BWpnR9gcM0Boc9d62lIaiPQUiSri1YXceD/6S9gVUp14+h3+gtdDkLe&#10;RUgXuTixIJ0XaHpdpq80Byt0kzjHdvkNYMziurkE9t6qUOmY9yugyAPoS5LkU0T/2hyou1EYIUB3&#10;VWC1yPoUsogbXRIypcX6G8XOrMUv3aQC/Vxog2R4vIT6NBacdYYVw2Gt/+QD+20x1WvfBIlSap2t&#10;T5plOWPvZtZRU6wTcVOCb81ETJ/FJuV4PpyOMtxmITObaGcuIzrFbyqKpLwAXQ0G3pHL88UCSnWr&#10;SaWxFNnXcpboFnHIGQBzgYqLvJ/MRnStNYEfpehUWAsHMCL3lLNaW8bQG205N+nOvFIojbW8XqXz&#10;ugn1TNvs2grbhCvU+o/esDLMuXNu62Mpl3SyJDVwNIuG/uH9A3bpMiqh+JUtUxNRGuqEEhBK78kq&#10;0AqJ+z2AqQjqjU98FuO5dNcAoGKSuGNHM+lZn/tOKgGmawxwzQFqJBCvfBp0hgxNUFmwRDVVyMVM&#10;m4mOY2iDdzSQ20AVzapDTnI4/7Hf1P01pc3VUTWhpWMs28DgmOv7ch3lwLWgDjBRVuraI7iYh6PV&#10;b8uRBwJk253JiYCRkdS3PIWFX1+LqTvYKXKkR61f5z5rUJNx0zX7Wvtmt9oPX0Gp8PAD/MSlSrAs&#10;kT8NHE7JwdDAvFxr0bwZ2tPD4U+PJSI90hmmyInq6KPRpEIHxHD9zJ6N/IyHWtv/SlxqgGB/EVD9&#10;Y0B1cAsIBjO+9fkK8auXjLOYk2+xxrXxBkBMLLebuAhEx4BqXLSAVQMDSUOixlhs46H23Q86oSpU&#10;yQJEchxuKezB4lvLpMLv5qo2K3UOgNEDi76uC1CRl6RXPr30chtFlX7MSsBnufTTcVieV/XpqO9e&#10;UnHJjfwFaF2U4tJj//tEF/glcPRcqCJk15/vNJxyn9LNoUgs+B5FKt7V3XfrCOR/v/YdpYRu3uAm&#10;3mc0o7SaFB+9ZTxR4sxWRGq9u9sCnKx2VYR0wDox21bbtrnfWuHw221u24bOtUseBarmC0Bcig7t&#10;kMdNIbWFf90qvu1f8qM0XoAh67kFLEWuolVUoFNkuwTAKyBCnAdw/8Q48dQrLrSVD0+yHUlEpDto&#10;lKh8cN6hL7bl4k/69/esfNT9zMe6ymZ1bA9H3NCm8/oSAaxs1xHFOeU1i6bQ33aAV0XrWfWYKv12&#10;bb1VlgPEUOda5fnUCB5oHxWOtPS+vJWeKB7vw+DOO/+Wq6XrwVFIu5eon2yWaB81Y+Tq/Lvr02tq&#10;gyUOPwBoXTeK/LXEufvN22uz86XccNexri2/8WfL7UxgDNWgn9FEAF2z80RjEbXbxg1OGS3rHCHq&#10;KkyQLu3CfVYH2aOiU2nIVfU/DWA9VW3mV9sLT3/m7jnffrqb2vPAqLZUJjrQXXdDn+ucTCrQoKog&#10;dZQDVm+aouj18ccfr6z0V+Vh940g//1/+cuDquuIcrublj9AyfMWW8fWpPp0ZaiNNQ79m4TFrmCl&#10;Lo6QsbUMVyJi+ttDD3JSOZeub9w56/BxZobNufhMS+Rm1AUuDlLpr6K3YuiAUmRDZSzd9LoA3UXo&#10;ANIXU3whRnOA/BgQV3wKrXLHLfq1N1fqv+65r4B3lI2blqJjJ/9xnV6eK/RFKW/6UkIkLe6sSBG0&#10;W2opVbrvo18HXlWA9UCA9Y+khfnwuXmktsXIdEpY2aTys/kbPzSrZ0ndL7GVzz5tv6kpIujC37DJ&#10;Nn7xlRVdS8osThEBvNyzFhM9lhJ1Zakq3QSlAGDhjWz2z/lVOGs7X7wSzZJPOlrkInjSYgEd+tg0&#10;IrbMKy61RW+9aFsX5xNDa5R1SJO3cRHdWLNt0YcvWhIUwMyLOtnc5g0tGY5Q1nrJ/P354nVZhdAo&#10;pSy1nCpq/kePX1VADfr4g2dlOqJoxP3KFS3gf8UBa/mvB7ywP/8q7AXLbe6hlN4DtdbujVtAmwEv&#10;7gBXAE3m4sypXbal1l9lLVyrIcWJggYfPXsaoQL1xCI0yAtpXqggEi9hkyqS0Q/HPV+L70/jZ78D&#10;fMsem0iComGDXieiR0HmcnyQByF5HERwg7C/zihnQN0Qg3kFPvcM4pzg+O1HTfsx00Gjj/8Nnsd+&#10;6skn7Ggq/bt9Un3F/1hcqALDlF69euEW6dug/6qAqtf2lwfVAEgFqu5Ahu6VLz5KpmOjV6iN1Ruv&#10;1NfcG3bLWDRysXR0xLEiI/rbjdc9blvWudmjCFv8ADyjS2ruXTfaF1y0M7m5ZwNc8aRZSVSUM3AP&#10;ysFUOl/dMdKWQg/kUggqkO+ps9UjHYNnWkjBQWCcJj9TwEcFJcmH3HBBpf3OfHk3n+VuiCo3iW7a&#10;cgBnIVpQFZvkWelTPAo9pFwaYVEhKz9nvSYezsu0BN4eZL3YO/i659w8BbB7/Wt8WgC4OWrdJHop&#10;BVArIo+xRfSPV7iUFw6V4zBPEdNVPW3NO+hPV0vM7rZBJFB5thBB/owLzsAjAaCgEKYbNw9qIJlU&#10;PR3Bf4m8bcWb7ofzk+u8ilKZDf0SQMjfUxH7TAyYf764I11Jj6PrEbDLKys08JAurg3fT8OIGwPx&#10;889CKxtp8/g5FY6y5crlbBbR23KOlHKXauCdmgGkZqhi7PLPdB8FUavzBnDnSVGsz1ACLtUbp1Th&#10;VHVeOb/l7pz7c++uA64JLce3oggogaZx4CjKoZIv9aDnVpARVZH2Sd7nriM2kBJF+Vxjokay+f0Z&#10;rDSpQdBRp+OalYoMLYkNKoF/n0PtYA4ZRWLDRvgitLCfz2ln31xyvq3+huBkOxNtuX0C54Hvv0jH&#10;sf9Wp0ONrTXBYmqPJVJlRPWp19h13Rn341rFRcN6N7o9nWk9rM6YPs0iMFQPDFMEpruXHKgOo2uS&#10;KRlz4fX1u0JD/P6vnP39q973438GVP2Opv5g/qtUgp3v8QfRr9a6njXYKQIEqqICHEkedZejAqJp&#10;GOh0xnBbWLLOsWnaYbdq26QPf928H6z06Ses7MHJlj/yPssaQq/8LTdYFqYrqVfghH9hJ3jCdsxv&#10;YkRJW/jClo3QrcbBG2KFB1DM4waM5yJPlDCaC38+aWgKKz0Q8DsbP5mY+HRLhSfHm5JqybndrT1u&#10;iqDYRcQs4TpRs8Tp8lXNJaLOw6M1Fx1oDgWfXLWP8nVHKwgEANyqXph/ZI7xj0Sme3+Ps6TTDHjH&#10;0crblSg+xBHmKZWV+TXV+IQmmCIPuM3Wz8E1CY8CpzXG42BD6nRLGXwTUwfq0Y0EOJPyO79ZUvgC&#10;pw0+gOSHzECcbCYaWLk7LeDGzwdsZrVuaOkjb7V1OaT5+COoM8lFQKtX2Javv7KcfrcCCJw3wDRF&#10;G6IculQVF8jwPoo4Z7k0JSgzEVj55aN90T6iYhT9KVXe33Hb2zbPAaszWFEGoTSeUSUNjgstmgw4&#10;f3Lsl343k83K+Q3gO+CvB7h1ovGAVnI99yEJVTHZguRqeWRRUgtkcw1lEb3Lz3fRaUTtp3ItMLcp&#10;m0kTaRxneQvMJwqdQxQ8u2EsAy0xIm/d1Oa017id012HXhoNHnNuvNJmD7rekhlwmTkJs+ypU6zs&#10;lWds+d/ftTU/fGVrp/+ME1aCbcnJsV/X4yG7cxO1CY1L92njy09/S6Z4I2oc6DaBKlxqZK0brdNZ&#10;dBQmez1qQOH5xh4mo0EbBFafixctsk6M/xGgBnrUoHvKC/3hVIlWp06dGvpduwf5HQjc/q/+/S8P&#10;qrsPTKBjFcfqT+jG9Tts+JBX3K4YW/s2QFWKAJnfwuuoRQ5jFaUijaIG2IzvvaZNqYsb7MzF4ezq&#10;3Pwl4ht9vGUtHS1L0B2WMZM+F4F2um1Nn22bAd8NP35iaz59y5a8/bxVvPgYI6THW+bYe6xkUF8r&#10;v7GXFfZgJhQmFhnnnmFptJkm4a8Z37ShzaMCHk9EJvPnRFK7JIA4iRs7mdRKxsK64bXSVIAhYslR&#10;cYt/k2bTuUVx47jmAW4iTXMNqIkKqIkKgDwfsJMnrJtRpG4hxwl6vjR4/lfANPgZycZyZbIND+oq&#10;zgCs04aSvivazATgsxocg+D8KJsbR2MExaoVDCW0krLQqcMnc3m+LWGm0bwz6HuXtla/R4DjDLz3&#10;HUkrSsyE58uCLsiB5yvmb6cTSc1nJMyi5x7jXKlgplRfPqjMzU2ZZxVDBtMy2pT0ng2OeWKJ0A2p&#10;+JuKfxZ94vr7idIU3TvZnKN81Bq7u+joHO4B1EzSah3X/R2/IJJVRlJZ7AlJ68S7S1Nahp5U5uYl&#10;AGMBoJgnbwNlM1AZ+rsqdGnwXrasIOUwxpKWNpHrIpnoOplsaT7XSgIc8hy+ZybHbhaSOs1Om9+m&#10;BTK49paKr6v45CxAMpehlAUj+1nxlLut5NmJVvHG07aCZov1P35sm+Z9Z1vY6HbkxdNumoZajmO4&#10;EV3yDhoTKOT6OP8PpGWhr8qVX/bkUuTs5FuHDXyFYtTtLIrDpP91GYfUrPEN9u3XyaHzr3tVmnO/&#10;fpUbFT+oAtM2OuPuGIB8iq4pRaaBrV9lX79aUQ871Hr37m0bNmjc+//G438OVFW00i4XuHqpcHVt&#10;j7EWdVpPa4isql5totTa8mAFWF2rHOoADK9H3a3BcVw7XC8am+EmVtKuJd2qTI/lZC+bZU0YFejK&#10;Xcn3/QdNCIFRiSIimTCHZgttAIRxjLKl6Dkrsu3X0gzE40lUlWeh6fsJx6ZPbeUbb9jyJ5+kXXSC&#10;Fd1/r+UPvdOyb+traX2usvQrrrDUCy+2xLPPpsDT1hJbMk6jaVMG+dWjcyvaEgDh+YBAshPuA7qM&#10;QSmoiQqAVUZkIsu4VGk+BQS6mR1X5gsVxSFTkKDIsq9iy/5BF9kO8iiBqwok2XLwktbWzUYS3QHw&#10;UdTIbIREi66k/AiE63Gxln1NH9v60wwwj2OlSu/WtbaGgYjzu3cnvURvCii46ZySTu0HWPOcg5VX&#10;BCRQ6JlNX/3az9/h9xE1ySVehtjrl9ua999CJ9qJY8UxwsAkHxDLrc+za0XezVGL15R8zjVnuCKR&#10;B041aoiPdPPug0JOFeomeI17HMuQtE2FLEW36qpTkSnTjeWhjVRqD8C9pObxRJFQDrVFLbGZamNA&#10;MpUAj55AtB5Pd18Crv0JmDAnyOSmEwCpaRM9mB916/U2H++EzHH3Wh4beSmWlEveedHWfPOhrZ/5&#10;NXaLbPo5yXR65WIoA0CiaLBNdHztUoccQKlOLmeuE4wXlGR/99XulfhCTBVwVb/QXCjvZ6ou1G3O&#10;FNyn+85tzE209cl/UtIC69CGghSZYgPus0g6pqIie9tLr/xYaQLuuXYtn2mqPz9I26dOfRwwPcq1&#10;oQagGqT9Jxx/rBub0orxMpmZmjLg0/7/hcf/CKgGDQLetFYVQ1+88oc4P3uZXdyZbqpTbwi1wwlI&#10;ffGqQcQoJ786o3l/m/69PzlOK8fPy9/T24zpYvIXkWYuiXOVWdYO/t3NuOMntHRRec5w90NfCy7X&#10;QLCz94n33x9yF1KEvHU1Fz9gTLvir7Rf7ijOsK0Z8bY54Rfb+MtXtk4jOd55wSpeeMzKHh1nJQ8M&#10;s7x7+lt2/z6W0ftKWii7WiJ94HMRxCe1Z4RG80jMo3GZJ9pJlKUc6V8aaWAmN3IW4zaytTBDyWHl&#10;4herPn715hcAyGp7lHRH/Ju3egvJe5waQtKwkFtTCKwFUjLpCKReRW5WUhxC8yh8EwS+iN4b1LVf&#10;oCUyoE6WvQgAklF4/3ZuKGwRS268EbqECjicpmvH3QtUg4KMXo+E5wuJ2HKI3BLObUPH09v8IvSk&#10;AgbhAJaKhfij/kzElgWgKhLMhi7IBYDdDCdS/mCigKJJ7yfrNb7iowW46qQT0Go5eZc4a3GdRIlF&#10;ZA06RvkcKx03Hb8clo6nhjlmYaqSgT9pKms+G0qC7PFI0+NpEU1pG2Pzzmxmc89rZymXn2fp115u&#10;WfhO5A693YrGMYr8kQds4ctP2LL3X7R137zPRIWvaYWdYdtkc8gsq19xJDMmqtpmWVD6+Qq7fQ5D&#10;I673gTK65lyh3V3Y4st0v3gbTPmghKbJBEMBQuYmXvZZ6Weq+8KFHNxze/2dxUu2WO+bniRLvJ0J&#10;yIj9a94FqN5s48Z/ZJu5EUQP7HQzxfbUke7U9GEeP9MCXZOg4Kgj8UgFWI87VkP8jqLyf7QD2b8d&#10;cZgb8Pfeexow6AtTwTSAfbzlv8yX/0dA1QOh00U630Xvt+i+GppvFT+71Dq2QU51yu3WAG+ARpiu&#10;NKiFPwA61sbsog2IVi86Z4x993mebdl0IMGwT1ncWAdRBaH/OTd1NyrX/5u+xxvs+o3ebfZy3nHy&#10;EY/AwViLYKcP9m13oYTWH18N/v26SZ7bAOJN3FjriDwYhf3b4kW2vbTUNhcUMAd+pq1P/MJW/fiO&#10;Lf3oeSt5+SErfGKc5QDEmffeYYW3XmMl3Mx5V1xg2Rd2xFsVA+32zS0ZfjixKRFS42jE7EwWIBWW&#10;6D8RfjSFSC8dgMhkZdSmqFEHwxmmyWajNsgmfdfUVo19ETVRhhtVee1Y5iXFUkxDMkV0nYEXQCa/&#10;Mw0g+gkeL58I/TfGYch/X970vy0utmJaNhMb0dElX1aiO1csCmlVnXSMr+XzXEbKnAVI/dy6EU5P&#10;rwEwa12aKkNj+22DLXvzCfu6FebJTZBpuYo3GwOV/Hy64dyYGQG2upAcd+0lWS5yReuphoJcBPyZ&#10;+DrIyT8ZzXI8lfB5pONzOB6zXXRMxxmvUwbkqe0bWyretOldzrK8K7tYcZ9ulnXntZZ5/62W/+Dd&#10;VvzMBFv41pO2khbVtbO+tU3YOW7KzcLqsdh2LcTEZjkSLxpPmELovS3dyBldEfu7HkPXvSuzynpF&#10;ugbvKLBDo6E11DI0gM/JWhRsKCIQeGkcNlHlrxoH7mJNRfZ++mkQPfoRigd+6FUq6VjB7Lefvsm1&#10;Plc9alG1+3JfjbBGyBqjTrne7r7zRUT5zhne3TF+xHRwv+4eEJiF8qY1Eehhhx2MXOoop0GVhZ80&#10;qW7Bo+pro5i1FThP/RX1qPs6av9DoLov6Nk93+qrv6dbm4Z3IOW4zRpBAzSoOdwa4udYH9lVA9QB&#10;kaf2txaNBtuA216ize17+xreJz6+kPRigRUXr7DFi9fbqtXbjFFK/+JDN4Aufn/ha4eX872rh3Oh&#10;u9THbQgepn1ULHf8kGO9A+sgFg6B6j/9SqQXU3cQd8BmeOL1mKOsWgSocWNjnL0jG2/W+XNt/S8/&#10;2MpvPnfu8EtfesLKmTRQSPSUM5wCw8AbLQVuLr7XhXB1p1vGmS0spQ3aUyLiBLjNBCwBEzFclrFM&#10;CkCURiScQfSWSeSWjY9oHquQr2kKaCqdTTMk87n5drPMAi/YVsy/sswWTBpjs2gdzVJ/ORTHIs31&#10;kiVjiBdWlFxGpX623KRGDXF2efL9V6FEkdsm6JWkjk0AxaOIMBH+o9YoppKdj4mMPE1VQFPXU4qi&#10;dxVu4CMTANYEQDeJMcsprZtAu7TGjrGDZfTsyrTdHvCRfd3I8VJe24KpD8Ohv2zLP/vANjAxYCt9&#10;/duzkmxnEVGkGiBWU4jZQAvvZppLdLz/pTnzwXkOgacG3rlOoVA11s2X0qd+yJ4DzErwDDb4IL3+&#10;py8W20QqtmLtVqtYtMbyC5ZYRvoCmz2zyL74JNFef/lHm/rkJzZhyrs2bPgrdustT1q3SyZa09gB&#10;FnlSX2uE+5TuseiT+lmfHngcLFGNYs9wQZ1XGi+9MzS8b82aVXb5ZZc49ymX6lcZMR3oUQ877HDr&#10;Dk201jVs/O89/udBVYS56IBd7MrCo/ffmGtNY/paHGlJIwemTGSVkxX9yOJYI2sNsDr8W0zdQdZA&#10;pisN7rBWLQba6e3usnPOHmYXXzTarr7qIfqPn7N77nnFRo/50B586Et74cXp9u578+3zL/Psp2nl&#10;ljB/uWXlrLLiBatt4fJ1tooJm+u37aBja/9xx+5LRN+oqWnBAgidLb5IBKG6SIUg5VNkUfXrijx0&#10;AbM0J0hBSNVhAgpYRGUo0A3BfOXMIveVwLSmisRFQIULlG0FIDZCT6xaar8tIbosz7Ht2AVuSZ1h&#10;G+d8Z2u+/dhWf/C6LXnpSSvB8Lpg4hDLuf8mIrarLf3myyy513n4vp5lSee1toQzxRPCHTaLsO/q&#10;Y5HYu6+tn4/1INMU1N3268aVtnrqBJQBMTYXeVgC0p95cMczSb1nA6jxAOwcDFjmXtDRttNeuoU3&#10;uYTXvlHj+5assNSBI+zLprE2rz0NCe0YZdOBvvvObSnYnMNgPnxnB1xpWTQj5E0YYSWYmpS//Ciz&#10;x1621T++ZxsSvmJC7DTbmUuxpgAHrAVEkstItVeTDaC1ZQAWr1PHKcShB7O3AjN1LjblMY5xD+Fc&#10;5WEN+CJX89HP63wF55IvVmo19dPBefaRpJ+kp2sh0HP+Y6CylVO5jgB4+cqttmjJBissXm3pmSts&#10;1pyF9s13hfYBEsSXmdv22ONf2fgHPrR7hr1u/ZhA27PXI3YRQHn2OfdZm1ZDrUXTwdak/kDujQFu&#10;ymmdWn2s1mnXUYC60eqe2hfT+H5kf/Tza34c3qjRaFF7XTrZSgsCAFRQoNfuu6R+dfUPT9dtY+MZ&#10;MniQ40oD7lQRaVVglYlKU9UUkrhO/kcf/w+AqjqlNDBQA96I/DiXzz7+rTVm/njcqQNQBagPeaRF&#10;qeuK0dYaGBgDyMbWZRR2LeZZ8W+aoROJ6UNEncEWgYi5dq3+XEhcULX7W+26fIzlYJ2o/hYVO9Di&#10;GtxpDZveZS3bjrD2Z42xcy4YY127TbCefZ6wG29/wQYNe9fuG/+pTXnie3vyxRn2zvtz8XxMszm4&#10;ZWVlLbTComW2cPEaW7Vmi23c7Ofx/HMPT01UAi/vmzDARae/aV6TK71Jr7nV/c9JX0BXl4bp7neT&#10;FSoJZPWZuXKcB93djyB+Cjhjz4nu9XCvXSklN9Q2IuINi23HkmKoiRzbkp3KVIN42zTnE9v03Su2&#10;8r3nLfelp6zil+/Bi82a7O6gxlaVWvkrD6MZvtXm39XPUu8daGkjB6OsuNvyiJzzmOW1TB6sALCK&#10;Jhsd3y0KYZktev9jW/jxh87kZNPcGbYlJdG25mdiflJov+L56aramwEzt+HufvXBEQy2lKrbTABl&#10;+jfHkbtOESnXWUqppZHU73NRo4Zt/+bq4Sr9KD+RE5rrAHTAGGyEIbDcb5r/+6tgGz+2eu1OW0AE&#10;WFS6yjJyFtvc+Ar7DiXL2+/Ms+df+MkeeuxrGz3uUxs45C27vu9zduVVgOSlE6zjufdZ29PvtmYt&#10;8DFthC1mvcFWN+oOq41uu2adflzXA6xWHT6GFquNAXwdtKVRtJdGI0uM1nQN7ot61CPi1MdP0bce&#10;wUl9qvsN6owBTO+3xnW4p0680y7i76Qn+8nFXpWjI6j3668Yjc0JnKgeQroYGKKo0u+BVSn/MW79&#10;7W9/s9OQh3388cfu9/0vpfxVz97/PKj6g6+Um6pmqCopD9bHp3yFzKOPRUGgx2ikg6zINJSMTo9o&#10;5FYxeLHGRtBeFzWWfmKsAjFhicXdyi+AFkOWGLwho+qhu2MEdgTTWiOYLFAXM+y6cUOtTuwQq83Y&#10;ljoMHqwTM4qPR7Lut1r4DpyGjKsm4F2HmVmRDbA9a0JU3HKINSEabtnhbjury312YY8JduUNj9rN&#10;d7xsgwHiURM+symPf2dPvTzd3vhwvn30daZ9O73U5iUtJSJeaWUL1tuS5ZttBaN818IJ40Wxn4cu&#10;7t2MrSclqtZgVayQa5dCLOlJuQl07AQC4nC1M7kFLRHCE2GKYzK0AkpOOBMCHz3/0UvyPxIUWAT6&#10;mxGPM4EhRPuJInEVas3wQiGgVlLbzrOmg24jat6lDhpJpvijqrBouU0igL3QH94XLRm83iA419sN&#10;BYJOAOLejqJOv/QKRdx48oZnTfRUgSf0Z1z0r8y88u8FEL3v06HDRSJjKwHIRcsYJFmxzmU5CfOX&#10;2jfTi+39bzLthXfn2KMv/mhjH/nCho//2Prd86Zde9sL1vWqB63jpWOszfn3WuMz8bhoPdgimwGC&#10;jQZZrQasWEAxxq86MQOtbizg6dYQrleaX+J03XId18e9rQFAyHMk17Q+jmmA+Un9+9yI9xiu1VgN&#10;0dR0YtlnYuEXi3dGrNQzdQHYOoj6a42hEDyStP8e0v8brcvZYy0l0QOqn36qyr76+nUveuor6Ov/&#10;6MP3XeFJPqhV5VPiUtUxdeSRngoYPXo0Ea3n3/5Xqv17n/n/J0DVx1A+KghO4jYy2Ulj3mcc7s1E&#10;qYNZg3DPudP5A8jRKo4x1u5jRa7RupCgCQDGWIAxFjANlgNVLjy/RlhUA9zLtRoOC60xFtlovEU1&#10;JvJtMo7nMSycshqPskhW7SYPWM0mE1nj7TT+7dTG99spjUbYSQ3vsRMb3GUnxg1jDbcT699jJ9Qb&#10;aifxtdotuBFaES2cPtKanz3S2nS6zzp2HWddez5oV974hPUe8IINvI+IeMonNv7JL+3RV3+y1/4+&#10;3z79IddmEsmkpS+10qI1tqRio61csZ4CQ9BUuD8g3se/hTBDLIUCEWHaFqK0DSDSBhVKFL0FCKlx&#10;Fq5wGCry8UOuZqJVeYaINIXO+kW05qjI5xNF3ZkemKuWbpRgC9Lc3+Yfg24etRuLBlBE/qsGKbqN&#10;QcDLdYBrPNINNwNrB4MWN/26noaPjWxEADqWc1KQOGR0Ep0DFYr2cVx4LVs2buP4brSFC9daXsFy&#10;S8pYaN/PLLX3vsq3p95KtonPzrSRD35pd4360G4a+Kr1vPFJ63rlQ9bp4gnWvtMoa3EGs9Xa3mu1&#10;Ww+zU5oOtRMaDrHjOf/H17/bjq83jOfhdnzDoXZi4yF2UpN77OQmI/i+++3UpqNY4+y0ZuPdNRbd&#10;eKRFNyIwYEU3xKGtkRbXo5Y+b6Cv832AaFSD+1mArFuAKX8rpj5TT7n2YrViaf8mWIhF460Vg6dG&#10;LNGrItV6CPudSXztG6xj+/7MgENG6B46ayENKlNedzKUMeiA1L/OnPGLm4aqKHVvb9TjjzvOgaqs&#10;/m6++ebKNtT/1ShV7/d/H1T3iBjUyrp7FMuWTb/a+DEfWd1a15LGMJSMCLWexrA4AxbcyDX+wV08&#10;u6kBjWbR3KtgRbPLR9YbCaCywwOswcUYgGskABnRmCJYE4C26XC/mgG4zZB4sWo3G2s1m00KrQlW&#10;q8VElp5ZLbUmW03WaS0n2ql87dQWD9hprfQ83n18asuRdkqz4e6mOqnJ3XYSN9+Jje+yE7jRtE5q&#10;ered0nwYv284QEyE0YbU7HQim3Mm2pkXPGTn95hsl9/8qN0w9BXrN/Jdu3vi323sE9/ZE6/NtZc/&#10;TrN3vsu0T2YV2E9piy2hcLVlLISPW7HFFlDF1cSLKmZ/lbfP7tvIV3qDG8sre1WX3uaW3Gsd4Crw&#10;CLDLhXyhcE9GxYo6AzaDb5dyQtujIsIgInZfC/2agD7eKkmcM0rewv8ErygCXBLuKZCgv1xxp9TI&#10;Abmxd0CrPy0J0Or1v9qSFdttweKNll+41lJSV9jM2Yvs0x+L7I3Ps23qG/NswlM/272TvrRB939o&#10;Nw563brf8JSdd/mDZB4TrRVRW8P2RH6tR1udFmPslCZj7CRA7qRGnLtGQ+3kxpynxvcAhvfyPJzP&#10;hwOK93Hex3H+J7hVqxXXBqtmS66XFqHV/AGr1XycW7W5Hmo1H2+1mumZxXMEG3V0IwDTASkbekM0&#10;21oN2Ojd4mv1AdP6RKkAaSTz2yLrQ3c1INpkaWBmDMP6YllxsaH2broRYyNZmoDqloZuSvutYu8t&#10;1qHtQJs1Q23B2gcD/tRvfoE6xw3w5JGelmrNmjZ2PGrQMVUVWI/DKOXQQw+1zp07W0lJif+dhL3B&#10;FID/RXD9fwNUAwJQ96vTnHo5hx7rMcUddd8b8Ke9rR4TWeNOIYU5bRxk+0jn9RhHF5Ycy12jAEYs&#10;9eFd6wOqfikt4oKM48KUTyujWqK5OKOVSoVWJLt/RMPRFsGFHakItQnf7xYXcdORVocbp3YzohH3&#10;rHW/1Wl+v9VtTvcJN18tVs2WPLcca7VbcfO0HM8NNZ6PJxDBTLSTW4+3k9o+YCe3m8CzFl9rO8lO&#10;aqM10U5pDQC35t/bjGONtRPbjrXj2462Y9reb0e1vt/+xk1+uFaLUXYEf/fI5vfZ0azjW9xvJ7a6&#10;32q2I3I5Cy3vueOtWZcJ1u7SKXZuz8es200v2HUD37DbGWUzdOKnAMp3NvWVX+zVDxLsy+8x+Z63&#10;gELIYssuWWZFS1bbknWbbfUW+m0UuIYiziqI+4cf+jP0+4eAbl/Z/O6w9vc/p9s4YDHX80uWrN1m&#10;FUvXW0HZKkvNXmoz5y+wvxPNv/r3FHvk1Zk2euq3NnjSZ9aXqP/K/i/Zhdc/ZR2ufNTaXDTFmp0/&#10;0ep1JBpsN9pObDPGjm81yo5tMdqObDrajuBcH9l0vB1FpHh0i7F2DMB4HOvEVmPtFM7DKa0BSj6u&#10;1YaNsfUkPp/C16fYqW31zOc6b5xHPes81wVQ63Le63De9VyX36VVh98dBZBG83eimo61CK6riCaj&#10;LZLXEEm0queoRlxnjTiHRKJakUSlfpFB1WfV43t0DRMYeCoLYCQKjqxH0bYeoEpmFhcp7hTHNz1H&#10;EJFCl7k5cDIrouU7hhbwWD6OPGWQnd5yhP3wtbfx27GL2WZMFZaaQ3IvB4iir92OaJaXl29nd+zo&#10;Kv0BkAZdU8HnhxxyiLVpgwF5crL7GVcXcWOqvdfH/+Ljfx9U93HUPaj6k7txwy4bO+otgPUG+pPx&#10;BKitPmWIdy4eTQ3wtoFDKGIRvTL22kepo61+1ARSIVIneKYYlqJWXZhuKWp1kasuZi5ilnsmWojU&#10;hR9aUTxHNeGibwq/CrhGNieyFag2A1R1owCufo0BaMdapG4qIta6RLR1iVZqAZqntSFiBTj9EohO&#10;tNNYNblBT2072d2gJ7cDVIlQTzp9lJ14xig74QyA4Ixxdnz7yayH7ITTH7ITT5/Cv09kjbcT+f4T&#10;2421E9qNt+PaPWDHAAbHtBpjxwDAxzoAud+O4bUKhI9kMxAQn8DXT2o90k4DtCP43TEdJ1j9zqOs&#10;+WVjrcN1j9iFtzxrve56y/qO/NgGP/StjXx6uj3y5kx77qN59ta32fbZzHL7OXG5/ZiwzF74KNGe&#10;+zjR4vNWWCnAV758vRUvXWf5S9ZY9iIq1+UAYfFKm5e3yqZnrLSvZy+2yU/+aAOHv2nPvDrHvplR&#10;YV9OK7G3v8ix595PtUkvzLBhj35jAyZ8br1HvG8X93/ezu79uLXq9qA1vnCyxXXiuHJMTmsz0k7m&#10;fZzQfJQdx6Z3dPN77SiKOUe3GGFHt7zPv/fWY+w4jsdxgOLxbGgnsJn5NZE1iTWZYzfFr/ZsdO0f&#10;sJM4hiezTuH7T2kLmPKzp/Gsc1SzDdkI4Kpz5s8bi99Vk3Mp8IwAPOu688814Z7H8DW/opqxHIjq&#10;muJaE5C6BYAKZAHViIZkUaT1Wj6990sBQHC9RnPNeu6UycMMxoyJ1eRhQJMR7xqe6eZKUcCtz4gi&#10;RaRyf6vHVI0GtQBbWlBjT7vdzmw90H7+HqWE7iyiyV2uj186WK/AkXwqiCyXLV1qXbt2tUMO3rMF&#10;VWAa0AAS+NdFK/zRRx9VAur/Ioju/Zr/nwXV4I3uCBngrlmzE2B9F0lVb4uujVyE0bkxdWTAIr5I&#10;PpACVpmwwCERocZFjWNN9EUrdxHCf3FBRnNhakWxHMfKBR3dkIvXLS5sOK4ILRdViO8CfBzfqhuC&#10;fwegIrghIgDUuk1J37iBIrnBBazuhtINRtRaR5Erq1Yr0r0qqw7AqlU7tE7lhj25XQhU24+2k0lB&#10;T9azQJbo9uR2D/L5Qyw9T+bmB1QV9QoIWMefMdGOO2OSX2dOds/HujXZreDfjj2dr7GOO3MKX+Pf&#10;Tp9sx/D5MQD00e3G2JGtiYSJfA8DnLQOb3k/a6Qd0+JuIrihdtrp91qdDhzL84m8zh1np7YnDW57&#10;tzVFwnbWVZPcOp3iXbsrxlmby0dbq0vhky+63xpeSGbRhffcYZQd3/IeO7oZPHQb6I6ziPo78Dva&#10;D7cTWg+341oNAxz5d/joI1oOt8ObD7cjAdAjOQ5H8X6Pac/75DVrkzkRUDxZUWPbBzkWU9hwJldZ&#10;gCbv68TQOomf88fsj9cp/P5T2ZxOBUxPBXhPBSyrrppsiLXJNoLztfezotEASP/oOZLN10emfglk&#10;9RxcX3UB1bp7gWrVTEqgqutVgBpLMUrXsSwxNdbdBQ8aJy1HN1FgGicd8s7QuKL6mL83lAn8KQOd&#10;1ebP36aHbitlgl5PKw2qGnB+dbIpz46vXLncrrm6lzNJqWrlFwCqolUVrE4+6QR7/vnnK12nqg7+&#10;+18G1//nQVVpxHYVLXhsgSCcPOFjilbXYlE2gI4QLigkV66lVQDLRSWVQGwkFoJRpEXRI7n4uBg1&#10;AjsErLo4A1AVsKqaqqggiBQiAVdFD+5ip4AQ1XA8oEv6pgiWz4O07f9r7ywApai79/+GCdJwu3fv&#10;3qC7QxAExMBAurs7XwSU7lQkBCkVRRoEVBDEAEGREAHpbgQBQT3/z/nOzN69y6V+xv/l9a5+2Zo7&#10;Ozs788z5nvOc54nOSZRKscECUpZleq4jAiAKB5DCyI+GMsKIHn1B1f+kDHGmkpzcQZzc1uhnTS8N&#10;eJAmMANANc8tQHFGNgUUQPRmIwvv+Y6sAK/vyFKMKLjYUMlWfLg9hpnnWYsOlSyMTMUB3uKAWrGX&#10;JT0ArCNdkb68rq+9Ihl4nFGBr5ACc2+TrtB7fZ6B75K2EMDIRSJDMcCbKDsj25O+qK6L94k8s/L3&#10;gUSLgbwXSCSu0Xi2YoMZ+vmD+ZzBkqU428jIptvqLMP31otMYBH2zS2GdcG6+dCLWogZRKJmEI0W&#10;1NmFNcMIBVD9L4y+z3V2ohdWZ+gMJsJnGCA1sx1rWDMg+8JtR6lRflGqA6ruOC74doSqgGpAlWPZ&#10;rTbS+El5dKidtLoRG4U3jVR7WoaaWnegwBuZrZY8VhxXh0/2WREqqTXf9lOdESrAKqVRbz/+eF4a&#10;NazvBVT/6b7jhJo+3SPoHA+Un6n0O2B6r1b7/3aR6nVKxtcBVqfnWK3Yhw2dz1W6nkSjqOMOhWpF&#10;m12cAVbl5KkmK+CqBxoHXBwHoF7VdZiIVQ9MG1gtcLVpVw5DwD7ANXrQEZPQh6oroEoVNlrzXkSx&#10;1smhOTKNUgDWvBa4aoEjHGANBWRD81LEYCiohpMScEZEfqI2nxFqn7whREreYU7uQYzB5O0AHKai&#10;1r3m8cjtFRzCGMoYBqAoECVFZv6PbwW4+l6WYsOIXEd4R6aiw4lih1vPi4+QDCWHSbqSQ28YaQG5&#10;9LyXvuQo3httxiMlrMfpS42xXuN5htLDeX2w+fv0pYbzfCSvD5W0RMzpSgKYAGhWwNMMIvJsbE9W&#10;hm5XVoA+sw3uCvKaAjHLEWlb34t9QiSqwHrTcRtQDSkwmIsfg7xpqJnaA6TOYHofym8Xxu97s5Ei&#10;qDKTibCHgmgyULVZJebCzfGVEqDGAqbeQcrKAdS4WI5vBVQofzqMSr8OE6FyjHMOqA2KB3K/J6w1&#10;WhqNpHK59vL5OqvKbxpslNNsWmPt2oXJfVpZ8Is/XpDWrVqYopQj3+cfqWqEmu6RtEad6uwZaHTc&#10;HJGVa8ra+B+4/c9Hqsat0VBn7PZITanz9NXxH0quhCYk35twMDHtNwaCVoJegVULV5pj9ZBj1YYB&#10;ZQV4OCg9zhXfnlJpNGAiAqd4ZacCNGLV4VKQBXCV0hIDN9BUaJV2BaC6SAFE53pFIqBdaSognMg1&#10;jNe1YBHGNC8ihRPSH1TDtChiBvk7ih46wgHVMD3BYRSE6rSUAlaIAispA42qggGAkAJDzTBR7E2m&#10;ttl4/QaQJSLM6jOymBSBjkFEhDo0MtQUwSCTPjDPAUW919SBpg30PX2sr2UqMQTgHSIZAU29N4PX&#10;0iuQ8n5GeznzN/oZui7vGAJ48hk+0bSJou3neh+gUSupjwCNUgtz8QBAre+k380G1VsApxXx33yE&#10;5hvERW4woMnFjjxsOPnY8AKattGio7I8bgOqOp3XKb4zdGrvM/Qi7PIZVmHKOrZ0JM+h2pEpx6lb&#10;hz3d12DAo8OZ8jtRKoAaB6DGEaXGa+dhWDfbpbglnVPV5fkqr8j2bw/ZMGeVAX+BlnYd2pQWka5B&#10;yVDxab1dvXJZOnZo5wVUner7RqkKrgq0WrRq2qShXLqk6lmWk6qJgP8LDfz+r/j+Pw+qplZl6lV6&#10;FYRyAynZkOE5FmbNXCcFczXDSLAOhasWTHsAT0BV6SPGb0c9r2I036TTJM0/MWxgNWRpHT5RgVuB&#10;VYHUm2PVxx1pBKAbK4EKKhxVh/4Sk8MC1SiWDdf8rKnqavRKxZniVyS81kgoM5HKBCDScUYkUarv&#10;UMZAOJXmcAoe4UrNUfoNudjIQtxTdAnM3V3CeRzKia7gG6EAQR4vGMAOyUdUpVPgW4DKDaBKZJfV&#10;dzAtz3qzUbyfBDLtD2K6HgSA6QjksXdoXrc4BbMSsBbskbU47IXiTOvN6GMtq9P7IqyrKCkOCmRB&#10;Zp26PraFaDNLcYpJbEMWsx2szx4BRfmepAcCyPdmotAWqKkRPlPXF3AHgKr7RfOj1pQ+5aFsDc1/&#10;h5IrD4VKFwWlLZLP0wtjeB6q+1CffH8//8eRdo7UN2/q+1iPF7fPcI4v73FmClLWMBd3U1S1QVUj&#10;U01d2TMtPYaV1aJW0qozrIAaz0ighTueQCKRtFdcBF2IoTWkfg2E27fSJWfFkgqbRKjQ1uD9qsj0&#10;dW0/Va4xt58AyM6dOkjaNA+lyEV1olaNYJ95uoocOrjfAlKTl70pz+P/imn/3//u7wGq5mKYRFBW&#10;URPnp/xgyWYpVZj8akgNIlasr5Exc2QDPXD1TMSqUyQbWPVqrwepU7xyM71yhsUO8MmxUsiKy90a&#10;oncvyV2YVAHtgjGJLANLwJUdUCVizU7etGjZl+m2Yr1wULND3ylSdqTEA4DRgLBODyMAVWdYlBvf&#10;YRW2kl4jlZCf9EEetr1ET8lZfjiRK7QtXgsv2JsIFg+hMoMle7mhAGxvU6X2L674Ptco1kSsNxkK&#10;TrcagYCYAlkQQJbSCAT4AsiNmlGUAhu50kAeBxZTQFUQ5CJAdBkEqAbpc/MawKrrK0zRiRxpViJY&#10;BX9lNigIm2UZCqihtBO7KXLlqTxSXKW1kPQf0iSsg6KSfwTq+72d924FqPpeeD7ym/yGOWEX5IKW&#10;Fl0IYC1AMVLpUbkHQp9jJuLz+4Xze/oOjUr9p/em0En+Xe+1AOqyi6HmYu2t7ivzxOZO2ykoPf4c&#10;QI01tQCd7nNc+eRQHUBVMNUCrbplxFFbUHF3dwhCKUE1pU3TsahR2eIopo1OZ3la6UfOBhrVtevc&#10;2znUSxcvSYf2bb39/DeS+2lBJUq9/75/oanxAqJFVuT7q0p42uv4/46Cf/AG/H1A1Y5YLcMwCOq0&#10;Yxq1JG4b1u+VKuUBw+AGUEeITLV4ZcjOtjULxaskYCUnxUHqgoqiwzmIXUQFOmJs2pVO+SNiu0iZ&#10;in3k000npe/gVRKFUEVMAs0BhoYF+AHAL9SeIN/uuijN2k3heS3p0nuxfPrVJTpvxsMY6MCJSe4M&#10;wrdGrCb3ap+gVi7W5jTq6za/MSIfLAK6scIQiekweJkMmLzTRK0RBf9D5NqDxz1l0LTvpHX/D4lU&#10;IaRTFEoOqkrTSqpgKzc2m8+wUgWaMrDSBkGwC4ILk58tTJ7WO/Q5o9AQltFcJ1NygNFMv30KRdZj&#10;gFEr8spMUMoXOV69d55nKzKMxxTCdDmTdoDapJGyVu0L63sUyAqP4HOGsy3D4JWS1uAzNc0RRmoj&#10;JG8Hea75DFm947LU77aEhorupD3obCNdotQ0/wuKgmkwf+e8boGqU4By7i1alL4Xlo+mj0KdZeDk&#10;DTJ/3UnJW540gHbE6W+TazC/HdQ4/a3soc0gYblIEdgjmiaBGDO40PKaYY9oAYroVO+VUaJpI2tY&#10;IBrl2+WnsxxmTDF67PlEqFpg1WGKUn45VAdQ4+Bp60jgOI8Jagm4NpP+vd6XMyes3OYvv+LoZqQC&#10;VYfVlm1XKxT1peZ24YLmUFsaQFW1fv/8qUP2T8v7j1coJ3t2W7lZq0EH5wBlDqRGqn8wpP9Vq/OZ&#10;YVg/og6NVi3JPb3t2nFaGtQgmgmqh70uoikAayIFLK2Cxmn3lenA0nSAdmBpKx8RrJuEvzO1sqPX&#10;WK22ag6VEYlVdqUqA+XUGdwiX10l4THVJDQKoZYYpnQJAyWcDpaGjSbIz2xCF+heoRgZDhiMojvp&#10;pmeqjoWcTcsqRO5Q2mCDckDYj2sjAQBzGN1VIRSzsulJnXcQJ+wIIlGmnxqJ5ic6glKUQIS26KND&#10;0n34cjp62J78wwHorpKXHvLVWy7IC82nSUCOJhII2yCM6DCYSDpbHoAyN8AECAcVonWWwlkAhPcA&#10;7gMBoAByshodZiXNkBUurZLXDQjyOEILbQB6NvK4WQuPZNsA1TzkM3ONYDkFve7wO7tJZrbXFIdK&#10;0FUEWGYqNIrqf2/JUgBQzcvj7NC2WF8WqGFZilKoKvIaPFp9j5RIAYpiif3hzcKhJcpWwFVKWFaY&#10;BIY2Rm4zE9F/RqK8bOSWAwH1QKbktdpMldPgQKdeSyUI4MlEe2ZWKFghfEYY+WaN5IOJXgM0zcCF&#10;IUCLTqRVArE3zwpZPpBqexiFvuB8w3l9uIn2I+hgC4nvLSEeWp3ztpGZC7bIt/uuSuEy7OfErrQn&#10;UzknUo3OPYoBGGZvRcQJ8OUYLFGkdWL4LVzZAbO4V7jYwjLR/HocAj9sfzjHUqSnH0UodQOmO89F&#10;egF2Sji2QDHxtFvHU/j0DABcuUBD5HfoUprv17y/pqiULqXTfY+yWGJYP8IoGhjE0maqxnxxke0A&#10;VOyGwhBSQWkqj6eRTBq/3Ooy1pvparI1UJnZXb+mQjHKRbUA9+zZM1T5G5AjfeCGKb/mUi1/qXSw&#10;AB6UkiVL+qhOWeeflUu1Oqf+127/+5HqbX4xFex1kuVHD1yWHu1nwQZoKPEhrSQRZkAiLpHxKFjF&#10;wdmL42D0ROvQPKs2CSg7wCoAOOwABdVYFalQNoCCasV+cuzIzzJq9DtSvHRDVISGS17AKUqZBIlt&#10;pX3biQj7ivR65W2Jz11fRoyeJWdAgIb1J/G8k+Sl4ykRnmdswTZSucZwqfLCUInPg5IWYBFIHjWM&#10;zp5Qot7QfHBB6aAK1oYBWiHLVRkpn28+J+WqM3UmAooC3KJoaa3Vcqx8uPE0Ah29JWdpOshKso4C&#10;nUgF8H1KjBB3kdEAMyd1EU6+kv0kgXbXxLJ9JLYkJzvRbkj+3uIpM1Bc5EDDATblxXoe7S15S/WS&#10;vGX6SWxZIltyocFwQ2Mhw8cWHWnacEOLtIefShrl0TESQQEpuFh7liHyA1RjaSCIKoKtcYl+8lSD&#10;N+TRF9mGos1gKygV7FVxPzpAEoshRwd4Var2mjzecKx4KnSTrDl7mOaHMKb+mjt2F+8uj9ceJRVQ&#10;DPOUJp9MHjWEnGVtfJROY5PctftkKV3xFalU73WJLtWJi5C29pJeIXINgcIVCBUtGxX7INPRxLq0&#10;s6z+65KjTFfSKR2Zto/k9dEM3ELz1ZfyTw+Xp18cJ7kKN5MZ730i2/ZckBKl6MaCH5uzRGvDPw5L&#10;GCYeItcCxdtJDpopYrIPBmS1vbSd5CJqLsSFITvNB3G0OscCqnE5ukgeZhO5aVfNAS83L797zpwd&#10;5cmnxkrFKoiaZK9n8qYxrkGmGcWNboRvdd8LqKSrdKofZ5TZtMqvlEFyqQw3DTDawx8XjiZGQCMp&#10;ybGzcO5GSzDHiiVtYNW8pzoYqwKaiutYM7ujR49IrZrVJQ081JT6+RVUNXLVCLZggQKyevUaB6f/&#10;1/Azxe+TCqoqJae2KjabQ0X2Xxu1UnLHNkYrEpdI8k3xyt/TdIAWsIypoB6kqhdgcfyU82cJs9jp&#10;AJt2FUU0WxlpwOP0k3/+5Q7Zve+kEQX5aM0RKfNYT+TZusuWr4+aSPX7QxflzXewGjl4CpHs67SA&#10;npXajSfKosXfyKTJC2Xugs/kKge9Fk3fnPKF5McbKILiV14KPaVoq8xejPwrHUGaEgijXbZF53dl&#10;xdqD5FXbGh2BSKLGiJxtZejrH8jUd76WPMU7y9R3d8jspXsBrC4oIPWkffMHGTjhM6LaNlLqqQGy&#10;9LOjMvC19TJ65ufyPvoA+dnmWCLYV9/5ViagpOUu2EHyPN5P5q37QcZO/UyG8rfLNx+TQs/Ds83L&#10;Z732qcxZvhdwpZGiRGeZ+dF2mbL0GAA9nKgS4j4AXaziq7Lys8My4vXF8sG6HUZr4AS9riOnLJJE&#10;SP7RdJaNnLZJln74pbw+da6cRhtGdauWfr5Hyj45hGnzIAnnolLqiYHyzvLNiLzAlWQsWr1Tyj3F&#10;FJ8US91Wb8rJiz/J5xs3yIHTl+Qsv8EbC79FqGaAmZYr99fQoIjQQ8iPJpbsLePf/EpOqRckn/Xp&#10;tkNSpdZQiorkuRMHoK3QWsZNXyYn0EdQ/dzFq7bIqvWbZcfeE1L60S7y6uSNsmjNd5K7GKAe20sq&#10;VB0pa1Gk6tJjCcplRPSmOaSjlK84Br3TUzL+9Y8lB6keNwWjWnXHyxa6zLr2mCfde72NQM53Mvf9&#10;9fIj3/s0tjRDR80HRFtRNOWiBY/aye37FqNM/l+HHqMoV3lcDK0NmNZTlfDTe1JLRKjPcNHfgOaq&#10;CU4Nllo5VKfAa0AVQHXyn/v37aXY9CSdUvel2MvvVP31/eLFisiqlSvNuh3a1L3aeno3V4O/Pahe&#10;p1H9Gjp6evA4trl6XC2gjbJcMWTWAvA0p6skIVxTAVCutJBlNwqYg9bOV2neSnVZfRsFoolon6jw&#10;shw7aHmfHz/xoxw6fM4cr9NmrJXHH8fMbesJQdtaDp/5WWbRk74fBXbl1O4kz1q32Tj5dusPCI6g&#10;2YmSyPe7TsiF05Ze3ZgRKyTK1UBa0xZ68NTPUqvxbOTgusAaYMrIyT9pzlYZPflDosRWVPuJRukf&#10;jyvcXpZ/tk/ac7LG5Ggqk9/m805dlwpEQGURBdl79Lqs/eqA5CrYSBq3nCznCUza93pLBk14X85x&#10;8XmhzlApSkS6Zc9F2bLvuORDiq5qbexDWG7Q6AXS/aXFRiO1cbfBRNctZMM3J+TYxWtSHOAt8/QA&#10;2QsIjZ+7heIOOUm6xIIBsEcrDpLjrOAS9JxzP12XnWgJXABUr/B5vXrPJlpvI++iR6tiHT+xo/ah&#10;M7ALUXCdpc5fslXyMHXPRQQ9b/lOE1/tPXFG9tDmqrfV63/gojNYajebKudx7lSkOHDipBxGzVmv&#10;oQMHfcT+QkksP8CsaRM4wTEF2kv/MR+adZ0585Ps2n/E6MF8vvkIF0GALK61DBq+wEDPqQu/yHd7&#10;T8ol1Tvg+bc790mZMq3kg1X7ZPfhU5K/WEeJRH3sqepD+W4iQ0d+bOQgtSkkEpGV/LSxfrHxiHy/&#10;57SURLEqHuAbO26V0aBp0GCQDB5stW9yjZX9B9CT5Tg4R8Rdt+6rxoY93hSirIu53iuQmuhUhylE&#10;qaOwigZRgFWaoLZn03LqCmltWrZbIy24f89Z8xkaWBgdWEcoW19kO5SS6ESuKo5SrmwZQ4typvf+&#10;hSmd8uv7JYoXlTWrPzLrNpK+di///+J03x9w//agasQf9H+jxm4JRDhiLN9sPCy1nx1DzgkuK5XR&#10;BPKrSj0xfdF0nXi0empHBXogWwwBDnBTwKKAQYrgifKD5MSha7Lr+8NS9cm28nTljrJv3ynEqs9I&#10;qaJtpVObCXKJcKjPoHclMW9DGTN+rpw7e00aNhwjRcp0kC1YvfzMsf4yMn8FizXlhOon+7B+2fPD&#10;BSn2aDtp0+l1prbXpHajOeTo0BZAwSof3UQrPyNHjGdQMFquEaofkKO7lHtuoKwD6B6vOoSIq6U0&#10;6zjNnOxtWr8qdemT/wn02EukXKFCCxkzeqmcPHNFylXuIy80eFkucEL37feePPPkUDl+8jqAclWq&#10;PjcMH6GFcgKx0Ofr9JfylV9FWOU3GTvpLSlTqqMcJPpWcKrXaIw0bj1ZDl38RRp2fcOkLMLzkwIg&#10;91umUi85eOxHOfvTr9IeYZOCJbpJk5ZvyhE+e+M3h6R4+bYy4/21BkRnvv2lFH0MnYGne3Fx2CF8&#10;banZeCBSiGPkJI/fXblVSlbuLKUrdZfZ87+Ww2evSu0Ws6RW01flIheljz/eKo9VaCv1mwxC2/Qn&#10;+RQtggQoUKGal843mOJRdymL4Pj3By/L+i+2yNNPNJK8earKwCHTzYWvPymakiWbya69Z+SHA2el&#10;Xr1XpUDhttJ34Fy5cOUX+XbHAXmsbAdEyXdxcTghRYpzkYttK1Vr8nkI+wwatpRiZGeiVO2sIwpn&#10;JjNs2BL5kf1St8Y4yY1i1CcfH5atRMbFCjeQIQPfNdHjtKkrpBgXuiFD5piZzhhmUp7oVoCqw6Mm&#10;dWAiU4vMr3QpLUaZghTgq8eq8lBj8W6Lwmooh6ehjB21CIt3J4Gqv5Jz/GP0ZxyLqTioMo6d81z7&#10;yWopXKiA1wbFH0wdTqoCaoXy5bBl2ezFGgdI/w6Aql/6bw+qSVcZPcAUVC0entU9QjRy9Gd5Gam3&#10;HK46HJB1qJRqgl+nUlRN7QM3nnyVgqsDrIbCQp7VReRR6bGB0FOuy/Rpy9EcqG7Ust6f94WcQHC6&#10;DNPu+ii1a5dX+66zJTC0tvQfMEdOn/hFnn56oORDuX0rBbSP1u6XePJeYR5cCFzPovY+R84yNa3Z&#10;eJjkKdZGHn+GZamuG1ClIPJc7Sny0ednpNhjqGTlIk1ATjWSokjbXnOQsjsAvYsKMrJvpau8jGjy&#10;FRohFsor/aaxTZcAwtPSonl/+fijHbLxq31EgV2k0KMdZQcXgrlvb+Yi8KYcP35VjgN6XbrOlZnT&#10;N8mO3SeQvusqOSkMrSNfu2rVRmndZIIc2HcJAL4gAwa8JSPGLZHth85LmapMs9FCCNfCD8yDMk/0&#10;kQOnzss7K3eyneRI46mY09b72qzVcuT8VXm6Tl+ZvexL2ce0vXRl0gYeil+J3aRGm2HGPWDQ+Ddk&#10;2OS5coAouAq51EBAK5gCUs7S/aTci30lN9Pxui3HIe3HhanvUomKai3Z87WUTVuPcGE7KtlJg4RS&#10;oY/KA4mffdSi0xui3nWz5iyWZo16SItmo6Rr10lyEpuSD5ZvlCZN+8l5osUBQ+Zhx4zSk1ry5Gku&#10;yz78BnX+M1IGEfJlS36QnVz4ChfVlmai+WqvyNnz12XQkIVG3DyK7xmdE9UnIs2aL46VS6r9izB1&#10;hTJ95NCBazLjzY8lwVVbRiEQc/HCb1L7heESka2OVOC7HD78o7zxxjqJ92BrwtQ+jry9NdW3ANXL&#10;PSVNpf372imoracuiq8RAfWkbIlOsvj9DfZU39H1UkC1RL+NfKOyY4yVjHVbtJAORI/b8FBTAtOk&#10;otQD8mzVp5Hw2239oYrH/w8Wovwj09RINcU94kxxVAzZEob4xfQz24lWjr23Z66Bz9pawrMqn7UN&#10;V347ajVcPysq8E0FKLDGoH71eIV+xjdo1Kh5ppdawXjS6yuwU/mJA7ybNK41zpxUnXu8i21LUxlE&#10;RHr6+C/yXNXhTB87yTfbTsnkaZ9KBFXeSFpdI2IbSrOWo4gixTgGhOGxFcKUMopOLTeCLa6craTX&#10;wPny1vz94iFqjaEAonxYD+A69Z1NMmT8SqrNrIvWWTeAuQZR67XrtuK9tVbmvrtaPv9it0x9Y4ns&#10;239WXkeJPhrh5Ji87WTO/M2y/bsTMmfmJ/LRx5tk0fL1RI4bZdOmY/LO/K/oVydHR35y5Kvr5Ydd&#10;p2T6pA9lzZo9rHONLFzwtaxcvVUWESnGF0IIRXVjKcBlI9dbBqDcf+on6TthkanUhxcYL0EJA6RD&#10;3+lyjvO8drPxMmfJ17JpzxHxkEcOzzMO5kN/KVK5vRw8/aPMnPOhTH/rI9l+8Cw5X9wWlGyfawx6&#10;phTMcrSQkJyY0rUcTzRP9b/rQqOLG5u/PapXu5i6H5HsJTugTao6DANJm3SS3kSdN2uW/ObrQ/Kf&#10;XlxUzv4mjQBqbVGOTXwFcn57Gc1vuh1h8NKlusgy8sg7ya8WLIwANDqlVdG0PX36OumGBajzU2RE&#10;bDqKglSMp5cUYJ/t2HZelq/4Qjp1HifnSBi3bkkhDU+okcOXUbS8Lk9VGiyu0PZSlGLirh/OyYxZ&#10;n0t8HGwCFVs3RSh7qDAQQzmnylqxBsCPJ1tUSE1p2mCkfLftiDkD9PhWpwxrhqbgmlSNd3rwlfI0&#10;ZswoCQ4KMIB6M8qUtp5qhPr8s88g2I2Nja7fKW7do/J9twPOW72fGqmaiaV9VdbZDseWJtW1Fe8X&#10;rH1/+fWciWD19vWXh6R+dbzOgxqSm2pjSNPxsAOUz2pJCNI1xXTL4gUSieA2+ThKS0eorowetxA6&#10;C5FkSE+UeVZii3KJqKajNKo1GhEKkY7d5kpIeCMZyJTv1InrXPGHEKni1bT9qMwD0FzwW6PjEGfB&#10;ybJbZ6IpUmEtm8+RUESHg+NGEWX1NypYCagJvbdiu3R7aRlUGyJmmg3cnPxF0Qb9dPMZpsLjmYLS&#10;vZUDehDUrEGjlmDPglncqXPSufsYzOFWEr1elGOnrkmz5hNZL1VyqEUdes0zU9ijTNUHD5skA4ZN&#10;R7LvZxOBdYIOFpwHZXqkDRu0miEnj/8sR1DDnzRlifTsMRn2w3WKLNfllZGACo0P2v2VtUAbyZwb&#10;L6XHxsn+45dl/DsfUnWvb5oUAhO6yIBxi+QMQFirziRAe6tsO3hc8jzaDADsKYGAWJXqfWFNXJMp&#10;Y9bJlHGfsM2XmboDyliNhOdC3yDHAMBb5fO6Sp1Wr8lx9nEHJAnDc7SVGC6OCwDVbXuPS47SsCbY&#10;7jAuWFF0v3XtOwenAOFi863MmP2xzHj7E5k6a7FMfXM5Vh9z4WXy/QC+jn1mSlh8CyJ+7HeIOqe9&#10;s1G2akqnTCdZsmyX7Dl0QgqTk4/CvqdWrTHGKmvwwAUS7moDFYvoGLqci6JVXHQfmTp1PeaRJ+TD&#10;T9bL/oPnpTTRpAcPqaFDcbuFCVKlMspe+EgVLdKZYud5eXPWF7RLk+/n2ItVyT493rQDUHOoyj1V&#10;Mr8OqvzRIfUkf67GAPR83Emty4Vx89X2bab3Xo80m2noPFfX027dO6LK/4ioRJ9O7zNnSu8TqaYz&#10;j/U9BduWLZrJgQP77AhVqVgWF/UWyri/B7f+q/82FVS9V2n7ePAaxKmKufJYVWveroby6MKZ6/hf&#10;LZE88Y0kKqAW/dJECyYdAEWFDqx4VUm37SdcFLgqEqkeP31FxoybC+i24eToIhMnrZRjRKqloTQ1&#10;qDsC/yLoPt3eksiQ5kwRZ8mJ05fl2adHSKFC7fEy2ksXykWp9txYCQ9tKvnQtPzok+9Z588A9kuS&#10;kKel5KK/P4721iimmqUq9JF1X5+RJ18YDRkcPixAHBPfQWo0Gkc+leJJSe3EAZwBnTDAqWb9cfIj&#10;udQTELmffraHdOo011xidjHdL4upW3RO+Jx0hlV6FtM+Iu4rAE69+iOlcZNJcgFvkyPnLkv5Zyny&#10;wJvVnGSpx3vJD5jU6a1j94ny5HO95eSl64KwvlSr/xqADi0IelViOaInpALLVOwrB45jR3LwtJR/&#10;BgEZd20pWb69fPkNU2giv/IUuebM2yxnr1yTLn1fRQ3sBYpXz8mkqYtMwa5jmznSsf1ck5ceMfZ9&#10;ScxdlQvJ89KZAtvchTulRt1JUq/JeKG2xWvTobE1IXfd1vh/7dh3WHKVoJJOXjU3La5xudrKi/VG&#10;8tv8Jm/MXCGexEoSFl5GKlVuQ5Q7USpW7oap3n+wc74mqz/dB2iSjol4Xp5/YZAcOPSTfEeqpjjf&#10;7Z23vsEW5LpUrwHtLORpGdj/bbM/BryyWFy0PedBkzYnTQNxcE1j8Epr1HSCnGfHXgfR5i/aTNGp&#10;LlSohuRb35XTXNyeqEj/f1gjKV64M1PrCzJz5lpJiG3KjAn+qUpXat7UNKtYliceKIDRoc0kPLC2&#10;VH2qg3y0yhKA1pulqm9HpkZRWqtRvGaMt6xlDuzfJ88/94ykTfugET9Rdf4MeEhlxkNKH2dMr339&#10;maBUafSaQZo1a8r3PWev34p4LZ6rTc36r4bAP37jUkHVb5/eiY2D9gt8hA3Js5WhxhC1RuPaqlN7&#10;Q6aGz6q5rASEfmPhuVZ8lKkfFfaxY95jGdoAIVtPnLRKjpGTLFW6u9SrO1ouXflNuneZS6tsexk4&#10;eBZFlKvywtPjKU50lm+2WH3Se3dfIpe2npMZp1Cev7d0Cw0G9aVx89Gy6dtj8mL1aRJGY0HLDtNk&#10;+dojcCeJhLDRiMs+ECJ5Kxk8foVMm/cNKQJ8hxKVZK7+Rh2lWOne8u33Z2Xzdz9I0RLtpWrVyUSV&#10;Iu8v/VRy5WnLMnA5mUrnhJP68cY9so+Q79FH+8tjj42Qvcd/ko827ZdE8pJhCIJoy2UC+cUVq7bL&#10;WcK9p9BIzV+yrWzFxnvTvmNSkDxnONFZ3bZTZc32w/J8g2lSqnwP2Yu7rJ7PW787JVOnrZUvN+81&#10;3/FVhKdzcNGYM3+DqbafwDjvrbmfyOJlGyje/YZVB3njUt2lGPbKW7adNftxwcI18t77H8pFLlTH&#10;YVRUIm/coMlEIbUrnXvOkPiEZvA+O8vqdcdk+w+AKsW/Nj0WkIM+JVWeH0q+tbEsXbkLLyuRZSu+&#10;wrV0BYXF86aBo279CZKQo5HMfW+b+U0++2wnUeYCokuLbbCD9EixovWlN4Lomkrcsm2vzJixGMNG&#10;C3D6vfwW9sstZMny72XK9A0Sj09ZDI0kxUt1la07z5rv2AUR7pjo+kSgdWU4amqnmbVUqUirKtX6&#10;R+Hh7t39I6D9qWSPbSDxMFLiEEExsyXuPVhGx6IwFR3SRHLENZae3WfjvG3377M9JkL1Nr/opdNK&#10;dZmI0iapqp9UqZLFvWr9WTJllkwZMnpHxvQZJf0j6eSRNGklODBIRo8aRQTsAKqu/48HqXttjamg&#10;ertfzGnAspczrpE2Sfrw/kvSr+d8qqmtJCwbnVhM0TzhACuRazwFLTciLZXKDpUzJwEIqDKe8I64&#10;u3aR1yetZSr9m5Qq1Yeq+1RRtk+Prss4GbqYYsZZAOD5ZyZK0YLwWLccl507j0OpsXux2Y6N26ky&#10;P0FUF9FaejAl1VuTFrPpuGkor03/Qsa98THT0noQySHE05HlAUiXrD7IlPVtXqcjJ7vmAV8xjgRx&#10;VKFnvvc1poFfs3wbKVJsuGzY8pP0obPLHd8eypFawtDjTmFrLAWUjzYcklxQj5Scvu7rUzJsyiqm&#10;5G2MkEs4tK0IpsRa5f56x080BPD5TMeXrN0nMxZtQNsAWxlPX2n30kKTUGnccZ4UL9nH+EJ9tW03&#10;aZKk7/jJhuM0SwyVRFxD5y3eRER8STbZ+UD9voco99eDx6s5ZDeiOPWaTZDdNnVN31eKWuuuk4ne&#10;G5P/fFuOs0+79V1ECoXiDt1pK9aclK37zkrOYs2k74hVwmQCY74JUJ5elCeqviRbdlhAqTeYXtJ3&#10;wBJJIGpXT6dy0MA2b+NHtW+7DlCcW/stOdrzbHMDUi0NZfnH273vf7f7iPxIJDpwCKCap57sP3pZ&#10;1n5xWOKImuMorMXFt8TKfJMcOvorOXjcfaObM6VvJiOHrZSzYOJTlei2QvSnFF1pB374WeaybIKr&#10;sQHShIj/0FqtuVNy+FzcI4PqSEW65t5/fyM9+tYmaMCo4ieO95MVkupBrBbpOgtTSuEvMnnSROhZ&#10;0fLA/f82030rh5oEqA64PvzgQ+RzY2TWjJne7+hYoPwdC1P+EJIKqn575Gf4S0kUEJtR4r36qnak&#10;9j4r5cSa2miTyYpl2+W5J8l7hWLXQidWPMTqeLpV4hHCzk9Os37N10xlN0GrsKQEKtAQUK/+cMlJ&#10;tbkwqlONGk6UMuiLxuKpXhbxlfoUFArgBFCYaeK27Wfl3ffWygvVesiIMXhFDZnJFJ+IF7BwQSwv&#10;xXqbtJjKVPQlyUcb6Kq1x6UhttdRCY2JSKHQAAJlKw+T1V9Clao6iF5ynDOzE6mSg3Xl5ASGiF6W&#10;VtpyWKK4aK+MyzFQnqz2OlGlZWMcwTLhyBMqn7M49KdKLw4SD6/FAMoVqw2TYk9ojhRLbopP4XRz&#10;RVOEKUpn1TM1JxvrmGgq3bpcqae0r53vn2OQFHqsn9SmkyxvmVekDCIkh49ekUkz3pdqdXvJsAnL&#10;cIl9VwqWpasLj6XsdIHNW7hRtu89SvdSL+n18iIZjAHfUzWHUZxrS8sn0VkBls3eBL2EQdIPi+eh&#10;ROVP1aRdNCdOupgl5i/5itRp/qaUqEAXEkaNcbn7SpVqE6UanVlxBVrgVNtf6jSbLgUQXokDpGPi&#10;GwKcfeWlAQtlBMyIuk1HknZAe1ddS8kJR8a1I0XRQ14e+q4MGb1CKsHUKF2hp9SAYpUTp4Nodwsp&#10;WrIn27pABg9dKU/RSFGj5ih5rFw/yZG9g9SuPRk62jiKTXTp0R0Vh5V0eTQDatQYL4nxba1OPVJJ&#10;lcoNlvq1xkshioAejqXc+ErVqTZBnqHZwxPRnNkQRH6i07hQ+LDZGkLJaiYv9Zgp+/Za3FOjfark&#10;fW+U6n/6W89PnjxuVKayAKSq1q/dUF7pPqb3DphmTJ9BHrjvfilUoCCMANIv9s1YqxjN4iTGQMqf&#10;9Pd4NRVU/X7nS/Cbjhw5IleuaC7VAlVNO2ljgALqb7+pr7k1LKK0tdyJY5dlCP5IBbJTQMhGFBHa&#10;joYBeIRM9yMDG5EigAJDVOHhRIiKaCghIdUpZlEdJk0QSnU2Wote0eQ/iVLCw2uJC62BwhDbd3x3&#10;gajjSyKIGhIZ3pj3mkP6JzdLgcpYZUDRCQ1rLhFR5ANrzpb1G65K8bL9jW6AysGp93u7bkvlgzU/&#10;Sg7SCW6m85bzJv3nmgJAVyACi+JQom0Xz2PQJAhFkyBSwRdr7QiiTwXVKKQIwxPxmY9rYf42is6i&#10;IABACz+aTw1GjSmUqnw0mrDR9KyHAgARuVHPUinD+HYUggArfS8HUW9iO6hR7AO0DMpU6CEHSSNM&#10;nrGKyngDcqqIvLibSEj2pqbNMyFXB3l/8deQ6RErKdpcgojgQuJbSTDT+EiEnMOJonUbo9RUke0J&#10;cTeX4Biq/nFt+WwFdUCQiD3Iw7bSgWY0bNUqnP0SzHdxowwWpd+fabiLC2AcQiZa3IvGqjk8qpWE&#10;R1NYgoblwhU1GspaFPtPGRVhbr4TOfJQOMsR0Yjn0PgRosIkdDrFuGESuPiMCPaNzk7oYAonmnTh&#10;ARXnYptDsJYJgerk7mOea4tzNIWp8NDGxsU0js6qxBiifC7MYVkbmbSSRqVKjwrP0oJCaTMu0FqM&#10;YlsCkZUMaiBVKw2UZQu3+nSYKj3qovGQ8lXWV/DzjSY3b94kVZ6oZMBUq/hWQcqKUnVo7lRBVaf8&#10;Dz3woDxRqbJ8tWGjddbYBa+/B1Te+bdMBVW/faUH3Pnz52Xr1q3QQw56gfXaNdWQtOTPkjw7OWDl&#10;NEMbJ6mmcqH+fM1+aVRjAhErkWRAUw58OlrCiV41JaBFBCMjyGsAYyxFCk8003NjvKaCF2hiqtwg&#10;4tgKqkXpuNn67UWM0bZKTqbfsVGvsNxoAHY4/Ee1ISaiUQ3NGNaDY+ZjFSZKwyZL6Q/HAx6upjuu&#10;L1FXF6la/Q3UsPDnAjximfq6cN80Ytlq8QKoRtHWqlYvUfjExwB6lmqSusOqfB0KVwhoR+d4hciW&#10;dZIyUN+taPKsRguU19TAMBQlLR3RgK87B9uWEzUmlblTTVjjx4UgCqCqerExRK9q4x1JB1ipiuRU&#10;T16V12ZsgCiPDF487AqWiczbHrCEC4zwyDvzd1KpvyAFSnORUMV7/j4CDypdd2juIabaH5mL7VYv&#10;MD5bh25vZE7ATQt4aj9iu49q3tfRK9XX3Hz3WGQYY8kzx3KhcEPncif0Z/Ac4RJ37BD664cZ1wZt&#10;LY3KSd8/4OqKZxn3cN7T5VkP3Fk3Qi36u7jo4Y9RF1P2vTueIibfyxPbTzyIs8R5AE0cTOMB3Xjo&#10;VnE0iqialNcWXfnOMEfU0sTonGqLNAWp+HCWD2NEaJupupu25mJdnyi2lYweslSOHrAu7jba2Rd8&#10;5V3rrMr2k+LeUdfX/OrUqdPZHo9pOXWiU+feiVS1OJX24TQUpzJA9WoFj9Y+J5ipKYMgdbp/I9im&#10;gqrfPnGu5D/Cc9q4caN8+eXn0GGsXJ/Vv6y5KCfRqlMrjVrpwjIsASsl8OOZX2XmlE/x9unMgV+d&#10;ApSCKyIsVGU9MW2JRshrEmm4IzkZSQm4OYncVIXdREsxSssyrYcdJQfT8YYNZkr1FyZKdk7IWCJZ&#10;d8wwcbnoiMIyOzqB6aNaZ0f3on0S7qOL6Aoal/If9aSOVbcB6DsR+jrGbioZp9FYDGAWo1EX4Bql&#10;tsY+w1GWjyFii7E1PSPVqQDw1QKXApACqyovKVi6lMqVA24o6YpwIksF01gFZ8A2HEdWC1hRsWJE&#10;ErlankuW1J2uPyfOr/XbzZRK1ccChqg6JaLOpeCLHmwUFDEPoPgctKr6KE0lqourFt54P4LUggWq&#10;UKeIVPU1/WxjsmiKcEju5UTJic+JIu2gFw7LkJHGB8MTVYDW7YffC53KFO8AUwXLGABVbXDUAsft&#10;4WLCUA8ybaCIhGIWBYDGxEGligVYKby5uLi5EMfRoapRlsWOSjzyPJFIkt/OBbDGojDliW8MiKoQ&#10;D/lsDwXOWC6uyjXVi6q5sCrnlAswx4GKn2gxytGeMPoTzGh05hMbVUeaNR4jG7+gkGkX2X/VlJRR&#10;XdNhVeD1eFUu6i/olzq3I0eOYmfSVtKny0SE+pBkzUJ1H1UpX6dTR8rvwfvvl5CgYBk2ZCjq/pbk&#10;nwFTBVXTjZhamfKH1VRQTQFUnT5lvapv+XaTLF4yX/bs2ZO0pIOpds+A4qxpGvhN2zItTqve9kEJ&#10;Gth3nuQnuokKxGGAaXpslA5OQCIQVzhUGU4cFxoCLp3Su1pa+gFItcXSqeN2tZOIYLiGqipES2Is&#10;LY8uj5LGLU1NlX5z4/bq8UBohzYVm0AU5UaYQ3U39T2qy+rtrsWq6FiALB7gSWBqCzDoiESKLloB&#10;QoWPYQrEMG1XOToFXiOMDPhGIxsYrY8BGXc8ve+J3FPciiGKjKJTKzZxoCl6ReQh/4oqlJuo0ETK&#10;AG84HNFQJPvMFJ1IUk3tFIwV/GI08gWsI6F2BRJBh+RoBTASLRPpRhOFaiRrFJ0ShrBMBwlJhMKm&#10;AJl9GMuRsgBUNb2gYK6fq7lVjYD1c3UbFLjVSSGaqbpGltaFg/ZQSPfROfT78935TpaCvmV342I/&#10;qdatMXHktSi+vyuBgiPpi+h4WBCkUyKR6VNN0xiN+nndzQzBxXAbCT5+S/LcMW6A3Q3Y4r4bTbEv&#10;OpbI3gWBn/y2G9K+O4ZmjEhss9W5l64oN5Y9sUjzxZJGiDVcZ/KqKjVpHE11KKvE8oxyoaD2NDng&#10;+fO+Mu2t1g3dCp3mG+UFPf4UXLlTlhRFKH3Puv0mixcvkRIlSsv99z/MdD+TRZHyTvWtaX+2rJkA&#10;3LRGZapA/vzy/nvzvHSrX9GluE4FTAFcH6febtwDqaCawlFhCVkncez27ftBpkyZIh98sMJboNJC&#10;lS5jeWCpiK/yWtUQTSOC5Py8z9fvlJaNR0p2dx3aDeG20jiQgDBLAlM5t3Jc0QhwkbczakKq1apu&#10;rkz9PKQH4kgJqAlhLAAb64Jd4CFPi/i1pezOSUihw2P83EkPAKCxnMgelR5Uc0I9ieGYGh8toleP&#10;TlNV61XB0wxlB7AsBSlr8BigVVA2z41LASBo7GEQUYbobsCHFEIMeUpNGaiDgVrDWJbJLKd+Sk6U&#10;S6Sp0341OLSGgp0FeAZYFfgAVwW/SDiu6mVvedqzfrMu3iN/G83jKG3rNGkKlc2DqG9esz5TI9po&#10;wFTZDBr9WgNw1M/iomBtvz30ufc1wN98b/v7qoeYUdZXLq8O9rHa4DCF1/1o2ZawPPswFpDV1z1c&#10;4DwAqblXkz2m9rHkSdXa3KO/D9P82GgAVIeLaFXtz6MB1Wi1QOd9olJjNqkeURG9AFJ+c9Olp7qn&#10;0PS4oLoCm0tkQHUpU7SVjB2xANWzpAu3JSCtZnx63FkRqTku9XWNJO3b+XNn0GnoIUGBAUz31ZgP&#10;Ir9SpZjeZ8zA40wZIfoDqhkzyCNwU9M8/LC88Pzzsm2bRR8zkKwVL8M/tdebGqWmeE1JBdXbXGod&#10;cFWV83fffRcVobGya9cu81f6num+YjgVUP8ck+MucBVezvJFm6R+tRHkxsi3UsxKCNXGASJD7Yyx&#10;5QQ1UjHqV2oZrMN2dTUyg0a/FU6i+gxxcupQUWJHT9N77/uaAQBnsGyy576A6gBr8vvknlsOwFo+&#10;XMbewzaiM+mCFIYBWJ9lXACjNRSck+5VnDnpvaRlrL/VdQC23nWl/Fkpfr69nf7eTs7zpAuK9b29&#10;Bo6271OstrWa4bsfncc6hVdRaMu7zPiXmRypM9QPCkYBkWkcs484zX2bab79u5JLj6OVWbnNSonS&#10;ab6p6CvIhqF1GkIxjp7/YtDSBkCd+37HCe/RatpATW998gu4KpzpSLJ7/g35vRUwDx41xaj06dIA&#10;pFY3lI70kPqzZMki6bjPAMg+RDogJCQEvYYBqHQl0cocoE6NTG+/B1JB9Q5A1XvlB0TXrFkjvXr1&#10;onhEj7htqetEtikdeHrQm1yXEzGc/lXm0Mv/bCWmiME1SQtQgdbKrvINw5g6my4ZVcAiUqG6rAAb&#10;S9EiFoDV4dEIVgWHbVWsZH5ZKnztP2xtV41cUxouXydYxxHW5z6Gx76OnTc89o0C7+CxZXx45yNZ&#10;lHkH679hea+nU8rfwx9EHctx5/5m+8153QiUOyr76gel2ro+wxhHGldefk8em8jUDG1nVgWptkSl&#10;qiUBBU8V+WkiccFvDstaR/IhD9il3Ruy8bODVqpUo0WjTaFTfTXiUzZK8im470X95MmT8lJvhMWD&#10;Aw2gOtN8X1GUzJkzS3qi1kceeUQefBBR6YIFSREs9h6vvm6nqUWp2wOqLpEKqncAqnrVV/6qc/U/&#10;fPiwvPTSS/SC90ZQZFOyNdxw4DFT0khWp2UaXTi3M6hDzZyyWp6qCA0JKk14NsAVmo0njEoxupca&#10;wXoiKWqpTxZTQmvwujIGVHbQLmhokcOIY99spAS0vq8xZVUF+ZsNf5C54fltQMsfhG8WMd7s9VsC&#10;+p18tuY/bWO8lO79v7fj9ZTk+ZTChcpn/zk6pt6LnI++rmpAaGFS2R7mHn1dN/35seRJzUVS86UU&#10;LxP5nRPImbpDyRsHVZf8ORpLB7jGXyIe/bO3qK/pJtgnv1hFUeMdZQj8N970ONVZVenSpY2didOf&#10;79ClfEE1A1P/h5nqZyQN0LhxY/n+e8tHSo9jR1jaV7ovFVhvD6ypoHr7feTTDJCUT1KQ1Wi1du3a&#10;Mn78eOT7LCFq3zZX08FiglTNQemJoF7nKGs4YQfPjpEfmzplDa2I5BgB14isLYlgOekQE45DJ8AI&#10;tXDyuY3LK9PNSKaRyndUrUylX2l6wNFyTenex0PLsX3xvfd1g9XHvpbb+tjYbt9i3C3o3S2opmTJ&#10;fDefeattt2ydk9xw/feF2R9mSp9kmXPDYy5mXmFoHwk+rxQf9jtW0UlFd/jdYHzEkUs3sxFtLw0n&#10;7x3UCjH0epIvsam0azlB1q3Z6XWisA5PBU+d7msxlAu0VvRNl5Rv66m1pKammjVrJlmzZjWRZ4b0&#10;yjd9xHBPHSM+jVgdub77779PEhISEPl5DWEfPT6TbqkAegfgkMIiqaD6f9hvSfkqQeDiB+nevbvU&#10;qVMHceKl3rUlKZ07oKqFBC0wKPgqNcWhZll/cvrUZWT1PpXqqFMlwBCIzEpHVBCRapiqtqOIZdSH&#10;1NalF1GN5t7QF6CYEfc7QTVWgcNneABS32GA9RbjdqDl/75/DvNun9/1591m+/2//w374zagGnc7&#10;UNWik/qcKTUKtkdcGOkdxKLdFCvVziQ6oKGUwKuqV6e3zTT/qrcGpW6/l4y+qSPLp8eJ7ZcnypDy&#10;mfiY/OeIESPQNcgpDzxA7pQpvVV48lWWSnqs3FQF2tq1a8nmzZv/D2dB6p/cbA+kgupdHhuaY3IA&#10;08k36TRJp1sVK1aU1q1b06u/07tWryKQl9uqUasmyCzril/Ii1mVW2sqd+7sz7Jw3gZpWm+M5HQ3&#10;ZjpYk37u2kQ1rYhU4S4a3qKSwlXPlVydV2pQ5QZvHBrF+uf5fJ+71cbYx9rYH1RSit58X3PdYmqd&#10;4nT7NpHv7UDztukIv+253fb7fveUHsemkCf13X9xtjC0mTlosdHWNHXuDaDaRSj97VzBuKwGNpTw&#10;gGpSFneEAX3myjf4V9muz2ZSY1XwVXrSIu87x4a5PKuwlFKlHG4qx+OixYsQuHlM0qRJY6byCqia&#10;K82k3VB2hOpM+TVCvf++f0rOHIny2qvjkU9Mik6TtAHu8qRIXTzZHkgF1bs8IJzpvVOc0jSAc9Op&#10;V7t27eABlpD+/fsb18kkdLUDDm/NSiOQS5j+6clDpwse69d+1c4si2CtubS1q3dJjy4zUauCJxlc&#10;HzpWEzq1YAeEqaWLerYTqWrOVYE1xaEFkZTB1vs6oOH2GRZVK2ncDnRiKISp7/ydjrsFRf/l7/Rz&#10;nOVcPheMFL+LWov77QPnuRdQb7EPjeweeVKvpq6RgSRlY7tDaGVffyf1hQrPii1PZGN59sn+8jqa&#10;ugcOnPM5+rSxBDDVXKlKTipNz1xn9YDRY0Wf2LJ69l998snHUr9+fQkICDTRqVbwFUwzqlSfUqXM&#10;sKJTxzsqW9bM0qB+Xdm+7VvvZ/sWWu/ydEhdPIU9kAqqd3lY3ECZsrl6vrzW5cuXo0Va1oDr1KlT&#10;yLcmqS9Z8muae4X2wklk+gc090r0qvQrrep6mdb2tm3fekwmjFkgz1TCrjqqIamBBhIbSHEj1KLh&#10;xJJ7tQpbWk3We+U4Arjk8oyLpqMMr1GVsX3Re5ZleCCeW8OmbEEHSkbZuk1ONtavEKY5yGTDl33A&#10;Y0P7gonwfx2m6m6v06zL7/P82Q+3zIeayr22CpPyiNGhlCdnOB1OWhhkyk7nW/IioeWoG0fxKU7T&#10;MIwEWBlK2I9Dz8HNFF89oaIDmtGfTztpzpbStvl4ZiEb5fTJpAuxw9I3vz9gqseFdkEpD9pwoL1i&#10;z0lFqd27d0q3rp3QgQg2En3pIOpngl9qevYVQJ1h80/TpHkYqpRW9gtwPE6Vy5fJ6+tRZmue+lb4&#10;7/J0SF08FVT//GPAAd3Tp0/jhjnY5LgUYN9++22vSItuhXoAmRPntgRqH8YAvlYrFm2RLq3flFL5&#10;qfgHaWGrCQIbLY3ohtoOa+5V860mVaAnuM0SsMCViMoG0zgaDixQtYHV5GaVA+uAqsWFvS0o+YGu&#10;w9f08jYdIP2T7m/4vNtcBG4sNKnuQkpDaWsOy0JtyW3esLnXxgz2jRYMjX25Wj5rOoaiU1gbY64X&#10;mqU+Ajmt5Kny/WXc0GWyDdsZn05RG0Bv/P19U0smgtRqlH37Yc8uzAf7SUK8B3ETwDQtPflGni8p&#10;V+rQprQ4pQIpD7BcZGSk9OjRQ3bvtr2jNO61GwRuf/z9+efM/9onpEaqf/Av6uRcndWqMEujRo0k&#10;NDRUqlSpQlfWB3L1qjXF9+/cunFTVFKN1lfMCK/7nJHX+fPvt52W18ctk9rI6uWhvzw8oAb51wa0&#10;MjY3OgOOEIdl86K5V4aJXq1o1soBWkBhcWAtLqw/D/Z2OdkbeJk+nE3lb7p1en07WtfveN+XI6qP&#10;b5U/Tvk95Y5qF5svhzSJS+qBR+rRbje9ZyqvTAxjUW4U9uEVh9AlFUzragACMAFIDYbVldLF20mX&#10;TpNk6eJvMH1M6n4yojvQoVQvwrpPkpl0fnvfnL3z2tEjh2TUyOGSO1d24xWl7aPOlD4li2gF1vvv&#10;+5dZ5qmnnpQPP/zQe2j5p6/+4MM/dXXsgVRQ/YMPg5T4fRp9rFq1SsqVK2eKB0888YQsXIhQ82Xf&#10;Ey7lDbGKFRY3UdMFjn22s/RVcq+bNhyUUcPQI32mn+TPjo1G1toSnrkh7bAAqZoNwoP0aCQLJ9JM&#10;T1WYA1CIg0nggd6TxIPVCMyOyOyUwW1zsjfwMpMaEwwg34pD+we8508nu9vttXrtAVTljzp5aeWR&#10;2sPKj9piOHaeVMXG3bSPRgQgTp65MdJ7jaVUoZ7SptlkeWvWOjmYLFeqF0/tusP6GW2I36DU/cpv&#10;alI/t7EbUb2JYcOGYJOdC6X9JDBVsHQET/yjVAVcBV5V758+bSqFT0db1bqI+8oAOp2Af/Ap8Ldf&#10;XSqo/sGHgO90yr/D6gTmbpMmTZICBQqYokLlypVlwYIFXo5rUp7L4sNa6QElfWsRQ/2yrJybFiys&#10;/JuPaSGvnjt7BS/73TIaw7gazw4yvMfIwHoWdQfNVp2a6jRVqVlxdG7F0cHlcCbjVWeAXKDx1zJD&#10;mw4soPHNyfo/9i+Q+XI2HcvuW/Job8WxvZP3fPLFt9pO570btlebKuD/qo2zejzFsm/cFAL1uUaj&#10;cWF9aCvuC2+YYhwUt3Ci0bCA2uybelK6WGfp0PpVmT1jNS2kp+SaT6qUmNTQoaw8uZUrN9Gpgqnx&#10;hbKq+CmlgPbt2weYDpPcuXNTzX/Q5E2TpvXWdN/SOk3SPlUwVZpU9sR4GdD/ZYB9X7LoNKXKfmq1&#10;/w8++e3VpYLqn7Nfk63V/+DVfOvw4Whxut2m17pUqVJGsEVB1/emeVdHadDyaHMEMmx5LLXDQIj4&#10;V/Rcf7PFsp2/v0xtbNOXB0kRfCjNG0ySkoWItsKVQVAHoeMG4gpqgZC2JaKtgsc64gFRpWpZFseW&#10;QpKVk735uOdBVduCmcIrh9SjPk9aYApVpX1UwbT/PgAL64xKzm8peVGlerJCX+nV7U1ZAO3tyCGr&#10;4cO66W+iIKo5cMv/SWlzBljti6FzobyOi6mmSv06TJGZ/FK6dgXQ4+MNcV9HSjlTjVIdIWkHTGOi&#10;I/HG6im7vv/O3hZnm/6CAzz1I5LtgVRQ/YsOCAdYfRsHtm/fbqhX0dHRSLHdL3nz5pWRI0camUFf&#10;NoHRr7QFgVMSbFFA1UjIaVtUPyJzjtu3K2QZdmGqp/zXl3tPN2mCAhjYuUNfJPKqzTS2ASpI+ly5&#10;sCgjGettVLRoMlBxD3/u5a2eW7laJ29rRbl3PSW/i79Rnu7dbF+sCjz7DC00ebC4cSOx6ApuRV66&#10;MZF9XYkIrCEJ7oZSGpvwFo3GyoTRS+WzT/bRAQeQ+uzbXyCYKqfUcoXQXLkDqtYswhE9sX5/r3mp&#10;97e5fPmK0ZNoSheUFpQUSPVCq1xTVYxyOqGcab4TseoUXyPY8LAQ7Hjqy6frPvFBaeVSO4IrqXqn&#10;f9Ep7v2YVFD9i/a4L6j657K0WaBnT0STo6LkH//4h0REREjLli3l448/JjWg3FXnpqpEerI6fEUb&#10;PB19V3sxk3bQoohScwxFK7l30KUff5Hvth2Wt2evwdPoHXmx6lgpmk/pQFi5ZGN6m4W0QTYsRILJ&#10;HRK1xRqBbdgDgK3Fv9Q8o8XFNPxMjW5NG6YzlFZkDQ8ge3Me7a04tjd7L/n6HK97hxd6w713m63t&#10;11yomwg9JhirE6LPsCxNJJT8s15Ycsa1lPI4szbDu2rksPlYO3+PtU6SUpMTkf5KBHrtl8s4rlJA&#10;VEUoLmK/wCtNSpE6DR4auSpV7kY1qcOHD8jE1ydQSKpiuKV6UVVRE+2CSiLuQ+AHWH0B1RdM27Ru&#10;KZ+t/5TPt/MOStNTMCVVZMBc730kLP+iQ/1v/zGpoPoXHQK+KQD/x84mfPPNN/Lyyy+jy+kx4Kon&#10;mJ50s2fPwGrYsqpOulm+6lbhwYpGkqcZLKS1Tmo9uZO3xfqu6cLZ32TH1pOydMG3Mmb4fOnY6lV5&#10;snx3KYhxXmK0MgrqQd2qbVoqYwIwwCO36AkGUHF/jSNNYAGZPqYwhUZBnJlKUxUPVdUtIkGVNjQg&#10;rMBt5W21ih6rf2vuLZB2upKsziRrWOCsf6d5XvW218q79TexeDTF6pSdTiXzubpus7zajWDFHU4O&#10;OaQjtjZYbSNYE4XfU1RAXUC1nuQgCi1VqL3Uqd6fC8skmfHGKvn8091y+OA5xHP8Dwor3WLA0QCk&#10;XqTsx0YFX0NQW2vUoUHZoObbDXX58iX5+utNCPH0lDx5cgKiD+Fceh/UJ+3Ph6iPZUmmjJZwdAYe&#10;Z86YmYKUpSKlXNMHH3yAC264NG3SBHvs9aSG/AVVrG2wDwbz+6fe/vo9kAqqf/0+Tw6NBhSTa2Kq&#10;nsDQoUMlX7788s9//tMArIpetGnTxugLqIdWMni11/FHal6ex+L5+x0HZSW0oNdGLZPeXWZJ/RdH&#10;SsVSvaQITgY5ozEApN1SJerCA+pLSOZ6PG5opAyjAlGpDwLUQgE3nD41R6lD0wpaOXeG1RWmHWK8&#10;T25XXze2M/BtraHP7WXM67os0XMIHl4MvY8JxjGBbqWIbM3M54cTcYaRNw7NVhNQbSh5MBcsXaCn&#10;PPv4YGlFbnlg73dl9rQ18vkne+TQ3nPJuKNJ+1R/D0XWJIucmx0mTkSo0aI15dboMPnM4Pud38nE&#10;14hKn3xCArJlMRbQWlQyFiY+bqWOa2mWTJkBVNT3Adv7cS/Vbin9/Tt37iyffvqpUUxLvf337oFU&#10;UP3//Nv40lz8Oa6HDh2SiRMnSrFixQxbQMFVp4gq6TZo0CD56issNfyUhe7+61idXMYg7ldVjtep&#10;Y3KQtyIfkYvnfpWjBy/I1s3HZc2qnfLOzHUyauh86dltmjRvMkaefepleax0ZylSoLXkTsRRNrou&#10;0SWttRFNEVwGcIMbkKusB/DVZdQB/GqTy+V5tvoAYl0GETEArcN6Td+DHhZYy/jZRxExu8LoJovA&#10;YZT1Znc1l3w5m0vxwm2k0mM9pXb1wdKu9Xjp99JMmfjqCixHvpEv1h2UPd+dlZNHrshVrSulFLzZ&#10;uU7TU2+CPYddofnRW0d7CqYOI8O77/n7o0cPy4L570vzZk2wpU4wNCfNgapNieZJHZUoB0h979Ol&#10;Rdv0/gckQ7r02JkUkG7duhkjylsxS+7+d0/9iz9rD6SC6p+1Z+9wvVZF2PJMd5wE/JsCVIFIBVtq&#10;1qxpVNkVXHUEBgZKhQoVZMiQIUwHP0vWsXWHH89iStXSKEsLLsqD1Xt1jlVerD62gOV2nEr9PO1+&#10;PHL4vOz+/rhs+fqgrPtklyx6/2uZ8+Zn8vr4lQDwAhnS/x3p32c2U+4Z0r3TG4gwT5NOradJ+5ZT&#10;vKNTm2nSveMM6d1tlvTrPVMGvjxbRg6dJ+NHL5IpE1fK27M+k1XLd8pXmN7t2HpIDuw7KWeJrK1e&#10;+VvfrDZQldCzKvNqReKAla99s1VUurvp8zGAdN57c6V1qxaSP18eA5walToC0U7F3uGZmiKUHanq&#10;1D/NQw/LA0SmgdkCpHy5x2TqpMk4+h7yfiHnuPAX9Lndd059/6/dA6mg+tfu7xs+7Wb8wZQ26+LF&#10;i7Ju3TrjPJArVy5TJVZw/de//mU6trSpQAF2w4YNoqrv/jf/qNibj7UBxEpDaO5Q7xWhdNg5WdsD&#10;yapuWwUY6z2rKPZ7bhoYK73IGb9ndda26L/Wf9a26nTZ8nByqE7e78H3si4c1nd3UjFO4cnZZyn9&#10;TjoN37t3j7w/711SM60kX97chgKlU3sFUm80avNK/Yn65n3ypQ/e/6AB1LhYj9StXUc+WP4B+gCn&#10;brlLUzmmv+eI+3P/NhVU/9z9+7vXfrPe7L1798q0adOkWrVqCGuEG2B1ItigoCCTMlDFrLfeesvr&#10;qZUSyCpn8vrPVuXaGclBzeHEWqCTpJbkPHc4mcmpRBbjwBkOmKV076zHoTD4f57v+m+2HmeZlJZ1&#10;tsFReXI+z9obCqgWl1RtSnRoJJvc+NF3v6lX2fr16412qe777EztdUr/73/9w7SP6mNfbqkjCK2A&#10;atGjMpiefAVdbSUNQEy6fLkKMuCV/rJ96za5djVZB8HvPn5SV/DX74FUUP3r9/ldfaI/qDpTP2cl&#10;2uqqxQtlDZQsWVKyZcvmBVcFWmUQKJn8hRdeMF06q1evlv3793v9tXw3xhSObwg6rWg1KXL133xf&#10;EHSiW+dv9O+U0qUFn5sN3wjyVuB7K0D1/VwHNJOD5813uqY2VE3f4nX6387S5qmOoiqI06FDB9Oo&#10;oSkYLR7pULsSX8qTfy++RqNODlVzqpoO0Ofaetqlc0dZRuHx3JmzyT72F2haRqEq1QL6rs6V/5aF&#10;U0H1v+WXuMV2OFM9XzGMlCJYnfKr7GCXLl2kcOHCRk9T2QM6FGD//W9OaCg62bNnl2effVb69esn&#10;i5fMl127t8nVn5NbaSRtjiOo7UR8PkUs3+DyptvvD3L+z30BMYXHvp+R0uOUPveOtivlDT556phs&#10;/OpzmTL1NWnVppmUKVPSNGcoKV/3od6rGLRqOOgFS7ubHCDNnCm5yr5GrRqROkOFoevWqSkzZ0yX&#10;w4cOJN8ATcFct0wif1P7cxtYf08q5B44tP8nNzEVVO+Rn/Vm3NabpQfUnFB1Bdq3by9FihTxEsyV&#10;ZK5DAVbv0yMR53JH4VrwGJFYW3n99ddoOviQrq5dcvbsaZvfeuNO8g1oHRan1nUsbVjr3jw2Ih7O&#10;cCTr7bynSaLeGnTN9/MfXk6o+UArunYCZn/gvcnve+XyVTl+9Lh8jZXIwgXzZdDA/lji1JJCBfNJ&#10;WFgQwMn0/P5/Gum8tGnTGgC17Eky2t1Ojgh0Bp7Tj58pI++nh6XxCP36D8l9991HGiADVKh41ltb&#10;Zs2ayT7dLddtB95kMwTn+3g5pvp9fL7XPXKMpm6mtQdSQfVvcCQcO3ZMlixZYqg5On3VHKxGXAqs&#10;D0DdeYgiiYKARrQ6pc2cOYtpQChduow0bNhQeuMcO236dFkPw2DPnh9E84p3ffN2+DhN7wq0VnUq&#10;iZJkveb/3KlgJXWT3fmna9R39MhR2Ua+cumSpTJ65Chk+TrLs89UlYLQlcJCg00e9L5/E83/8x+W&#10;6DM5zwyAo77uAKmlok9USoSq9w7IKuAq3U33pe5TNdwrWrSotGrVyjA2tBXZsTK/861OXfJe3gOp&#10;oHov/3opbLtTZHGoWr5aA7r48ePHDf1qzJgxUr16dRoM8hlqlkatCqyOkId6HelQvuRDDOVOBkH1&#10;8bjcUqJoMan5YnVp06q19O/3skyf+oYsWbgIhay1su3brXJg7z45yeecP3MOmhXmdX5k+N+3yykr&#10;4TVz8cfzcub0SQATHipK+F9t/EI++nCFvDv3bZkwfoz8p2d3adK4oTxZpTL5y5wSER5CLhM7ZkBT&#10;PZoefACqE48d+2Z/fVKvnTMRqAOoeq8AqvtF95VegBREY2JipFKlSiavrTnrI0eOGIqc7y2VBvX7&#10;fvV76a9TQfVe+rXuYFudNIFDBXL4rylVtPW9AwcOyIoVK2TgwIHy4osv0j6Zx0RjCho6HlZAffBh&#10;yfBwWkn/cBrzOM19AO2/AOB//dvcP/LAQ5IZonpYQJC4wiMlV0KiFCtQSMqXftR0EdWqWV1atmhm&#10;CjP/6dVD+vV9yUy3h6MVOmrUCBkzeqSMGztaxo8bY+5H89qI4UNl2NDBRun+pd69pHu3LtKxQzta&#10;NBtJjerVpFLFClKieFEj3BwfF4OwSCCgqWr3KpX3LyLwfxB9/gMA1ao825hWKU7422dIQwT6EHnQ&#10;tORDVT7PyoOa7ia7Qu9U7DViTYu6vlLXFEA1GtXI1OVyGfpanz595L333jMUtpSidycH7stBvlm6&#10;5g5+2tRF7pE9kAqq98gPdaebeYOKlY9di/PezU5snaYqyCpQDBgwAPvi2lKmOIWakDAJypRF0sKn&#10;fPjfRHeAqD7OlDadZEmXQbIyMj+CqlIaBEEUfB9KY5ZR8E1Dv7pOqZU+pJVvnWY7hHilID38sFXI&#10;0YhRH+u9dh/pa8r3fIih9/o3ug5nOFzQhx/6twHNdI9gywxYKnAqYOq9gqwOBU99TYf1HH4o4Go9&#10;tihOOvSznQq900YaBv9X1cO0sKcgOnPmTFGNhitXlM1w4y0ljQffC92d/o6py927eyAVVO/d3+5P&#10;3/Lr6LmeOHZcvlz/mbwze470+09vWkFrYBdSQnLExUs2BD/SEMk+8E+ADZB98N9EhORn0xHRZiBd&#10;oCMTxRuHBO8bAWpU6OQuM5K/zPAI/E5GZvVc0sKPRo7cZ1SCvO3D5OiI+lKYrEhTl1HQ1GjTepwl&#10;s75uvabPM6RX4HzIjLRp7ge0icSJZB3Az5olk6gmabGiheXFas9Lp47tZdobUwwnVV1y78Sl4U//&#10;QVI/4J7YA6mgek/8TH/dRjr6Azfr2LmC/ucpqFs7d3wnSxYvkdkzZ0mvnr2k2vMvyKNlHqXPPYe4&#10;YlySLUtWADWj4XFqlOkMjU41ItSIVSNSBdN0LKOAmglw1ZEZMNWRRe9t33oHkLV4pMM3ukynxSLG&#10;g+SFHyIyVkM8vb//PtITTNvVJE87l7JmySwhwUES54mVMqVLyfNEn61aNjcph6VLFsnWb7/BPeG0&#10;XEFNKqWef2c6n9rN9Ncdj/fiJ6WC6r34q/2J2+z0v+u9U1z5BdrTdbuxXptSU7pd+fmqnP/xguz4&#10;7jvZBE1pxcqVMmv2LBk44BWTO1XtT/WbL/9YWURC8pp7tf7wxERjXJgoCeQp3ejIRgQHS2hAgAQB&#10;gNlUpJlIV4FVI0n1rA8KzCahIUESFRkuse5o1pEdHyyPxHsSpFSJUlKmVBkpXrSENKzfSJo3bSH9&#10;Xx4ggwcOkelvvCnLliyTNR+vkS2bv5Wzp8+Y7qVf/QpK3u9mNAK02GSpiPnmpH2Lgak50j/xYLxH&#10;V/3/AMOUuZBtejIuAAAAAElFTkSuQmCC"/>
  <p:tag name="ISPRING_PRESENTERDATA_0" val="UEjhuqBNIFRI4buKIFRI4buKTkgg|VEnDik5HIFZJw4pUIDggLSBIQU5IIMSQT05HIE5PSSBUSUVUIDE=|cGhhbXRoaW5oMjUwM0BnbWFpbC5jb20=|cGh1Y2hhdS5wZ2Rkb25naHVuZy5lZHUudm4=|ezlFQTcxNzZCLTUwRkQtNEY3OC1CQzFGLTg0QzNFMTQzQzBDMX0=||SVNQUklOR19QUkVTRU5URVJfUEhPVE9fMA==|MQ==|aHR0cDovL3BodWNoYXUucGdkZG9uZ2h1bmcuZWR1LnZu|SVNQUklOR19QUkVTRU5URVJfUEhPVE9fMQ==|MDg0MzI5Njg2OQ=="/>
  <p:tag name="ISPRING_PRESENTER_PHOTO_2" val="jpg|/9j/4AAQSkZJRgABAQEAZABkAAD/2wBDAAgGBgcGBQgHBwcJCQgKDBQNDAsLDBkSEw8UHRofHh0a&#10;HBwgJC4nICIsIxwcKDcpLDAxNDQ0Hyc5PTgyPC4zNDL/2wBDAQkJCQwLDBgNDRgyIRwhMjIyMjIy&#10;MjIyMjIyMjIyMjIyMjIyMjIyMjIyMjIyMjIyMjIyMjIyMjIyMjIyMjIyMjL/wAARCAKAAqoDASIA&#10;AhEBAxEB/8QAHAAAAQUBAQEAAAAAAAAAAAAAAAECBgcIBQQD/8QAWBAAAQMDAQQECQgFCAgFBAEF&#10;AQACAwQFEQYHEiExE0FRcRQiMmGBkaGxwRUzNkJScrLRI0NidIIINFNjc5Ki4RYkNUWDk8LwFyUm&#10;VFVkhNLi8TdERqPy/8QAGwEAAQUBAQAAAAAAAAAAAAAAAAECAwQFBgf/xAA6EQACAQMBBQUGBgIC&#10;AgMBAAAAAQIDBBEFEiExQVETIjJhcQYzQoGRoRQVI1Kx0cHwNOEkQxZT8XL/2gAMAwEAAhEDEQA/&#10;AL/QhCABCEIAEIQgAQhCABCEIAEIQgAQhCABCEIAEIQgAQhCABCEIAEIQgAQhCABCEIAEIQgAQhC&#10;ABCEIAEIQgAQhGUACEhcBzITTLGOcjR6UYAehfPwiH+lZ/eCOmiP61n95LhgfRCaHtPJwPpTsjtS&#10;ACEIQAIQhAAhCEACEIQAIQhAAhCEACEIQAIQhAAhCEACEIQAIQhAAhCEACEIQAIQhAAhCEACEIQA&#10;IQhAAhCEACEIQAIQhAAhCEACEIQAIQhAAhCEACEIQAIQhAAhCEACEIQAIQhAAhCEACEIQAIQhAAh&#10;CEACEIQAIQhAAkXynqYKWIyVE0cTBzdI4NHtUMvW1jS1oLmMrPDZW8N2m8YZ+9yTo05T3RQE5SE4&#10;5lUPd9u1ym3mWq2wU7TyfOS93q4BQa6a71NeC7wu7VBafqRu3G+oK1CxqPjuEyafr9Q2a1tLq66U&#10;lPjqkmaD6uaidw2w6ToiWxVMtU4f0MZx6zhZre98ji57y5x5knKTCsxsILxMMl3Vu3uBuRQ2WR/Y&#10;Zpd33BR+s25ajnBFPSUNMO0Mc4+0/BVjhCnjaUlyEyTOq2q6wq+d1Mf9kxrPcuTPrXU1V89e6x3/&#10;ABSuHhGFKqUFwQZPbJe7rKf0lyq3d8zvzXwdXVjvKqpz3yFfHCMJ2yugmR/hNR/Tyf3inCrqRyqJ&#10;R/GV8sIwl2UGT0sudwZ5FdUt7pXBeqHUt8g+bu1Y3/jOXMwjCTZj0DJJafaJqymI3b3VEDqe7eXZ&#10;pdsurqfHSVFPOB1SQj4YUBwjCY6NN8ULktyj29XFpHhtmppB2wyOZ78qR0G3OxTkCsoaum84w8LP&#10;+EYUUrOk+QZNV27aJpS6brYbzTxvP1Zz0Z/xcFI4aiCpYHwTRytPJzHAj2LGGF7KK6XC3PD6Osng&#10;I4/o3kKvLT18LFybJQsz2na/qq2brZaiOuiHNtSzJ/vDBU9s+3S21Bay62+Wld1viO+31c1WnZ1Y&#10;8siltoXFtGrLFfGB1uulNMT9TfAeP4TxXZVZprcwFQhCQAQhCABCEIAEIQgAQhCABCEIAEIQgAQh&#10;CABCEIAEIQgAQhCABCEIAEIQgAQhCABCEIAEIQgAQhCABCEIAEIQgAQhCABCEIAEIQgAQhCABCEI&#10;AEIQgAQhCABCEIAEITXODGlziABzJKAHJDyUF1PtV0/p7fhim8OrG8OigOQ0+d3JU7qTanqLUO/C&#10;2cUVIf1VPwJHndzKs0rWpU38EBe1/wBe6d040isuEbpx+ohO+/1Dl6VVt+253Go34rLRR0rOqWbx&#10;3+gclUrnOe4ue4uceJJ60mFoU7KnHjvG5OlddQXe9ymS4189QT1Pdw9S5mE7CXCtJJbkJkbhLhLh&#10;LhKJkbhLhLhLhAmRuEuMpcdi0roXRdlpdMW6ontlPJWSRB75JGbxJPHrUNeuqMcsFvM2uglYwPdE&#10;9rDw3i3gvnhWPtgvMVZqVlqpAxtLQM3S1gwOkPP4BV1hPpSc4KTQjeBuEYTsIwpBMjcIwnIwgMjc&#10;IwnYRhAZG4RhOwkwgMjcIwnYRhAuRuEmE/CTCQXI3CTCdhGEC5CN74nh8b3MeORacEKYWHahqewl&#10;jG1nhcDf1NSN4Y8x5hQ7CMJsqcZ7pIXJoHT+2yzV5ZFd4X0Ep4F48aP8wrIorhR3KnbPRVUNRE7i&#10;HxPDh7FjXC6Fqvl0slQJ7bWzU7x9h3A94VKpYRe+DwOybEQqQ01txkaWQahpQ9vLwmnGD3lv5K3L&#10;Pf7XfqYT2ytiqGEZO67i3vHMLPqUJ0/EhTpoQhRACEIQAIQhAAhCEACEIQAIQhAAhCEACEIQAIQh&#10;AAhCEACEIQAIQhAAhCEACEIQAIQhAAhCEACEIQAIQhAAhCEACEIQAIQhAAhCEACEIQAIQhAAhcq+&#10;ahtenaJ1Xc6pkEYHAHi53mA61RmsNsFzvJko7PvUNE7xS8fOPHf1ehTUbedXhwAtbVe0mxaXY6J8&#10;4qq4cqeE5I+8epUfqjaXf9TOfE6fwSiPKng4A/ePMqHPc6R5e9xc48SSeJRhatG0hT38WNyJzPHi&#10;lwlwjCsjciYS4S4S4QNyJhLhGEuEomRMIwlwlwgbkTCMJ2EYQJk+9vpnVdxpqZgy6WVrAO84Wrrr&#10;XQaa0tPVOIEdHTeL5yBho9eFle03B9pu1LcI42SSU0gla13IuHLKkOodoeoNUUhoauWMUznA9FDH&#10;jJ6uPNU7mhKrKPRD4zSRF6yqlrq2aqmdvSTPL3E9pXxwunSaevNeQ2ktdXMT9iJxTrtpy72OOF9z&#10;oZKUTZ3Okxk48ytKUfCmMeTlYRhKjCcJkTCMJcKX6N2fXLV0hlYRT0LDh1Q8cz2NHWmznGC2pCrL&#10;4EPwjCvpuw6yCn3XXGsM2PLG7j1f5qvtZbNLlpWM1cb/AAu35wZWjDmfeChhdUpvZTHOEkQbCTCc&#10;vXSWuvropJaSjmnjjwHujYXBverDaQw8WEmF6JaaeE4lhkYf2mkL44QmnwFyNwjCdhGEC5GYX3o6&#10;OavrYaSnYXzTPDGNHWSvlhWdsY078oX+S7zMzDRDDCR+sPL1BR1aipwcmOjvZFL1s/1LYd59XbZH&#10;Qj9bD47PWOXpUac0tcQ4EEdRWwZbrRR3aG1PlHhc0bpGR9rRzVE7Z7Ey3amhr4IWxw1cQyGNwN5v&#10;A/BVbe6c5bM0PawVlhJhPwkwromRmF67dc6601TamgqpaeZvJ0bsLzYSYQ0nuY5MubSm21wLKXUk&#10;WRy8Khbx73N/JXBbrpQ3akbVW+qiqIXcQ+N2f/4WOMLrWLU1303ViotlW+E/WZzY7zEKjWsoy3w3&#10;Mcma+Qq10btdtl93KS6llDXHgCT+jkPmPV6VZIcHAEHIPWFmTpyg8SQoqEITABCEIAEIQgAQhCAB&#10;CEIAEIQgAQhCABCEIAEIQgAQhCABCEIAEIQgAQhCABCEIAEIQgAQhCABCEIAEIQgAQhCABCEIAEI&#10;Xlr7hSWyjkq62dkEEYy57zgBCWQPSTgZKrbW+1i32ASUVqLKy4gYLhxjiPnPWfMoLrva3V3kyW+x&#10;vkpqA5a6Xk+UfAKrySTknJK0beyz3qn0EydC83y5agrn1lzqnzzO7eTfMB1Bc/CUBLhaaSW5DWxM&#10;JcJcJUo3ImEuEuEYQMbDCMJcJcIG5EwlwpPp7QV/1NCKigpW+DE46aR4a1TUbFnUNpqq243MF8ML&#10;pBHA3gSG5xkqGdxTg8NiqMmVJheyitFxuMgZR0VRO48hHGSvTpuJkuprbHI0PY6pYHNIyCN5axgp&#10;oKaMMghjiZ2MaAFFc3PY4SQsIbRlG86WvGn6enmulG6mbUEiMOcMnHPh1c1OtDbLKLUtjhutZXzM&#10;bI5w6KNg6j2rsbd/mLN96T/pUp2S/wD9P6P77/eoatxN0FNbmxVFbeDxV2zDSto09cp4qF008dLI&#10;9ks0rnFrg04OOA9ipTSLQ7WNnaQCDWRZB+8FpzUn0Xu37nN+ArMuj/pnZv3yL8QSWk5ShNyYVMJo&#10;1aAGgAAAeZU5t15Wj+NXIFTe3TlaP4/gqtn75D6nhZTWEYSoW6U8nss1slvF4pbfCMvqJAwLV1ot&#10;lPZrVT2+lYGRQMDRjr86onYzbxVazdUuGRSwOeM/aPi/ErQqyL+pmagWqK7uRF8qmmhrKaSnqI2y&#10;RSNLXtdyIXCuGt7Ba70y01dcI6txA3d0kNJ5ZPUpECCMjkqLjKOGyXOTK+tdOu0zqeqoAD0Gd+En&#10;rYeSsfYR/Nr19+L3OTtuVsa6ltlza3xmvdC8+Y8R8Umwn+b3r78XuctSpPtLXaZAlipgteot1HVg&#10;+EUkEuftxhyyjqGJkepLjGxoaxtS8BreAA3lrcrJepPpRcv3qT8RUent5kOrcEWxFsZtFys9HVU1&#10;bU0000DHuDsPbvFoKhmrtmFfpW2uuLq2CopmuDeAIdxV/WD6O2391i/CFEtsP0Cl/t2fFMpXNTtF&#10;FvdkdKMcZM5KcaO2lVukqHwCOip5qUvL3Zy15J86hCuPZBpu23fT1ykudDDUxunDG9I3OMN447Oa&#10;0LlwVPM1lENPLe4iA15UVe0mm1JLmKFsjWdHnO7FyI9WVZG075M1ToZ9bbaynqZKJ4mHRvBdu8nc&#10;P++S+922M6drd59C+eheeprt9vqP5qttX7OLno2gNwFfHNSOeIzuEtdx7QqsZUakouDw0S95J5ID&#10;hJhPwkwtEjyNwkTsJMIHZGkJCE/CTCQdkZxBVg6L2q3TTbmUle51bbhw3XHx4x+yfgq/ISYTZ04z&#10;WJIcma/seobZqOhbWWyqbNGfKHJzT2EdS6qx9YtQ3PTde2stlS6F48ofVeOwjrWh9D7SrdqyJtNM&#10;W0tzA8aFx4P87T19yyLi0lT3x3odknS+T5mRva153d7ySeRK+q+csTJ43RyN3mnmCqgp9ELiS101&#10;jkaK0ukt7jgVXXF5n+b9pdhj2SMa9jg5rhkEdaAHoQhAAhCEACEIQAIQhAAhCEACEIQAIQhAAhCE&#10;ACEIQAIQhAAhCEACEIQAIQhAAhCEACEIQAIQhAAhCiutNb2/R1v6Sc9LWSA9DTtPFx7T2BLGLk8I&#10;D36k1RbNK211ZcZt3gdyMeXIewBZu1jrq6awrC6oeYqNh/RUzD4o857SuZqDUVx1Lcn11xndI8+Q&#10;3PisHY0LlALYt7WNPe+I1sMJQEoCXCtjWwwlwjCXCUY2JhLhKru2VaLsFz0zHda+gZU1Rme39Kct&#10;AB4eLyUVasqUdpiJbTwU9QWm4XOUR0NHPO88hGwlTO2bHdUVzQ+aOno2Hj+mk4+oZWh6ajpqOMR0&#10;1PFCwcmxsDR7F91nTv5vwrBIqa5lB1OxC+RU7nwV9HNIBno/Gbn0qt62iqLdWS0dXE6KeFxa9juY&#10;K2GqK222hlNeqK5RsA8KjLHkdbm/5EKS1upznsTGVIJLKJzsg+gUH9s/4KVah+jlz/dZPwlRXZB9&#10;A4P7Z/wUq1D9HLn+6yfhKp1ffP1JY+Ey9pj6VWz96j/EtaDksmaZ+lVr/eo/xLWXUrOoeKJFQ4Mp&#10;/bt8xZvvSf8ASpTsm+gFH99/vUW27fMWb70n/SpTsm+gFH99/vTZ/wDFj6ir3rJJqT6L3b9zm/AV&#10;mXSH0ys375F+ILTWpPovdv3Ob8BWZdIfTKzfvkX4gpLL3cxtZ96Jq0KnNunK0fxq4+pU5t05Wn+N&#10;V7P3yH1vAymkelKjC3cGftFvbC4h4ZdZesMa32q6lTWwzndv4FcnUsK898zQo+BGVtZ1D5tb3eUu&#10;O8KyQDzYdgLTVjldPYLdK45dJTRuJ72grMGrfpfeP3yX8RWm9OfRi1fucX4ArF6sU4YI6LzKREts&#10;UIl0K92OMc7He9R/YT/Nr19+L3OUn2t/QGq/tGe9RnYT/N7z9+L3OTIf8R+o5v8AVRb/AFLJmpPp&#10;Rcv3qT8RWs+pZM1H9KLl+9SfiKXT/FIS44I1HYPo9bf3WP8ACFEtsH0Dl/t2fFS2w/R22/usf4Qo&#10;ltg+gc39uz4qtS98vUll4WZzWitjtN0GgonkYM08j/cPgs7LUOzym8F0JamYwTFvH0klaGoP9NIg&#10;ob5EoUL2q0oqtntx7YdyQehw+BK79RXmPUlHQ54SwSPI7iF8NYU3hmj7tARnepn49Aysyn3ZxZZe&#10;9GT1aGzDRtn1XaLiLlA50kcjRHKx+65vAqsSMFXdsK/2Zdf7VnuK2LuTjSbRWp75Hgu+wyUbz7Tc&#10;2O7I6huPaFUFTTvpaqWnfjfjeWOxyyCtknkshXcf+e137w/8RUNnXnUypciSaS4HPcxzHYc0g9hT&#10;cLVY0pYr1ZaMXC100xMDPHLMO8kfWHFVbtJ2cWjTVk+VbdJOz9K1nQvdvDjnrT6d5CctlreK4NFS&#10;4SYTsIwrgiYwhOillp5mzQvdHIw5a5pwQUmEhCTiOTLx2e7WmVZjtWopQ2c4bFVnk/zO8/nVwAhw&#10;BByDyIWLeStXZztTltLorRfJXy0RO7FO7iYe/tas25s/jpj0y/JI2Sxuje0OY4Yc0jIIUQqmVmi5&#10;H1dJG+qsJO9NAPGkpT9pvazzdSl0M0dRCyaF7ZI3jea5pyCE9wDgQRkHmCs0U+FFW01xpI6qkmZN&#10;BIMtew5BXoVe3iguGhqqW9WGIzWV7+krra0Z6LtkjHvCmdqu1De7dFX2+obNTyjLXN9x7CgD3oQh&#10;AAhCEACEIQAIQhAAhCEACEIQAIQhAAhCEACEIQAIQhAAhCEACEIQAIQhAAhCEACEKIa71zSaOtm9&#10;wlr5QRBBn/EfMnQg5vCAZrvXtHo634GJrjKP0MAPL9o+ZZqu12rb3cZa+4TvmnkOSXHl5h5k26XS&#10;rvNwmrq6Z008rt5znH2LygLat7eNJeY1sAEoCAE5WBjYiVKhKMbDCXCUBKgbkFozY59AIv3iT3rO&#10;a0Zsc+gEX7xJ71Sv/dDqT7xNblUuorZVVTGhzoYnPAPI4GVSls2x3ue/UzKqKnFJJKGPjY3iATjg&#10;Vct++j9x/dpPwlZQogTc6cDn0zfeq1nShOMtpDqs3FrBr8EEAjkVVe3OIO0/bJettUW+tp/JWhAM&#10;QR557o9yrPbgR/ovQDPE1f8A0uUFr76I6p4GdTZD9A4P7Z/wUr1D9G7n+6yfhKiuyH6Bwf2z/gpl&#10;cKXw63VNJvbnTxOj3sZxkYykrPFZ+osfCjK+mfpVbP3qP8S1iOSrSz7HLZbK+nrJLhUTSQyCRo3Q&#10;0ZByrMUl3WhVktkZSg4reU9t1/m9m+/J/wBKlOyf6AUf33+9Rfbr/N7N9+T3NUp2UfQCj++/3p8/&#10;+LH1Gx98yR6j+jF2/c5fwFZm0f8ATKzfvkf4gtM6j+jF1/c5fwFZn0f9MrP++R/iCksvdzGXD78T&#10;VYVObdOVp/jVxhU7tz8m0971XsvfIlr+7ZTSVCMrfMnaLi2Gc7t/ArkPJU5sM53b+BXGeSwLz3zN&#10;a3f6aMpat+l94/fJPxFTS27ZrjQUFNR/JlM9kETY2nedkhox8FCtW/S+8fvkv4iuNwWv2MKkI7aM&#10;51ZQk8Fiap2pyan0/LbJbYyEyOaekbJnGPMpJsK/m15+/F7nKmFdGwr+bXn78XucoLmlGnbtRRNQ&#10;qOdVZLePJZk1Lpa+jUNfP8lVfRPqHua8Rkgje5rTaMBZlCu6LbSLtSmprec+yNcyw25jmlrm00YI&#10;I4g7oUS2wfQOX+2Z8VPVA9r/ANA5f7dnxSUHmqn5iz3QZnVjd57W9pwtbWGnFLYLfBjG5TsGP4Qs&#10;p2uA1N2o4AMmSdjPW4LXTGhjGsHJowFe1F+FFe235ZDblV7u1iz0+edDKf8Av1KW1sPhFBUQ8+ki&#10;c31hVreKzd27WiPPk0/R/wB4OKtHqKo1Vs7L8ixF5yY8qo+hq5oz9V7m+1XTsL/2Zdf7VnuKqnVl&#10;L4Fqy60+MdHUvHtVrbDP9mXX+1Z7itS6ebfPoV6XjwW0etZDu/8At2t/eH/iK14etZEu/wDt2t/e&#10;H/iKrafxkS1eRq+0/wCx6L+wZ+EKD7aPoJ/9zH8VOLV/sei/sGfhChG2j6C//cs+Kq0ffL1JH4TO&#10;uEmE7CTC3iumNwkwnYSIHpjCEiemkJB6ZY2zjaXPpyeO2XN75bW92A48TD5x5vMtD01RDV00dRTy&#10;NkhkG817TkELGKsfZrtHl03UstlykdJa5HYDicmEnrHmVC6tdrvw4j0zRhaHAgjIPMFVbqC2XHZ3&#10;dZdS6fjMtllfvXC3M5MzzkYOpWfDNHUQsmie18bxvNc05BCWSNksbo5GB7HDDmuGQQsoU59ivtBq&#10;K0w3G3zCSGUZ58WnsK6apq70dbsk1Ib3bI5JtL1kmKqlbx8Hcesebs9Staz3iivtshuFvmEtPKMt&#10;cgD3oQhAAhCEACEIQAIQhAAhCEACEIQAIQhAAhCEACEIQAIQhAAhCEACEIQAIQuZfL1R6etM9xrn&#10;7sUQzjrceoDzoSbeEBztY6uo9IWZ1ZUEPmf4sEIPF7vyWX71ea2/3Wa4V8pkmldnjyaOweZezVmq&#10;KzVl7lr6pxDM4iizwjb1BcQBbVtbqlHL4jWwASoCcrQxsEqEqUY2CUBACVAxsEqEqBjYYWi9jn0B&#10;i/eJPes6rRWx36AxfvEnvVO/918ySi+8TK6wSVVorKeIZklhexoz1kYVO6X2QXWK8wVl3kghp4Xh&#10;5jY/ec7HVw4K7kLLp1504tR5liUFJ5YclTO3Oua59qt4PjN35nDv4D4q27jcaW1UMtZWTNigjGXO&#10;cVmDV+oH6m1HVXAgiJzt2Jp+qwclYsaTlU2uSIbiajHBd+yL6Bwf2z/gp4oHsi+gcH9s/wCCmtXU&#10;so6OaqlzuQsc92OeAMqCv72XqSw8CPslVeUm16x11yp6Knpqtz5pBGCWgAEnHarCTJ05Q8SwLGal&#10;wZUG3X+b2b78nuapTsn+gNH99/vUW26/zezffk9zVKdk/wBAKP77/erk/wDiR9SvF/rv0JHqP6MX&#10;X9zl/AVmbR/0ys375H+ILTOovozdf3OX8BWZtHj/ANZWf98j/EFJY+7mR3TxUgasVO7dPJtPe9XE&#10;qe25+Tae96rWXvkT3PumUyhOQugMTJcWwv8A3t/ArjKp3YZ/vb+BXEVz9779m1a+6RlHVv0wvH75&#10;J+IrjYXb1b9MLx++SfiKmlFsXuNdb6asjutK1s8TZQ1zHZG8MrZ7aFKC23gzHTnUnLZRWGFdGwr+&#10;bXn78XucopqXZdcdM2aS51FfTTRxuA3Yw7PHvUs2F/za8/fi9zlXuqkKlu3Bk1vCUKyUkW8hB5Ki&#10;rrtZ1Fb75WUrBTOjincxodH1ArKo0JVW1E0alSNNZkXqoHtf+gkv9sz4qY2ypfWWqkqZAA+WFkjs&#10;cskAqHbXvoHN/bM+KKCxVivMKngZSuhafwnXFmjxkeFMcfQc/BanWbtk9P4Rr2jdjhGx7/YtIq1q&#10;L/US8iG08GSj79VD/wAe6NwPBk0Mf+EZ96u9Zyv9XjbDJUZ+buDB6nALRoUd3HCh6D6Ly5epmran&#10;Sil2hXHA8WXck9bRn2qebDP9mXX+1Z7io5tqpei1ZT1GPnqcZ9BIUj2Gf7Mun9qz3FWqrzaJ+hHD&#10;dWaLZPIrIt3/ANu1v7w/8RWuzyKyLd/9u1v7w/8AEVFp/GRJX4I1dav9j0X9gz8IUH2z/QX/AO5j&#10;+KnFq/2PRf2DPwhQjbN9Bv8A7lnxVWj75epLLwszshOSLeKiY0hNT0hCB6YxInJED0xpCanppCQe&#10;mWnss2jOtE8dju0pNDI7EMrj8y7s+6r+Dg4BzTkHiCFi1Xjsk2hGqZFpy6y5maMUszz5Q+wfP2LN&#10;u7b/ANkB6ZbVdRU1xopqOribLTzNLHscMggqkYKqu2M6x8BqXyzaVr3l0TyM9H/mOvt5q91xNVab&#10;otWWCotVc3xJBlj8cY3jk4LNFOrS1MNbSxVVO8PilYHscORBX2VDaA1TXaB1RJonUbyKYSbtPM7k&#10;0nkcn6pV7hwcA4HIPEEIAchCEACEIQAIQhAAhCEACEIQAIQhACIRlc+83SKz2qeum4tjbwb9o9QS&#10;xi5NJDZzUIuUuCPeXBoySB3oDmuGQQe4qhLtf7jeal0tVUPLSfFjacNb3BMtl7uFonEtHUvZxyWZ&#10;y13eFrrSJ7GdreYX57Dbxs7i/wBChFh2iUdduw3JopZzw3/qH8lNY5GSMD43BzTxBByCsyrQqUni&#10;awa9C5pV47VN5HoQhRFgEIQgD5yyxwQvmleGRsaXOc48AFmbaTriTVl4MFO5zbZTOIhb9s/bKme2&#10;LXWN7TNuk486uRp/wfmqVWpZ2+F2khGwATgEAJQtAjbFSpAnJRjYJQEAJUDGwSoSoGNglQhKMbBa&#10;K2O/QGL94k96zqForY99AYv3iT3qlf8AuvmSW775MrpUPpLTV1EWBJFC57c9oGVn2faxqyQuaK6N&#10;g/Ziar+vv+wLh+7SfhKyU7y3d6gsKcZpuSyOupyhjDOldtRXa+PDrlXTVAHJrneKPQuYhItWMVFY&#10;RnSm3vZozZF9A4P7Z/wUq1B9HLl+6yfhKiuyP6Bwf2z/AIKVag+jty/dZPwlc/V9+/U14e7XoZh0&#10;wP8A1XbP3pn4lq9ZQ0wP/Vds/emfiWrx1K3qPiiVrLwsqHbr/N7N9+T3NUo2UfQGj++/3qL7dP5v&#10;Z/vye5qk+yZwdoKlweUjwfWmT/4kfUdD/ky9CS6j+jN1/c5fwFZn0f8ATKz/AL5H+ILTOoQXabug&#10;HM0kv4Cs06NYXa0szR/7yP8AEFJY+7mR3fvIGp1T23LybT3vVwqnduLhm0s6/HKrWXvkWLr3TKdw&#10;jCVGF0JhFw7Df97fwK4iqc2HOG/dW9eGFXGVz1779m5a+6RlTVg/9YXf98k/EVpnTv0Ztf7pF+AL&#10;NGrWlusLwCOPhkn4itMaeGNN2sHmKSL8AVm/93AgtPeTIztZ+gVV/aM96jGwv+bXn78fucpNtacG&#10;6DqQeuRg9qjWwz+bXn78fucmQ/4cvUkm/wDyY+hbvUVk/Un0ouX70/8AEtYHkVlDUg/9UXL96f8A&#10;iTtN8Uhl94UafsX0et37tH+EKJ7XvoHN/bM+Kllh+j9t/do/whRTa79BJf7ZnxVSj79epaqe6foQ&#10;HYnTdJqern/oqc+0q+VTuwym8W7VPYWRj2lXEpL6WazI7VYpIra4bIqauv0t2+V5mSyT9NudECAc&#10;5xzVkNGABn0pUKvOpKeNp8CeMVHgU7tzpfFtVX9+P4r07Df9mXT+1Z7iultopRLo6KoA4w1LfUQR&#10;+S5mwxw+Tbq3r6VnuKvZzZlfGK5bZ5FZFu/+3a394f8AiK10eRWSLwwjUFcwjxvCXjH8RRp3GQtz&#10;wRqu1f7Iov7Bn4QoRtm+g3/3MfxU3tYLbTRgjiIGfhCg+2YgaHA7apnxVWh75epNPwMzyhKkW+UU&#10;xEickSEiY0hNT0hCB6YxInJED0xhCdFK+CZksTyyRh3muHMFIkIScR6ZpfZprmPVVnFPVOAudM0C&#10;UZ+cb1OCnix7YL3V6dvNPcqJ+7LE7l1Ob1tK1Zpy/UupLJT3OkcCyVvjNzxY7rBWPd2/Zy2lwY/J&#10;ENrGg26tsRrKNmLtRN3oS3nI3rZ+S5Gx3aC+80x07dpT8pUrcROfzkaOrvCtxZ82vaTqdL6gh1nZ&#10;MxskmDptz9XLz3u5ypimg0KKaA1jT6z05FWMIbVRgMqI88Wuxz7ipWgAQhCABCEIAEIyO1CABCFH&#10;63WFptuoo7LcJjS1MzQ6F0vislB7HdueGEASBCQEOAIOQesJUAIoltFifJpV7mcmSsc7u5fFS1eO&#10;6UTLlbKmjk8maMtz2dhUtCap1IyfJkFzTdSjKC5oz6OaklTo6tNsguVvBq6aWMPIaPHaesY6/Qo/&#10;UQSUtTJBK3dkjcWuHnCsbZrew6GWzzO8ZpMkOesdY+PpK6a7q1KdNVKe/H8HHWVGlVqulV3Z4epW&#10;xaWuLXAgjqK61n1LdLI8eCVBMXXDJxafR+Sti96Rtd8BfNF0U5/XR8HentVcXrQl2tRdJCw1cA5P&#10;iHjDvaoaV7QuVs1N3kyxX0+5tJbdPeuqJnZdolur92KuHgcx63HLD6er0qYRSxzRtkjka9jhkOac&#10;grOjgWnBBBHUV0LbfLlaJA6iqnxj7GctPoUFfSoy30ngsW2tzj3ayz58y/lEdoWr49JadkmY5prp&#10;/Ep2ef7XcFxrVtOBxHdKXB/pIfyKp/aBfq7UmpZqyaKSOlYdynYRwDB8TzVGnYVVUxUW43KF9QrL&#10;uS3kXnnlqqiSeZ5fLI4ue48ySmAIAShaiWOBYbFCVCVKMbBOAQAlQRsEqEqBjYJUISkbYJUISjGw&#10;Widj/wBAov7eT3rO6vLZZqeyW3R8VHXXSlp6gTSOMcsgacE8Oap38W6W4ktpLb3liX36P3D93k/C&#10;Vkp/lnvWpLrf7PVWKubBdaKVzqd4AZO0k+KfOstv8t3eo9OTSlkL2S3DUqRLhaZnNmjNkf0Dg/tX&#10;/BSm/wD0duX7rJ+EqLbJPoJB/av+ClN/+jty/dpPwlc5V98/U3aful6GYtMfSq2fvTPxLVyynpj6&#10;VWv96Z+Jas6lb1LxRKtg+6yotuf83s/35Pc1dPYtWtm0rU0mfHp6gnHmcOHuK5m3L+b2f78nuaov&#10;sp1A2zanFLO8Np60CIkngHfVT1T27PCGuexdb+ZoGohbU00sD/IkYWHuIwq001snNk1PHc566OaC&#10;B5fDG1pBz1ZVnoWdCrOCai+JdlTjJptcAVGbaqxsuoqKlByYYN5w7yrwllZDE+WRwaxjS5xPUAsv&#10;auvJv2qK24A5Y9+7H90cArenU3KptdCtfT2aeOpwkYTsIW4YpZmxWrEWo62lccGan3mjtwVeay7o&#10;28fIWqqGvJxG1+7J913ArUDJGyxtkYQ5rhkEdYWHqMMVdrqbNhPNPHQqHU+y65XXWctbSui8BqpR&#10;JI5zuLPtcFblPC2npooGeTG0MHcAvohValaVRJS5FmFKMG2uZW22irbDpWmps+NPUDA8zQT+S5mw&#10;3+bXn78fuco/tevjblqRlBE/eioW7pxy3zz+CkGw7+bXj78fucr7puFnv/3eUlPbu93Itw9ayjqQ&#10;f+qLl+8v/EtXdSynqT6T3L95f+JN03xSHX77qNO2L6P2792j/CFE9rv0Em/tmfFSyxfR+3fu0f4Q&#10;ontd+gs39sz4qpR9+vUtVPdP0OfsUphHpOqqMcZatw9TWqwblUmitlVVNAJhidIAeXAZUU2U0/g+&#10;gqM/0j3yesrs6zn8H0Zd5eylePWMJavfrv1Epd2ivQqN222/54UNAP4Xf/krk07cn3nT1DcZWtbJ&#10;URB7gzkD5lk9aY2ay9LoC1HOd1jm+pxVy+oQpwTisFa0rTnJqTDaXSiq0BdG4y5jGvHocCq42JXN&#10;kF8rbc92DURb7B2lv+St/UdP4Xpy4wEZ36d4x6Flu1XKpsd4gr6Z27NTyZHn8yS0h2lCVMfcT7Or&#10;GRrhQOr2U2Os1G+8SS1GZJelfACNwuzns5Ls6W1la9T0EcsFRGypx+kp3Ow5p7usKQlzQMlwA7cq&#10;inUpSaW5lruzWeIrWhrQ0DAHABU7tvvLHMoLNG/Lw4zygdXDDfipnqzaHaNNUr2sniqq7HiQRu3s&#10;H9rHJZ2u10qr1c56+sfvzzO3ndg8wVuyt5OfaS4ENeqktlcTwpEqFrlRMahKkSD0xEicmpCRMaQk&#10;KemlA9MamlPTSgkTGFT3ZbrR2mb6KSqf/wCXVZDZM/q3dTlBCE1MqQU4uLHpm0mua9oc0gtIyCOt&#10;eO72ulvdqqbbWxh9PUMLHj4jzqv9kGsvluz/ACPWSZraJuGEnjJH1erkrOWBUg6cnFjzLFpra/ZH&#10;tJlpKlzzRdJuS9kkRPivWoKWphraWKpp5BJDK0PY8ciCozq3Z7Y9aVFJPdGTCSmyA6FwaXtP1XcO&#10;WVILVa6Sy22G30MXRU0Ld1jMk4HpTAPYhC+FXWU9FA6apmZFG3m57sAISb3IRtJZZ91GNT6xpLDG&#10;Yoi2etI4RA8G+d35KM6j2ivmDqWzgsYeBqHDifujqVfve6R7nvcXOcclzjklbFppjl363DoYF9rE&#10;Y9yhvfX+jr1mqb1XTGWS4TN48Gxu3QPQF3dM69rqWrjprnKZ6V7gDI7ymefPWFFXW6ojt4rpWGOF&#10;7t2MuGDIevHm868nHPnWrK3o1IbKSwYkLqvSqKe08mjGkOaCOIPIqqtvVlZW6MiurGfpqCZpLh9h&#10;3in27qsaxiUWGh6bPSdAzez3BRXbFNHDstvAe4AyCJjQes9I38iuTksSaO5py2oqXUr3Y/tRqG1U&#10;Gmr1KZI3+LSzvOXNPUw9vmV/LCkE0lNURzxOLZI3BzSOohaUtm1mF1qo3TcZTAwvO8PK3Rn6qQeW&#10;uhCECFW7RtPmCrbd6dhMcvizAdTuo+lQijq5qGriqqd5ZLE4OaVoGrpYa2lkp6hgfFI0tc09YVKa&#10;m03UaerywgvpXnMUvaOw+db+nXSqQ7GfFfdHLarZSpVO3p8H9mWvpvUVPqC3iZhDZ2cJYs8Wn8l2&#10;+az5bLnV2mtZV0km5I31OHYfMrd03rCivsYic4QVg8qJx8rzt7VSvbCVF7cN8f4NDTtTjWioVHiX&#10;8nru+lLTeQXVFOGzH9bH4rv8/SoFd9m1wpC6S3Stqo/su8V/5FWwhV6F7Wo7ovcWrjTrevvaw+qM&#10;8VVFVUUpiqqeSF4+q9hC8zmhww4Bw7CtEVdDS10RiqqeOZh+q9uVFLls3tNXvPpHyUjz1NO831H8&#10;1rUtWpy3VFgxa+iVYb6Tz9mUnUWWiqOJi3HdrOC5s2mnjJgmDvM4YVo1+zq80pLqcR1TB9h2D6io&#10;1V22toX7tVSTQn9thCuwnQreFplTtb613PKXnwIJLaK2HnA5w7WcV5HRvYcPY5p84U8SPYx4w5od&#10;3hOdBPgyxDWqi8cckESqYyW2jk507PQMLzusdE7kx7e5yY6EixHWKT4poi6VSI6ep/qyyDvwmHTr&#10;Oqod/dSdjIf+aUHzOAlXcOneyo/wpP8AR53/ALgf3UdlLoJ+YUHzOIlXZ/0ff/Tt/uo/0ff/AE49&#10;SOyl0Gu+o9TjJF2v9H5P6dvqSHT8v9M31Jezl0I3eUnzOPxRhdY2CoHKRhTDZKoct09xRsNchPxN&#10;N/Ec3CVe11qrG/qSe4r4upKhnlQvHeENMcqkHwZ3LNrjUFhpG0lvrujgaSQwsa4e1dWXarqiopJq&#10;aeankjlYWOzCAcEY6lCixzebSPQhQOhTby4kyr1EsJnpt1Y+3XGnrWNDnwSNkDTyOCrOh231o+ds&#10;8B+5I5VSlwipQp1fGgp15090WTHXGuRrGGjZ4EaY05cfL3t7OPyUPaS1wc04cOIISJcJ9OnGEdmP&#10;AZUqSnLalxLm0XtWpnUkdBf5DFKwbranGWuH7XYVPnat082DpjeqHo8ZyJ2rLmEYVOpp1OctpPBb&#10;p384rDWS1Nf7TIrlSyWmyPJgkG7NUYxvDsb5lVWOpKlwrVGjGlHZiVataVWWZDcIwlwjCmIciYVy&#10;bOdotOKOKzXqdsT4gGQTvPiuHU0nqKp3CMKGtQjWjsyJqNeVKWUa2ZVQPj6Rs8ZZ9oPBChWtNolB&#10;YaKSnoJ46m4vGGtYd4R+d35KhG1dSxm42olDOwPOF8TxOT6VSp6bGMsyeS5PUW44isCzyyVEz55X&#10;l8sji5zj1kqxtl2q7RpqnuQulSYjM5hYAwuzjOeXeq4KRXqtKNSGw+BSpVpU57aNBybWtLNBxPUO&#10;7olRF4qo629VtVFno5pnPZkccErx9aQjioqFrCi24kta6nVWJFz0W2G1UNspaYUNTI6GFrCcgZIG&#10;FH9Z7TabVFhfbYbdLCXPa/fe8Hkq35ISRs6UZbSW8c7yo1hlj2XazLY7FS22ntUcgp2bu++Q8V5b&#10;9tXud9s9TbJKClhiqG7rnNLi4DOe1QHCEv4WltbWN438VVa2cjFI7ZrvUNmtkduoK7oaePJaAxpP&#10;E55qPYSYU0oRnukskcKjjviyQVGu9T1LXNkvFTuu4EB2FHXEucXHiTxKd0bzyafUnCCY8o3H0JY0&#10;4x8KCVVy8TPnHLJC8Pie6N45OacFeyS9XSSPcfcKlzewylfDwWf+hf8A3U000w/VP9SVwT5Cxq44&#10;M+RcXHLjknrKE4wyDmx3qSbrhzBCTA+M11ESJUJGiaMhEiVIkJUxEickSEiY1IQnJEhImMKRPKag&#10;ehpTSnlNxlA9SOjp691Onb5TXOldh8Lskfab1haztFzp7zaaW40rw6GojD24PLzLH8dHUTfNwyO7&#10;mq1tnGrK3StsqKG4U75YCd+BocMtd1juVS6tZVVtQW8jqXlCl45JF7rzVddS0MRlqqiOFg+s9wCq&#10;u47R7vVhzKVsVIw8i0bzvWfyUVqq2prZTLVTyTPPW92VHR0mpLfUeDMr65TjupLJZN52lUsG9Fao&#10;fCH/ANLICG+rmVXt0vVfeJ+lrah0h6m8mt7gvJFFLPI2OKNz3u4BrRklTCy7OrhXFstwd4JCfq83&#10;n0dS0Y07azWXx+5kyrXl/LZW9dFwIjTU09XO2CnifLK44a1oySrF03s8ZFu1d6w5w4inB4D7x6+7&#10;3qYWiwW6yQ7lHAGuI8aQ8XO7yuJrrUQtNrNHA/FXUggY5sb1lUal9UuZqlR3JmjS02laU3WuN7XL&#10;kQPWd4Zdby6OnwKSlHRRBvLzn/vsXw0lZzer9BC5uYGHpJfujq9PJcPjlXHoSw/JNlE8zMVNVh7s&#10;ji1vUP8AvtV26qRtbfZjx4Iz7OlK8utqXDi/6JWAGtAHIKi/5QWpGiGh05C8FxPhM4HVzDR71dNz&#10;uFPabZU3CqeGQU8Zke49gCxnqe/VGptR1t2qT49RISB9lvJrfQMLmWdkkchdaGK5mGMxl25ujd7s&#10;LnUtPJWVcNNC0ukleGNA6yVqG27K6KK10kcrv0jIWNf4rTxDRnqSClkoQhKIIvHcLdS3SifS1cQk&#10;ieOR6vOF7EJU2nlDZRUlsy4FLal0dWWKV0sYdPRE+LKBxb5nKNte6N7XMcWuachw5haLexsjCx7Q&#10;5pGCCOBUF1Bs6p6suqLS4U8p4mE+Q7u7FuWupprYrfU5u90aUXt0OHT+jh2LaJW0LWwXJpqoBw6Q&#10;fOAfFWJa9QWy8Rh1HVMe7HFhOHD0Kkbhaq60zmKtppIXdRI4HuPIryxyPheJI3uY8ci04IU1bT6N&#10;ZbVPd6cCvb6rcW72KiyvPiaMQqbtevrzbw1ksjauIdUvlf3vzUxtu0e01YDaxslJJ17w3m+sfksq&#10;rp1enyyvI26GrW1Xc3h+ZM0ySKOVpbIxrgepwyvPSXOir2B1LVRTD9hwK9apNOL3mgnGa3b0cSr0&#10;lYq3Jmt0QJ62DcPsXDqtmVqlJNPUVEJ7CQ4KboU0LqtDwyZBUsrep4oIrCo2W1Tc+D3CJ/YHsI9y&#10;5suzi/R+Q2nk+7J+auJCsx1O4XF5KctGtXwTXzKRfobUUfE25x+7I0/FeZ+lL9H5VrqPQ3PuV7pM&#10;KVavW5pEL0Khykygzp68j/dVZ/yXfkmmxXYc7XWD/gu/JX9jzIwOxOWr1P2oZ+Q0/wB7M/8AyJdf&#10;/jqv/ku/JJ8jXT/4+q/5LloHA7AjA7Al/OJ/tE/IIfv+xnw2m4jnQVI/4Tkx1vrW+VSTjvjK0Nuj&#10;sCTdHYEv5xL9v3E/II/v+xnV0EzPKieO9qaWuHUVosxRv8pjT3hfCS30cvl0sLu9gKetY6w+4x6A&#10;+U/sZ5Qr4l0xZJs79spuPYwD3Lnz6A09MDijdET1skd8SpY6vSfiiyCWhV14ZJlKuijf5TGnvC+D&#10;7fSv5wgd3BW3UbLqBwPg1dPGerfAcPguNVbMblHxpqqCUftZaVPHULafFleWm3lPgvoytJLLC7yH&#10;ub38V5JbNO3yC1/sU6rNH36iBMtvkc0dcRD/AHLiyRSQvLJI3McOpwwrEXSqeF5IJVLik++vqiKS&#10;Uk8XlxuHoXxxjqUuIB5heeWhp5fKjAPaOCV0ug+N6viRGsIAXVms7hxhfveYrwSU8kLsSMI7wo3F&#10;riWoVYT4M+SMJUYSDsiYRhLhLhACYSYTsIwgBuEYS4RhADcIwnIwjAZG4RhLhfSKCSZ2I2knzIFz&#10;jifFAY5xw0E9y7EFn5Gd38LV0YqaGEYjjA86eqbfErTu4R4bzgQ2yql/V7o7XcF7YrIOcsvoAXX5&#10;ngvfRWW53EjwShnlB+sG+L605xhBZkyD8RWqPEF9DhstNIzmwuPnK9DaSnZ5MLB6FM6XZzfJ8GZs&#10;NOP235PsyuzT7LCcGouXojj/ADKgle20PiRLGxvanwv57itwxg5NA9CXAVrxbMbS3HSVNU8+ZwHw&#10;XsZs6sDecMz++UqF6rQXDJMtFunxx9SnEcFdH/h/p3/2bv8Amu/NIdn2nTypHjuld+ab+bUOjHfk&#10;dz1RTGB2JpjYebGn0K4n7N7C4eK2oZ3S/mvM/Zfaj5FXVN73NPwTlqlu+o16NdLhj6lRmlgdzhYf&#10;4V8nW2jdzgZ6ArWl2WQkform8H9qMH4rxybLasfN3CJ33mEKRahavn9iN6dex4J/UrF1moj+qI7n&#10;FfJ1hpDyMg9KsaTZpem53JaV/wDGR8F5JNn2omHxaRkn3ZW/Ep6ubZ/EhHSv4cpFfu09D1TPHeEw&#10;6db1VB9LVOpNFahi8q2SH7rmn3FeZ+mL3H5VqqvRGT7k5Tt38S+ona30eKf0IWdOn/3H+FH+jh66&#10;j/Cph/o/ef8A4us/5LvySjT15PK1Vn/Jd+SXNDqvqCur3z+hEBpyP61Q49zV9W6dpB5T5D6QpjHp&#10;K/SeTa5/4gB71649BajkIzQhgPW6Vn5pHUt48ZL6ju01CXDa+hCWWOgb+p3u9xXqjoqWLyIGD+FT&#10;uDZpeXkdJLTRj7xJ9y6lNst45qrlw7I4/iVG721h8SF/B39Xin82VvgDkMBOa0uIDWknsCuCk2d2&#10;KmwZY5ak/wBZIcezC79JZrdQfzWigi87WDPrVaerUl4E2WKeh1peOSX3KZt+kr3ciDDQyMYfry+I&#10;PapdbNmLRh9zqy7+rhGPaVY2EKhV1OtPdHcadDRrenvl3jnWyx220sDaKkjiPW7GXH0810UZ6lzr&#10;xeaOyUTqmrk3QODWjm89gCo9+pLq2aX6dGGeCQ293mmsdufVVLhw4MYOb3dgVH3O5VF2uEtZUvLp&#10;Hnl1NHUAvXf7/VX+uNRUHdjbwiiHJgTLFZKm/XFlLTtIbzkk6mN7V0VnbRtabnU48zlL68ne1FTp&#10;rdy8ztaF04bvchWTs/1Ondk55Pf1BXCMAYC8dtt1PaqCKjpmBscYx5ye0rg681jS6L05NXSOaap4&#10;LKaLre/8hzKxLy5deptcuR0VhZq2pbPN8StNvGtsNZpWhm54krC0/wB1h9/qVDL0V9dUXKvnrauQ&#10;yVE7y97zzJKKChnuVwgoqVhfPO8MY0dZKqF8tDYbpL5W1I69VMW9S0Hkbw4OkI4epaXUd0TpmHSW&#10;l6S1xgdI1u/M7PlPPNSJKICEIQAJEqEAfKITNDhM5rvG8UgY4edfVC+U87KanlnlO7HG0vcewBAF&#10;O7b9SmEUdjppN2Qnp5iOY+yPeqrpNRVMWGzgSt7eRSaqvUmodTV1ykcSJZDuDsaODR6lyAugtk6U&#10;EkVbi1pVlicckzpr1R1GB0nRu+y/gve1wcMtII7Qq/C+8NVPAcxTPb3FXY13zMSvoq40pfUnscr4&#10;Xh8cjmOHItOF3KHWd+oAGx175GD6swD8+k8VXMGoKqPAkayQd2CuhDqGmfgSsew+sJ0uxqbpr6lB&#10;2d5bvMM/JlrUe1CrZgVlDHJ2mNxb+a79JtJss/CcT057XsyPYqYiuNJN5M7O4nC9DXB3EEEeZVp6&#10;dbz4LHoPhqd5S3S+6L4ptU2Srx0NygJPIOdun2rqR1EUzd6OVjx2tdlZ1X0jqJoHb0Uz2Hta4hVp&#10;aPH4ZFuGvTXjgaKB86FQ9Pqe90pzFc6n+J+8PaulBtB1BFwfURy/fjHwVeWk1lwaLUNdoPxRaLmy&#10;hVVBtPuTPnqOnk+6S1dKDanAeFRbZG+dkgPvwoJadcL4SzDV7WXxY+RYiRQ+n2kWKbhIaiH78efc&#10;SupT6vsNSB0dyhGep53feq8ratHjFlmF5bz4TX1O6heeGrpqgZhnjkH7LwV9wVC01xLKknvTFQhC&#10;BQQhCABCEIATmvLVW6jrW7tVTQyt/bYCvUhKm1vQ2UVJYkiI3DZ3ZavLqdslI/tjdkeoqI3LZxdq&#10;TLqR0dWwdQ8V3qPBW4hXKWoV6fPPqZ9fSrar8OH5Gd6mkqKOYxVMEkUg+q9uCvO9jXjDgCOwrQ1b&#10;bqO4RGOrpo5mHqe3Kg952aQyb0tpmMTv6GQ5b6DzWrQ1WnPdUWP4MW40atT71J7S+5UNRao35dEd&#10;09h5LmSwSQO3ZGEKY3G01tpqDDW07on9WeTu49a8EkbJW7r2hw86v7MZraiUI16lN7MyMIwunVW0&#10;sy+LiPs9a5xGDghRtY4lyFSM1lDUJyEg4ahORhADcIAJ5DK+kcLpnhrG5JXapKFlOA53jP7exOjF&#10;sjqVo01vPFS2tz8PmO637PWutFFHE3djaAOwL6MY6R4Yxpc5xwGgcSp3p/Z1PVbtRdnGCLmIW+Ue&#10;/sRVrUrdZmytTp17uWzBf0QqkoqqvnENLBJNIepjc4U2tOzOrmDZLlOIGnnHH4zvXyVi0FrorXAI&#10;aKmZCwfZHE95617VjV9VqS3U1hG9baJThvrPL+xwbdpCyW0AxUTHyD68vjn2ruNY1jQGtAA6glSr&#10;NnUlN5k8mxTo06axBYBCEJhICEIQAIQhAAhCEACEIQAIQhAAjA7EIQAmB2BGB2BKhAYDCEIQAIQh&#10;AAhCOSAEQuNdtT2qzNPhVS3pRyij8Zx9H5qu77tBuFx3oaHNJAeGQfHI7+r0K3Qsq1bgsLqULnUa&#10;FusN5fRE31FrOgsbHRMcKis5CJh8n7x6lU12vFbeqs1NbMXu+q3k1o7AF4HEucXOJJPMlSTTmja6&#10;+yNlc009GD40rhxd90da3KVvQs47cnv6nN17q4v57EVu6L/JzbLZKy+1opqVmRzfIfJYO0q57FYq&#10;SxUIpqZuXHjI883ntX2tdpo7PRimo4Qxg5nrce0lNvN6t+n7ZLcblUNgp4xkuPM+YDrKxr29lXeF&#10;uib+n6dG2W1LfIW9Xqh0/aZ7lcZmxU8LcknmT1AdpKyRrnWdbrW/vrqglkDPEp4eqNn5r3bQ9odd&#10;re54G9DbISegp8/4ndpUKVA1QV+7DtBCKH/Si4w/pHeLSMeOQ63/AJKD7LNnU2r7q2trIy20Uzv0&#10;jv6R32R8VqWCCKmp44IWBkUbd1rRyASgfVCEIEBCEIAEIQgAUC2t375G0VPBG/dqK49AzHMN+sfV&#10;w9Knqzxtsvfh2rIrbG/MVFEA4Dlvu4n2YVi1p7dRAysgnBIEoW4RsUJwSBOCUjYoSoCVBGxQvoya&#10;WM5ZI9vccL5pU7LIZxjLij2x3WtjPzxI/a4r1Mv9SPKYx3sXJQnKclzKlS1oy4xR3magZ9eAjucv&#10;Q2+Ujue+3vao0jqUiqyKk7CjyJYy6UT+UzR38F921EL/ACZWH0qFpwz2lO7VlaWnw5MmwIPI5Qoa&#10;yaVnkSOHcV6WXKsZymce/indquZDKwkuDJbHLJE4Ojkexw5FpwutR6svtEf0VxmcB9WQ749qg0d7&#10;qG+WxrvYvXFe4nfORub5xxSSVKe6SGKlcUt8X9GWfQ7TrhEQKylinHaw7pUot+0KyVpDZZH0rz1S&#10;t4esKlIq2nm8mVuew8F6AR3qrU023qcFj0LNPVbujuk8+pomnq6eriElPNHKw8nMdkL7LPNJX1dB&#10;L0lLUSwv7Y3EKXWraTcaYtZXxNqo+tw8V/5LOraTUjvg8mpQ1ylLdVWP4LYSrg2nVtovGGwVAZKf&#10;1Uviu/zXdHmWZOnKDxJYNmnVhUW1B5QqEITSQEIQgAQhCAPLW0NLcIDBVwMmjdza8ZVb6j2dy02/&#10;VWgmWIcTAfKHd2q0UKxb3VSg8xe7oU7qyo3McTW/rzM5PY6N5Y9pa5pwQeYXiq6FkwLm8H+9Xlqb&#10;RlJfY3TQhsFaOUgHB/md+aqO426qtVa+lq4iyVnqPnC6K2u6dzHz6HK3VnVs555dSIyROjeWvbgh&#10;Nwu/U0zKhh6nDkVxpInRPLXDBCllDA6lWU15nxwnwwPnkDGjKcyN0jwxoySu1TUzaePAGXHmURhk&#10;KtbYXmFNTMpmYbxd1ldO2WqrvFY2lo4i97uZ6mjtJX2slkqr7XtpaVvnfIeTG9pV0WSxUdiohT0z&#10;PG+vIR4zz51WvL2NutmPiHWOnzu5bct0epztN6PorCwSuAnrDzlcPJ8zexSVCFzlSpKpLak8s62j&#10;RhRjsQWEKhCEwlBCEIAEIQgAQhCABCEIAEIQgAQhJkdqAFQml7QOLgPSvjJW0sfl1ETe94CVJvgN&#10;coriz7oyudJfrTF5dxpW98rV5X6tsMflXOD0HKeqVR8IsjdxSXGS+p20qjEuv9PR5xVuf92N35Ln&#10;zbTrOwkRwVUh8zQB71IrSu+EWQyv7aPGaJthCrao2puORTW0DsMkmfYAuPU7Rb7PkRvhgB+wzJHr&#10;ViGmXEuKwVZ6zax4Nv5FwkgcyFzK7UFqt4PhVdCwj6u9k+ocVStXf7tXZ8JuFQ9p5t3yB6hwXOJz&#10;z4q3T0f98voUauvf/XH6lp3HaZb4Q5tBTy1Dhyc7xW/mofc9b3u57zPCPB4j9SHxfbzUZfIyNu89&#10;waO0lc6pvtHBkNcZXdjVep2VvR34z6lCd3e3TxHPyOq5xc4ucSXHmSviamBtRFA+ZjHyuDGgnrKi&#10;9Xf6qfLYj0LT9nn61yXSPL98vJdnOSeKlnXSWIlq20Wc+9WeDTOn9nlJRbs9yc2qmHERgfox+amz&#10;WNjaGtaA0cAAuBoi9C/6Qt9cXZlMYZL99vA/n6VIFy9xVqVJvtGdFQtqVCOzTWCM6v11ZtGUJmuE&#10;+9UOaTFTM4vee7qHnWX9Z66u2tbh01dLuUzCehpmHxIx8T511Nr1tqbbtFuAnkkkZORPE57ifFd1&#10;DPZxHoUEUBYBTnZzs5rdbXISPzDa4XDp5ut37LfOuvs72RV+ppIrjdWupbWHZDXcHzDzeZaTtlro&#10;rPQx0dBTxwU8Yw1jG4QAy1WigsdvjoLdTsgp4xgNYPafOvehCUQEIQgAQhCABCEIA+NVUMpKSaok&#10;OGRMc93cBlY/vVxfdr3WV8jsunlc/J85Wkdqd2Np0DXlrsSVIFOzH7XP2ZWYAtPT4bnIRihOCQJQ&#10;tEjY4JwTQnBKRMVKkCUJRjFCVCEETFShIlSkUmCRKkTiCTFShIlTiJihKgJQgaxUoCROQNDj1L0w&#10;1c8PkSOx2Z4LzgJyUZJJ7mdaC8ngJmZ87V0YauGcfo3jPYeajKc0kHgSCnqo0Vp2sJcNxKwTnI4H&#10;tUnsuurraS2OWQ1dOPqSu4jucq7p7lNFgP8A0jfPzXVp6uGoHiuwfsnmlnCnWWJrJXXb20tqDx6F&#10;9WTVVsvrQKeXcnxxhk4OH5ruLObJHxyCSNxa9pyHNOCFPNObRJactpbvmWPkJx5Q7x1rGutLlDvU&#10;t/kblnrMZ9yvufXkWihfCmqoayBs1PI2SNwy1zTkFfdZDTTwzeTTWUCEIQKCEIQAi42oNPUl/ojF&#10;O0Nlb83KBxafyXZQnQnKD2oveMqU41IuM1lMoC72iqste+lq24cPJcOTh2hcmpp2zx9QcORV+ai0&#10;/TagtzoJQGzN4xS44tP5KlLjb6i11stJVR7ksZwew+cLprK8jcR2X4jj7+xlaVNqPhfD+jl0lL0L&#10;d53ln2LqW23VF1ro6OlYXSPPoA7SvM1pe4NaMuPAAK5NF6abY7cJpmjw2cAyH7A6mp93cxt6fnyI&#10;7K1leVd/DmdOwWOmsNvbTQNBeRmSTHF7u1dZCFy05ucnKXE7SnTjTioxWEhUIQmjwQhCABCEIARC&#10;Opc+5Xm32iLpK2pZF2NJyT3BLGLk8JDJzjBZk8I6KTOFXN02nNG9HbKQuP8ASzcvUFD7hqq9XIkT&#10;10oYfqRndHsWhS0ytPfLcZdfWbenuj3i5a2+2u3ZFVXQxuH1S7J9Sj9XtJssBIhE9Qe1jMD2qoiS&#10;eZSEgcSVoU9IpJd5tmXU1yvLwJL7lh1O1Kc5FLbmN7DJJn2BcmfaLfpQdx8MX3Y8+9Qx9ZTx+VK3&#10;1rzuu9K3k4u7grMbO2h8KKsry9qfE/4JXLrG/wA3lXKYfdwPcvE++3aTg+51ju+d35qNPvsI8mN5&#10;9i+Lr+fqwD0lSqFBcIr6EbjdS4t/UkMlVPKcyTyP+84lfPecesqOuv03VGwL5uvlWeW4PQnbcFyE&#10;/CVnxJLx60iizrxWu/W47gvm65Vh51D/AEI7WI+On1HzRLUhexvlEDvKh7quof5U8h/iK+Jc5x4u&#10;J703t/InjpUnxkTB9dSx+VOweleWS90TOTnO+61RdIU115FmnpNP4m2d6XUY5RQHvcV4Jr3Wy8nh&#10;g/ZC56RRupJ8y9SsLeHCIsk0srt6SRzz5zlfIpxTSo22X4xUdyQ0ppTymlITIu/YReOkpblZ5HHM&#10;RbPGPMeDvbj1q5Fl3ZddvknXlC4uxHUEwP8A4v8ANaiWNew2aueo9FHfyiLMH0lpvLGeNG51PI7z&#10;Hxm+3e9arjZO22S7QKCC6U0VRHIS2NsoyA/6px1rQ+1Cz/LWzy7QtbvSwxeER97OJ9mVku21j7fc&#10;6WsjOHwSteMHHIqmO5G42taxoa0AAcgE5eO1V0dztVLXRnLJ4myAjzhexKICEIQAIQhAAhCEACEI&#10;QBSe3m54da7W09Tp3D2D4qlwpxtbuXyjtBrGhxLKZrYG+bA4+0lQgLdto7NJIaxQnBIEoVgiYoTw&#10;mhOQRsVKkShKRsVAQlSkTBHUlwhKiGTApEJQnEEgCcEiUJRjFTkgSoGsUJUJQlGipQkCcEDRUoSJ&#10;UDRU5pIOQcFIEqBGdGluTm4bNxH2utdVj2yNDmEEHrCjYC9FPUPgdlp4dYUkZ44lWrQUt8Sb2DUt&#10;dp+p3oHb8DjmSFx4H8irhsl+or7Rielf4w4PjJ8Zh84Wf6eoZO3LeB6wujbLnVWmtZVUkpZI31OH&#10;YfMqt3YwrrajukS2Oo1LWWxPfHp/RoNKuBprUtNqGk32YjqGfORE8R5x5l3lzc6coScZLeddSqwq&#10;xU4PKYqEITSQEIQgBFF9Y6YZfqAywgCthGYz9ofZKlCE+lUlTkpx4ohrUYVoOE+DKr0Bpp1TcH3C&#10;tiIjpnbrGPHN/wDkrUTWsawENAAJzwTlLc3Eq89uRFZ2kbansRFQhCrlsEIQgAQhCAEXmra+mttM&#10;6oq5mxRN5ucVzdRakpNPUnSTHfncP0cIPFx+AVPXm+119qjPVykj6kY8lg8wV+0sJ13tPdEy77U4&#10;W3djvkSu/wC0eeoLoLQwwx8jM/yj3DqUGnnlqZnSzyvlkdze85JXwkkZE3ee4ABcuoupcS2EYH2i&#10;t+lQpUFiKOZqVa93LM3/AEdSSVkQy94A868M13iZwjaXn1BceR75Dl7iT50xOdR8iSFpFeLeeyW6&#10;1D/JIYPMvHJNLKcvkce8ppSJjbfEtRhGPBDU0pxQmkgwpClPJIgchqROKaUDhEqFNtLbMrzqSIVL&#10;yKKkPKSVpy77rVFUqRgsyZPShKbxFEJSK2blsQrIaYyW+6sqZGjPRyRbme45Kq6uoai21klJVwui&#10;nidhzHDiFHTrwqeBll05Q8SPMhKUikY5DSkTimlBIhCmlOKaUhIhpTSnlNKQlQ+lqH0lZDUxnD4n&#10;te3vByti26rZcLbTVkfkTxNkb3EZWNStPbKbj8o7P6DJy6n3oT6D/ms/UI5ipEiJjNE2eCSGQAsk&#10;aWuB6wViO80LrZeq2heMOgmdHx8xW4Vk7bJbPk3aTcC0YZUhtQ09u8OPtyssUu3Yxd/lXZ7Sse8O&#10;lpHuhcM5IA5KxFQP8ni7ObV3W0ucdx7Wzsb5+RPuV/IAEIQgAQhCABCEIAEyR4jie93JoJKeuRqi&#10;sFBpW7VROOipJXA+fdOPalisvAGUb5WOuF+r6txyZZ3uz6V4Qk5klOC6NLCSGNihOCaE5KRscEqQ&#10;JQgiYoTk0JyUjYJQkCVKiKQoQhCUgkIlCRPa0uOGgk+ZOIXvAJV1KHTV7uX8ztdVKO0RnHrUlotk&#10;2qKsAvpoqdp/pZB7lHKtTjxY6NGpLgiEBKArXpNiFa7Hhl3hjHZFGXH24XZptidpj/nFyq5fuhrf&#10;zUDvqK5kisqz5FIpVoCHZFpeLyo6mT70q98ezLSsf+7Q77zyUx6jS8x/5fU6oziE4LSjdnulW/7n&#10;hPeT+ad/oBpb/wCGp/b+ab+ZU+jD8tqdUZqCctIO2eaVd/umIdxP5rzS7MNLSjhQuZ9yQhKtSpdG&#10;Nem1OqM8pwCvabZDpyTO4+rj7pM+8Llz7F6Mg+D3edh6hJEHe4hSR1Ci+ZFLT6y4FPgJwCsWq2O3&#10;eEE01bSz+Y5YVw6zZ9qWi8q2vlHbCQ5TwuqMuEitO1rR4xZGo3ujcHNOCuvT1Amb2OHMLwVFDV0j&#10;9yqppoXdkjC33r5xuLHAtOCFZhPoUatPPHiSS33CptdbHV0shZLGc9/mKunTWoqbUNAJo8MnZwli&#10;J4tP5KhoJxMzscOYXWst4qLJco6unPFpw5pPB7esFQXtpG4htLxElhfStamzLwvj/ZfyMLw2m6QX&#10;i3RVlOcseOI62nrBXuXMSi4vDOxhNTipR4MVCEJBwIQhAAhCEACEIQAIQhAAuLqPUEGn7caiTxpX&#10;cIo/tO/JdSpqYqSmkqJnhkcbS5xPUAqM1FfJr9dZKqQkRjxYmfZar1jadvPfwRmanffhqeI+J8P7&#10;PHcLjUXSskqquQvlefV5guZVVbaZna48gnVVQ2CPP1jyC4kj3SOLnHJK6RtQWzE5anTdWW3MSeeS&#10;d+885XxTyCepPZS1EvkQSO+6wlQt9WX4x5JHwSYXQbZLq8ZZbaxw80DvyX0bpq+P8m0Vx/4DvyTd&#10;uPUkVOb5HJKQruN0hqJ/k2Wt9MRC+7NB6okPCzVI724TXVp82h6o1P2sjRCRTKLZhqub/d4Z994C&#10;6VNsc1FKR00lLD3vz7lG7mkuMkSxtqr+ErlNKuGj2HvPGtvIHmhiz7SVIqDY/pukIdP4RVOH9I/A&#10;PoChlf0VzyTwsqr47jPzI3yuDWMc5x5BoyVK7Hs11He3NcKQ0sJ/W1Hi8O7mtB27T1otAAobfTwE&#10;fWazxvXzXSJDRkkAKpU1JvwItU7BLxPJAdMbKbNY3MqKv/X6tvEOkbhjT5m/mp74rG9QaFHL1rmy&#10;2VrmvqWzzj9VEcn0nqVW6j1/dL7vQxnwWkPDo2HiR5yse4vcvMnlnQWWj1q2NmOzHqXlBPFUxCWF&#10;7ZGHk5pyCqc24WyGOe3XJjQ2aQOifj62OI96s/SkHg2l7fFyxC0+vivXcLNbbsYvlCjiqOiOWdI3&#10;O6rNtW2JKbM+4pLMoIyOGOccBpPcF66e0XKqIFPQVMufsROK1dT2e2UgHg9vpYsdbImj4L24A6lf&#10;eo9IlZW+OLMs02gdU1WOjstUAet7d33rrQbItWTN3jSRR+Z8rQtIZA603fZnG83PeonqE+SRIqKM&#10;o3/SV6024fKVE+NjjhsjfGYfSuCeS2DdbZS3i2z0FZGJIZW7pBHLzjzrJl4t7rVeq23uOXU074s9&#10;u6cK5a3Papp8RsobJ4CmlOKQq2KhhV67Ba7pLTdqFzuMMrJGjzOB/wDxVFlWdsNrfB9X1VKTwqKY&#10;gDztIP5qtdxzSZIjQqz7/KKoN262a4j9ZA+A/wALt4fiK0Eqi/lBUJn0fRVgH83qsf3mn8lhjiqd&#10;j1y+Tto9uBzu1JMGB+0OC1msQWKsNBfqCra4t6KoY7eBwQN7ittwyiaCOVoIa9ocAefFAH0QhCAB&#10;CEIAEIQgBFCtq9X4Ls7uI65t2Ielw/JTZVftxqej0dTwZ+dqQfUD+alt1mrFAZ7CcE0JwW+RscEo&#10;SJQlI2OHJKEBKgjYqVIEqUiYJUgXc0nYnaj1JSW0EhkjsyEdTRxKJSUVlkeNp4R5LbZLneJOjt9D&#10;PUnr6NhIHeVOLTsav1bh1dLDRMPU47zvUFedstlHaKGOjoYWRQsGAGjn5yvrUVlNSM36ioiiaOZe&#10;8Ae1ZNXUZ/DuLcLOL47yvrZsZ0/R4NZNUVjx9ohjfUFMLfpax2oDwO2UzCPrFmT6yuVcdo2n6HLW&#10;VJqXjqhGR61Fa/a7MctoLexvY6Z2fYFm1b/Pilk1rfR7ifgp49dxa2AOHABNfLHGMuka0dpOFQ1b&#10;tB1FW5BreiaeqJu6uFUXOuqyTUVk8mftPKpyvY8ka1L2drPxyS+5oWo1JZqT5+50rD2dIM+pcmo2&#10;iabgz/r3SfcYSqFQonez5Iuw9naK8cmy6Ztq1jZwjiqH9zMLxybXaEeRbp3d7gFUSEz8XV6lmOhW&#10;i4pv5lrO2vw/VtT/AEyD8k3/AMYGf/Eu/wCb/kqrQk/FVeo/8ksv2/dlrt2vwfWtco7pAvTHtctr&#10;vnKCob3EFU+hH4qr1Eeh2b+H7su2HalYJPL6ePvYunT6705UYxco2HseC1Z/Qnq8qIgn7P2z8LaN&#10;MU12t9WAaetp5c/ZkBXrDmkcCFl5r3MOWuLT2grpUmo7xQkeD3GoaB1b5KkV71RTqezkv/XP6o0X&#10;NTw1EZZNCyRp+q9oIUcuehdN1kb5JqFkBAJL4juY8/BVzQ7Ub9SkCfoKlv7bcH1hdG77RJb3ZHUk&#10;NKaZ8hxK4OyC3sC0bGu61VU6babOe1bTZ2NCVavFOKInW0tvprjO23OlfTh2GOkIyR6E2GCWpnZD&#10;BG6SR5w1jRklNjY6SRrGNLnOOABzJVyaQ0rDY6Ns8zA6ukGXuP1B9kLqbm5ja0+rODtLWd5VfJcz&#10;xaG07drL0klXKyOGVuTT8yD29gKmyOSPQuarVZVZucjr7ehGhTVOPBCoQhRE4IQhAAhCEACEIQAI&#10;QhAFebSr2YoYrRC7BkHSTY+z1BVnhXZqjSlLqGDf+arGNxHKBz8x8yp6422qtVW+lq4XRytPXyI7&#10;R5l0emVabpbEePM5HWKNZVnUnwfAn9k2f6audvgrJJJKt7mjeIkw3PWMdSkMGhdNU2Cy0wOI635K&#10;qey36usVUJqSQ7p8uJx8V486l9TtWMcYMVqJdjjmTgD6ln6hTr0Mzcm4mvo86F1ijGKU/lv+pPYb&#10;Ja6fHQ26lZjkRC38l7WRRxjDGNaOwDCp+ba3dnZ6KipY+/ed8V4Jdp+o5PJlgj+7F+aw5XsOrZ18&#10;NAunyS+ZePBHBUE/aDqR5z8oEfdYAvmddajd/vKQd2Ez8bDoTL2duOqNAoyO0LPLtZ6hfzuk/rXn&#10;fqe+SeVdKk/xpv42PQevZ2tzkjRpe0c3AelfCSupYRmSpiYP2ngLN8l2uMvzldUO75CvM+WSTy3u&#10;d3nKa77oiaPs2/iqfb/s0PU6tsNJnpbrTA9jX7x9i4dbtQsNPkROlnP7DcD2qkUKOV5N8C1T9nre&#10;Pjk2WVcNrlU8FtBQRx/tyu3j6gohdNW3u7ZFTXSbh+ow7o9i5tHb6yvlEVJTSzPPUxpK7d10bcLL&#10;ZRcLgWxOc8NbEOJ9KilOrNZb3FynbWNtJRSW0/myNk5619IGdJURsx5TgF810bBT+Faht0GOD6hg&#10;PdkKJLLwaFWShTcuiL+qqyOw6dNTI0uZSwglo5nAUDn2vtAIp7UT2b8n5BSXaLP0GiqtvLpC1ntz&#10;8FQ6v3NaUJKMWcvpGn0bmnKrVWXkn8+1m8SAiGkpYvQXH3rmT7R9STZxVtjH7DAFE0Ko61R8Wb0N&#10;MtIcII7E+q77U56S51BHYH4Xb2fuqrlrKlM9RNK2IOkO88nkMD2kKGKyNkdJv3KuqyODIwwHvP8A&#10;klotyqLJDqMadG0m4xS3fyW25wa0uJwAMrIl/rDcNQ3GsOP09TI/1uK1NqesFv0vcqonHR078Hz4&#10;wslPO88uPMnK6vT48ZHntQYU0pxTStMahpUv2XVfgm0K2HOOkcY/WFECuvpSo8E1daZs43aqPj/F&#10;hR1FmDRIjXige2GjFZsyuh64NyUehwHuJU8HJR/W9K2s0LfYHDOaGYjvDSR7QFzw8xi07rgexbR0&#10;dWfKGj7TUl++59Mwk+fCxatYbG62Os2bUDWeVTudE/h9bOf+oIFJ+hCECAhCEACEIQAKndvc2Lda&#10;Ic85Xu9gVxKj9vkn+tWaP9iR3tCs2izWQFNhOCaE4cltkbHBOTQnBKRMclSLtW3Sl+u4DqG1VUzD&#10;9cRkN9Z4JHJR3sZhs44SqxbdsZ1HVYNU6npGn7b94+xS627ELZFuuuNxqJzji2IBg9fFQTu6UeYn&#10;ZSZRqnmyYTQ66pJOgkMbmPYXBpwMtVxW7Z3pe2bpitUb3j68pLz7VJIKWClZuU8McTPssaGj2KpW&#10;voyi4xXEfC3akm2fR3knuWbr5PVvu9XFU1Espjmc0b7ieRWkuaz3ram8F1fcGYwHSb49K5+98KZ1&#10;fs6120ovoR9CFYOltnMN8tUNwnr3MZJ9RjeI9KowhKbxE6e5uqVtDbqvCK+Sta5xw1pJ8wV6UWzX&#10;TtJgvp3zu7ZXk+wLvUtitdGAKegp48djArMbKb4sxqntFRXgi39jPVPZrnVnEFBUyfdjJXWp9B6k&#10;qOVtewf1jg1X+GNaMBoHcEvAKZWUebKM/aKs/DFIpGHZdqCTyxBH3vyvdFskuTvnK6nb3AlWzJWU&#10;0PzlREz7zwF5ZNQWeL5y6Ube+Zv5qRWMOjK09funzS+RXLNkM58q5sHcwr6DZAf/AJX/AP1f5qbv&#10;1lpyPg69UQ/4oXz/ANOdMf8AzdJ/fUn4Bftf3IHr1z/9i+xCnbIJPq3RvpjXwk2RVo8i4wnvaVPm&#10;620y7le6P/mBemPU9jm+bu1E7/jNSOwj+1ix165/+xfYqubZVe2D9HLTyfxELmVGz3UlPk+A9IP6&#10;t4KvKK5UM3zVZA/7sgK9Ic1wyCCPMo5WUPMsQ9oLpccMzbU2K7UX84t1TGO10Zwue5rmHDmkHzha&#10;iLWkcQCudWWC1VwIqaCB+essGVDKx/ay9S9o3/7IfRmbV1I2hrGgcgFbNw2X2Gry6nE1K8/Yfkeo&#10;qFaj0fWae3HhxqKU8Ola3yT2HsWtoVPsbh7fNbjnfbC/je2cVRzueWhmkZ7ZR3gVl0m3GQDejbuF&#10;287q5din0u0ixx53BUSfdjx7yqiykJA610deypVp7c2zg7a/rUIbFNFrnafauqlqv7o/NPZtNs7j&#10;h0NS3zlgPxVSg9mEZB6wofy61fP7lj81vVvf8F0wa+09OQDWOiJ/pI3BdilvVtreFNXU8p7GyAn1&#10;LPyUEg5Bwo5aTTfgk0Sw1ytF9+K/g0dnPIhCoi36ovNtI8Hrpd0fUed5vqKmFq2nAlsd0pcdskP5&#10;FUqul1ob47zRoa1Qqbp90sdC8Fuu9BdYukoqmOUY4gHiO8dS96zpRcXhmtGcZrMXlCoQhIOBCEIA&#10;Rcu9WGhvtKYauPJA8SQcHNPmK6iCnRlKL2oveMnCM4uMllFH6g0nX2CUuewzUufFnYOHp7FwFoyS&#10;Jk0bmSMa5jhgtIyCoLf9nMFQXVFpcIJeZhcfEPd2LbttTjNbFf6nOXejzpvtLd/Ln8ippKVjzkeK&#10;fMvK+F8fMZHaF3bha661zmGtpnwu6t4cD3HrXjxlRXWh29x36Lw/Lgael+2N9Y/pXC24rrxXzOUh&#10;dujfSwTb9RQxVLetry5vuKl1suWiXboq7Iad32uL2/msKroN1Do/Q7Gj7cadUW9NPz/srZfRsEr/&#10;ACInu7mq9LedFTbvgot4J5BwDT6jxUgp6e3tANPFTgdrAPgqr06pHxbiz/8AKKM1mnHPzRninsN3&#10;qz+gttU/uiK7NJs71JVYJohCO2RwCvkBo7EjnsaMucAO0lOVlHmyCftFWfhikVPQ7I6p5BrbhHGO&#10;sRtyVJ7dszsFCQ6WOSqeOuV3D1Bd6t1LZLc0mrulJFjqMoz6lFbntd05R7zaV01a8f0bN1vrKtUr&#10;DPhjkzLjWrifjqY9NxNqWgpKFnR0tPHC3sY3CgO12bdtVDCPryk+oKbUV4pqm201XLLFAZ4myFj3&#10;jxcjOFW21qsjnntkcUjXsDHuy05HEgfBR3UXGk9xLpElUvYb8/8A4VqpLoGn8I1nQde44v8AUFGl&#10;OdldP0uqHy4+ahJ9fBZdFZmkdlqE9i1m/Jkr2sT9Hp6nhz85MPYFTatHa/P41up8/af8FVykunmq&#10;yrocNmzT65BCEKua4K5dk9J0Wn56gjjNMR6gqaWgtC0vgmjrczGHOj3z/Ec/FWrOOamTC9oKmzbK&#10;PVnK2s1vgegKwA4dO9kI9Jz7gVmoq8dulduWq2UAd85K6Vw7hge8qjiuusY4pZ6nCVOI0ppTimlX&#10;BENK+1FJ0NwppfsStd6ivkUg8oHzpHwJUbSactB8y8d3hFRZa6E8pKeRnraU+3Sme20sx5vhY71h&#10;fWoG9TSt7WEexc2+I8ws4YcR2FaU2AVpm0TVUnjHwerJyRw8YDgPVn0rONazo66oZ9mRw9qvr+Tt&#10;VD5LvFIX8embKGdni4J93qSCl3IQhKICEIQAIQhAAqH29uze7Q3sp3n/ABK+FQu3r/b9q/dnfiVq&#10;y98hGVKOacOSaOacOS2+QxjgnBNCcEETLP2R6Opr5Wz3S4RiWmpSGsjdyc/z9yvxjGRMDGNDWNGA&#10;AMABVTsOrmPslwoeAkimEneCP8lO9YCq/wBFq19HM+KdjN8OYcHgeKwr6cu0eeRat6e24wzjJ1p6&#10;ympmb088cYHW5wC4Ndr3TtDkOuDJHj6sQLz7OCoeesqapxdPUSSE/beSvgsWV7Lkjq6Xs7TW+pNv&#10;0LartrlIzIoqGSQ9TpDuhRqu2oX+pyIDDTNP2GZPrKhSFBK4qS5mlS0i0p8IZ9d5Yuz3UVxr9WiO&#10;urZZhJE4APdw7fgvDtSpuh1X0mMCaFrvVw+C5GiKjwbV9vdnAdJun0hS3a/TbtRbKofWa9h9GCPe&#10;VIm5UHnkynKMaGqRUVhSiVkru2Wz9LpMMz83M5vuPxVIq29kM+9brjBnyJWux3j/ACSWjxVSJdeh&#10;tWjfRol2qtQs0xZX3KSnfO1rg3dacc1VlbtsuL8iittPEOp0ji4qxNpFP4ToK6DGSyMPHoIWaByX&#10;VWNCnUg3Jbzze8rzpySiyZ1e1HVlWCPlBsLT1QxNb7VxKnU18rM+EXWrk75SuSEoWlGjTjwRmyrV&#10;HxZ931VRL85PI/7ziV88+dNSjkpcJELbY5OTU5KhgoTgkCUIGn1jkew5a9zT5jhdCmvVzpSHQXGp&#10;jPmkK5oTwjZT4oTbkuDJZRbRdT0eB8oGZvZMwO9vNSWg2wVrMNrrdFIOt0Ti0+1ViOacFDK0oz4x&#10;JI3leHCRe1t2naersNnlkpHnqlbw9YUpp6ygukBME8FTE4cd1wcCFmML00tXUUcgkpp5IXjrY4gq&#10;rPS4PfB4LUNWmt1RZNDnTFkMm/8AJlNn+zC4952eWi5gvgD6ObHAxOO7/dUCtG0y90G6yqcytiH9&#10;IMO/vD4qf2baFZLruxyymknP1JuAPc7ks+5s66Xf3o07LULeMs0u6yuL3s/vlp3pYmmrpxx3oj4w&#10;7wom500bi1xe1w5g8Fp5r2SNDmkOaeRByCuDfNG2e/NcZ6cRznlNHwcPzWNUtZcYM6+01uHhuIJr&#10;ql/goAVEo+vnv4r6NrHjg4AhSfUWz262UumgaaulH12Dxh3hRAgtJBGCOoqCNzc0HhSa+Zruw0y/&#10;hns4y+Sye5lVG7md0+dfYEO5EFcpOZI+PyXYWta+0NaG6stpfc5rUfYS1qpytJOD6Pev7OzTVdRR&#10;TNmppnxSN5OYcFT/AE/tHcC2C8tyOQqGD3j8lWMVW08HjBXpByF0NOtaajDdx+6OEurLUdFqYqLC&#10;68UzRNNUwVcLZqeVkkbhkOacgr7KhrNqG42Kbfo5vEPF0TuLXehWhYdc228BsUzhS1X9G88HHzFZ&#10;lzp9SjvjvRp2eq0q/dlukSpCQEEcEqzzVBCEIAEIQgDzVVFTVsJhqYI5Yzza9uVDbts1oanekt0z&#10;qZ547jvGZ+YU6wjCmpXFSk8weCtXtKNdYqRyUlcdFXy3ZJpDPGPrweN7Oa4D4pInlkjHMcOYcMLR&#10;i8tVbaKtaRVUsMo/bYCtOnq8l44/QyK2gxe+lLHqZ7X0jqJoTmOaRh/ZcQrkqtBafqckUhiceuN5&#10;Hs5LlTbL7e75muqGfeAd+StR1S3l4sooy0a6h4cP5ldMvd1jGGXGqHdKV56mtrKz+cVc8v35XFT9&#10;+yx+f0dzGP2ov818v/C2q/8Akov+WU9XlnxyvoR/gL9cn9SuDR05OTE0ntKcKaFvKJg9CsYbLJ/r&#10;XKP0Rn816YtlkI+eubz92PHxTnqFquD+wn5bey4r7la7xxzKbIBIzddkhSjUtssdlPglHPPVVn1y&#10;Xjdj9Q4lRlTYp3FJ7Udz6leM61nXThLEl0Zy5GdHIW55KzNkFPvT3GoI8lrWD08fgq3qnB05x1DC&#10;tzZJT9HYKucjjJUEegAfmvP4U4xuXGPBNntd7cTnpUZ1N0pJZ9SNbWKjpNS08IPCOnGe8k/kFAlK&#10;tos/T6zrOOQwNZ6goqq9Z5qNmnpsNi0gvIEIQoi8PhjM08cY5vcGrTFugFNbqeADAjja3HcFnzS1&#10;L4bqi3QYyHTAnuHErRgGAtCyjxZyntHU70KfqygNtlb0+rIKUHhT04z6TlVkVKto9b4dr27PzkRz&#10;dEP4fF+CipXX28dmkkchJ5kxpSFKeaQqUVDSmjmE4po5hISo2HYHb2nLa7tpYvwhe94yxw8y52nf&#10;oza/3SL8IXSPI9y5yXiY8w9d27t6rm9lRIP8RVyfydTF4bewW/pejjwc/Vyc/BU5ev8Abtw/eZPx&#10;FW5/J3LRebvnynQMA9aaKaFQhCUQEIQgAQhCABURt7bi9Wh/bTvH+JXuqR2+R/p7NL+zI33KzZ++&#10;QFMjmnDkmhOHJbZGxwTgmhOCUiZY2xq5+Ba08Ec7DKyFzP4h4w9xWgqmFtRSywuGWyNLSO9ZL09c&#10;HWrUNBXNODDO1x9a1tFI2aFkjDlr2hwPmKyNQh30+pLSZmi5UrqK5VNK8YdFK5hHcV5VLtpFv8C1&#10;dPIG4ZUNEg7+RURXKTjsyaPTbSr2tCM+qBCEJpYPXa5/BbtST5xuTNcfWrY2rU/S6bpZwPmphx7w&#10;qcBwQVd2qx8pbNen5noY5fTwVqjvpzRhan3LqhU88FIqx9kc+7dK6DPlxB2O4/5quFM9mM/RauYz&#10;PCSJwUVB4qIu6pDbtJryLe1HT+FaaucGM9JSyNx/CVlFa9qGCWmljP1mEexZJrYugr6mLluSub7V&#10;2GmPxI8r1BeFnxCUJAlC1TKY5KOSROCUaOCVdzSWmZ9UXtlDEdyJo35ZPstV8W3QunbZTtijtkEh&#10;Aw6SZu+53rVSveQovD3stULOdZZW5GbQlCvLVuzK2XChkqLRTtpK1gLg1nBknmx1Kj3sdHI5j2lr&#10;2ndIPUVJQuIVlmJDcW86LxIUJ4XzCeFYRUY8J4TAnhOGMeE8L5hPCVEbPoE4JgTwlGM71l1Zd7G9&#10;opapzoRzhk8Zh/L0KzbBtFtt03Ia3FHUnh4x8R3cer0qlgnhVq9lSrLet/UtW9/WocHldGaYBbIw&#10;EEOa4cxyKqbaraaGidR1dNTsilmc4SFoxvY8ynGhXmTRtucTk7jhx8ziFGNrzf8Ay+3O/rHe4Lkb&#10;6moxlHp/Z6DoVZyuKclu2v6KlQhCxj0EFZugdOUF90zUtrI/HE36OVvBzOCrJXVsqZu6We77Uzlb&#10;sZyhWUovDML2ihCdk4zWU2iGaj0hXafJmcRLSF2Gyt6u8dSj3Eccq2tpz93SRH2pmD3qmmzuYOPE&#10;di7yxuJVqWZ8TxfUbSFCts0+BMbJri6Wjdikf4VTj6kp4jucrGs2s7ReA1rZ+gqD+ql4H0HkVR7J&#10;Wycjg9hX0BweHNFfT6Nbetz8hbbU69vue9dGaOBBHBCpC06xvNpw2OpM0I/VzeMMeY8wpva9pVuq&#10;A1lwikpX9bgN5v5rGrabWp71vXkb1vq9vV3Sey/MnCF46K6UNwZvUlVFKP2HZK9ncVRcWnhmnGcZ&#10;LMWKhCEg4EIQgAQhCAEQvlPPFTxmSaRkbBzc52AojedodsoQ6OhzWTDrbwYPT1+hS0qFSq8QWSvW&#10;uaVFZqSwS6eohpYXTTyNjjaMlzjgBVtqjaC6cPo7O5zGcnVHIn7vZ3qKXjUdyvkm9VznowfFibwa&#10;PQubDBLUSthhjdJI44a1oyStu102NPv1d7+xzt5q863co7l9xhJc4lxyT1leepm6Iln1/crV0voB&#10;tLu113a18oGWQc2t7+1VNcpemulVL9qVx9qz9Y1Vxj2VB8eL/o6L2T9no3FZ17pbo4aX9nlJyVe2&#10;zin6DRlOccZHOf6yqJWh9NRCi0dRt5btPvezK5uz8bbO59oJYoRgubKP1RP4Tqe4y5zmZy5C+1ZL&#10;01bPL9uRzvaviqsnltm3RjsU4x6IEIQkJSabL6Xp9XMlIyIInO9J4fFXXUTNp6aWZ/kxsLz3AZVY&#10;bIaTx7hVkdTYwfaprrat+T9GXWoBwRA5o9PD4rXsoZgl1Zwuu1Nq7kuiSMu3KodV3KqqHHJllc8n&#10;vK8hTjxKaV1qWFg51cRpSFKU0oHoQpo5hOKRoy9o86RkqNhWFu5p+2t7KWMf4Qve84jcfMvjQxdB&#10;QU8P2I2t9QT6l27SzO7GOPsXOPix5iG7O3rxWu7Z3n/EVbP8nrP+kVx7OgHvVQVb+krJ3/akcfar&#10;k/k7ta69Xc5G82FpA82U0U0KhCEogIQhAAhCEACp/b1Dm1WmbHkzPafUrfVabb6bpdFRTAcYqlvt&#10;BU9q8VUBncJwTQnBbpGxwTk1KEpGx47VqfQNz+VtE2upLsvEXRv+83xfgssBXnsOunS2ivtjncYZ&#10;BK0eZ3P3KlfQzTz0Fpvee3a5b96iorg1vFjzE4+Y8R7iqmWgtcW/5R0nWxAZc1nSN728Vn1cldxx&#10;Uz1O80Ctt22x0YIQhVTcBXfZv/NNl3R83eCvZ6RnHwVIK6dl8wqNIywHj0crmkd4Vm13za6ow9dW&#10;KMai5NFLKQaIn8H1hbnZwHSbnrC41bD4NX1EGMdHI5vqK+9nn8GvVDPy3J2O9GQoIvEkzTrx7S3k&#10;uqNLcwssaup/BNXXSAcm1DsetambxaO5Zw2o0wptf14AwJA2T1tXXaa/1GvI8pv1+mn5kPCVNCct&#10;oxRycEwJ7Gl7g1oyScAIEwXbsatfQWWrub2+NUSbjD+y3n7VPbzdobNRtqZ/JdI2Md7jhefSdtFo&#10;0tbqLGHMhBd948T7SoPtauZb4Fb2Owc9M4D1D4rlb6v3pTOu0qz7WcKP1LQaQ5oI5ELOm0K1/JWs&#10;65rW4jnd07MDh43E+3KvLSlyF101Q1WcvMYa/wC8OBUD2zWrepaG7MbxY4wyHzHiPirenVcVF5mf&#10;qlBqEovjFlRBPC+YTwuhRzTPoF2dN2Cq1JdWUNN4o8qSQ8mN7VxQrm2Q23oLNV3BzRvVEm40/st/&#10;zKr3VbsqTkuJPaUO2qqL4HXoNmmnKOAMnpXVUmPGkke4Z9AKj2qtmdPDRyVtk32ujaXOp3O3g4eY&#10;qxrhcqe2xxPqHYEsrYm97jwXr4ObjqIWFC8qxntbWTfqWFKUMbOEZdGQnhdbVdtNp1NXUoGGCQvZ&#10;913ELjgrpoSUoqSOSqQcJOL5H0BTgV8wU4FSELRe+z050VQebf8AxuXA2ujNpoT2SkexdrZw7Oi6&#10;Qdj5B/iK5O1sZsNI7sn+BXGakt9T1/yei+z7/Vo/L+CnUIQsE9JBXlsyZu6QiP2pHH2qjVfWztm5&#10;oyiP2t4+1W7P3hg+0LxbJeZzdq793TdO0fWqW/hcqcJVt7W34s9A3tnJ/wAJVRFdtpqxQPItV/5L&#10;+QE4PBPZVPZ5x518iU0lX84M/ZT4nvZVxu4E7p86+4IcMg5XGKGyvYfFcQnKp1GOgnwO5HLJC8Pj&#10;kcxw5OacELuUWs79QgCOvfIwfVmG/wC08VDmXB7fKAcvs24xHygQmyjSqbprIRVek8wbXoWRS7UK&#10;+MAVNFDL52uLfzXVh2pUTgOmt87D+w4O/JVQ2rgdykA719BLG7k9p9KrS0+2lyLMdTvIfF9UW2Np&#10;1n66es/uN/8AySO2n2gDxaasJ+40fFVNvDtCN9o+sFH+V2/+sk/Obry+hZlRtTiAxT21588kmPcu&#10;JWbR71UZEHQ04PItbk+1QwzxN8qVo9K88lzpWfX3u4KWFjbQ+Einf3lXdtP5bjr1t0rrg/frKuaY&#10;9j3ZA9C8eQBkrky3knhFH6XLnT1s8/B7zjsHJWNqMFiKIlbVajzNnZqbpBDkM8d3m5KW7IXyXDVl&#10;VPLxbDTEtHUCXAKsFbmw6nzLeKnsbHGP8RVK+qPsZGtp9tCFZYLauM3g9tqZuW5E53qCzK47zie0&#10;rRWrJvB9K3KTl+gcPWMfFZ0XE3r7yR6h7OR7k5eaHwt35o2D6zgFoi4kW7SFTxx0NG4DvDVQlig8&#10;Kv8AQQ48uoYD6wrv15P0Gi7hxwXRhg9JCLXdCUg1vv3FGl5/5RQB4lCEKkdIgQhCBS7dl1J0GlBO&#10;Rgzyud6AcfAry7ZK7wXQroQ7DqmoZHjtAy4+4KT6SpfAtK26DGC2EE954/FVnt0reNqoQeW/Kfd8&#10;F0VhDvQR5rqFTbrVJ+bKaPNIUqQrojNQ0ppTimlBIhpXot0XT3Oki578zG+twXnK7WjqfwvWVohx&#10;neqmew5TZvEWyRGuAMNHcvDe5/BrDcZ/6Kmkf6mkr3jko5r2rFFoG+zn/wBlIwd7m7o965weY0cc&#10;uJV4fydImGtvcuRviONuOvGSqOV+fydaRhpLzW7p3w9sWfNjKQUvNCEJRAQhCABCEIAFDdqVIKvZ&#10;5deGTExso9Dhn2ZUyXM1DSiu03c6UjPTUsjPW0hPpvE0wMfBOCQgtcWkYIOEoXQjGOCUJoTkpExw&#10;VgbH7p4BreOnc7EdXE6I/e5j3e1V+F0LLXOtl6oq1hw6GZr89xUdWG1BxGp4eTXE0TZoXxPGWuaQ&#10;R5lmu7UjqC71lI7nDM5vqK0pBM2op45mHLZGhw7iFSW023+B6rfMG4bUsD/SOBXI3sO6mdV7PVtm&#10;tKn1X8EMQhCzTsQVqbIKgGC50xPJzHgd+QfcFVan2yeo6PUVRDn52D3HKmt3iqjM1iG3Zz8v7I7r&#10;Cn8F1XcY8YBlLh6VxY3bkrHdjgVMNptN0Gr5H4wJY2u+ChqbUWzNons59pawfkabt83hFuppue/E&#10;13rCo/bTTCLV1NOB89SDPeHOH5K39Iz+EaVt0mc5hA9XBVttxpv0lpqsdT48+orpNOl+rF9Ueaal&#10;TxGcej/yVCnJqULojnh45Lv6KtZvGrrdR7uWGXff91vE+5R8KebI5ootcxNkxvSQSNYT24z7gVFX&#10;k405NdCShFSqxT6mgQABjqCoDXVx+UtW1r2uzHE7om+jh71fsrS6J7WnBIIB7Fmm6Qy091q4Zs9I&#10;yVzXZ7cri71vCR6L7O04urKT4pFn7Jbn0lFV25zvGicJGDzHmpVrW1i8aTr6UNBeI+kZ95vFVpsq&#10;imdql74ziJkDuk8/EY9queZ7I4JHyEBjWkuz2Keym1GL6FDXaMVdTS5oycOBwU9qdVOY+smezyDI&#10;4t7sr5hdmnlHn0lhn1bxIA5rTOmLZ8kacoaLGHxxDf8AvHiVQOjbb8rart9MW5Z0oe/7reJWk84H&#10;csnU6nhga2l0vFP5FYbWLsYpbdQxPw5rundjzeT8VYFjr23Oy0lY056WME9/WqO1zcvlPVdZIDlk&#10;Z6NvcFYWym5+E2GaiefHppOH3Xf9lc1Rq5rtdTur2x2NPpy5rj8zibXbbuVtDcmN4SMMLz5xxHvV&#10;agq/NoFs+U9I1YaMyQDpmfw8/ZlUCCuw06ptUcdDzbU6WxWz1PoCnZXyBTgVoGY0XnsydvaNhHZL&#10;IPavDtYbnTUB7Kge4r07LXZ0gB2VDx7l89qozpRp7J2/FcfqK71Q77QXidH5FKIQhc+emgtBaFZu&#10;aMto7Y8+0rPq0VpFnR6Stbf/AKdh9iuWS77Od9o3+jBef+CG7X34pbWztfIfYFVBPBWdtgf/AKza&#10;mZ5NkPtaqvJXb6esW8f95nkupb7mQEphKUlNJVwppASmEpSU0lNHpCEphSkqX6N0HVaozVSyGnoG&#10;O3TJjJeexqjqVI047UnuJ6VKVSWzFbyGlNye0q9n7ItPOp9xr6psmPL38+xV1qnZzddPF88INZRD&#10;9YweM37wVene0qj2Uy1UsatNZayQ3fd2n1pC53aUhStY+R4YxjnOPIAZJVrJWUd4057U0qX2bZvq&#10;O87rxSilhd+sqDu+zmp1a9i9DEGuudwlnd1siG6PWqtS7pU+LLdO0qz4IpQp8dNPOcRQySfdaStL&#10;W/QWmbcAYrTA94+tMN8+1d2GipqdobDTwxjsYwBVZalH4YlyOnP4pGW4dNXuoH6K1Vbu6Iq5tkdk&#10;rrPZq7w+lkp5JpgQ2RuCQArFwAjI8yqV72VaOy0WqNpGlLaTIrtEn6HR1YM4391vtVCq6Nq0/R6Z&#10;jjz85M0Kl1zt481Dv/Z+OLVvqySaCp/CNZUAx5Di/wBQVkbUqjo9KCMc5JmhQvZZT9Lql0uPmoSf&#10;XwUg2vT4o7fAD5T3O9Q/zT6e63kyvd/qarTj0/7ZU6EIVI6UF6KGE1NfBCBkvka32rzqQaIpPDNY&#10;26PGWiTfPc0E/BOistIhuKnZ0pT6Jl/00QgpoohyY0N9QWfNsdb4Trh8Gctp4WM9JGfitEdSynra&#10;u+UdaXepDt5pqXNaf2RwHuXVafHv56HmFaW44CaU5NK2CBCFNKUpCgkQ0qZ7KaTwvaFb+HCLel9Q&#10;UMKtPYVRdNqevqy3LaemwD2Oc78gVBcSxSkyVGgFX+2et8D2Z3BoPGofHF/iz/0qwFTv8oSu6HS9&#10;towfn6kuI+63/NYI4zktJfyfqZ8Wja2oL8xzVZAbjk4NGfh6lm1au2L0Ro9m1CS4np3vmAP1cnHw&#10;z6UgpYKEISiAhCEACEIQAJrmh7S08QRhOQgDH+pKE23UtypHDBiqHt9q5gU+2x23wDX00zW4ZVxM&#10;mHf5J9rVAQuhpS2oJjGOCcE0JQpCNjwl600JyCNmotnd0+VtDWyYuzJHH0L+9vD3YXB2t2/pLXR1&#10;7Rxil3HHzOHD2j2rk7Dbpv0NxtbncY3tmaPMeB+CsDWNALlpWugxlwj32944rm76lhyiaum1uyrw&#10;n5/9GeEIPAoXPno4KUbPanwfWVGc4D95nrCi66Wn6jwXUNvm5Bs7M+tOpvEkyvdw26E49Uyb7Xqb&#10;duNuqQOD43MPoIPxVbK39rVP0lkop/6OXHrCqBS3KxVZR0We1ZxXTP8AJe+zao6fR1MOuNzme1cD&#10;bVTdJpmkqMfNVGPWP8l69kk/SafqoSeMdQT6wPyXs2q03hGgqx39C5kntx8Vs6fLDgzi9Yp4rVY+&#10;pnMJQU0JV1RyLHDmunYLg61X6hrmHBhma70Z4rmBdTTtCbnqG30Q/XTtb7U2eNl5HU87awaoikbN&#10;CyVhy17Q4dxVH7Srd4FquSZowypaJPTyKvFjGxxtY0Ya0YAVFbRrj4dq6dgOWU4EQ7+tcXe42D0H&#10;2f2vxW7hjeTPZNbuhtNTXOb40791p8wXd2g3P5L0bXyg4fI0Qs73cPzUf2TXQz26ptr3ZMDt9g/Z&#10;KkmurWLto+4QYBe2PpGeYt4qxYbOIZ4FDWlU/EVM8f8ArcZsSgpvJKuvOFZYWyJ8I1dIJMdIad3R&#10;9+Rn2K8Jw408gjID907ves0aTufyTqegrMkNbKGv+6eBWmuYWHqUGqifU3NMn+njozMNU2RtXM2b&#10;50Pdv9+eKnWycz/6QVAj+Z6H9J6+C4+vrd8nasqgBhk36VvpU62TW7oLNU1zh408m63uH+ZK5mjB&#10;9tjoej6hcxenbf7kieVu54DUdJjc6N29nswswSFvSv3PJ3jjuWgNfXP5M0fXSA4kmZ0LMdruHuys&#10;95XYaXFqMpHleryTnGPQeClymZS5WsY2C7tlDs6UkHZUu9zV9dqTc6QceyZnvXj2Rv3tNVLfs1J/&#10;CF0Npzc6LnPZJGf8S5LUl36h3OhPvUfVFGIQhc6engtJafZ0enrczspo/wAIWbgMuAWmLW3ctVI3&#10;shaPYFeseLOZ9o33aa9Sq9r7/wDzigZ2QE+1VsSp/tck3tS07Ps0495VfErtrLdQieU32+4kKSmk&#10;oJTSVaKqQuUwnKUle2zWiqvt0hoKRmZJDxPU0dZKZKSisslhFyeEdPR+lp9UXdsIBbSRkOnl7G9g&#10;85WhaKip7dRxUlLGI4Ym7rGjsXi07YaXTlpioaYZxxe883u6yVxtc6tZp63mngcDXTDDB9kfaXN3&#10;15tvPJHVabp8sqnBZkzpS6ts8F6NqlqmsqAOJPk57M9q7fivZ1Fp9qzBLK+aV0sjy57jvOceZKlO&#10;mte3OwlsMjjVUg/VvdxaPMVkQvd/eR1dz7PyjBOi8vp/RYN+2Y2S91bapgdRyF2ZOgAAf6Opduy6&#10;SstgjAoqKMSAcZXjeefSvnatZWa60LqmOqZFuDMjJTgtUavu1SjpS+G1Qmpk5dK7gwfmr073uJOW&#10;4waWlVZ1XGNPfzLELg0ZJAC4Nz1nYrVls9cxzx9SPxj7FSt31Zeb04+FVjxGf1bDut9S4mc81Qne&#10;v4UdDb+zvOtL5L+y2a7a7TMy2ht8knY6V26PUo9VbU77MT0LYIB+y3PvUHQq0ripLma1LSLOnwhn&#10;13kjm13qOY8bk9v3QAvK7Vt/dzutT/fXGQo+0l1LStLdcIL6I99derlcomx1tbNOxp3gHuzgrwIQ&#10;mtt72TwhGCxFYO3pvU1Tpmqknpoo5DI3dcH9i++q9Vy6pkppJacQmFpbhrsg561HUJ23LZ2c7iF2&#10;tLte2x3uoIQhNLAKebKaTpdSy1GOEMJ9vBQNWzsipN2ir6ojynhgPcprdZqIzNYqbFnPz3Fg3Kp8&#10;CtlVU5x0UTn+oLIdTKZqmWU83uLvatO7Ra3wHQV1lBwXRCMd7iB8Vl0rrtPj3XI86rcUgKYU4ppW&#10;gMQiaU4ppQSIaVfWwehMNguVaR/OJ2sB8zR/+xVClak2ZW35M0DbWFuHzM6Z38XL2YVK+linjqSI&#10;mCzv/KIuHSagtNvDsiGmdKR53Ox/0rRCyPtbufyptIurwQWwuEDcfsjCxxxCQMkBbM0LQst2iLRT&#10;NZuYp2ucMY8Y8Sse2qm8Mu1HTdUszGE9gLlt6lh8HpIYQc9GwMzjGcBAp9kIQgQEIQgAQhCABCEI&#10;Apvbza9+ktl0a35tzoXHzHiPiqPC1RtItPyxoS5wtbvSxR9PH3t4+7KyutixnmnjoNY4JwTQlCuE&#10;bHBPCYE4JSNk72SXT5O11TxudiOrY6B3eeI9oC0fIwPjc1wyHAghZBtdY+33SlrGHDoZWvz3Fa6p&#10;Z21VJDUMOWSsa8dxGVk6hDvKXUlpPcZwvdEbde62kP6qZzR3Z4LwKb7UKDwXU/hAGG1MYd6RwKhC&#10;5SpHZm0emWVbtreE+qBOieY5WPHNrgU1CYWWsrBeGvGC4aBdUNHANZKP+/SqPV5Q/wDmmy7HMmjI&#10;9LR/kqNVq63tS6ow9DezCpS6SLQ2QVGJLlT55hjx6Mj4qba1pvC9F3eHrNK9w7wM/BVrspn6PUss&#10;WfnIT7OKt65RdPa6uHGekhe31gq9YyxFPozA12ni7l5pfwZGTgllZ0cz4zza4tTQuxT5nCtbxwU5&#10;2T0gqdd0zy3Igjkk9OMD3qCq0ticO/f7hNjyKcD1uUF1LFGRNaxzViXZK8RxOeeQBJWabrUGru1X&#10;UOPGSVzvatE3yXoLHWy/ZhcfYs2OO84k9a4y+fBHo/s5Dxz9CY7Mqw0ur4484bPG5h949yu+RjZY&#10;nscMtc0ghZ50jN0Gq7a8f0wC0SOQUllLuNFX2hp4uFLqjKNzpzR3WrpjwMMz2ep2F5s8V3dbR9Dr&#10;W7sHD/WXO9fFcFdrTeYJnnFWOJtHV09Q/KeoKCi6pZmg92eK1EBgDuVA7KaPwrWsTyMtgidJ8B71&#10;fkrxHC954BrSSsfUp5qJdDY0yGKbfVlFbRLj4fq2oaDlkAEQ9HNTzZZdBV6eko3Y36V+B908viqg&#10;uFQau41NQ45Mkrne1TLZXWmDUklMT4s8RGPOOK5mjU/Wz1PRb+0X5dsL4Uie7RbZ8paOqy0Zkpx0&#10;7f4efsys/wCeS1LWwNqaGogdxEkbmH0jCy3URmCplhJ4seW+orrtLm3Fx6Hl+q0+9GQmU7K+eUuV&#10;q5MfBc+x52bHXN7KgH/CF2tpDd7RVZ5iw/4go/sbdm1XIdkzfcpLtCbvaJuHmDT/AIguX1Lxz/3k&#10;dnojw6Pqv5KCQhC5o9SPpAN6ojb2uAWm6Vu7SRN7GAexZot7d+40ze2VvvWmohiJg8wV+x5nK+0j&#10;3016/wCCjtqsm9rJzfswMCgxKmG09+9rap/ZYwexQwldva7qMfQ8tuvfy9RSUhKQlNJU5Bge0Oe9&#10;rWjLnHAC0FoTSUWmrU18jQ6uqGh0r8eT+yFQtqmjgvFDNL82ydjn9wcMrUrHh7GuYQWkZBHWsnU6&#10;kklFcGbGl04tuT4o5GpdQU2nbVJVTEGTGI488Xu7Fn+53Kou1wlrKp5dLIcnzeZWltC0hdLvP8o0&#10;cxnbGzHg3W3tx2qpZYpIZHRyscx7TgtcMELk7ucnLD4HpehUaEaW3F5k+Pl5DEIQqh0AJQMrq6fs&#10;FXqG5MpKZpDeckhHBje1XZZ9F2Wzxs6OkZJM0cZZBkkqelbyqehl32qUbR7L3y6FKW7TN5umPBaC&#10;ZzTye5u6PWpTQ7J7tOAauqgpx2Ab5VxhoaOAAHcvLV3OhoGb9XWQQN7ZJA33q7Cyjz3nPVvaC4l4&#10;MRIJTbI7ezHhFfPKf2WhoXSi2YaejHjRzP75CvtWbTNK0ZINyExHVC0uXGm2zaeYf0cFXJ/AArcd&#10;Pb4QMyprNd+Kqdo7N9N4x4K//mFeebZfp6QeK2dh80i8Fs2u2q6XOnoYaCqD55AxpOOGVYibUtFT&#10;3SjgKep3Et8aj+pnrWFkprBfn0FLI97GsDsvPHiuApLr6bptZVxz5Lg31BRpYtRJTeDv7OUnbwlN&#10;5eEfR8E0cbHvie1jxlri3g7uXzWgLBa6V+jaGnqqeOVnQBxD2g8xlUPX7nyhU9E0Nj6V26B1DKfV&#10;o9mk+pWsdQV1OcMY2TzoQhQmkCvbZtSeC6MpnHypnOkPrwPYFRQBc4AcytIaephR6foKcDG5C0ex&#10;XLJZm2c97RVMUYw6v+CDbbK7oNJU1ID41RUg+ho/zCoBW3tzrt+622iB4RxOkI85P+SqRddZxxSR&#10;w1TfIQppSlNKtAhCmlOKaUhIj0W+kfcLlTUcfF80rWD0lbFpadlJRw00YwyJjWNHmAws17JLR8qa&#10;7ppHNzHSNM7j3cB7StNLKv55kokiPhWVLKOhnqpTiOGN0jj2ADJWILjVvr7lU1j/ACppXSH0nK1Z&#10;tcvHyPs6uJa7dlqgKZmD9rn/AIcrJSzxxNdlFv8AlDaPaWnlFJ0xyMjxRla6Wef5PVrMt6uVzc07&#10;sMQia7HDJPFaGSiAhCEACEIQAIQhAAhCEAfOWNs8MkTxlj2lrh5isialtb7LqS4W94x0Mzmjuzw9&#10;i1+qC25WTwa/0t3jZhlVH0ch/bb/AJY9Su2NTZns9RGVSE4JoSha5Gx4ShNCUJSNj1p3ZpdPlXQl&#10;uc52ZIGdA/8Ah4D2YWYQrp2F3PeiudrcfJ3Z2Dzcj8FTvobVLPQWm8SJBtZt/TWSlrWjjBLuu7nD&#10;8wFTy0Vqug+UtM11PjLjEXN7xxWdSMEhcleRxPPU7v2frbdu4dH/ACCEIVQ3i7tncorNDiF3HdL4&#10;z3f9lUtUxdBVSwnmx5b6irX2Rz9JaLhTk/Nyh3rH+SrrVNP4Lqe4xYwBM4hWq2+lBmDp36d9Xp/P&#10;/fqdLZ5UdBrOjyfL3mexX04bzSO0LOWmJ/BtT22XOAKhgPcThaOHIKxZPutGZ7RQxXjLqjJl+p/B&#10;dQV8GMFk7x7Vz1JtodMaXXl1ZjG9Lv8A94ZUYXaUpbUEzz6qsTaHhW7sPZ+nuj/2WhVCFcOw8+Nd&#10;R9xQXvuGS2fvkWPq5+5pO5O/qXLOq0PrIZ0hcx/UlZ4XGXvjR6X7Or9Gfr/g6eneGorfj+nb71pE&#10;eSO5Zy0uwyantzf69q0aOQUtku6yn7RP9WC8jNe0Hhrq6/2vwCjWVINdv39cXcj+nIUeXa0fdx9D&#10;zav7yXqy1NisG9dbpPjyIWsz3u//AFVp6in8G07cJRwLYH49SrrYi0eDXh+OJdEPY5TnWrtzR9yP&#10;9Vj2rA1GX6kn/vA6HSoZVNdX/kz0pFoaYw6xt5+1Ju+sKOrs6TONWWv94b71zcPEj027Wbea8n/B&#10;ov6qzHqaIU+prlEOTah/vWnByWada8NZ3Yf/AFDl1+mPvtHkmqL9NepxMpcr55S5W0YWC4tjLs0N&#10;0b/WMPsKluvRvaKuX3B7wobsXdmK6t/aYfeptrdu9o25j+qXM6kv1J/7yOt0fd2Xqv5M9oQhcyeq&#10;HvsjN++ULe2ZvvWlG+SO5Zy0uzpNT25vbO1aNb5IWjY8Gcj7Ry/VgvIzztFl39cXD9lzW/4Qorld&#10;/XUm/ra6n+vIUdyu2obqUfQ8yr76svVikpCUmUilIsCknkrO0TtP+ToIbZeQXQM8WOoHEsHY7tCr&#10;DKTKhrUY1Y7MixRrTpS2omsKWsp62nZUUs0c0Lxlr2HIK4WpNF23UUZfIwQ1WPFnYOPp7VRGnNXX&#10;XTFSH0UxMROXwPOWOV36V17atTRtjbIKet66eR3E/d7VhXVhKC3rKOgstR7ylB7MipNQaUuWnZy2&#10;piL4CfFmYMtP5Lx2WzVd8uMdHSMJc7yndTR2laNqaaGrgdBPG2SN4wWuGQV4LPp622JsooKcR9K7&#10;eceZ7u5Yzsu9ue46yPtDLsWpR7/XkM07p6k07bWUtO0F/OSQ83leDWWsqTSdt6R27LWScIYM8/Of&#10;Mvtq3VdHpW1OqZ3NfUOGIYc8Xn8lnK83msvtzlr62QvlkPoaOwLbsrPb3vwo5G+vZJtt5kzv3faV&#10;qW7FzfDPBoj+rpxu+3monPUTVEhfNK+R563uyV80mVuQpwhuisGJKpOfieREhQUieNJRs8g8I11a&#10;24zuy7/qWmzy9Czxshg6bXUL8ZEUL3ezHxWhZCGxuceAAJKw9Rf6iXkbVhH9MzlqWbwjUlxkznM7&#10;h7VzIm78rGDm5wC+lXJ01ZPKfryOd7V6bHB4TfaCHqfOwe1cm+9I9VWKdD0RoKXFu02/q6ClPsas&#10;3uO85zj1nK0LrGfwfR9yeDg9AW+vh8VnlW7x70jD9no5hUm+bBCEKkdIe2z0xq7zR04Gekma32rS&#10;sbQ2NrRyAwFQuz2k8L1nRZHixb0h9A4e0hX2SGtyeAAWlZR7rZx/tFUzWjDov5M27Wq0Vev6xjXZ&#10;bAxkQ/ugn2lQYrralrTcdTXKrP66oe72rkldfSjswSOUe9jSkKUppTxyEKaUpSxxvlkZGxpc9xDW&#10;gdZSEiL22FWfwezV12ezxqmQRMP7LeftKtxcbStoZYdM2+2tGHQwt3/O48Xe1djOFgVp7dRyJChf&#10;5RF5BmtNlY7i1rqmUA9vit9zlRalW0e+/wCkOu7pWNfvRNl6KL7rfFHuUbo6Z9ZWwU0Yy+aRrGjz&#10;k4UIppzYbajbtAMqHsAfWTOlznm3kPcrNXNsVubabDQ0DAQIIWs49y6SUQEIQgAQhCABCEIAEIQg&#10;BFDtp1h+XtEVjGM3qimHTxY7W8x6sqZJj2Nkjcx4y1wwQesJ0JOElJAYuTgpBrmwu05q+uod0iLf&#10;6SI9rHcQo8F0MJKS2kMY4JwTQlCciNjwptsqunyZrujDnER1IdTv8+9y9oChAXqoKp9FX09Uw4dD&#10;I149BTKkdqDiMW55NhOAc0g8QQs3agoTbb/XUhGBHM7d+6TwWiqGpbWUFNVMOWTRtkafMRlU9tUt&#10;/g2oo6pow2ojznzjguRvYd1PodR7P1tm4cP3L+CCIQhZh2ZY+yKo3LrX05PCSIOx5wf81xtpNN4P&#10;rGoIGBKxrx6k7ZpU9BrCFhPCVjmn1LqbXKbcvNDUAcJIS3Pcf81a42/ozB93q3/9R/3+CA0khirI&#10;JBzbI13tWmoJBLBHIOTmghZfBIIK0lp+bwjT9DLnO9C33KSxe9oq+0cN0JepRe2KmMGunyY4TU8b&#10;/e34KA54BWrtxp8Xm2VOOD4HMPod/mqpXZ2j2qMTzq6jiqxytrYfIPlC6R5/Vtd7VUiszYpPuaoq&#10;4s/OUx9hCS8WaMgtN1VFw6oj6TTNxZ2wO9yzktMXWLprTVx4zvQuHsWaZG7sjmnqOFxl6u8mekez&#10;ku5OPmiRaCg6fWVA3Gd1xd6hlaA6lSeyum6XVbpscIYHH0nA+KuarnbTUc87jwjjc8+gZU9lHuGd&#10;7QTzdY6Iy9qWoFVqi6TdTqqQj+8Vy8p9RIZqmWQ83vLvavmu0gsRSPPajzJsubYkf9Ru39pH7ipp&#10;rsf+jLj9we8KC7EJB0d5j68xH8Sn+s2dJpG5N/qiVzupL9Sf+8jpdJe+l6r+TPC7mjmb+r7YB/Tg&#10;rhqUbPYem1lRcM7m872LnKe+aPSbyWLeb8n/AAX4sy6xfv6xurv/AKh3vWmScAlZXvc3hF9r5ftT&#10;vPtXX6Yu/JnkupvuJHiS5TcoytkxcFtbFn/pbo3zMKsHWDd7SVyH9SVXGxV3+v3Nuf1bT7VZmqRv&#10;aXuI/qHe5c3qXvJen+DqNIe6n6/5M5IQhcweqo72i2b+r7cP60FaG6lQOgGb+s6EdhJ9iv48lpWX&#10;hZx3tE//ACIryMyavfv6wuzv/qnj2riLoX+TpdRXJ/2qqQ/4iudldtTWIJHm1TfNsMoykSZTxmBU&#10;mUZSIFFSskfDI2SN5Y9pyHA4ITMpMpHvHLcWbpja5V2+JtLeonVcTeDZm8HgeftUjr9s1oipnGhp&#10;KiabHASDdAKo5ISqkrKjKW1guQvasY4ydS/3+u1FdJK6uk3nu4NYPJYOwLlISEq1GKisIryk5PLA&#10;lIhIUogiRKmoHItLYhBv6huM+Pm6YNz3uH5K5bzN4PZa2bONyF59hVXbDIMQXeoxzdGwH1lWBrSb&#10;oNI3F+ePREes4XOajL9ST6HRabDa2I9X/kz2eakWhKfwjWNAOe48v9QUcU32WwdLqoyY+ahcfguc&#10;pLM0j0e/lsWs35E82mVHQ6Qlbn5x7WqjFb+1yfcs9HD9uXPqCqBS3bzUKOgw2bXPVsEIQqxtlibJ&#10;aTpLvV1RHCOPdB85Ks7UNWKHTtwqicdHTvdn0KHbJaTo7HVVRHGWbdB8zR/muhtUrhRbPrjxw6bc&#10;hb6XDPsBW1YwzGK6nAazV27ub6bjNMjy97nnm45XzKUppXVGGhCkKUppQSIQqabLLCb7ram32b0F&#10;J/rEvZw5D14UKK0NsW0/8maYkuczMTV7stz/AEY5fFVrqpsU2yRFnKM6/wBQDTWirlcA/dm6Ixw/&#10;2juA9XP0KTKgv5QmoxJUW/T0D/mwaioAPWeDR6sn0hYY4o4kucSeJKnmx+xi9a/oy9m9DSZnfnzc&#10;vaoEtGbAdPeB6fq71KwiSsfuRk/Yb/mkFLjQhCUQEIQgAQhCABCEIAEIQgAQhCAKk23abNXaIL7A&#10;wmSkPRzEfYJ4H0H3qhgtkXOghulsqaCobvRTxmNwPnWSL9aJ7Dfay2VDSJIJC3j1jqPqWrY1cx2H&#10;yEZ4AnBMCcFfI2OCcEwJwSkbNM7LLr8p6Eog52X02YHejl7MLybV7f4Rp+Cra3LqaXj908D8FFth&#10;d0/SXO1ud9Vs7B7D7wrT1LQfKena6lxkvidujzjiFzl/S3yiaOn1uyrwn0ZnBCCMOIPUhc8ekna0&#10;lUeDartsmcDpg318FYO1yn37ZQVAHkSFpPeP8lVdHKYK6CYc2SNd6iro2kQir0W6ZvEMcx4Pm/7K&#10;t0d9GcTA1D9O/o1Ou7/fqUgr/wBBT9Po2gOc7rC31HCoBXZsrn6XSZZnjFO5vsB+KLN/qC+0EM2y&#10;l0ZH9uNNvWu2VIHkSuaT3hUjlaF2x03TaHMgGTDUMd7ws8rsdPlmjg82vY/qZHBTjZNUiDX9G0nA&#10;ljkYf7pI9ygwXd0dV+A6wtVQTgMqG57uRVmvHapyXkVqLxUTNTyAOjc08iMLNF0hNPdauEjBZM5v&#10;tWmeYWe9b03gusbizGA6TfH8QyuLvV3Uz0H2dnirOHVEx2Q0vG4VZH2YwfaprrWr8B0ddJ84PQFo&#10;9PD4rjbLqTwfSomIwZpXO9A4L4bXqzwXRLog7DqidjMdo4k+5XLCHgRk61V2ripLp/gz9lOymZSr&#10;rTi2WpsSmxernD9uBrvU7/NWzf4en0/XxdboHj2FUhshqeh1s2LOBNA9vx+Cv2dglp5GHk5pCwNR&#10;j+q/NG9ps8Qi+jMvqebKafpdSyzY4RQk+vgoRUxdBVTRH6j3N9RVn7IKX9Dcasjm5sYPdxPwXN28&#10;c1Uj0fVamzZSfX/JY9wmFPbaqcnAjic/1BZSlkMs75Dzc4uWldc1ngWirtKDgmBzB3u8X4rM2V2G&#10;mR7smeV6lLvRiLlGUiFqGVgtHYs7F5uTe2BvvVq6ibvadrx/Uu9yqbYu7/1BXDtpx+JW9fBvWOtH&#10;9S73LndSX6svQ6TS90Iev+TNSEHmULlj1hcCXbNWb+tKbzMefYr1PknuVI7LWb2sA77MDz7QFddQ&#10;7cppX/ZYT7FqWS7nzOK9oH/5XyRlS4v37lVv+1M8/wCJeXKfO7eqJXdryfavnngu2jwR53LxMMoS&#10;ZSZSjcC5SZRlIgUXKRGU3KBRSUiEhKQUCUiEmUCgUiE1A4EhSpPOgVF9bFKfo9LVU2Pnag+wLu7S&#10;5+h0fO3+ke1vtXm2T0/QaCpXEY6V73+3HwXn2tTbmn6aLPzk/uBXK6hLfNnWaRDNelH0KbVmbIaf&#10;NXcajHksaz1kn4Ks1cGyOn3LLWTnnJPj1D/NY9qs1Udnrc9mzkuuP5OXtfqM1lupwfJY559Jx8FW&#10;anG1SfpdVtjz81A1vryfioOm3DzUZLpMNizgvIEITomdJKxg5ucAoTQbwsl+aApfBNG0LcYLwZD6&#10;TlQ7blXdHZLdQh3zsxkcPujh7yrLtVOKS1UlOBjo4mtx6FR+3Cu6bU9HRg8IKfJHncV01hDvxXQ8&#10;zu6m3UnPq2VcmlKUhW8U0IU0pSmlISI6enbNNf7/AEdthBJmkDSR1N6z6lrmjpIqGigpIGhsUMbY&#10;2AdQAwFUGw/TJZHU6hqI+L/0NOSOr6x+CudY97V2p7K5D0fGpqIaSllqZ3iOKJhe955NaBklYu1V&#10;fJdR6mr7rKT+nlLmA/Vb9UepaC256n+R9JMtUEmKm5OLSBzEY8r4D1rMqpDj70VJLX10FJC0ukme&#10;GNA7SVtTTtohsNgorZC0NbBE1p7+v2rO+wzTXytq51zmjzT29u8CRwMh5LTiUQEIQgAQhCABCEIA&#10;EIQgAQhCABCEIAFTW27Splgh1HTR5dHiKpx9n6rvgrlXkuVvguluqKCpaHwzsLHg+dSUajpzUgMb&#10;JwXU1NYqjTeoKu11A4xO8R3U5p8k+pcoLfjJSWUMaHhKE0JQnEbRMtmN1+Std0D3OxHMTA/ud/nh&#10;adIyCO0LG9JUPpauGoYcPieHj0Fa+tlYyvtdLWMOWTwtkHpGVlahDvKQ+mzPepqA2zUdfS4w1spL&#10;funiFyVP9q9v8Hv1PWBvi1EeCfO3/sKALlKsdmbR6VYVu2toT6oUHBCvStHypsyeRxJog70tGfgq&#10;KV56JeK/QEUR4/o3xH2hTWu9uPVGZrq2Y06vRlGK2dkE+aG4wZ5SNeB3jHwVUyxmKZ8Z5tcWlWFs&#10;kn3LvWwZ8uIEegpls8VUWNYjt2Un6E22jU/hOgbu0DJbFvj+Eg/BZnjpZ5vm4ZH/AHWkrX0sTJon&#10;RSsa9jhhzXDIIXyhoKSn4Q0sMY/YjAXSW132MWsZPO61v2rzkytT6ZvlV8xaqyT7sRXXoNBat8Kh&#10;mZZakbjw7x8N6/OtNYARw7QpZajNrciONjBb8nypukNNEZQWybg3x2HHFU3tUpDDqaOfHCaIezgr&#10;o3m9oVd7Tbe2smtEjcEmfonce3/srFu1tUzodHq9ldJ9cks0nSeA6Wt0GMEQtJ7zxPvUV2pabvep&#10;ae3wWqmbLHC5z5MyNbxxgcz3qeQGKOCONr24a0DmvsHtP1h61aoTdJqUeRmXMe2ctrmZqm2batg4&#10;us8jh+w9rvcV4J9I6hpQTNZqxg7eiK1JkdoSrQWpVOaRnvT6fVmbNDMq7Zre2Pmp5owZQxxcwjnw&#10;WkzyKY6GNxBdGwkcQSOSeq1zX7aSljBYoUexWzkznqqmNJqi4RYwBMSPSrY2YUng2kmSEYM8jn/D&#10;4KA7TKToNXveBgTRtePcrb0vS+BaaoIMYLYQT6eKx7eGKz8jrtUuNqwpLrj7Iiu1+t8H0g2nBwZ5&#10;2jvA4qhArr2v2y7XOG3ihopqiCHefI6MZ3SqWlhkgeWSxvjcOpwwV1un4VJI89v8uoNylymoV8oY&#10;LK2Muxqerb20x94Vz3Yb1orB/Uu9ypLY27Gr5R20zveFeFxGbbUj+qd7lz+pe9fodBpvgj6mZn8J&#10;Hd6anyjEzx+0Uxcoesx4In2yZm9qWod9mnP4grauz+js9a/7MEh/wlVbsiZm8V7+yED/ABKytRyd&#10;Hpq5u7KaT8JWxYruL1OF15/+XL0Rllxy496blITxRldkjgXxDKEmUmUoYHZSZSISCpAkyvqymnl+&#10;bhlf91hK9kOnrxU/M2yqf3RFNc4rix6pyfBHOykypFFoTVE3k2Sq/iZhe2LZdq+YZ+S9z78rB8Ux&#10;16a4yRIqFR/CyH5SKfwbHtUykdIykhH7U2fcutS7ELi4jwq6U7B1iNpKjd3RXxEkbWq+RVJSK9aL&#10;YnZ4SDWV1TPjqbhilFu2eaWtmDDaYXvH15svPtUE9RpLhvJ42M3xZnCgstzukgZQ0FRO48txhKnN&#10;m2NX2tLX3F8VDGeOC7ff6gr5hp4aaMMghZGwfVY0AJKirp6SMvqJmRNHMvdhVKmpTfhWC3TsYJ9T&#10;x2G0RWGyUtshe57Kdu6HuHF3HKgG2CbxLXAOeXvPsC7l42mWW3hzKZzqyYchHwb61Vmp9T1Wp62O&#10;eojZG2IFrGt6gsK6uIyi0nls6vRtOrxrxqyjiK/o4avTZpT9Bo+B39I9z/aqLWiNIweDaSt8eMHo&#10;QfXxUFmu+2aPtDPFCMerKc17UeEayrnZzuODPUFGl0dQT+E6gr5ee9M73rnKtN5k2bFrDYoQj0SB&#10;dTTdL4bqS3U+Mh87c9wPFctTHZnSeEawhkIy2Fjn+nGPilpramkJe1Ozt5y6Jl5gYaAswbTq7w/a&#10;DdHg+LG8Qj+FoHvytOTSthgkld5LGlx9CyBd6p1beKypccmWZzs+ldZp8e85HmdTgeIpClKaStUa&#10;kIV7rJaai+XmlttM3ekneG9w6yvAVeWxPSZp6aXUVVH+kmaY6bI5N+s708lDXq9nBskSLTs9sgs1&#10;opbdTNDYqeMMb58da9jnNY1z3EBoGST1J6rTbRq4ad0maCml3a645ibuni2P6x+HpWA3l5Y4onaR&#10;ql2q9ZVdYx5dSRO6GmHVuN6/Tz9KiQGTgc0im+yvS3+lGtKaOWPfpKU9PPnlgch6SkFNAbK9LjTG&#10;i6Zj2YqqoCeY+c8h6Apwmta1jQ1oAaBgAdSclEBCEIAEIQgAQhCABCEIAEIQgAQhCABCEIAq/bDo&#10;/wCWLL8s0ceayiH6QAcXx9fqWe1tGRjZI3Me0Oa4YLSOBCzHtL0e/Suo3uhZ/wCX1RMkB+z2t9C0&#10;7Gtn9NiMhgKUJoShaJG0PC0pslunyjoWmic7L6VzoT3cx71mpXDsKum7W3O1vdwkY2dg84OD7wqt&#10;7DapZ6BDcyZ7VLf4VptlS0ZdTSh2fMeB+CpZaTv9ALnYqykIBMkRAHn6lm1zS1xaeBBwuSvI4nnq&#10;dt7PVtqhKn0f8iK5Nk9R0unKmAnjFOfUQFTas/ZDU4muVN9prHj0ZHxUdq8VUWdbhtWbfTBA9RU/&#10;gmorhDjG7M73r26Pv8Wnbyaydj3x9GWlrOZXp2h03g+s6zA4P3X+sKLKOWYVMrkWqUYXFpFT4NIt&#10;Cq2vOORS20DzyPz7lx6janfpSeibBEPM3KhTIpJPIje7uGV6GWyvkPiUdQ7ujKe69WXMgjpljT+F&#10;fM7U+vtSz87k9n3GtHwXPl1NfJvnLrVu/wCKQms07eJPJttSf+GV926Sv7+Vqqf7ibmo+pKo2MOU&#10;V9DwPutwk8utqHd8hXyfV1D8b88jsHIy4rrjRmoT/uuo/uoOjdQj/ddR/dTdifQkVe1XCUfqjk+G&#10;VX/uZf75Tm3GtZ5NXOO6QroO0nfmeVaqn0MXnfYbtFxfbqkf8MpMSQ5VLeXBr7BHf7vCf0dzqm90&#10;rl7oNbajgPi3Wc/fw73rjvoqqL5ymmb3sIXwIwlUpLgwdC3nxin8kTOn2n6hhI6SSGYftRge5dqk&#10;2uztwKu3Md543496rJCeq9RcyvPSrSfGC/gmWrdS23VFxttREySAxncm6QcA3IOeHpVt23UFnrYm&#10;MpK+B+AAG72D7VnJK1zmHLXEHtCfC5lFuT5le50anWpxpxk0o5x8zUQII4EFc+42K1XaMsr7fTzg&#10;jm9gz6+aoW3arvdrI8GuEwYPqPO831FTG17WqmPDLnRiVvW+I4PqVynex9DBuNAuILu4kj33nY3a&#10;avektdRJRyHkxx32fmq6vmzjUdk3nupfCoG/rafxvWOYV22nW9iu+Gw1gjkP6ubxSpEHNeMgggrU&#10;o6jUXB5Rz1xpqi8TjssoLZFvRa4Mb2lrvB3ggq+KsZo5h2sPuXnbZ7cy4tuDKOFlY0FvTNbh2Dz7&#10;16pxmCQfslR3VbtpbWB1rS7FKOTMlQMVMo/bPvXyX2qxisnH9Y73r4rmmeqQ8KLO2QM/1i5P/ZY3&#10;3qc6zk6LR11f2U7lDtkDP9XuT/2mj2KwLxbIrzaqi3zuc2Kdu64s54WzZNRjFs4LW+9dzS/3cZP5&#10;9S6lv01erq7FFbaibzhhx61oa0aD05ZgDT22J8g/WzjfcfWpE1jI2hrGhoHUBhbk9T/YjmYad+5l&#10;CW/Y9qKqw6qfTUjexz94+oKT0WxOiZg110mkPW2Nm6PWrQmq6emZvTzxxt7XuAXDrNc6eosiS4xu&#10;cOqMFx9ipVNRqc5YL9HTFLwQb+5zaTZXpSlwX0UlQe2aUn3YXbptJ6fowOgs1GzHX0QJ9qjFVtZs&#10;8WRT0tVMe0gNHvXHqdrtQc+DW1jfO9+VTnfp8ZNmnS0S5l4aePoi0YqKlh+apoY/usAX2wB1BUnP&#10;tSv8uRH4PEPMzK502v8AUs3+8XM+4xoVd3sPMvQ9n7p8cIv7ISbw7Qs6Sarv8vl3erx2CUheSS8X&#10;OX5y4VLu+VyY71ckTx9nKvxTRpKSpgiGZJmN+84BeGfUNopgeluNO3/iArObqmd/lzSO73lfIknm&#10;cpjvXyRPD2cXxT+xfVXtE03Sg/66ZT2RMLlH63a5RsyKKgmkPU6Uho9QVSpzI3yu3Y2Oe7saMqOV&#10;3UfAt09CtIb5ZfzJlcNp1+rMtgdHStP9G3J9ZUVrLlXV7y+rq5pnHre8le+i0pfK8joLdOQeRc3d&#10;HtUlt+yi8VBBrJ4KZvWAd935KPFWp1ZY7TT7Tg0v5ICvvS0VTWyiKmgkmeepjcq47bsustGQ6rdJ&#10;VuHU47rfUFIXSWHTdPj/AFWjYByAAJ+KljaS4zeCnW16nnZoRcmVtYNl1dVObNdnimh59G05efyV&#10;qyCK22staQ2KCLAyeQAUHvG1ahp96O1wPqX/ANI8brfzKru86su99efC6t/RdUTPFb6lJ2tKisQ3&#10;sqOzvtQmp1+7Ff7wOPM8yzySHm5xKYhCoHVJYWAVm7IqTeqbhVkeS1rAe/iqyV1bKqToNLvnIwZ5&#10;3HPmGB8CrFrHNRGTrlTYtGuuEd/WFaLdo+7VRONymfjvIwPeslk5OVpHbFX+CaBniDsOqZWRejO8&#10;fcs2rrbCOINnAz4iFISglDWue4NaMuccABXgR3dHaan1VqOnt0QPR535n9TWDmVq6jpIaCihpKdg&#10;ZDCwMY0dQChey/RzdMaebUVLB8oVjQ+U9bG9TVO1i3dbtJ4XBD0fOeeKmgknme1kUbS973cmgcys&#10;fbQdVyav1bVV+87wZrujpmn6sY5evn6VcW3TWwt1qbpuilxVVXjVJafIj7PT7gs6KoODmtVbHtIH&#10;TOlG1NTHu11diWTI4tb9VqpLZPo9+qtWRvlYDRURE028ODuPBq1g1oa0NaMAcAAlEHIQhAAhCEAC&#10;EIQAIQhAAhCEACEIQAIQhAAhCEACj+sNMU+q9Pz2+YNEuN6GQjyHjkVIEJYycXlAY0uNvqbVcZ6C&#10;rjMc8Dyx7T2rzgq/truhflahN9t8f+u07f07Gj5xnb3hUBy6uK3aFZVY5GtD1LNnF0+Stc26Yuwy&#10;R/RP7ncFEQV9oJn09RHMw4fG4OB84Uk47UWhnBmzCMhZ11ZQfJup66nxhvSFze48VftnrmXOzUVc&#10;wgtnhbJw84VWbWrf0N4pK5rfFnjLXHzt/wAiFyV7Du56HQ6BW2LnY/ciu1Mtm1zgtuonuqZmRRPi&#10;ILnHAUNQs2EtmSkjrrmgq9KVJ8y67tctCVtb4VcJaaonDQ3PF3ALwf6WaEouEFvjdj7FKPiqjQp3&#10;cyznCMyOi01FRc5NepbTtp9gh4U9pmP8DW/FfB+1ynAxDZ3fxSD8lViE38TU6ki0W05pv5sst+12&#10;o/V2uId7yvi7a3cT5Nvph6Sq6Qk/EVOo9aRZ/s/ksH/xauv/ALKm9qUbWrr/AOypj6Sq9Qk7ep1H&#10;flNn+xFjN2uV/wBa3057nFeiPa6/9baWn7smFWKEquKnUa9Hs38H8lss2sWuThUWmUDzFrvyX3Gt&#10;tFV/CpoWtz/S0zT7sqn0J34mfMieiW3w5Xoy4fAtnl14RGmicfsuLP8AJfGfZdZqxu/b7i9oPLDg&#10;8KpF94K2qpXh1PUzROHWx5ajtoPxRQ16ZXp76NZ/PeTSv2VXmmy6lmgqmjqB3Xe1RavsF1thIq6G&#10;aMDr3cj1rr2/aDqGgIHhhnYOqYb3tUtt+1elnAiutvLc8C+Pxh6ilxRnweBO11Kh44qa8tzKpQro&#10;No0Zq1hdSmFk7uuI7jvUotetltxo96W3Stq4hx3Dwf8A5psreaWY70S0dYoyexVWw/MgAJByOBXe&#10;s+sb1ZXNFPWPfEP1Up3m4+C49TS1FHMYamF8UjebXjBXxUScovcaE6dKvHEkmi47HtToKwthucRp&#10;ZDw3xxYfiFOYaqnraXpaeZksbmnDmHIWY10rVfblZZhJRVT4+1mfFd3hWqd5JbpbzDutApy71B4f&#10;Tkea4DFyqR/Wu968y+k8rp55Jn+U9xccL5qm+J0EFiKTLe2Rsxaa1/bKPcpxcbvQWqLpa2qjhb+0&#10;7ifQqLtGsK+x2eShoA2N8jy50p4n0LiVVZU10zpqqeSaRxyXPdkq7C6UKailvOdraLO5uZVajxF/&#10;Uti67WKGDejttLJUO/pH+K381C7jtE1BXkhlUKZn2YRg+tRRCgncVJcWaVDSbSivDl+e8+89bVVT&#10;y+oqZpXHmXvLl8F1Ldpy73UjwShleD9YjA9al1v2T3OfDq6rhpm9bWjed+SbGnOfBEtW9tbfdKSR&#10;XqFctJsusdI3frKiWbHMucGhezwbQlm8ptAHN63YkPxUqtZfE0ijLXKTeKUXL0RSUVPNMcRQyPP7&#10;LSV0YNNXqpx0VtqXZ69whWvLtB0pQjdgBfjkIocBeCfa5bmZEFtnk+84N/NL2NJcZjPzG+n7uh9S&#10;Ew7P9ST8reWffeAvfDss1DIR0hpYh2ukz7gurPteqTnoLZE370hK8Eu1a9v+bhp2fwkoxbrm2Haa&#10;tPhGKPfTbIakn/WbnG0dkbCfaV2KbZNaYseEVVRL6Q1QyTaXqOTlURM+7GFz59baiqPKukzfuYHu&#10;SqduuERjtdVqeKol6f8A4W5S6C01SAHwCOQjrlcXe9e0z6dtDcB1BTgdTd0H2Kg57vcaonp6+pkz&#10;9qVxXjc5zj4zie8pfxUV4YjfyStU99Vb/wB9S96zaLpyjyBVGYjqiZlRuv2ux8W0Fucex0zsewKq&#10;0Jkruo+BZpaFaweZZfqSq47QtQXDLRVeDsPVCN0+tRmaomqHl800kjjzL3ElfNCglOUuLNOlbUqS&#10;xTikCEITScEIQgAWhtG0vgek7fFjB6PePp4rP1LEZ6uGIDJe9rfatM0kIp6OGEcmMDfUFdso95yO&#10;Z9o6mIQh8yodu9diC1UIPMulI9ipIlWTtsrvCNbNpgeFNTsb6XeN8Qq1JXXWscUkci+IitHZBon5&#10;XuQvldEDRUrv0TXDhJJ+QUM0hpeq1Zf4bfTgtj8qaTHBjOsrVNqttLZ7ZT2+jjDIIGBjQPeory42&#10;I7C4sckezkFyNT6gpNL6fqrtWH9HC3xWZwXu6mhdcnAyeAWXtsOvDqe+m10UpNroXlrSDwlk5F3w&#10;CyBSBXy81eoL1V3SteXz1Ehef2ewDzBeOCGSpnZDCwvkkcGtaOZK+auXYdoc3C4O1JXxA01Od2na&#10;5vlP+16EgpbWzjSEekNKwUpDfC5gJahwHNx6vQpghCUQEIQgAQhCABCEIAEIQgAQhCABCEIAEIQg&#10;AQhCABCEIAQgEEEZBWeNq+gjYa915t8X/l1S/wAdjR8y8/ArRC8tdQ01zoZqOribLBM0tew9YU1C&#10;s6UsoDGoTgVKteaKqdH3l0eHPoJiTTy45j7J84UTBW5CamtqIxo0nseuvyhoeKBzsvo5HRejmPev&#10;TtQt/hml/CGty6mkD/QeBVcbFNRw2281VqqZAxlaGmInl0jer0g+xX29jJGFr2hzTzBGQVhX1HvS&#10;j1LNrWdCrGouRl5C0rJY7XN85bqV3fE38l4pdH6fl8q10/obj3LIdlLkzp4+0dP4oMzuhX5Ls903&#10;JyoAz7rivFLsu0/J5LZ2H9mRNdnUJo+0Ns+KZSCFcUuyS1P+brKlnqPwXkk2PwH5q7SD70QPxTPw&#10;tXoTR1yzfxfZlUIVky7IaxvzV0hf96It+JXjl2UXpnkVFK/+Ij4Jrt6i5E8dWs3wmiBIUwl2Z6jj&#10;8mCJ/dIF45dB6ji5257vukFNdKa5E0b+1lwmvqRtC7Emlr7D5drqR3MyvHJarjD85Q1Le+JyZsyX&#10;ImjXpS4SX1PGhOfFJGcPY5p84wmpMEiknwBCEIFBCEIAcyR8Tw+N7mOHItOCphY9o94tRbHUu8Np&#10;x9WQ+MB5ioahOjOUHlMr17alXjs1I5LxpbppjXVL0E8cfTkfNyAB7e4qGal2aVluD6m1uNVTjiY8&#10;eO381A45HxSNfG8te05BBwQrE0rtLmpXR0l5zLDyE/1m9/arKqQq7qiw+pjzsrmye3avMf2v/BXT&#10;muY4te0tcOBB6kivDUGjrXqyjFdQPjjqXjeZMzyX96p262mss1c+krYjHI3l2OHaFFVoyp8eBfst&#10;Rp3Swt0lxR4UIQoTRBKBk8E+GGSomZDEwvked1rRzJVx6O2f09qiZW3JrZqwjIYRlsf5lSUqUqjw&#10;ijfX9O0hmfHkiEae2eXW9Bs048DpTx35B4xHmCsOi0hpnTFOKmrET3N/W1JB4+YLz6v1/BYi6ioG&#10;tmrQMH7Mff5/Mqhud3r7vUGeuqXyuPLJ4DuCsN0qO5LLMinTvdRW3OWxB8lzLVum1K1UWYrdTPqX&#10;DgCPEYFDrjtLv9aSIZWUrD1Rt4+sqHIUU7ipLmaVDSLWlv2cvz3nsqrrcK529VVk8p/bkJXkJykQ&#10;oW2+JoRhGKxFAhCEg8EIT2RSSHDGOd3DKBHJLiMQvZFabjN83QVLu6Jy9sWk79N5FqqT3swlUZPk&#10;RSr0o8ZL6nGQpNFoDUkvK3lv3nAL2xbMNRSeVHCzvkCeqU3yIZahax4zX1IYhWDFslu7vnKylZ3Z&#10;PwXth2Py/rruweZkOfinK3q9CCWsWcfj/krFCtuLZDRDjLc53fdYAvdFspsbPnJal/8AHhP/AAlX&#10;oQy12zXBt/IpZCvaLZtpyLnSvf8AeeV7YtD6di8m2QnvyU5WcyCXtDbrhFmfErWuccNaSfMtHxac&#10;s0HzdspR/wAIL2x0VLCMR00TPusAT1YvmyCXtHHlT+5QmkLVUVOqbcHU8nRNmD3OLDjDePwWgccO&#10;5I1jW8mgdwXG1VqKk0zYqivqZGtc1pETM8Xv6gFct6Gx3VvyYmoX7vJqbWMGbNf1/wAo65u1QHbz&#10;enLGnzN4D3LhUNDUXKuho6SN0k8zgxjB1lNnlkraySXBdJM8uwOskrQWyzZ+NPUTbtcYwblO3xWk&#10;fMtPV3ldDUqqhTXUzuZIdCaOp9IWNlOA19ZKN6olxzd2DzBStCiuvNZ0uitPSV0u6+qk8SmhJ4vf&#10;+Q61iSk5PLHEN20bQBY7Y7T9ulPyhVtxM9p+ajPxPuWbCcr13O5VV4udRcK2Uy1E7y97z2leeGJ8&#10;8zIYmF0j3BrWjrKaKdvR2mKnVuo6a104Ia529LJjyGdZWwrPaaSyWqnt1FGI6eBga0D3qI7LdCs0&#10;dp9r52tNyqmh87scW/sehT1KICEIQAIQhAAhCEACEIQAIQhAAhCEACEIQAIQhAAhCEACEIQAIQhA&#10;HJ1DYKLUlomt1dHvRycWuHNjuojzrLuq9LV2k7zJQVjSWZzFKBwkb2ha4XA1XpWg1ZaHUNa3Dh40&#10;UoHjRu7QrVtcOk8PgBkxj3McHMcWuHEEdSndp2uaotlO2B1RFVMbwHTt3j6+ajOo9OV+l7tJQV8Z&#10;aW8WPA8WRvaFyAVruMKqy1lDN5bUW3a8tx0tqoX/AHS5vxK6MG3o4xUWAE9rKnHvaqWBSqJ2lF8h&#10;MsveHbtbHcJrRVM+7I0r3w7bNNyfOQ1kf8APxWekqa7Kl0G7bNKw7XNJS86uaP78RXQh2j6SmHi3&#10;qBp7HBw+Cy4ClTHYU+rE7RmsoNXadqMdHeqE987R717orpb6j5muppM/Ylafisf5Tg4jkSEx6euU&#10;g7byNjh7TycPWnZHmWPY66ri+aqpmfdeQvdDqW9wY6O61jcf1zk16c+Ug7ddDWmB2BJut7B6lluH&#10;X2qYPIvVVjsc7K6EG1TVsHK4h/342uUb0+pyYv4iJpF8EMgw+Jjh52rySWS1y/OW+md3xN/JUTDt&#10;l1RH5ZpZfvRY9y6EW3G8t+dtdC/7pc34qN6fU6IerpLg8FtS6QsEvlWun9DcLxS7PtNyf7va37ri&#10;FAodur8fp7G0ntZUf/qvdFtytzvnrRUs+7IConp8/wBn8E0dRqLhUf1ZI5dl+npPJZOw+aQrxS7J&#10;bQ75urqmekH4L4Q7adOv+dgq4/4AV74drWk5edVNH9+IqJ6e+cCeOrXC4VGcuTY/T/qrtIPvRA/F&#10;eKXZBVt+aukTvvRkfEqYw7RtJzeTeYQexzXD4LoQat07UDMd7oTnqM7R71FKxjzi/uWI63dr48/J&#10;FZS7J70zO5U0r/SR8F4pNmWo2eTDC/ukCuiK626f5mvpZPuStPxXpEsbuT2nuKidlDzJ46/dri0/&#10;kVNpmh1hpaqDTb5J6Nx/SQtcDjzjzqf3uwUep7U2Oqhcx5bljyPHjK7mQk4BSQoqMdlvKKde+nVq&#10;KqkoyXNGfLlo29W+vkpm0U07WnxZI2Ehw7V526VvzuVqqf7i0Wjh2KD8FHqaa9oa6STiitNnOjp6&#10;KokudzpnRzN8WFjxy7SpvqGevp7LObbA6arcN2MN6s9a6hcGjJIAHWUNcHAFpBB6wrEKKhDZRlV7&#10;ydev201ny5FEjZ9qeqkdI+kG+87zi+QZJXri2WX9/lmnZ3vz7ldW81vMgelfOSrpom5kqImDtc8B&#10;Qqyh5mg9fucYWF8ipotkdydjpLhTt7mkr3RbHx+uvB/ggx8VPpdRWSDPS3ehZ31DfzXPm19pWDy7&#10;3S/wku9wUsbGL4RZXlrl2/jx8kR2LZFbW/OV9S/uAHwXti2WWBmN/wAIf3yL6T7VdJwnhcHSfcjK&#10;5822bTUeejbVyf8ADx8VNHT+kCCWr3MuNQ7UWzvTcX/9jv8A3nkr2xaO0/D5Frg9IyoRNtxtTfmb&#10;XVP+89rVz5tuvA9BY+Pa+o//AFUsdOn+z+CvLUakuNR/VlqxWO1Q/N2+mb3RN/JetkEUYwyJjR2B&#10;uFR8u3K8H5q10TPvFzviFzptsuqJD+jNJF92LPvU0dPqdEiB3WeLyaE3W9g9SXA8yzTPtS1bPzuW&#10;59yNrVzptd6on8u9VePM/CkWn1ObGdvE1PkDsTHSxsGXPaB2krJc2oLxP87dKx3fM5eKSqqJfnJ5&#10;H/ecSnrTnzkJ2/ka1lvlpg+dudHHj7U7R8Vz59b6YpziS90f8Mm97llQk9ZSJ60+PNh2z6Gm59qG&#10;kYP96tk+4xx+C5022TSsXkvqpD5ov81nTKTKerCmL2jL7m25WRmeit9ZJ/davBLt5pxnobDI771Q&#10;B/0qkspMp34KiuQbbLbm28XI/MWalZ9+RzvyXOqNt2pZc9FDRQ/djJ95VaZTSU9WtJfCOTZOqja7&#10;q+cEeHRx/ciaFFLre7nfKnp7jWTVMnIb7s47lz/Mrh2XbMzVOhv17hIhad6np3jy/wBp3mRPsqEd&#10;rA5Ht2U7ODD0OorxF+k8qlgeOX7Z+CuZIAAMDgvhW1tNbqKarq5mxU8LS98jjgNCxqtWVWW0xx5b&#10;5e6LTtnqLpcJRHTwNye0nqA85WRdbavrdZ6gmuNSS2IeLBDnIjZ1BdrabtDn1rdzFTl0dpp3EQRk&#10;+Wftu86gSiFBXxsT2eEFmp7pCMEf6nG78f5KH7KtnUurboLhWxltpp3ZcTw6V32QtRwwxU8LIYY2&#10;sjYMNa0YASiH0QhCABCEIAEIQgAQhCABCEIAEIQgAQhCABCEIAEIQgAQhCABCEIAEIQgAQhCAI/q&#10;vSdv1banUda3de3JimaPGjd2/wCSzJqbTFx0rdH0VfER1xygeLI3tC12uNqPTVu1RbHUNwi3m82S&#10;Dyoz2gq1b3LpPD4CNGRAU4FSPWGiblo+4dFUsMlK8noaho8V4+B8yjQK2YTUltRGtD0qaClylGND&#10;spcpuUuUoxodlKutcNM3G12Wiu1SyMUtbxhIdkn0LkApIyUt6EaHIyuvddM3GzW2gr6xkYgrm78J&#10;a7JIxnj2c0XrTVxsENHLXMja2rj6SLddvZakU4vgxrizkpU1LlPGYFQkXrtluqbtcYKCkZvzzO3W&#10;AnHFI2lvY3ZPLlC+tVTvpKqWnkLS+J5Y4tORkL11Nmq6Sz0t0ma1tNVOc2LxuLt3nw7Eu0uYmyeB&#10;CRCUZsipcpuUIEwPDiORI7ivtHXVcXzdVMzueQvOhGF0DDOpFqO9QfN3Wrb/AMVyfLqi+TyMfJda&#10;tzmHLT0p4LkZQm7EeguZdSTDaBqprA0XqqwP2kx2vNUu8q91f/MUcz3ITeyp/tDan1OvV6ovtdEY&#10;qm61UjDzaZDgr5U+oLxSRdDBcqqOP7LZDhc1GU7YjwwGZdT3S3m5z/O3Cqf3yuXlfNLIcvke4/tO&#10;yvmhLspcg3sXKRdel01cazT9Te4mxmip3bshLuIPd6Vx8oUk+Auy0KhIhKGAQhCBcAhday6buN+h&#10;q5aFkbm0kfSS77t3DVyCmqSbwh+yGUZSJMpRcCpMoSZSD8CpCUmUmUDsAhJlIgckKm5RlISkHpAS&#10;k5nA4lOYx8sjY42F73HDWgZJKvDZzspFJ0V41BDmoBDoaVw4N87vP5lFWrRpRyx6Rz9mey41Bhvd&#10;+hLYgQ+ClcPL7HO83mV4NaGtDQAAOAAS8hgL5Tzw0tPJPUSMihjaXPe84DQOslYlWtKrLMhws88V&#10;LBJPPI2OKNpc97zgNA6ysybVdp0uq6t9qtkjmWeF3EjgZ3D6x83YvttT2qS6mmks9nkdHaGOw944&#10;OqD/APj5lVSiFBSzQOh6zWt7ZTsa+OiYc1FRuZDR2d68ujdH1+sr5HQUjS2LOZpyOEbfzWs9Maao&#10;NKWSG2W9mI2cXPPlPd1uKAPVZ7RRWK2Q2+ghbFBE0NAaOfnXQQhKICEIQAIQhAAhCEACEIQAIQhA&#10;AhCEACEIQAIQhAAhCEACEIQAIQhAAhCEACEIQAIQhAHhulqor1b5KKvgbNTyDBa4e0LPGvNmVdpe&#10;V9ZQtkqrWTnfAy6LzO/NaVXzkjZLG6ORgexww5rhkEKejcSpPdwAxelBV2a82Ptl6S5aaZuv4uko&#10;88D9z8lS08E1LO+GoifFKw4cx4wQVsUq0KqzEa0NynZTMpQVKMaL8ZpSl1Rs600K+4NoqOmi35ZC&#10;QCc8AATwChOsNnEWnqigqaKtdUWqrlbH0zsEsJ844Fe/WlRLHsj0rCx5DJBl4HXgcEs876n+T7CZ&#10;XFxhrdxhPUN8/ms+DnHvJ7m8DmkyX6z0jbq3S1lppbwyKOia2ON/i/pQd1uRx9K8W07TdHNYbVKb&#10;i3fpWR08TABmVpIG8OKje0Y/+hNHc/mP+lq++0U8NHfu0f8A0psIyTi89RHzPXHsbt1JVukut7MN&#10;v3W9G/LY3PcefPgFFNd6Bk0kYaulnNVbZzhk3W09hwurtnrKt+o6Wle5wpo6Zro254ZPMr00k01b&#10;sKrBWkubT1AEDnd44D1qSEqqUZt5yNcYvKwQe9aYuNhoqCrrWxiKuj6SHcdkluAePrC7Wz1oo5rr&#10;fX+TbqNzmE/0jvFb/wB+ZRu4325Xanpaeuq3zRUrdyFrvqNwBgeoKSS5s+yyJnkzXerLu+OMfmVZ&#10;ntbOzLi/9/gjSWcoh436ifHFz5HeslWRfLXTXLVlj0hJUmnipKZsJe0b2JXDed7eCi+grc256woW&#10;SY6GF3TyE8g1vjH3Ly1l9mn1fJemu8fwrpmnudwSTTlLC5IRLC3nat+hH1uvqjTT6h7GQl2Ztzju&#10;gc8JLDoY3fV1fZZql8EdGHmSYNzgN8ytK5dHZrhctbwtaYp7dD0JPW9x/ID1rz3eGPT9DqrUseAL&#10;jBGKZ3bvt4+0+xVfxM3uX+sk7KJWtToym/0Kn1DRV0kwgqTC+IsHAA43s+r1r5V+i3UWg6LUnTuc&#10;6eTddFu8Gg5wc+hd/Zm/5YsGotNOOXVMBlhH7YH/APz6lMa2AXK01eiIowZqO308jR19JnLh6sJ8&#10;q04S2W+f2GqnFrJAGaBo4qPT0tZcpIZbu8N3OjH6MHkefcvMNBPO0X/RY1DwzOen3eO5u72cLo7U&#10;bl4Nqq32+nd4lqgjYMfa5/kp5UlkVX/p41rSwWfO91dJyx7UOrUjFSzxz/0Cpxbx0Kxtug3Vuv6r&#10;TUlS+OOnL96fcyd0DIOPPwUXudPDR3SppqeUywxSOY2QjBcAeavOrYKAXvWmAG1Vri6Nw+2Run4K&#10;gnvL3ue7iXHJU1CpKo235fUjqQUSzbLspiulltd2kuhhpaiMyVBc0Dox1AHzpurdmNNbbK672C4O&#10;r6aL51pc1xA7QWr0aqq6qDY5pqGFzmwTcJSOvGcD3+pfPZFPNNHfqGVxNCaMucDyDuXuyodursup&#10;tcHw+Y/ZhnZweTTezEah07R3ZtxMIklc2ZrmjDGDOTn1ete/UOyqhhsk1w07dHVzqcZljLmvyBzw&#10;W+5PqqqopNhcQpXOaJKwxyFp+pvO/ILw7GKmpGq56RuXUstM4zNPLhjB/wC+1I51cSqbXB8A2Y7o&#10;4OHonQ9Tq6rlLpfBqGn+enI9g86k9/2UUTLTNW6buhr3QDMkTnNeT24LfcvRVONu2Q3I20lvSXGS&#10;OVzOe5vf/wAKtrPfbvZXym11c0BkGH9H1hSJ1ajcovGOQjjGO5os/Z7Zvl7ZldbaZmwCWp8aR31Q&#10;MErl6p2X0Vu0/Jd7FczXR04/Tgua7vILfcvpp2pmi2N6hla8tkdOQSOHPdyjZfM+TSWrqZ53oxSF&#10;4B6juPUTc4ylNPdngPxFpJlWqwNFbOGX63Ou13rTQ24HDXZDS/z5PABV914WgrjadNVmiLFSXm7v&#10;oKUQNcxrJWsEjt0ZzkHKnuargko8xlOCbyyu9bbO2aeoGXW01hrrY44c/IJYe8cCE7ROzhuobe67&#10;XasNDbQcNcCAX9pyeAHnUyc/Rdl0RebTQahbVR1ED3Milma4h+7w3cAcyAo/r+aal2d6YpKVxbRS&#10;Rbz93k52Ov2qGNWpJKGefEk2IreSuyaLp9MW2/VNBcG1tBU0ThG/ILgQDwyOBVWVWkY4NntPqcVb&#10;zJNP0PQbvAcXcc/wqUbLKyrdp/UlK5znUjaRzwDya7BTLgCdgVARxxW8f7z0kXOE2m+aFwmiMWjS&#10;Udz0Vdb+6rex9CQBEG5D+XWo1Ssjlq4Y5nlkbnhrnDqHarK0s1w2ManfjxS8YP8AdVXZVqnJyck+&#10;o1rGCVa30iNKXGmghqXVUFTEJY5S3dyuxWbOaairNO0ctyk8Ku26ZGdGP0QI7+PH3KUMtx11o7SV&#10;W0b81JUtpqkgcmjrPqHrXPut2Fx25W+CM5hop2U7QOojn7VX7ab7ud6zkk2Ue2DYtao5ZaWtvzm1&#10;byfB2MLQS3qJaeJ9CqrUVjqdO3uptlVgvhdgOA4Ob1FSrWlwqW7XZZWyuDoaqNjDnyRwX02zgDXG&#10;9ji6njz6k6jKopLaecoGkV5lISkJSZVsEhSV6bbbKy71sdHQU8k88hw1jBldvSeh7vq6rDKSIx0r&#10;T+kqXjDG/mVovSei7VpCi6Kii353D9LUPHjvPwHmVWvdRprC3sckR3QGy+k0yyOvuIbUXQ8QebIf&#10;u+fzqxkLk3/UNs01bJbhdKlkMLBkAnxnnsaOsrInUlOW1IceyvrqW20UtZWzxwU8TS58jzgNCzNt&#10;N2qVOrZ3222ufBZ2HlydOe13m8y5m0DaVctbVnRDNNbIz+ipmnyv2ndpUGUYoLu6V0pcdW3aOhoI&#10;XEZ/SS48WMedenRmiLrrO5inoonNp2kdNUEeLGPzWrNL6UtekrVHQW2ENAHjyHypHdpKAPjo7SFB&#10;o6zR0NGwGTGZZTze5SNCEogIQhAAhCEACEIQAIQhAAhCEACEIQAIQhAAhCEACEIQAIQhAAhCEACE&#10;IQAIQhAAhCEACEIQAJAQRkHISrxVEM8Z6Wjc0P5uid5L/wAigD2qH6x2eWjV0LpJI/B68DxKmMcf&#10;4h1hSGiucFZI6E5hqmDx4JODm+fzjzhe9OjOUXmIGTNUaKvOk6osrqcmA/N1DOLHenqUeytmVlFT&#10;XClfTVcDJoXjDmPbkFU5rHYqSZKzTTvOaOR34XH4rToXqlunuYmCKaq1Fa7js+05bKWq6Sso2np4&#10;9xw3eHaRgpRqK1/+DvyF4V/5l4X0nQ7jvJ3s5zjChFbQVdtqn01bTyQTMOHMkbghefKsqlFpJdcj&#10;WWDrXUVqu2ktNUVFVdLUUcO7OzccNw7re0ceXUvRrDUNrvcml47fU9M+lijjmG45u67hw4hVvlfa&#10;lm8HqoZiM9G8Ox3FHYxWMcs/cTJojV9Toy4XSK06oAhlhhbJFOXFuQeYyPiq/wBoOsLPPZ6bTOmm&#10;tFtgcHPkaCA4jkBnie9RfWmqW6svDK9tMafdibHuF2eSjmVHStsJOT4chJMmOpxpqpt9ih08Gmud&#10;EG1ga1wJkw37Xn3uS+m0WVlPc6GyxEdFbKRkBA+3jLvaojR1ctDWRVUO70kTw9m8MjI8yfcLhUXS&#10;vnrqt+/PO4ve7GMlTKnhrfwGsl+kz8laQ1Fej4sj420UBx1v8r2D2qFL2uvVa6yMs++0UbZem3A0&#10;ZLu0leDKdGOG2+Y1lg3XWkFbsut9jExNbHLuyM3T5DeRzy60am1pBddn1ls8MxdUxfzlu6eG7wbx&#10;VfZS5TFQgvrkXaZJtBX6LTurqOuqJOjpslkzsE4aevAUjs2t6On2q1d7qagtoKhz27+6T4uPF4c+&#10;oKtspUs6MZNt81gam0jp6gubrxf664E56eZzx3Z4KXP1pA/ZG3T5mPhwm6Ms3T81vb2c8ufBV8hL&#10;KlFpJ8hE2slg3bWlPV7K7bYY5iaxr92dmDwY0kt48uz1LlUUmmBoCtZU7ny/0v6DxXZ3ct6/J5by&#10;iaEioqKwuuQzkvukuFhp9mWnaPUUW9Q1ke4X8f0bhkg8OK4l81RpPS2mKm06Re2WprBuyStLnbre&#10;slx9yg951a266QtNiFKYzQfrd7O/6FF1BTtucuvAe59C8tMXG00GyOjN8h6WgnqHQy5Gd3JPH2Ly&#10;1epdF6KslU3Sj2z3CrbuB4LnFo7S49nYoBPq5s2gINM+CkGOfpum3ufPhj0qLIhbZbcuoOeOBYWg&#10;NZW+3QVdl1CzpbXWnec4jO47rz5lJKy/6D0daao6bbFWV9S3DS7Mm52El3LHYqZQpJW0ZSzkRTeC&#10;e2rUdth2ZXi1VFVu3Cpm32R7jvG5deMI0BqK12Wy6jp7hUiGWspejgG4528d1wxwHDmFAcoynOjF&#10;prqG0yWQyaa/8P5mSBny/wBN4niuzud/kqVaV1Vpq9aYj07q/DBTH9BOcjh3jkVVOUmUSoKS3sVP&#10;BZms73pCgsfyHpelhmc/jLVlpcWjsDnccr16P1Zpy66WGmdW7rI4TmCZ2QMd45EKp8oym/h47Ozn&#10;5i7TyXjFq/Q1htlxsVnkEcD6Z/8ArGHO6WQjAGcZ9PJcDQWqtPy6ZqNLamIZSOeXxyOzjic4yORz&#10;xVW5SZSfhY4ayxdplz3vVOjKLQt201Y6jdG4Oh8VzumcSCTvY83WoLdJNMHQdsZRbny8H/61hrs7&#10;uXdZ4dnJRLKTKdCgocG+ouclm7MddUWmLbdKW4T7jXN6WnG6TvPx5PD0KKaavENPrqju9wm3IhVd&#10;NLIQXY45J4KOZSZS9jHLfUVEp1Rd6G4bQ6i6Uswko31LZGybpHijHHB4r17T77btQaobWWuo6eDo&#10;Gt391zeI7woUpXpXZ7fNVSB9PTmCjz41TNwb6O1I4wp4k3wHEWiiknlbFCxz3uOGtaMkq3NFbGp6&#10;sx12pA6CHym0oPju+92Kx9JbO7LpSNr4YhUVuPGqZRl3oHUpeqNe9cu7TFweaioaa3UrKWjgZBAw&#10;YaxgwAvSmPeyKNz5HBjGjLnOOAAqa2gbbqe3iS26YeyoquT6wjLI/u/aPn5LP4ik31xtEtGiqJ3h&#10;EgnuDm/oaRh8Y+d3YFmDVesLtrC6Gtuc+8BwihbwZG3sAXIra6quNXJVVk8k9RId58kjsklfAAuI&#10;AGSeQCQURTnZ/s1uOtKxsr2vp7W136Soc3ysfVb51JtnGxupvL4rpqKKSnoM7zKc+K+Xv7AtD0VF&#10;TW+kjpaSFkMMY3WsY3ACUDx2HT1s01bmUNrpmwwjnjm49pK6qEIEBCEIAEIQgAQhCABCEIAEIQgA&#10;QhCABCEIAEIQgAQhCABCEIAEIQgAQhCABCEIAEIQgAQhCABCEIAEIQgDm3Sz010a1zy+Kpj4xVER&#10;3XxnzH4HguINR1mn520upWDoHfNXOJv6M+aRo8g+fl3KWr5TwRVML4Z42yRPGHMcMghACxSxzwtl&#10;hkbJG8Za9pyCF9FBKzTd40u91Zo+YPps78loncTG7t6Mni0+bkvfp/X1qvVT8n1Afbbs3g+hqxuv&#10;z+yeTh3IA6OoNJ2bU1MYbnRsldjDZR4r29zlSmqtjV2tRkqbM7w+lHHo+UrR3dfoWhkKalcTpcOA&#10;GLpoZaaV0U0b45G8C14wQmZWs9QaLsWpoiLjQsdKeU7PFkb6fzVQak2JXWh357JM2uhHHoneLIB7&#10;itOle057nuY3BVmUuV9q231ltqHQVtNLBK04LZGlpXnyraaayhMD8oym5RlA3A/KMpuUZQJgflGU&#10;3KXKUTAuUZSZRlAmB2UZTcoygTA7KXKZlLlAYHZRlNyjKAwLlGUmUmUBgdlGU3KMoDAuUZSZRlAu&#10;BcpMpMoygXAuUZTcoykFwLlJlJlJlA7A7KTKRSXT2gdRale00dC9kB5zzeIwfn6EkpqKzJi4I0u5&#10;p/SF71PUCO20T3s+tK7xWN73FXPpnYvaLbuT3h/yhOOPR+TGD3dasqmpYKOBsFNDHFE0YaxjcAKh&#10;Vvkt0N47BW2k9jdqtO5U3givqhxDDwjae7r9KsyKKOGJscTGsY0Ya1owAvovJcLlRWqkfV19VFTU&#10;7PKkkduhZ06kqjzJinrUe1RrSx6QpOmutWGvIyyBnjSP7h+aqrWu3gN36LSseTyNbKz8LT7z6lSF&#10;wuNZdaySrr6mWoqJDl0kjt4lMAmuuNq961e59LE80Vszwp4zxf8Afd193JQBCn+h9lF61bIyplYa&#10;K254zyDi8fsjr70gpDbVaK+918dFbqaSonecBrB7T2LRWz7Y3Q6fEVxvjWVdyGHNjPGOE/E+dTfS&#10;2jLLpGhbT2yla1/15ncXvPnKkKUQQANAAGAOpKhCABCEIAEIQgAQhCABCEIAEIQgAQhCABCEIAEI&#10;QgAQhCABCEIAEIQgAQhCABCEIAEIQgAQhCABCEIAEIQgAQhCABCEIAFHtS6Ms2qqcMuFOBMz5upj&#10;8WRh8zlIUIAqaWr1zs5INQHajsLOAfn/AFiJvvKmGmdoOntVta231obU9dLP4kgPd1+hShzQ4YcA&#10;R2FQHVmyix6jf4XSMFsuIORUUw3cnzge9AE/QqOffdo2zaQMu0Py9aGnAn4ucG/e5g9+VNdN7W9K&#10;6j3IhVmhqjzhq8N49gdyKAJXdLHbL1AYblQwVLD/AEjMkdx5hVpf9h1vqS6WyVjqR54iKbxmevmr&#10;aa5r2hzSCCMgjrTlJTrTp+FgZWvmzfU9hLnVFvdNCP11P47fzHpUVc1zHlr2lrhzBGFtLC4d30dp&#10;++NIr7VTSO/pAzdf/eHFXad+/jQmDJGUuVe932FW2fL7VcZaY9TJRvj181Brrsc1Xbt50EMFdGOu&#10;nfx/unBVuF1SlzEwQHKXK9tdZLrbHllbb6iAjnvxkLwd6sJp8BMDsoym5RlAmB2UuUxLlAYHZRlN&#10;yjKBMDsoym5RlAYHZRlNyjKAwOykym5RlAuB2UZTcpMoDA7KMpY4pZn7kUb3uPU1uSpFa9Aaou5H&#10;gtoqNx315BuN9ZSSnGPFi4I3lGVbVq2E3SbdfdbjT07TzZCC9w9PAKeWbZFpa1br5qV1dKOuoOW5&#10;+7y9arTvaUeDyLgztbrRcrtMIqCinqHnhiNhKsKxbEr5Xbkt1nioIjzZnfkx3DgPWr9paKloohFS&#10;U0UDB9WJgaPYvQqdS/m/CsC4IXp/ZfpqwbkgoxV1Lf11SN7j5hyCmTGNjaGMaGtHAADACVc673+1&#10;WCmNRdK+Clj6ukfgnuHMqnKcpvMmKdJfCrrKagpn1NXPHBCwZdJI4NAVM6o2/wBHAH0+m6N08nLw&#10;moG6wfdbzPpwqZ1Bq+/aon6S7XGaducti3sMb3N5JoF56u272q2tfS6ei8PqQcGd43Ym93W5UXqL&#10;Vt71TVdPdq+SfB8SPOGM+63kFxF77TZblfKttLbKOWpmPVG3OO89SQU8C69g0veNTVgprVRSTu+s&#10;4DDW95Vv6P2COD2VWqJQQOPgkLvxO/JXXa7Rb7LSNpbdRxU0DRwZG3CAKz0RsTtdlDKy+7tfXDiI&#10;/wBUw93WrXZGyJgYxoawcAAMAJ6EogIQhAAhCEACEIQAIQhAAhCEACEIQAIQhAAhCEACEIQAIQhA&#10;AhCEACEIQAIQhAAhCEACEIQAIQhAAhCEACEIQAIQhAAhCEACEIQAIQhAAhCEAMexsjSx7Q5p5gjI&#10;Vf6q2P6b1GXTwQ/J1Y7iZaduAT528lYaEAZ2mse07ZuXPttbLX22MkhrD0jA3zsPk+hduw/ygKfe&#10;FPqS1y08reDpabiM+dp4hXaQCMFRjUOz/Tep2k3C2xdNjAmiG48ekIA9Fj1rp3UbW/Jl1p5ZHfqi&#10;7df/AHTxUgWfr/sBr6Zz6jTtybKBxbDP4r/Q4KNG/wC0zQUgjqpa9sMfACoHTR47zlAGpkKgrN/K&#10;HmYAy9WZsnLMtK/dP9135hTy1bZtGXMhrq+Sjefq1MZb7RkIAnssMczd2SNr29jm5C4Vw0Rpi58a&#10;qyUbnfaZEGH1twV1KC7W66R79BXU1U3Gcwytfj1L2pVJrgwK3rtiul6nJpzVUzjy3ZN4D0FR6r2C&#10;MOfA724dglhz7irpQpo3VVcGBnyp2FahjBNPX2+bHUXOaT/hXJn2Paxhzu0MMoH2J2/mtMoUqvqq&#10;EwZWl2a6uiPGy1Dvu+MvM/QWq2eVYa7/AJRWskJ35hPoGDJB0VqYH/Ylb/yinN0Pqh/k2OuP/CK1&#10;qhL+YS6BgyizZ7q1/KxVg72YXsg2VaxqD4tpc3+0ka33laiQk/H1OgYM4U2xTVkxHSCipx2yT5/C&#10;CuxTbBbk4g1V5pWDsijc734V7oTHe1WGCpaPYRaYyDV3Opm7Q1oapJQbKNIUOCbZ4Q4ddQ8u9nJT&#10;ZCilcVZcWKeGjs1rt7QKO3UlOB/RQtb7gvbySFwaCSQAOZKjt119pWzA+GXujDgPIjk33epuVC3n&#10;iBJEKort/KA07SAtt1DWVz+onETPWcn2Kvr1t21Tcd5lC2nt0R4fom7z/wC8UAaYqaqno4HT1U8c&#10;ETfKfI8NaPSVAL7to0lZt9kNTJcJxyZStyM/ePBZmul+u16m6W5XGpqn/wBbKXAdw6lzkgpauotu&#10;2orpvxWqOO2QHkWePJ/ePwCrSvuVddKl1TX1k9VM7ypJpC4n1r50tHU1szYaWnknldyZGwuPsVga&#10;d2Lapvm5LURR26nPHfqPK9DR/kgCuV2bFpW96kqGw2q3zTk/XAw0d7uS0NpzYfpu0Fk1w37lOBxE&#10;3Bmfu/mrIpaOmoYGQUsEcMTBhrGNwAEoFJ6V2AMjLajUtYJDwIp6Y8P4nfkris9htdgo20tsooaa&#10;IdTG4J7z1rpIQICEIQAIQhAAhCEACEIQAIQhAAhCEACEIQAIQhAAhCEACEIQAIQhAAhCEACEIQAI&#10;QhAAhCEACEIQAIQhAAhCEACEIQAIQhAAhCEACEIQAIQhAAhCEACEIQAIQhAAhCEAC+csMc7CyWNj&#10;2nqcMhfRCAINfNk+kb5l77a2llP6ym8Q+ocFXF5/k81TPGs93jl/q6hm77QtAIQBkW5bNda6fk6T&#10;5NqCG8elpXb3u4ry02u9aWOTofli4xFv6udxd7HLYi51dY7VcmkVtupagOOT0kQOe9AGcaDbzq6k&#10;I8I8Dq2jqki3fw4Ulov5Rkgbiu061zvtQVO77C0+9Tu5bHdG3HeIt5pnuJJMDy1ROv8A5PFtkGaC&#10;81ETs8pYw4Aez/vsQLuPbTfyhNOygeEW24QnrwGuHvXVh25aLmA3qirjP7cBVbV/8n3UMDneBXCj&#10;qmgZBdmMnzdaj9Xsc1pSt3vk0St48Y5AeXmQG4vqHa7oiYf7bZH5nxvHwXqbtP0W8cNQUvpDh8Fm&#10;Ko0Bqyma10thrQ1wyCIsjHwXJdZLqyN0ht1V0bXbrniJxAPZlIBrcbSdHH//ACCj/vH8kh2l6Nbz&#10;1BSes/kshmgrGtDnUs4aeIJjOCvi6N7fKY4d4QGDXj9qmiGc9QU/oa8/9K8E+2fRMPK5Pk/s4XFZ&#10;RAJ5DK+jKWok8iCR33WkoA0vUbe9IxD9Eyvm+7CB7yuRVfyirYwnwWw1Uv8AaTNZ7g5UNHablNL0&#10;UVvqnyfYbC4n1YXtpdJ6grd7waz1kpY7dcGxHLT2HsRvAsuu/lDXuXeFFaKKnB5GRzpCPcPYovX7&#10;Yta1+R8qeDjsgjaxeWm2V6zqnljbJOwjHzhDea7dDsL1fVtLpW0tNjPCSTjw7u1G8CCXDUN5up/1&#10;+61lT5pZnOHqXNJzzJV52/8Ak7SnDrjfWtyeLYIeI9JKlVv2D6Uo3tdUOq6sg8pH4B78IAzEuxat&#10;KX69uAt1pqpwfrNjO76+S1pa9CaYs5DqOzUjHg8HOZvEekqQRxRwsDI2NY0dTRgJRDMln2E6nr3g&#10;1z6egizgl533d+B+asaybBtOUBbJcZp7g8Dk47jc9wVsIQBy7Tp+0WOAQ22309M0f0bACT3rqIQg&#10;AQhCABCEIAEIQgAQhCABCEIAEIQgAQhCABCEIAEIQgAQhCABCEIAEIQgAQhCABCEIAEIQgD/2Q=="/>
  <p:tag name="ISPRING_COMPANY_LOGO" val="ISPRING_PRESENTER_PHOTO_2"/>
  <p:tag name="FLASHSPRING_PRESENTATION_REFERENCES" val=""/>
  <p:tag name="ISPRING_UUID" val="{2E8324EB-8BFA-4853-8C4B-350FD9345AAF}"/>
  <p:tag name="ISPRING_OUTPUT_FOLDER" val="C:\Users\Administrator.9VMEP2KHU8Y453O\Desktop"/>
  <p:tag name="ISPRING_SCORM_PASSING_SCORE" val="80.000000"/>
  <p:tag name="FLASHSPRING_ZOOM_TAG" val="50"/>
  <p:tag name="ISPRING_SCORM_ENDPOINT" val="&lt;endpoint&gt;&lt;enable&gt;0&lt;/enable&gt;&lt;lrs&gt;http://&lt;/lrs&gt;&lt;auth&gt;0&lt;/auth&gt;&lt;login&gt;&lt;/login&gt;&lt;password&gt;&lt;/password&gt;&lt;key&gt;&lt;/key&gt;&lt;name&gt;&lt;/name&gt;&lt;email&gt;&lt;/email&gt;&lt;/endpoint&gt;&#10;"/>
  <p:tag name="ISPRING_RESOURCE_FOLDER" val="C:\Users\Administrator.9VMEP2KHU8Y453O\Desktop\Tiếng việt 8\chuẩn Ât TV 8 ELEARING hành động nói\"/>
  <p:tag name="ISPRING_PRESENTATION_PATH" val="C:\Users\Administrator.9VMEP2KHU8Y453O\Desktop\Tiếng việt 8\chuẩn Ât TV 8 ELEARING hành động nói.pptx"/>
  <p:tag name="ISPRING_PRESENTATION_INFO_2" val="&lt;?xml version=&quot;1.0&quot; encoding=&quot;UTF-8&quot; standalone=&quot;no&quot; ?&gt;&#10;&lt;presentation2&gt;&#10;&#10;  &lt;slides&gt;&#10;    &lt;slide id=&quot;{77173A82-4593-43E8-9B0D-E099C0D785EE}&quot; pptId=&quot;257&quot;/&gt;&#10;    &lt;slide id=&quot;{32B64F32-914D-47E6-BB3F-E79B1428642B}&quot; pptId=&quot;299&quot;/&gt;&#10;    &lt;slide id=&quot;{89B328AD-9B79-43B9-8ADC-904165DB9AD6}&quot; pptId=&quot;259&quot;/&gt;&#10;    &lt;slide id=&quot;{DFAD10CF-F8B0-4F91-A849-4C9E58D0DB7C}&quot; pptId=&quot;282&quot;/&gt;&#10;    &lt;slide id=&quot;{B2E0417A-549F-42B6-826E-1D3FCCC9C0AF}&quot; pptId=&quot;261&quot;/&gt;&#10;    &lt;slide id=&quot;{4D624F72-48B9-4C5B-B85A-9AADE9148302}&quot; pptId=&quot;285&quot;/&gt;&#10;    &lt;slide id=&quot;{857E12A8-BD63-4748-8453-3EA3B9ABC20D}&quot; pptId=&quot;286&quot;/&gt;&#10;    &lt;slide id=&quot;{B0BAFB39-1A5C-41A2-A5FA-D545B5DDF763}&quot; pptId=&quot;287&quot;/&gt;&#10;    &lt;slide id=&quot;{C7F13903-CFE0-4285-90BC-7EDD72CCA487}&quot; pptId=&quot;288&quot;/&gt;&#10;    &lt;slide id=&quot;{D067BD8F-DD0C-4302-91DE-3B26B8D0B02B}&quot; pptId=&quot;274&quot;/&gt;&#10;    &lt;slide id=&quot;{615A403F-40F0-45EB-8E15-07B081F28BA2}&quot; pptId=&quot;290&quot;/&gt;&#10;    &lt;slide id=&quot;{60610EB3-C5B4-4C89-80BE-66A74842917D}&quot; pptId=&quot;291&quot;/&gt;&#10;    &lt;slide id=&quot;{DAEE4147-EDF8-4F1F-9C34-2FA0E4C1DF92}&quot; pptId=&quot;264&quot;/&gt;&#10;    &lt;slide id=&quot;{F9831415-5F45-47EF-B715-76F937A10229}&quot; pptId=&quot;267&quot;/&gt;&#10;    &lt;slide id=&quot;{0CF7581B-2EBC-4265-9D70-AD80F6BBA01A}&quot; pptId=&quot;268&quot;/&gt;&#10;    &lt;slide id=&quot;{3AF8AD06-AF5F-4562-B42A-9825E2A07564}&quot; pptId=&quot;270&quot;/&gt;&#10;    &lt;slide id=&quot;{701E6C2B-4D59-488E-9FEA-FD47F74F7C57}&quot; pptId=&quot;269&quot;/&gt;&#10;    &lt;slide id=&quot;{38BCD253-5A3C-4F83-A7CE-072DDCACC1C4}&quot; pptId=&quot;275&quot;/&gt;&#10;    &lt;slide id=&quot;{AB8B9EAB-C3E0-46A6-8A7D-89FF11249E96}&quot; pptId=&quot;294&quot;/&gt;&#10;    &lt;slide id=&quot;{EC15716F-B60B-4A11-9B3D-50306CB7A7EA}&quot; pptId=&quot;297&quot;/&gt;&#10;    &lt;slide id=&quot;{B0F53C0F-437C-4ED7-83AA-496CEFF74125}&quot; pptId=&quot;292&quot;/&gt;&#10;    &lt;slide id=&quot;{38BCA69C-6A00-4C3B-8DE7-65F0BC2D79A2}&quot; pptId=&quot;293&quot;/&gt;&#10;    &lt;slide id=&quot;{9E94C237-6E97-40CA-A8F1-41D0353B757F}&quot; pptId=&quot;263&quot;/&gt;&#10;    &lt;slide id=&quot;{693075BC-4A60-45D8-95A6-2957056EE02B}&quot; pptId=&quot;276&quot;/&gt;&#10;    &lt;slide id=&quot;{9034E1AD-F155-46E4-A614-D95CC8ED4DD7}&quot; pptId=&quot;277&quot;/&gt;&#10;    &lt;slide id=&quot;{34E3A2F2-A0A4-4692-946C-5732619A8772}&quot; pptId=&quot;278&quot;/&gt;&#10;    &lt;slide id=&quot;{75AB9556-B715-45E3-8FD3-6F316529C7F9}&quot; pptId=&quot;279&quot;/&gt;&#10;    &lt;slide id=&quot;{B957D193-674E-40E5-BFCB-F0E9B772E3EF}&quot; pptId=&quot;300&quot;/&gt;&#10;    &lt;slide id=&quot;{0DA9CC4A-825B-4534-B049-4553E7E1DDEB}&quot; pptId=&quot;281&quot;/&gt;&#10;    &lt;slide id=&quot;{B2AAEF66-B139-4630-97E2-0C205BF89098}&quot; pptId=&quot;283&quot;/&gt;&#10;    &lt;slide id=&quot;{F7C19873-5CE2-4520-9900-25A763797262}&quot; pptId=&quot;298&quot;/&gt;&#10;    &lt;slide id=&quot;{9390521E-9D4F-4E79-B32B-1C8EE6655317}&quot; pptId=&quot;280&quot;/&gt;&#10;    &lt;slide id=&quot;{25578A7A-FB8B-4F65-953C-3AC28D902D7C}&quot; pptId=&quot;296&quot;/&gt;&#10;  &lt;/slides&gt;&#10;&#10;  &lt;narration&gt;&#10;    &lt;audioTracks&gt;&#10;      &lt;audioTrack muted=&quot;false&quot; name=&quot;1 (2)&quot; resource=&quot;56a105a8&quot; slideId=&quot;{77173A82-4593-43E8-9B0D-E099C0D785EE}&quot; startTime=&quot;0&quot; stepIndex=&quot;0&quot; volume=&quot;1&quot;&gt;&#10;        &lt;audio channels=&quot;2&quot; format=&quot;s16p&quot; sampleRate=&quot;48000&quot;/&gt;&#10;      &lt;/audioTrack&gt;&#10;      &lt;audioTrack muted=&quot;false&quot; name=&quot;2 (1)&quot; resource=&quot;097dfb31&quot; slideId=&quot;{89B328AD-9B79-43B9-8ADC-904165DB9AD6}&quot; startTime=&quot;0&quot; stepIndex=&quot;0&quot; volume=&quot;1&quot;&gt;&#10;        &lt;audio channels=&quot;2&quot; format=&quot;s16p&quot; sampleRate=&quot;48000&quot;/&gt;&#10;      &lt;/audioTrack&gt;&#10;      &lt;audioTrack muted=&quot;false&quot; name=&quot;3l3&quot; resource=&quot;32c2d87a&quot; slideId=&quot;{DFAD10CF-F8B0-4F91-A849-4C9E58D0DB7C}&quot; startTime=&quot;0&quot; stepIndex=&quot;0&quot; volume=&quot;1&quot;&gt;&#10;        &lt;audio channels=&quot;2&quot; format=&quot;s16p&quot; sampleRate=&quot;48000&quot;/&gt;&#10;      &lt;/audioTrack&gt;&#10;      &lt;audioTrack muted=&quot;false&quot; name=&quot;4&quot; resource=&quot;a4a6dcfb&quot; slideId=&quot;{B2E0417A-549F-42B6-826E-1D3FCCC9C0AF}&quot; startTime=&quot;0&quot; stepIndex=&quot;0&quot; volume=&quot;1&quot;&gt;&#10;        &lt;audio channels=&quot;2&quot; format=&quot;s16p&quot; sampleRate=&quot;48000&quot;/&gt;&#10;      &lt;/audioTrack&gt;&#10;      &lt;audioTrack muted=&quot;false&quot; name=&quot;4&quot; resource=&quot;9177eba1&quot; slideId=&quot;{4D624F72-48B9-4C5B-B85A-9AADE9148302}&quot; startTime=&quot;10588&quot; stepIndex=&quot;6&quot; volume=&quot;1&quot;&gt;&#10;        &lt;audio channels=&quot;2&quot; format=&quot;s16p&quot; sampleRate=&quot;48000&quot;/&gt;&#10;      &lt;/audioTrack&gt;&#10;      &lt;audioTrack muted=&quot;false&quot; name=&quot;5 (1)&quot; resource=&quot;9cf95446&quot; slideId=&quot;{4D624F72-48B9-4C5B-B85A-9AADE9148302}&quot; startTime=&quot;0&quot; stepIndex=&quot;0&quot; volume=&quot;1&quot;&gt;&#10;        &lt;audio channels=&quot;2&quot; format=&quot;s16p&quot; sampleRate=&quot;48000&quot;/&gt;&#10;      &lt;/audioTrack&gt;&#10;      &lt;audioTrack muted=&quot;false&quot; name=&quot;6&quot; resource=&quot;34c6f420&quot; slideId=&quot;{857E12A8-BD63-4748-8453-3EA3B9ABC20D}&quot; startTime=&quot;0&quot; stepIndex=&quot;0&quot; volume=&quot;1&quot;&gt;&#10;        &lt;audio channels=&quot;2&quot; format=&quot;s16p&quot; sampleRate=&quot;48000&quot;/&gt;&#10;      &lt;/audioTrack&gt;&#10;      &lt;audioTrack muted=&quot;false&quot; name=&quot;6&quot; resource=&quot;986db8b0&quot; slideId=&quot;{B0BAFB39-1A5C-41A2-A5FA-D545B5DDF763}&quot; startTime=&quot;8528&quot; stepIndex=&quot;5&quot; volume=&quot;1&quot;&gt;&#10;        &lt;audio channels=&quot;2&quot; format=&quot;s16p&quot; sampleRate=&quot;48000&quot;/&gt;&#10;      &lt;/audioTrack&gt;&#10;      &lt;audioTrack muted=&quot;false&quot; name=&quot;7&quot; resource=&quot;b0d467c0&quot; slideId=&quot;{B0BAFB39-1A5C-41A2-A5FA-D545B5DDF763}&quot; startTime=&quot;0&quot; stepIndex=&quot;0&quot; volume=&quot;1&quot;&gt;&#10;        &lt;audio channels=&quot;2&quot; format=&quot;s16p&quot; sampleRate=&quot;48000&quot;/&gt;&#10;      &lt;/audioTrack&gt;&#10;      &lt;audioTrack muted=&quot;false&quot; name=&quot;8&quot; resource=&quot;b0934cd5&quot; slideId=&quot;{C7F13903-CFE0-4285-90BC-7EDD72CCA487}&quot; startTime=&quot;0&quot; stepIndex=&quot;0&quot; volume=&quot;1&quot;&gt;&#10;        &lt;audio channels=&quot;2&quot; format=&quot;s16p&quot; sampleRate=&quot;48000&quot;/&gt;&#10;      &lt;/audioTrack&gt;&#10;      &lt;audioTrack muted=&quot;false&quot; name=&quot;9&quot; resource=&quot;3da29ee0&quot; slideId=&quot;{D067BD8F-DD0C-4302-91DE-3B26B8D0B02B}&quot; startTime=&quot;0&quot; stepIndex=&quot;0&quot; volume=&quot;1&quot;&gt;&#10;        &lt;audio channels=&quot;2&quot; format=&quot;s16p&quot; sampleRate=&quot;48000&quot;/&gt;&#10;      &lt;/audioTrack&gt;&#10;      &lt;audioTrack muted=&quot;false&quot; name=&quot;10 (1)&quot; resource=&quot;f6088b4a&quot; slideId=&quot;{615A403F-40F0-45EB-8E15-07B081F28BA2}&quot; startTime=&quot;0&quot; stepIndex=&quot;0&quot; volume=&quot;1&quot;&gt;&#10;        &lt;audio channels=&quot;2&quot; format=&quot;s16p&quot; sampleRate=&quot;48000&quot;/&gt;&#10;      &lt;/audioTrack&gt;&#10;      &lt;audioTrack muted=&quot;false&quot; name=&quot;10 (1)&quot; resource=&quot;c20d5269&quot; slideId=&quot;{60610EB3-C5B4-4C89-80BE-66A74842917D}&quot; startTime=&quot;7394&quot; stepIndex=&quot;3&quot; volume=&quot;1&quot;&gt;&#10;        &lt;audio channels=&quot;2&quot; format=&quot;s16p&quot; sampleRate=&quot;48000&quot;/&gt;&#10;      &lt;/audioTrack&gt;&#10;      &lt;audioTrack muted=&quot;false&quot; name=&quot;l11 (1)&quot; resource=&quot;202c9314&quot; slideId=&quot;{60610EB3-C5B4-4C89-80BE-66A74842917D}&quot; startTime=&quot;0&quot; stepIndex=&quot;0&quot; volume=&quot;1&quot;&gt;&#10;        &lt;audio channels=&quot;2&quot; format=&quot;s16p&quot; sampleRate=&quot;48000&quot;/&gt;&#10;      &lt;/audioTrack&gt;&#10;      &lt;audioTrack muted=&quot;false&quot; name=&quot;,12&quot; resource=&quot;ffea654d&quot; slideId=&quot;{DAEE4147-EDF8-4F1F-9C34-2FA0E4C1DF92}&quot; startTime=&quot;0&quot; stepIndex=&quot;0&quot; volume=&quot;1&quot;&gt;&#10;        &lt;audio channels=&quot;2&quot; format=&quot;s16p&quot; sampleRate=&quot;48000&quot;/&gt;&#10;      &lt;/audioTrack&gt;&#10;      &lt;audioTrack muted=&quot;false&quot; name=&quot;13&quot; resource=&quot;b4c8dc1e&quot; slideId=&quot;{F9831415-5F45-47EF-B715-76F937A10229}&quot; startTime=&quot;0&quot; stepIndex=&quot;0&quot; volume=&quot;1&quot;&gt;&#10;        &lt;audio channels=&quot;2&quot; format=&quot;s16p&quot; sampleRate=&quot;48000&quot;/&gt;&#10;      &lt;/audioTrack&gt;&#10;      &lt;audioTrack muted=&quot;false&quot; name=&quot;14tv&quot; resource=&quot;3a452d65&quot; slideId=&quot;{0CF7581B-2EBC-4265-9D70-AD80F6BBA01A}&quot; startTime=&quot;0&quot; stepIndex=&quot;0&quot; volume=&quot;1&quot;&gt;&#10;        &lt;audio channels=&quot;2&quot; format=&quot;s16p&quot; sampleRate=&quot;48000&quot;/&gt;&#10;      &lt;/audioTrack&gt;&#10;      &lt;audioTrack muted=&quot;false&quot; name=&quot;15.&quot; resource=&quot;9c89331f&quot; slideId=&quot;{3AF8AD06-AF5F-4562-B42A-9825E2A07564}&quot; startTime=&quot;0&quot; stepIndex=&quot;0&quot; volume=&quot;1&quot;&gt;&#10;        &lt;audio channels=&quot;2&quot; format=&quot;s16p&quot; sampleRate=&quot;48000&quot;/&gt;&#10;      &lt;/audioTrack&gt;&#10;      &lt;audioTrack muted=&quot;false&quot; name=&quot;16.&quot; resource=&quot;9e49ac64&quot; slideId=&quot;{701E6C2B-4D59-488E-9FEA-FD47F74F7C57}&quot; startTime=&quot;0&quot; stepIndex=&quot;0&quot; volume=&quot;1&quot;&gt;&#10;        &lt;audio channels=&quot;2&quot; format=&quot;s16p&quot; sampleRate=&quot;48000&quot;/&gt;&#10;      &lt;/audioTrack&gt;&#10;      &lt;audioTrack muted=&quot;false&quot; name=&quot;17. (1)&quot; resource=&quot;2a71eeb0&quot; slideId=&quot;{38BCD253-5A3C-4F83-A7CE-072DDCACC1C4}&quot; startTime=&quot;0&quot; stepIndex=&quot;0&quot; volume=&quot;1&quot;&gt;&#10;        &lt;audio channels=&quot;2&quot; format=&quot;s16p&quot; sampleRate=&quot;48000&quot;/&gt;&#10;      &lt;/audioTrack&gt;&#10;      &lt;audioTrack muted=&quot;false&quot; name=&quot;17. (1)&quot; resource=&quot;ebdc654d&quot; slideId=&quot;{AB8B9EAB-C3E0-46A6-8A7D-89FF11249E96}&quot; startTime=&quot;8152&quot; stepIndex=&quot;3&quot; volume=&quot;1&quot;&gt;&#10;        &lt;audio channels=&quot;2&quot; format=&quot;s16p&quot; sampleRate=&quot;48000&quot;/&gt;&#10;      &lt;/audioTrack&gt;&#10;      &lt;audioTrack muted=&quot;false&quot; name=&quot;18. (1)&quot; resource=&quot;9f90f36d&quot; slideId=&quot;{AB8B9EAB-C3E0-46A6-8A7D-89FF11249E96}&quot; startTime=&quot;0&quot; stepIndex=&quot;0&quot; volume=&quot;1&quot;&gt;&#10;        &lt;audio channels=&quot;2&quot; format=&quot;s16p&quot; sampleRate=&quot;48000&quot;/&gt;&#10;      &lt;/audioTrack&gt;&#10;      &lt;audioTrack muted=&quot;false&quot; name=&quot;v33&quot; resource=&quot;041652fe&quot; slideId=&quot;{25578A7A-FB8B-4F65-953C-3AC28D902D7C}&quot; startTime=&quot;0&quot; stepIndex=&quot;0&quot; volume=&quot;1&quot;&gt;&#10;        &lt;audio channels=&quot;2&quot; format=&quot;s16p&quot; sampleRate=&quot;48000&quot;/&gt;&#10;      &lt;/audioTrack&gt;&#10;      &lt;audioTrack muted=&quot;false&quot; name=&quot;v32&quot; resource=&quot;27fe0a0f&quot; slideId=&quot;{9390521E-9D4F-4E79-B32B-1C8EE6655317}&quot; startTime=&quot;0&quot; stepIndex=&quot;0&quot; volume=&quot;1&quot;&gt;&#10;        &lt;audio channels=&quot;2&quot; format=&quot;s16p&quot; sampleRate=&quot;48000&quot;/&gt;&#10;      &lt;/audioTrack&gt;&#10;      &lt;audioTrack muted=&quot;false&quot; name=&quot;ghinhotv20&quot; resource=&quot;08469a70&quot; slideId=&quot;{EC15716F-B60B-4A11-9B3D-50306CB7A7EA}&quot; startTime=&quot;0&quot; stepIndex=&quot;0&quot; volume=&quot;1&quot;&gt;&#10;        &lt;audio channels=&quot;2&quot; format=&quot;s16p&quot; sampleRate=&quot;48000&quot;/&gt;&#10;      &lt;/audioTrack&gt;&#10;      &lt;audioTrack muted=&quot;false&quot; name=&quot;19t bài 1 sgk 64&quot; resource=&quot;dd51324e&quot; slideId=&quot;{B0F53C0F-437C-4ED7-83AA-496CEFF74125}&quot; startTime=&quot;0&quot; stepIndex=&quot;0&quot; volume=&quot;1&quot;&gt;&#10;        &lt;audio channels=&quot;2&quot; format=&quot;s16p&quot; sampleRate=&quot;48000&quot;/&gt;&#10;      &lt;/audioTrack&gt;&#10;      &lt;audioTrack muted=&quot;false&quot; name=&quot;20. Bai 2&quot; resource=&quot;3139100b&quot; slideId=&quot;{38BCA69C-6A00-4C3B-8DE7-65F0BC2D79A2}&quot; startTime=&quot;0&quot; stepIndex=&quot;0&quot; volume=&quot;1&quot;&gt;&#10;        &lt;audio channels=&quot;2&quot; format=&quot;s16p&quot; sampleRate=&quot;48000&quot;/&gt;&#10;      &lt;/audioTrack&gt;&#10;      &lt;audioTrack muted=&quot;false&quot; name=&quot;bai2 Ý b. cđa&quot; resource=&quot;eecd0b26&quot; slideId=&quot;{9E94C237-6E97-40CA-A8F1-41D0353B757F}&quot; startTime=&quot;0&quot; stepIndex=&quot;0&quot; volume=&quot;1&quot;&gt;&#10;        &lt;audio channels=&quot;2&quot; format=&quot;s16p&quot; sampleRate=&quot;48000&quot;/&gt;&#10;      &lt;/audioTrack&gt;&#10;      &lt;audioTrack muted=&quot;false&quot; name=&quot;24laohacb. c&quot; resource=&quot;b6e71207&quot; slideId=&quot;{693075BC-4A60-45D8-95A6-2957056EE02B}&quot; startTime=&quot;0&quot; stepIndex=&quot;0&quot; volume=&quot;1&quot;&gt;&#10;        &lt;audio channels=&quot;2&quot; format=&quot;s16p&quot; sampleRate=&quot;48000&quot;/&gt;&#10;      &lt;/audioTrack&gt;&#10;      &lt;audioTrack muted=&quot;false&quot; name=&quot;ý b. c đáp án &quot; resource=&quot;66325096&quot; slideId=&quot;{9034E1AD-F155-46E4-A614-D95CC8ED4DD7}&quot; startTime=&quot;0&quot; stepIndex=&quot;0&quot; volume=&quot;1&quot;&gt;&#10;        &lt;audio channels=&quot;2&quot; format=&quot;s16p&quot; sampleRate=&quot;48000&quot;/&gt;&#10;      &lt;/audioTrack&gt;&#10;      &lt;audioTrack muted=&quot;false&quot; name=&quot;v26 bài tập 3&quot; resource=&quot;7c518cf6&quot; slideId=&quot;{34E3A2F2-A0A4-4692-946C-5732619A8772}&quot; startTime=&quot;0&quot; stepIndex=&quot;0&quot; volume=&quot;1&quot;&gt;&#10;        &lt;audio channels=&quot;2&quot; format=&quot;s16p&quot; sampleRate=&quot;48000&quot;/&gt;&#10;      &lt;/audioTrack&gt;&#10;      &lt;audioTrack muted=&quot;false&quot; name=&quot;v27&quot; resource=&quot;d50f11d7&quot; slideId=&quot;{75AB9556-B715-45E3-8FD3-6F316529C7F9}&quot; startTime=&quot;0&quot; stepIndex=&quot;0&quot; volume=&quot;1&quot;&gt;&#10;        &lt;audio channels=&quot;2&quot; format=&quot;s16p&quot; sampleRate=&quot;48000&quot;/&gt;&#10;      &lt;/audioTrack&gt;&#10;      &lt;audioTrack muted=&quot;false&quot; name=&quot;sodotuduy&quot; resource=&quot;08e858b4&quot; slideId=&quot;{F7C19873-5CE2-4520-9900-25A763797262}&quot; startTime=&quot;0&quot; stepIndex=&quot;0&quot; volume=&quot;1&quot;&gt;&#10;        &lt;audio channels=&quot;2&quot; format=&quot;s16p&quot; sampleRate=&quot;48000&quot;/&gt;&#10;      &lt;/audioTrack&gt;&#10;    &lt;/audioTracks&gt;&#10;    &lt;videoTracks/&gt;&#10;  &lt;/narration&gt;&#10;&#10;&lt;/presentation2&gt;&#10;"/>
  <p:tag name="ISPRING_SCREEN_RECS_UPDATED" val="C:\Users\Administrator.9VMEP2KHU8Y453O\Desktop\Tiếng việt 8\chuẩn Ât TV 8 ELEARING hành động nói\"/>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BÀI TẬP TÌNH HUỐNG"/>
  <p:tag name="ISPRING_SLIDE_INDENT_LEVEL" val="0"/>
  <p:tag name="ISPRING_PRESENTER_ID" val="{9EA7176B-50FD-4F78-BC1F-84C3E143C0C1}"/>
  <p:tag name="GENSWF_ADVANCE_TIME" val="33.392"/>
  <p:tag name="TIMING" val="|14.173"/>
  <p:tag name="ISPRING_SLIDE_ID_2" val="{38BCD253-5A3C-4F83-A7CE-072DDCACC1C4}"/>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9EA7176B-50FD-4F78-BC1F-84C3E143C0C1}"/>
  <p:tag name="TIMING" val="|7.388|26.973|52.071"/>
  <p:tag name="GENSWF_ADVANCE_TIME" val="125.918"/>
  <p:tag name="ISPRING_SLIDE_ID_2" val="{AB8B9EAB-C3E0-46A6-8A7D-89FF11249E96}"/>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ỌI DUNG GHI NHỚ:"/>
  <p:tag name="ISPRING_SLIDE_INDENT_LEVEL" val="0"/>
  <p:tag name="ISPRING_PRESENTER_ID" val="{9EA7176B-50FD-4F78-BC1F-84C3E143C0C1}"/>
  <p:tag name="TIMING" val="|3.062|2.702|3.708|14.148|44.617"/>
  <p:tag name="ISPRING_SLIDE_ID_2" val="{EC15716F-B60B-4A11-9B3D-50306CB7A7EA}"/>
  <p:tag name="GENSWF_ADVANCE_TIME" val="132.524"/>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SƠ ĐỒ TƯ DUY HÀNH ĐỘNG NÓI"/>
  <p:tag name="ISPRING_SLIDE_INDENT_LEVEL" val="0"/>
  <p:tag name="ISPRING_PRESENTER_ID" val="{9EA7176B-50FD-4F78-BC1F-84C3E143C0C1}"/>
  <p:tag name="GENSWF_ADVANCE_TIME" val="78.59"/>
  <p:tag name="TIMING" val="|5.886|10.715|5.305|2.683|10.095|3.728|5.318|6.383|6.833|6.146"/>
  <p:tag name="ISPRING_SLIDE_ID_2" val="{F7C19873-5CE2-4520-9900-25A763797262}"/>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ời Giói thiệu"/>
  <p:tag name="ISPRING_SLIDE_INDENT_LEVEL" val="0"/>
  <p:tag name="ISPRING_PRESENTER_ID" val="{9EA7176B-50FD-4F78-BC1F-84C3E143C0C1}"/>
  <p:tag name="ISPRING_QUIZ_SHAPES_ADDED" val="1"/>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RESOURCE_QUIZ" val="quiz1.quiz"/>
  <p:tag name="ISPRING_QUIZ_RELATIVE_PATH" val="chuẩn Ât TV 8 ELEARING hành động nói\quiz\quiz1.quiz"/>
  <p:tag name="GENSWF_ADVANCE_TIME" val="44.876"/>
  <p:tag name="ISPRING_QUIZ_FULL_PATH" val="C:\Users\Administrator.9VMEP2KHU8Y453O\Desktop\Tiếng việt 8\chuẩn Ât TV 8 ELEARING hành động nói\quiz\quiz1.quiz"/>
  <p:tag name="ISPRING_SLIDE_ID_2" val="{32B64F32-914D-47E6-BB3F-E79B1428642B}"/>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Giới thiệu bài"/>
  <p:tag name="ISPRING_SLIDE_INDENT_LEVEL" val="0"/>
  <p:tag name="ISPRING_PRESENTER_ID" val="{9EA7176B-50FD-4F78-BC1F-84C3E143C0C1}"/>
  <p:tag name="GENSWF_ADVANCE_TIME" val="50.345"/>
  <p:tag name="TIMING" val="|9.406|9.47|7.926|1.805|2.636|2.822"/>
  <p:tag name="ISPRING_SLIDE_ID_2" val="{DFAD10CF-F8B0-4F91-A849-4C9E58D0DB7C}"/>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ết luận : HÀNH ĐỘNG NÓI"/>
  <p:tag name="ISPRING_SLIDE_INDENT_LEVEL" val="0"/>
  <p:tag name="ISPRING_PRESENTER_ID" val="{9EA7176B-50FD-4F78-BC1F-84C3E143C0C1}"/>
  <p:tag name="GENSWF_ADVANCE_TIME" val="32.275"/>
  <p:tag name="TIMING" val="|3.419|4.429|8.861"/>
  <p:tag name="ISPRING_SLIDE_ID_2" val="{D067BD8F-DD0C-4302-91DE-3B26B8D0B02B}"/>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ÁC KIỂU HÀNH ĐỘNG NÓI"/>
  <p:tag name="ISPRING_SLIDE_INDENT_LEVEL" val="0"/>
  <p:tag name="ISPRING_PRESENTER_ID" val="{9EA7176B-50FD-4F78-BC1F-84C3E143C0C1}"/>
  <p:tag name="GENSWF_ADVANCE_TIME" val="131.376"/>
  <p:tag name="TIMING" val="|20.876|15.662|12.651|8.24"/>
  <p:tag name="ISPRING_SLIDE_ID_2" val="{DAEE4147-EDF8-4F1F-9C34-2FA0E4C1DF92}"/>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GỮ LIỆU 1:"/>
  <p:tag name="ISPRING_SLIDE_INDENT_LEVEL" val="0"/>
  <p:tag name="ISPRING_PRESENTER_ID" val="{9EA7176B-50FD-4F78-BC1F-84C3E143C0C1}"/>
  <p:tag name="GENSWF_ADVANCE_TIME" val="38.882"/>
  <p:tag name="TIMING" val="|14.093|6.926|6.66|6.021"/>
  <p:tag name="ISPRING_SLIDE_ID_2" val="{F9831415-5F45-47EF-B715-76F937A10229}"/>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GỮ LIỆU 2 :"/>
  <p:tag name="ISPRING_SLIDE_INDENT_LEVEL" val="0"/>
  <p:tag name="ISPRING_PRESENTER_ID" val="{9EA7176B-50FD-4F78-BC1F-84C3E143C0C1}"/>
  <p:tag name="GENSWF_ADVANCE_TIME" val="101.361"/>
  <p:tag name="TIMING" val="|1.919|3.555|1.685|8.002|2.53|5.444|10.255|1.96"/>
  <p:tag name="ISPRING_SLIDE_ID_2" val="{0CF7581B-2EBC-4265-9D70-AD80F6BBA01A}"/>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ĐÁP ÁN NGỮ LIỆU 2"/>
  <p:tag name="ISPRING_SLIDE_INDENT_LEVEL" val="0"/>
  <p:tag name="ISPRING_PRESENTER_ID" val="{9EA7176B-50FD-4F78-BC1F-84C3E143C0C1}"/>
  <p:tag name="GENSWF_ADVANCE_TIME" val="40.451"/>
  <p:tag name="TIMING" val="|6.102|5.942|6.523|9.811|5.443"/>
  <p:tag name="ISPRING_SLIDE_ID_2" val="{3AF8AD06-AF5F-4562-B42A-9825E2A07564}"/>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ẾT LUẬN"/>
  <p:tag name="ISPRING_SLIDE_INDENT_LEVEL" val="0"/>
  <p:tag name="ISPRING_PRESENTER_ID" val="{9EA7176B-50FD-4F78-BC1F-84C3E143C0C1}"/>
  <p:tag name="GENSWF_ADVANCE_TIME" val="67.649"/>
  <p:tag name="TIMING" val="|11.242|11.132|9.533"/>
  <p:tag name="ISPRING_SLIDE_ID_2" val="{701E6C2B-4D59-488E-9FEA-FD47F74F7C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2518</TotalTime>
  <Words>1357</Words>
  <Application>Microsoft Office PowerPoint</Application>
  <PresentationFormat>On-screen Show (4:3)</PresentationFormat>
  <Paragraphs>232</Paragraphs>
  <Slides>18</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.VnArabia</vt:lpstr>
      <vt:lpstr>.VnHelvetIns</vt:lpstr>
      <vt:lpstr>.VnHelvetInsH</vt:lpstr>
      <vt:lpstr>.VnVogueH</vt:lpstr>
      <vt:lpstr>Arial</vt:lpstr>
      <vt:lpstr>Arial </vt:lpstr>
      <vt:lpstr>Calibri</vt:lpstr>
      <vt:lpstr>Segoe UI</vt:lpstr>
      <vt:lpstr>Symbol</vt:lpstr>
      <vt:lpstr>Times New Roman</vt:lpstr>
      <vt:lpstr>VNI-Times</vt:lpstr>
      <vt:lpstr>Office Theme</vt:lpstr>
      <vt:lpstr>PowerPoint Presentation</vt:lpstr>
      <vt:lpstr>TIẾT 91  -    HÀNH ĐỘNG NÓI </vt:lpstr>
      <vt:lpstr>CHỦ ĐỀ 25 :  HOẠT ĐỘNG GIAO TIẾP TIẾT 1: HÀNH ĐỘNG NÓI </vt:lpstr>
      <vt:lpstr>CHỦ ĐỀ 25 :  HOẠT ĐỘNG GIAO TIẾP TIẾT 1: HÀNH ĐỘNG NÓI </vt:lpstr>
      <vt:lpstr>PowerPoint Presentation</vt:lpstr>
      <vt:lpstr>PowerPoint Presentation</vt:lpstr>
      <vt:lpstr>CHỦ ĐỀ 25 :  HOẠT ĐỘNG GIAO TIẾP TIẾT 1: HÀNH ĐỘNG NÓI </vt:lpstr>
      <vt:lpstr>PowerPoint Presentation</vt:lpstr>
      <vt:lpstr>CHỦ ĐỀ 25 :  HOẠT ĐỘNG GIAO TIẾP TIẾT 1: HÀNH ĐỘNG NÓI </vt:lpstr>
      <vt:lpstr>PowerPoint Presentation</vt:lpstr>
      <vt:lpstr>CHỦ ĐỀ 25 :  HOẠT ĐỘNG GIAO TIẾP TIẾT 1: HÀNH ĐỘNG NÓI </vt:lpstr>
      <vt:lpstr>PowerPoint Presentation</vt:lpstr>
      <vt:lpstr>PowerPoint Presentation</vt:lpstr>
      <vt:lpstr>PowerPoint Presentation</vt:lpstr>
      <vt:lpstr>PowerPoint Presentation</vt:lpstr>
      <vt:lpstr>PowerPoint Presentation</vt:lpstr>
      <vt:lpstr>PowerPoint Presentation</vt:lpstr>
      <vt:lpstr>Höôùng daãn hoïc sinh töï hoïc ôû nhaø: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TIENG VIET 8 Bai 23 Hanh dong noi</dc:title>
  <dc:creator>PC</dc:creator>
  <cp:lastModifiedBy>AutoBVT</cp:lastModifiedBy>
  <cp:revision>301</cp:revision>
  <dcterms:created xsi:type="dcterms:W3CDTF">2017-12-05T03:07:10Z</dcterms:created>
  <dcterms:modified xsi:type="dcterms:W3CDTF">2020-04-08T08:23:06Z</dcterms:modified>
</cp:coreProperties>
</file>