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autoCompressPictures="0">
  <p:sldMasterIdLst>
    <p:sldMasterId id="2147483705" r:id="rId4"/>
  </p:sldMasterIdLst>
  <p:notesMasterIdLst>
    <p:notesMasterId r:id="rId31"/>
  </p:notesMasterIdLst>
  <p:sldIdLst>
    <p:sldId id="365" r:id="rId5"/>
    <p:sldId id="494" r:id="rId6"/>
    <p:sldId id="496" r:id="rId7"/>
    <p:sldId id="495" r:id="rId8"/>
    <p:sldId id="519" r:id="rId9"/>
    <p:sldId id="497" r:id="rId10"/>
    <p:sldId id="499" r:id="rId11"/>
    <p:sldId id="500" r:id="rId12"/>
    <p:sldId id="498" r:id="rId13"/>
    <p:sldId id="501" r:id="rId14"/>
    <p:sldId id="521" r:id="rId15"/>
    <p:sldId id="504" r:id="rId16"/>
    <p:sldId id="505" r:id="rId17"/>
    <p:sldId id="506" r:id="rId18"/>
    <p:sldId id="507" r:id="rId19"/>
    <p:sldId id="508" r:id="rId20"/>
    <p:sldId id="510" r:id="rId21"/>
    <p:sldId id="511" r:id="rId22"/>
    <p:sldId id="512" r:id="rId23"/>
    <p:sldId id="513" r:id="rId24"/>
    <p:sldId id="514" r:id="rId25"/>
    <p:sldId id="515" r:id="rId26"/>
    <p:sldId id="517" r:id="rId27"/>
    <p:sldId id="520" r:id="rId28"/>
    <p:sldId id="518" r:id="rId29"/>
    <p:sldId id="385" r:id="rId30"/>
  </p:sldIdLst>
  <p:sldSz cx="9144000" cy="6858000" type="screen4x3"/>
  <p:notesSz cx="6858000" cy="9144000"/>
  <p:embeddedFontLst>
    <p:embeddedFont>
      <p:font typeface="Calibri" panose="020F0502020204030204" pitchFamily="34" charset="0"/>
      <p:regular r:id="rId32"/>
      <p:bold r:id="rId33"/>
      <p:italic r:id="rId34"/>
      <p:boldItalic r:id="rId35"/>
    </p:embeddedFont>
    <p:embeddedFont>
      <p:font typeface="UTM Swiss Condensed" panose="02000500000000000000" pitchFamily="2" charset="0"/>
      <p:regular r:id="rId36"/>
      <p:bold r:id="rId37"/>
    </p:embeddedFont>
    <p:embeddedFont>
      <p:font typeface="UTM Swiss 721 Black Condensed" panose="02000500000000000000" pitchFamily="2" charset="0"/>
      <p:regular r:id="rId38"/>
    </p:embeddedFont>
    <p:embeddedFont>
      <p:font typeface="Trebuchet MS" panose="020B0603020202020204" pitchFamily="34" charset="0"/>
      <p:regular r:id="rId39"/>
      <p:bold r:id="rId40"/>
      <p:italic r:id="rId41"/>
      <p:boldItalic r:id="rId4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FF66"/>
    <a:srgbClr val="800000"/>
    <a:srgbClr val="700000"/>
    <a:srgbClr val="133E57"/>
    <a:srgbClr val="184259"/>
    <a:srgbClr val="9C4E4E"/>
    <a:srgbClr val="5E2001"/>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01" autoAdjust="0"/>
    <p:restoredTop sz="96843" autoAdjust="0"/>
  </p:normalViewPr>
  <p:slideViewPr>
    <p:cSldViewPr snapToGrid="0">
      <p:cViewPr varScale="1">
        <p:scale>
          <a:sx n="77" d="100"/>
          <a:sy n="77" d="100"/>
        </p:scale>
        <p:origin x="1344" y="54"/>
      </p:cViewPr>
      <p:guideLst>
        <p:guide orient="horz" pos="2160"/>
        <p:guide pos="2880"/>
      </p:guideLst>
    </p:cSldViewPr>
  </p:slideViewPr>
  <p:outlineViewPr>
    <p:cViewPr>
      <p:scale>
        <a:sx n="33" d="100"/>
        <a:sy n="33" d="100"/>
      </p:scale>
      <p:origin x="0" y="-106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8.fntdata"/><Relationship Id="rId21" Type="http://schemas.openxmlformats.org/officeDocument/2006/relationships/slide" Target="slides/slide17.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5.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4.fntdata"/><Relationship Id="rId43"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BFBC33-A22E-4BCC-A97D-46F2B4704F7D}" type="datetimeFigureOut">
              <a:rPr lang="en-US" smtClean="0"/>
              <a:pPr/>
              <a:t>13/08/2021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A3D23E-7155-40A0-B098-C2298FE2CBB7}" type="slidenum">
              <a:rPr lang="en-US" smtClean="0"/>
              <a:pPr/>
              <a:t>‹#›</a:t>
            </a:fld>
            <a:endParaRPr lang="en-US"/>
          </a:p>
        </p:txBody>
      </p:sp>
    </p:spTree>
    <p:extLst>
      <p:ext uri="{BB962C8B-B14F-4D97-AF65-F5344CB8AC3E}">
        <p14:creationId xmlns:p14="http://schemas.microsoft.com/office/powerpoint/2010/main" val="1809876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A3D23E-7155-40A0-B098-C2298FE2CBB7}" type="slidenum">
              <a:rPr lang="en-US" smtClean="0"/>
              <a:pPr/>
              <a:t>1</a:t>
            </a:fld>
            <a:endParaRPr lang="en-US"/>
          </a:p>
        </p:txBody>
      </p:sp>
    </p:spTree>
    <p:extLst>
      <p:ext uri="{BB962C8B-B14F-4D97-AF65-F5344CB8AC3E}">
        <p14:creationId xmlns:p14="http://schemas.microsoft.com/office/powerpoint/2010/main" val="477713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A3D23E-7155-40A0-B098-C2298FE2CBB7}" type="slidenum">
              <a:rPr lang="en-US" smtClean="0"/>
              <a:pPr/>
              <a:t>26</a:t>
            </a:fld>
            <a:endParaRPr lang="en-US"/>
          </a:p>
        </p:txBody>
      </p:sp>
    </p:spTree>
    <p:extLst>
      <p:ext uri="{BB962C8B-B14F-4D97-AF65-F5344CB8AC3E}">
        <p14:creationId xmlns:p14="http://schemas.microsoft.com/office/powerpoint/2010/main" val="4195002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37366" y="2463960"/>
            <a:ext cx="6069268" cy="1373070"/>
          </a:xfrm>
        </p:spPr>
        <p:txBody>
          <a:bodyPr anchor="b">
            <a:noAutofit/>
          </a:bodyPr>
          <a:lstStyle>
            <a:lvl1pPr algn="r">
              <a:defRPr sz="4800"/>
            </a:lvl1pPr>
          </a:lstStyle>
          <a:p>
            <a:r>
              <a:rPr lang="en-US" dirty="0"/>
              <a:t>Click to edit Master title style</a:t>
            </a:r>
          </a:p>
        </p:txBody>
      </p:sp>
      <p:sp>
        <p:nvSpPr>
          <p:cNvPr id="3" name="Subtitle 2"/>
          <p:cNvSpPr>
            <a:spLocks noGrp="1"/>
          </p:cNvSpPr>
          <p:nvPr>
            <p:ph type="subTitle" idx="1"/>
          </p:nvPr>
        </p:nvSpPr>
        <p:spPr>
          <a:xfrm>
            <a:off x="1498533" y="4327765"/>
            <a:ext cx="6108101"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4555655" y="5936188"/>
            <a:ext cx="2057400" cy="365125"/>
          </a:xfrm>
        </p:spPr>
        <p:txBody>
          <a:bodyPr/>
          <a:lstStyle/>
          <a:p>
            <a:fld id="{984B7D2A-0DF8-424B-9572-B79AEBB2D9DC}" type="datetimeFigureOut">
              <a:rPr lang="en-US" noProof="0" smtClean="0"/>
              <a:pPr/>
              <a:t>13/08/2021</a:t>
            </a:fld>
            <a:endParaRPr lang="en-US" noProof="0"/>
          </a:p>
        </p:txBody>
      </p:sp>
      <p:sp>
        <p:nvSpPr>
          <p:cNvPr id="5" name="Footer Placeholder 4"/>
          <p:cNvSpPr>
            <a:spLocks noGrp="1"/>
          </p:cNvSpPr>
          <p:nvPr>
            <p:ph type="ftr" sz="quarter" idx="11"/>
          </p:nvPr>
        </p:nvSpPr>
        <p:spPr>
          <a:xfrm>
            <a:off x="533401" y="5936189"/>
            <a:ext cx="4021666" cy="365125"/>
          </a:xfrm>
        </p:spPr>
        <p:txBody>
          <a:bodyPr/>
          <a:lstStyle/>
          <a:p>
            <a:r>
              <a:rPr lang="en-US" noProof="0"/>
              <a:t>Add a Footer</a:t>
            </a:r>
          </a:p>
        </p:txBody>
      </p:sp>
    </p:spTree>
    <p:extLst>
      <p:ext uri="{BB962C8B-B14F-4D97-AF65-F5344CB8AC3E}">
        <p14:creationId xmlns:p14="http://schemas.microsoft.com/office/powerpoint/2010/main" val="3019771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20" name="Group 19"/>
          <p:cNvGrpSpPr/>
          <p:nvPr/>
        </p:nvGrpSpPr>
        <p:grpSpPr>
          <a:xfrm>
            <a:off x="0" y="45720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3" y="4711617"/>
            <a:ext cx="6894770" cy="544482"/>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31639" y="609598"/>
            <a:ext cx="6896534"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33401" y="5256098"/>
            <a:ext cx="6894772" cy="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84B7D2A-0DF8-424B-9572-B79AEBB2D9DC}" type="datetimeFigureOut">
              <a:rPr lang="en-US" noProof="0" smtClean="0"/>
              <a:pPr/>
              <a:t>13/08/2021</a:t>
            </a:fld>
            <a:endParaRPr lang="en-US" noProof="0"/>
          </a:p>
        </p:txBody>
      </p:sp>
      <p:sp>
        <p:nvSpPr>
          <p:cNvPr id="6" name="Footer Placeholder 5"/>
          <p:cNvSpPr>
            <a:spLocks noGrp="1"/>
          </p:cNvSpPr>
          <p:nvPr>
            <p:ph type="ftr" sz="quarter" idx="11"/>
          </p:nvPr>
        </p:nvSpPr>
        <p:spPr/>
        <p:txBody>
          <a:bodyPr/>
          <a:lstStyle/>
          <a:p>
            <a:r>
              <a:rPr lang="en-US" noProof="0"/>
              <a:t>Add a Footer</a:t>
            </a:r>
          </a:p>
        </p:txBody>
      </p:sp>
      <p:sp>
        <p:nvSpPr>
          <p:cNvPr id="7" name="Slide Number Placeholder 6"/>
          <p:cNvSpPr>
            <a:spLocks noGrp="1"/>
          </p:cNvSpPr>
          <p:nvPr>
            <p:ph type="sldNum" sz="quarter" idx="12"/>
          </p:nvPr>
        </p:nvSpPr>
        <p:spPr>
          <a:xfrm>
            <a:off x="7856438" y="4711310"/>
            <a:ext cx="1149836" cy="1090789"/>
          </a:xfrm>
        </p:spPr>
        <p:txBody>
          <a:bodyPr/>
          <a:lstStyle/>
          <a:p>
            <a:fld id="{5D99DD2A-B520-4620-9B43-64B657BA2D42}" type="slidenum">
              <a:rPr lang="en-US" noProof="0" smtClean="0"/>
              <a:pPr/>
              <a:t>‹#›</a:t>
            </a:fld>
            <a:endParaRPr lang="en-US" noProof="0"/>
          </a:p>
        </p:txBody>
      </p:sp>
    </p:spTree>
    <p:extLst>
      <p:ext uri="{BB962C8B-B14F-4D97-AF65-F5344CB8AC3E}">
        <p14:creationId xmlns:p14="http://schemas.microsoft.com/office/powerpoint/2010/main" val="3900738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21" name="Group 20"/>
          <p:cNvGrpSpPr/>
          <p:nvPr/>
        </p:nvGrpSpPr>
        <p:grpSpPr>
          <a:xfrm>
            <a:off x="0" y="4572000"/>
            <a:ext cx="9161969" cy="1677035"/>
            <a:chOff x="0" y="2895600"/>
            <a:chExt cx="9161969" cy="1677035"/>
          </a:xfrm>
        </p:grpSpPr>
        <p:pic>
          <p:nvPicPr>
            <p:cNvPr id="22" name="Picture 21"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3" name="Picture 22"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4" name="Rectangle 23"/>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24255" y="609597"/>
            <a:ext cx="6896534"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531638" y="4710340"/>
            <a:ext cx="6889151" cy="1101764"/>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84B7D2A-0DF8-424B-9572-B79AEBB2D9DC}" type="datetimeFigureOut">
              <a:rPr lang="en-US" noProof="0" smtClean="0"/>
              <a:pPr/>
              <a:t>13/08/2021</a:t>
            </a:fld>
            <a:endParaRPr lang="en-US" noProof="0"/>
          </a:p>
        </p:txBody>
      </p:sp>
      <p:sp>
        <p:nvSpPr>
          <p:cNvPr id="6" name="Footer Placeholder 5"/>
          <p:cNvSpPr>
            <a:spLocks noGrp="1"/>
          </p:cNvSpPr>
          <p:nvPr>
            <p:ph type="ftr" sz="quarter" idx="11"/>
          </p:nvPr>
        </p:nvSpPr>
        <p:spPr/>
        <p:txBody>
          <a:bodyPr/>
          <a:lstStyle/>
          <a:p>
            <a:r>
              <a:rPr lang="en-US" noProof="0"/>
              <a:t>Add a Footer</a:t>
            </a:r>
          </a:p>
        </p:txBody>
      </p:sp>
      <p:sp>
        <p:nvSpPr>
          <p:cNvPr id="7" name="Slide Number Placeholder 6"/>
          <p:cNvSpPr>
            <a:spLocks noGrp="1"/>
          </p:cNvSpPr>
          <p:nvPr>
            <p:ph type="sldNum" sz="quarter" idx="12"/>
          </p:nvPr>
        </p:nvSpPr>
        <p:spPr>
          <a:xfrm>
            <a:off x="7856438" y="4711616"/>
            <a:ext cx="1149836" cy="1090789"/>
          </a:xfrm>
        </p:spPr>
        <p:txBody>
          <a:bodyPr/>
          <a:lstStyle/>
          <a:p>
            <a:fld id="{5D99DD2A-B520-4620-9B43-64B657BA2D42}" type="slidenum">
              <a:rPr lang="en-US" noProof="0" smtClean="0"/>
              <a:pPr/>
              <a:t>‹#›</a:t>
            </a:fld>
            <a:endParaRPr lang="en-US" noProof="0"/>
          </a:p>
        </p:txBody>
      </p:sp>
    </p:spTree>
    <p:extLst>
      <p:ext uri="{BB962C8B-B14F-4D97-AF65-F5344CB8AC3E}">
        <p14:creationId xmlns:p14="http://schemas.microsoft.com/office/powerpoint/2010/main" val="12688188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29" name="Group 28"/>
          <p:cNvGrpSpPr/>
          <p:nvPr/>
        </p:nvGrpSpPr>
        <p:grpSpPr>
          <a:xfrm>
            <a:off x="0" y="4572000"/>
            <a:ext cx="9161969" cy="1677035"/>
            <a:chOff x="0" y="2895600"/>
            <a:chExt cx="9161969" cy="1677035"/>
          </a:xfrm>
        </p:grpSpPr>
        <p:pic>
          <p:nvPicPr>
            <p:cNvPr id="30" name="Picture 29"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1" name="Picture 30"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2" name="Rectangle 31"/>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67921" y="616983"/>
            <a:ext cx="642514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89438" y="3660763"/>
            <a:ext cx="5987731"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531638" y="4710340"/>
            <a:ext cx="6903919" cy="1101764"/>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84B7D2A-0DF8-424B-9572-B79AEBB2D9DC}" type="datetimeFigureOut">
              <a:rPr lang="en-US" noProof="0" smtClean="0"/>
              <a:pPr/>
              <a:t>13/08/2021</a:t>
            </a:fld>
            <a:endParaRPr lang="en-US" noProof="0"/>
          </a:p>
        </p:txBody>
      </p:sp>
      <p:sp>
        <p:nvSpPr>
          <p:cNvPr id="6" name="Footer Placeholder 5"/>
          <p:cNvSpPr>
            <a:spLocks noGrp="1"/>
          </p:cNvSpPr>
          <p:nvPr>
            <p:ph type="ftr" sz="quarter" idx="11"/>
          </p:nvPr>
        </p:nvSpPr>
        <p:spPr/>
        <p:txBody>
          <a:bodyPr/>
          <a:lstStyle/>
          <a:p>
            <a:r>
              <a:rPr lang="en-US" noProof="0"/>
              <a:t>Add a Footer</a:t>
            </a:r>
          </a:p>
        </p:txBody>
      </p:sp>
      <p:sp>
        <p:nvSpPr>
          <p:cNvPr id="7" name="Slide Number Placeholder 6"/>
          <p:cNvSpPr>
            <a:spLocks noGrp="1"/>
          </p:cNvSpPr>
          <p:nvPr>
            <p:ph type="sldNum" sz="quarter" idx="12"/>
          </p:nvPr>
        </p:nvSpPr>
        <p:spPr>
          <a:xfrm>
            <a:off x="7856438" y="4709926"/>
            <a:ext cx="1149836" cy="1090789"/>
          </a:xfrm>
        </p:spPr>
        <p:txBody>
          <a:bodyPr/>
          <a:lstStyle/>
          <a:p>
            <a:fld id="{5D99DD2A-B520-4620-9B43-64B657BA2D42}" type="slidenum">
              <a:rPr lang="en-US" noProof="0" smtClean="0"/>
              <a:pPr/>
              <a:t>‹#›</a:t>
            </a:fld>
            <a:endParaRPr lang="en-US" noProof="0"/>
          </a:p>
        </p:txBody>
      </p:sp>
      <p:sp>
        <p:nvSpPr>
          <p:cNvPr id="27" name="TextBox 26"/>
          <p:cNvSpPr txBox="1"/>
          <p:nvPr/>
        </p:nvSpPr>
        <p:spPr>
          <a:xfrm>
            <a:off x="270932" y="748116"/>
            <a:ext cx="5334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28" name="TextBox 27"/>
          <p:cNvSpPr txBox="1"/>
          <p:nvPr/>
        </p:nvSpPr>
        <p:spPr>
          <a:xfrm>
            <a:off x="6967191" y="2998573"/>
            <a:ext cx="457200" cy="584777"/>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4977316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22" name="Group 21"/>
          <p:cNvGrpSpPr/>
          <p:nvPr/>
        </p:nvGrpSpPr>
        <p:grpSpPr>
          <a:xfrm>
            <a:off x="0" y="4572000"/>
            <a:ext cx="9161969" cy="1677035"/>
            <a:chOff x="0" y="2895600"/>
            <a:chExt cx="9161969" cy="1677035"/>
          </a:xfrm>
        </p:grpSpPr>
        <p:pic>
          <p:nvPicPr>
            <p:cNvPr id="23" name="Picture 22"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4" name="Picture 23"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5" name="Rectangle 24"/>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8" y="4710340"/>
            <a:ext cx="6896534" cy="589812"/>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531639" y="5300150"/>
            <a:ext cx="6896534" cy="51195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84B7D2A-0DF8-424B-9572-B79AEBB2D9DC}" type="datetimeFigureOut">
              <a:rPr lang="en-US" noProof="0" smtClean="0"/>
              <a:pPr/>
              <a:t>13/08/2021</a:t>
            </a:fld>
            <a:endParaRPr lang="en-US" noProof="0"/>
          </a:p>
        </p:txBody>
      </p:sp>
      <p:sp>
        <p:nvSpPr>
          <p:cNvPr id="6" name="Footer Placeholder 5"/>
          <p:cNvSpPr>
            <a:spLocks noGrp="1"/>
          </p:cNvSpPr>
          <p:nvPr>
            <p:ph type="ftr" sz="quarter" idx="11"/>
          </p:nvPr>
        </p:nvSpPr>
        <p:spPr/>
        <p:txBody>
          <a:bodyPr/>
          <a:lstStyle/>
          <a:p>
            <a:r>
              <a:rPr lang="en-US" noProof="0"/>
              <a:t>Add a Footer</a:t>
            </a:r>
          </a:p>
        </p:txBody>
      </p:sp>
      <p:sp>
        <p:nvSpPr>
          <p:cNvPr id="7" name="Slide Number Placeholder 6"/>
          <p:cNvSpPr>
            <a:spLocks noGrp="1"/>
          </p:cNvSpPr>
          <p:nvPr>
            <p:ph type="sldNum" sz="quarter" idx="12"/>
          </p:nvPr>
        </p:nvSpPr>
        <p:spPr>
          <a:xfrm>
            <a:off x="7856438" y="4709926"/>
            <a:ext cx="1149836" cy="1090789"/>
          </a:xfrm>
        </p:spPr>
        <p:txBody>
          <a:bodyPr/>
          <a:lstStyle/>
          <a:p>
            <a:fld id="{5D99DD2A-B520-4620-9B43-64B657BA2D42}" type="slidenum">
              <a:rPr lang="en-US" noProof="0" smtClean="0"/>
              <a:pPr/>
              <a:t>‹#›</a:t>
            </a:fld>
            <a:endParaRPr lang="en-US" noProof="0"/>
          </a:p>
        </p:txBody>
      </p:sp>
    </p:spTree>
    <p:extLst>
      <p:ext uri="{BB962C8B-B14F-4D97-AF65-F5344CB8AC3E}">
        <p14:creationId xmlns:p14="http://schemas.microsoft.com/office/powerpoint/2010/main" val="26736088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grpSp>
        <p:nvGrpSpPr>
          <p:cNvPr id="23" name="Group 22"/>
          <p:cNvGrpSpPr/>
          <p:nvPr/>
        </p:nvGrpSpPr>
        <p:grpSpPr>
          <a:xfrm>
            <a:off x="0" y="6096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5" name="Title 1"/>
          <p:cNvSpPr>
            <a:spLocks noGrp="1"/>
          </p:cNvSpPr>
          <p:nvPr>
            <p:ph type="title"/>
          </p:nvPr>
        </p:nvSpPr>
        <p:spPr>
          <a:xfrm>
            <a:off x="531639" y="753228"/>
            <a:ext cx="6896534"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532629" y="2329489"/>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539777" y="3015290"/>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2878413"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2879710" y="3007906"/>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226136"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233520" y="3007905"/>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984B7D2A-0DF8-424B-9572-B79AEBB2D9DC}" type="datetimeFigureOut">
              <a:rPr lang="en-US" noProof="0" smtClean="0"/>
              <a:pPr/>
              <a:t>13/08/2021</a:t>
            </a:fld>
            <a:endParaRPr lang="en-US" noProof="0"/>
          </a:p>
        </p:txBody>
      </p:sp>
      <p:sp>
        <p:nvSpPr>
          <p:cNvPr id="4" name="Footer Placeholder 3"/>
          <p:cNvSpPr>
            <a:spLocks noGrp="1"/>
          </p:cNvSpPr>
          <p:nvPr>
            <p:ph type="ftr" sz="quarter" idx="11"/>
          </p:nvPr>
        </p:nvSpPr>
        <p:spPr/>
        <p:txBody>
          <a:bodyPr/>
          <a:lstStyle/>
          <a:p>
            <a:r>
              <a:rPr lang="en-US" noProof="0"/>
              <a:t>Add a Footer</a:t>
            </a:r>
          </a:p>
        </p:txBody>
      </p:sp>
      <p:sp>
        <p:nvSpPr>
          <p:cNvPr id="5" name="Slide Number Placeholder 4"/>
          <p:cNvSpPr>
            <a:spLocks noGrp="1"/>
          </p:cNvSpPr>
          <p:nvPr>
            <p:ph type="sldNum" sz="quarter" idx="12"/>
          </p:nvPr>
        </p:nvSpPr>
        <p:spPr/>
        <p:txBody>
          <a:bodyPr/>
          <a:lstStyle/>
          <a:p>
            <a:fld id="{5D99DD2A-B520-4620-9B43-64B657BA2D42}" type="slidenum">
              <a:rPr lang="en-US" noProof="0" smtClean="0"/>
              <a:pPr/>
              <a:t>‹#›</a:t>
            </a:fld>
            <a:endParaRPr lang="en-US" noProof="0"/>
          </a:p>
        </p:txBody>
      </p:sp>
    </p:spTree>
    <p:extLst>
      <p:ext uri="{BB962C8B-B14F-4D97-AF65-F5344CB8AC3E}">
        <p14:creationId xmlns:p14="http://schemas.microsoft.com/office/powerpoint/2010/main" val="19008786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grpSp>
        <p:nvGrpSpPr>
          <p:cNvPr id="34" name="Group 33"/>
          <p:cNvGrpSpPr/>
          <p:nvPr/>
        </p:nvGrpSpPr>
        <p:grpSpPr>
          <a:xfrm>
            <a:off x="0" y="609600"/>
            <a:ext cx="9161969" cy="1677035"/>
            <a:chOff x="0" y="2895600"/>
            <a:chExt cx="9161969" cy="1677035"/>
          </a:xfrm>
        </p:grpSpPr>
        <p:pic>
          <p:nvPicPr>
            <p:cNvPr id="35" name="Picture 34"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6" name="Picture 35"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7" name="Rectangle 36"/>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0" name="Title 1"/>
          <p:cNvSpPr>
            <a:spLocks noGrp="1"/>
          </p:cNvSpPr>
          <p:nvPr>
            <p:ph type="title"/>
          </p:nvPr>
        </p:nvSpPr>
        <p:spPr>
          <a:xfrm>
            <a:off x="531639" y="753228"/>
            <a:ext cx="6896534"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32391" y="4297503"/>
            <a:ext cx="2192257"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532391" y="2336873"/>
            <a:ext cx="219225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32391" y="4873765"/>
            <a:ext cx="219225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2870497" y="4297503"/>
            <a:ext cx="221507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2870497" y="2336873"/>
            <a:ext cx="221507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2869483" y="4873764"/>
            <a:ext cx="2218004"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231028" y="4297503"/>
            <a:ext cx="2194333"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5231027" y="2336873"/>
            <a:ext cx="219433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230934" y="4873762"/>
            <a:ext cx="2197239"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984B7D2A-0DF8-424B-9572-B79AEBB2D9DC}" type="datetimeFigureOut">
              <a:rPr lang="en-US" noProof="0" smtClean="0"/>
              <a:pPr/>
              <a:t>13/08/2021</a:t>
            </a:fld>
            <a:endParaRPr lang="en-US" noProof="0"/>
          </a:p>
        </p:txBody>
      </p:sp>
      <p:sp>
        <p:nvSpPr>
          <p:cNvPr id="4" name="Footer Placeholder 3"/>
          <p:cNvSpPr>
            <a:spLocks noGrp="1"/>
          </p:cNvSpPr>
          <p:nvPr>
            <p:ph type="ftr" sz="quarter" idx="11"/>
          </p:nvPr>
        </p:nvSpPr>
        <p:spPr/>
        <p:txBody>
          <a:bodyPr/>
          <a:lstStyle/>
          <a:p>
            <a:r>
              <a:rPr lang="en-US" noProof="0"/>
              <a:t>Add a Footer</a:t>
            </a:r>
          </a:p>
        </p:txBody>
      </p:sp>
      <p:sp>
        <p:nvSpPr>
          <p:cNvPr id="5" name="Slide Number Placeholder 4"/>
          <p:cNvSpPr>
            <a:spLocks noGrp="1"/>
          </p:cNvSpPr>
          <p:nvPr>
            <p:ph type="sldNum" sz="quarter" idx="12"/>
          </p:nvPr>
        </p:nvSpPr>
        <p:spPr/>
        <p:txBody>
          <a:bodyPr/>
          <a:lstStyle/>
          <a:p>
            <a:fld id="{5D99DD2A-B520-4620-9B43-64B657BA2D42}" type="slidenum">
              <a:rPr lang="en-US" noProof="0" smtClean="0"/>
              <a:pPr/>
              <a:t>‹#›</a:t>
            </a:fld>
            <a:endParaRPr lang="en-US" noProof="0"/>
          </a:p>
        </p:txBody>
      </p:sp>
    </p:spTree>
    <p:extLst>
      <p:ext uri="{BB962C8B-B14F-4D97-AF65-F5344CB8AC3E}">
        <p14:creationId xmlns:p14="http://schemas.microsoft.com/office/powerpoint/2010/main" val="25702057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6" name="Group 15"/>
          <p:cNvGrpSpPr/>
          <p:nvPr/>
        </p:nvGrpSpPr>
        <p:grpSpPr>
          <a:xfrm>
            <a:off x="0" y="609600"/>
            <a:ext cx="9161969" cy="1677035"/>
            <a:chOff x="0" y="2895600"/>
            <a:chExt cx="9161969" cy="1677035"/>
          </a:xfrm>
        </p:grpSpPr>
        <p:pic>
          <p:nvPicPr>
            <p:cNvPr id="17" name="Picture 16"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8" name="Picture 17"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9" name="Rectangle 18"/>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4B7D2A-0DF8-424B-9572-B79AEBB2D9DC}" type="datetimeFigureOut">
              <a:rPr lang="en-US" noProof="0" smtClean="0"/>
              <a:pPr/>
              <a:t>13/08/2021</a:t>
            </a:fld>
            <a:endParaRPr lang="en-US" noProof="0"/>
          </a:p>
        </p:txBody>
      </p:sp>
      <p:sp>
        <p:nvSpPr>
          <p:cNvPr id="5" name="Footer Placeholder 4"/>
          <p:cNvSpPr>
            <a:spLocks noGrp="1"/>
          </p:cNvSpPr>
          <p:nvPr>
            <p:ph type="ftr" sz="quarter" idx="11"/>
          </p:nvPr>
        </p:nvSpPr>
        <p:spPr/>
        <p:txBody>
          <a:bodyPr/>
          <a:lstStyle/>
          <a:p>
            <a:r>
              <a:rPr lang="en-US" noProof="0"/>
              <a:t>Add a Footer</a:t>
            </a:r>
          </a:p>
        </p:txBody>
      </p:sp>
      <p:sp>
        <p:nvSpPr>
          <p:cNvPr id="6" name="Slide Number Placeholder 5"/>
          <p:cNvSpPr>
            <a:spLocks noGrp="1"/>
          </p:cNvSpPr>
          <p:nvPr>
            <p:ph type="sldNum" sz="quarter" idx="12"/>
          </p:nvPr>
        </p:nvSpPr>
        <p:spPr/>
        <p:txBody>
          <a:bodyPr/>
          <a:lstStyle/>
          <a:p>
            <a:fld id="{5D99DD2A-B520-4620-9B43-64B657BA2D42}" type="slidenum">
              <a:rPr lang="en-US" noProof="0" smtClean="0"/>
              <a:pPr/>
              <a:t>‹#›</a:t>
            </a:fld>
            <a:endParaRPr lang="en-US" noProof="0"/>
          </a:p>
        </p:txBody>
      </p:sp>
    </p:spTree>
    <p:extLst>
      <p:ext uri="{BB962C8B-B14F-4D97-AF65-F5344CB8AC3E}">
        <p14:creationId xmlns:p14="http://schemas.microsoft.com/office/powerpoint/2010/main" val="12141800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4" name="Group 13"/>
          <p:cNvGrpSpPr/>
          <p:nvPr/>
        </p:nvGrpSpPr>
        <p:grpSpPr>
          <a:xfrm rot="5400000">
            <a:off x="4575305" y="2747178"/>
            <a:ext cx="6862555" cy="1368199"/>
            <a:chOff x="2281445" y="609600"/>
            <a:chExt cx="6862555" cy="1368199"/>
          </a:xfrm>
        </p:grpSpPr>
        <p:sp>
          <p:nvSpPr>
            <p:cNvPr id="12" name="Rectangle 11"/>
            <p:cNvSpPr/>
            <p:nvPr/>
          </p:nvSpPr>
          <p:spPr bwMode="ltGray">
            <a:xfrm>
              <a:off x="2281445" y="609601"/>
              <a:ext cx="528569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464798" y="609597"/>
            <a:ext cx="1069602" cy="446193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0241" y="609598"/>
            <a:ext cx="6576359"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029144" y="5936188"/>
            <a:ext cx="2057400" cy="365125"/>
          </a:xfrm>
        </p:spPr>
        <p:txBody>
          <a:bodyPr/>
          <a:lstStyle/>
          <a:p>
            <a:fld id="{984B7D2A-0DF8-424B-9572-B79AEBB2D9DC}" type="datetimeFigureOut">
              <a:rPr lang="en-US" noProof="0" smtClean="0"/>
              <a:pPr/>
              <a:t>13/08/2021</a:t>
            </a:fld>
            <a:endParaRPr lang="en-US" noProof="0"/>
          </a:p>
        </p:txBody>
      </p:sp>
      <p:sp>
        <p:nvSpPr>
          <p:cNvPr id="5" name="Footer Placeholder 4"/>
          <p:cNvSpPr>
            <a:spLocks noGrp="1"/>
          </p:cNvSpPr>
          <p:nvPr>
            <p:ph type="ftr" sz="quarter" idx="11"/>
          </p:nvPr>
        </p:nvSpPr>
        <p:spPr>
          <a:xfrm>
            <a:off x="510241" y="5936189"/>
            <a:ext cx="4518959" cy="365125"/>
          </a:xfrm>
        </p:spPr>
        <p:txBody>
          <a:bodyPr/>
          <a:lstStyle/>
          <a:p>
            <a:r>
              <a:rPr lang="en-US" noProof="0"/>
              <a:t>Add a Footer</a:t>
            </a:r>
          </a:p>
        </p:txBody>
      </p:sp>
      <p:sp>
        <p:nvSpPr>
          <p:cNvPr id="6" name="Slide Number Placeholder 5"/>
          <p:cNvSpPr>
            <a:spLocks noGrp="1"/>
          </p:cNvSpPr>
          <p:nvPr>
            <p:ph type="sldNum" sz="quarter" idx="12"/>
          </p:nvPr>
        </p:nvSpPr>
        <p:spPr>
          <a:xfrm>
            <a:off x="7431152" y="5432500"/>
            <a:ext cx="1149636" cy="1273100"/>
          </a:xfrm>
        </p:spPr>
        <p:txBody>
          <a:bodyPr anchor="t"/>
          <a:lstStyle>
            <a:lvl1pPr algn="ctr">
              <a:defRPr/>
            </a:lvl1pPr>
          </a:lstStyle>
          <a:p>
            <a:fld id="{5D99DD2A-B520-4620-9B43-64B657BA2D42}" type="slidenum">
              <a:rPr lang="en-US" noProof="0" smtClean="0"/>
              <a:pPr/>
              <a:t>‹#›</a:t>
            </a:fld>
            <a:endParaRPr lang="en-US" noProof="0"/>
          </a:p>
        </p:txBody>
      </p:sp>
    </p:spTree>
    <p:extLst>
      <p:ext uri="{BB962C8B-B14F-4D97-AF65-F5344CB8AC3E}">
        <p14:creationId xmlns:p14="http://schemas.microsoft.com/office/powerpoint/2010/main" val="5555214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Description and Conent">
    <p:spTree>
      <p:nvGrpSpPr>
        <p:cNvPr id="1" name=""/>
        <p:cNvGrpSpPr/>
        <p:nvPr/>
      </p:nvGrpSpPr>
      <p:grpSpPr>
        <a:xfrm>
          <a:off x="0" y="0"/>
          <a:ext cx="0" cy="0"/>
          <a:chOff x="0" y="0"/>
          <a:chExt cx="0" cy="0"/>
        </a:xfrm>
      </p:grpSpPr>
      <p:pic>
        <p:nvPicPr>
          <p:cNvPr id="11" name="Picture 10" descr="Celestia-R1---OverlayContentHD.png">
            <a:extLst>
              <a:ext uri="{FF2B5EF4-FFF2-40B4-BE49-F238E27FC236}">
                <a16:creationId xmlns:a16="http://schemas.microsoft.com/office/drawing/2014/main" id="{A1E35E73-B2F7-41DF-AAD2-58E6BE2710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1" y="609601"/>
            <a:ext cx="8130686" cy="1260000"/>
          </a:xfrm>
        </p:spPr>
        <p:txBody>
          <a:bodyPr anchor="ctr" anchorCtr="0">
            <a:normAutofit/>
          </a:bodyPr>
          <a:lstStyle>
            <a:lvl1pPr>
              <a:defRPr sz="3000"/>
            </a:lvl1pPr>
          </a:lstStyle>
          <a:p>
            <a:r>
              <a:rPr lang="en-US" noProof="0"/>
              <a:t>Click to edit Master title style</a:t>
            </a:r>
          </a:p>
        </p:txBody>
      </p:sp>
      <p:sp>
        <p:nvSpPr>
          <p:cNvPr id="3" name="Text Placeholder 2"/>
          <p:cNvSpPr>
            <a:spLocks noGrp="1"/>
          </p:cNvSpPr>
          <p:nvPr>
            <p:ph type="body" idx="1"/>
          </p:nvPr>
        </p:nvSpPr>
        <p:spPr>
          <a:xfrm>
            <a:off x="514349" y="1881824"/>
            <a:ext cx="8130686" cy="1032826"/>
          </a:xfrm>
        </p:spPr>
        <p:txBody>
          <a:bodyPr anchor="t" anchorCtr="0">
            <a:no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7" name="Date Placeholder 6"/>
          <p:cNvSpPr>
            <a:spLocks noGrp="1"/>
          </p:cNvSpPr>
          <p:nvPr>
            <p:ph type="dt" sz="half" idx="10"/>
          </p:nvPr>
        </p:nvSpPr>
        <p:spPr/>
        <p:txBody>
          <a:bodyPr/>
          <a:lstStyle/>
          <a:p>
            <a:fld id="{984B7D2A-0DF8-424B-9572-B79AEBB2D9DC}" type="datetimeFigureOut">
              <a:rPr lang="en-US" noProof="0" smtClean="0"/>
              <a:pPr/>
              <a:t>13/08/2021</a:t>
            </a:fld>
            <a:endParaRPr lang="en-US" noProof="0"/>
          </a:p>
        </p:txBody>
      </p:sp>
      <p:sp>
        <p:nvSpPr>
          <p:cNvPr id="8" name="Footer Placeholder 7"/>
          <p:cNvSpPr>
            <a:spLocks noGrp="1"/>
          </p:cNvSpPr>
          <p:nvPr>
            <p:ph type="ftr" sz="quarter" idx="11"/>
          </p:nvPr>
        </p:nvSpPr>
        <p:spPr/>
        <p:txBody>
          <a:bodyPr/>
          <a:lstStyle/>
          <a:p>
            <a:r>
              <a:rPr lang="en-US" noProof="0"/>
              <a:t>Add a Footer</a:t>
            </a:r>
          </a:p>
        </p:txBody>
      </p:sp>
      <p:sp>
        <p:nvSpPr>
          <p:cNvPr id="6" name="Text Placeholder 5">
            <a:extLst>
              <a:ext uri="{FF2B5EF4-FFF2-40B4-BE49-F238E27FC236}">
                <a16:creationId xmlns:a16="http://schemas.microsoft.com/office/drawing/2014/main" id="{B47DAE59-9D63-4159-8F3E-560C31F19A89}"/>
              </a:ext>
            </a:extLst>
          </p:cNvPr>
          <p:cNvSpPr>
            <a:spLocks noGrp="1"/>
          </p:cNvSpPr>
          <p:nvPr>
            <p:ph type="body" sz="quarter" idx="14"/>
          </p:nvPr>
        </p:nvSpPr>
        <p:spPr>
          <a:xfrm>
            <a:off x="912144" y="3837471"/>
            <a:ext cx="982538" cy="959003"/>
          </a:xfrm>
        </p:spPr>
        <p:txBody>
          <a:bodyPr>
            <a:noAutofit/>
          </a:bodyPr>
          <a:lstStyle>
            <a:lvl1pPr marL="0" indent="0" algn="ctr">
              <a:buNone/>
              <a:defRPr sz="1200"/>
            </a:lvl1pPr>
            <a:lvl3pPr algn="ctr">
              <a:defRPr sz="1200"/>
            </a:lvl3pPr>
            <a:lvl5pPr marL="1828800" indent="0">
              <a:buNone/>
              <a:defRPr/>
            </a:lvl5pPr>
          </a:lstStyle>
          <a:p>
            <a:pPr lvl="0"/>
            <a:r>
              <a:rPr lang="en-US" noProof="0"/>
              <a:t>Click to edit Master text styles</a:t>
            </a:r>
          </a:p>
        </p:txBody>
      </p:sp>
      <p:sp>
        <p:nvSpPr>
          <p:cNvPr id="9" name="Slide Number Placeholder 8"/>
          <p:cNvSpPr>
            <a:spLocks noGrp="1"/>
          </p:cNvSpPr>
          <p:nvPr>
            <p:ph type="sldNum" sz="quarter" idx="12"/>
          </p:nvPr>
        </p:nvSpPr>
        <p:spPr/>
        <p:txBody>
          <a:bodyPr/>
          <a:lstStyle/>
          <a:p>
            <a:fld id="{5D99DD2A-B520-4620-9B43-64B657BA2D42}" type="slidenum">
              <a:rPr lang="en-US" noProof="0" smtClean="0"/>
              <a:pPr/>
              <a:t>‹#›</a:t>
            </a:fld>
            <a:endParaRPr lang="en-US" noProof="0"/>
          </a:p>
        </p:txBody>
      </p:sp>
      <p:sp>
        <p:nvSpPr>
          <p:cNvPr id="12" name="Text Placeholder 2">
            <a:extLst>
              <a:ext uri="{FF2B5EF4-FFF2-40B4-BE49-F238E27FC236}">
                <a16:creationId xmlns:a16="http://schemas.microsoft.com/office/drawing/2014/main" id="{4249143D-80A5-4E4C-BBFD-F253500CE226}"/>
              </a:ext>
            </a:extLst>
          </p:cNvPr>
          <p:cNvSpPr>
            <a:spLocks noGrp="1"/>
          </p:cNvSpPr>
          <p:nvPr>
            <p:ph type="body" idx="13"/>
          </p:nvPr>
        </p:nvSpPr>
        <p:spPr>
          <a:xfrm>
            <a:off x="514349" y="2914650"/>
            <a:ext cx="8130686" cy="502126"/>
          </a:xfrm>
        </p:spPr>
        <p:txBody>
          <a:bodyPr anchor="ctr" anchorCtr="0">
            <a:no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0" name="Text Placeholder 5">
            <a:extLst>
              <a:ext uri="{FF2B5EF4-FFF2-40B4-BE49-F238E27FC236}">
                <a16:creationId xmlns:a16="http://schemas.microsoft.com/office/drawing/2014/main" id="{B06123F0-984B-4EF8-9945-3621C401B7AD}"/>
              </a:ext>
            </a:extLst>
          </p:cNvPr>
          <p:cNvSpPr>
            <a:spLocks noGrp="1"/>
          </p:cNvSpPr>
          <p:nvPr>
            <p:ph type="body" sz="quarter" idx="17"/>
          </p:nvPr>
        </p:nvSpPr>
        <p:spPr>
          <a:xfrm>
            <a:off x="5599024" y="3837471"/>
            <a:ext cx="982538" cy="959003"/>
          </a:xfrm>
        </p:spPr>
        <p:txBody>
          <a:bodyPr>
            <a:noAutofit/>
          </a:bodyPr>
          <a:lstStyle>
            <a:lvl1pPr marL="0" indent="0" algn="ctr">
              <a:buNone/>
              <a:defRPr sz="1200"/>
            </a:lvl1pPr>
            <a:lvl3pPr algn="ctr">
              <a:defRPr sz="1200"/>
            </a:lvl3pPr>
            <a:lvl5pPr marL="1828800" indent="0">
              <a:buNone/>
              <a:defRPr/>
            </a:lvl5pPr>
          </a:lstStyle>
          <a:p>
            <a:pPr lvl="0"/>
            <a:r>
              <a:rPr lang="en-US" noProof="0"/>
              <a:t>Click to edit Master text styles</a:t>
            </a:r>
          </a:p>
        </p:txBody>
      </p:sp>
      <p:sp>
        <p:nvSpPr>
          <p:cNvPr id="21" name="Text Placeholder 5">
            <a:extLst>
              <a:ext uri="{FF2B5EF4-FFF2-40B4-BE49-F238E27FC236}">
                <a16:creationId xmlns:a16="http://schemas.microsoft.com/office/drawing/2014/main" id="{A669C074-A9BE-4B07-ACEE-3B34AAC8B9E7}"/>
              </a:ext>
            </a:extLst>
          </p:cNvPr>
          <p:cNvSpPr>
            <a:spLocks noGrp="1"/>
          </p:cNvSpPr>
          <p:nvPr>
            <p:ph type="body" sz="quarter" idx="18"/>
          </p:nvPr>
        </p:nvSpPr>
        <p:spPr>
          <a:xfrm>
            <a:off x="7161318" y="3837471"/>
            <a:ext cx="982538" cy="959003"/>
          </a:xfrm>
        </p:spPr>
        <p:txBody>
          <a:bodyPr>
            <a:noAutofit/>
          </a:bodyPr>
          <a:lstStyle>
            <a:lvl1pPr marL="0" indent="0" algn="ctr">
              <a:buNone/>
              <a:defRPr sz="1200"/>
            </a:lvl1pPr>
            <a:lvl3pPr algn="ctr">
              <a:defRPr sz="1200"/>
            </a:lvl3pPr>
            <a:lvl5pPr marL="1828800" indent="0">
              <a:buNone/>
              <a:defRPr/>
            </a:lvl5pPr>
          </a:lstStyle>
          <a:p>
            <a:pPr lvl="0"/>
            <a:r>
              <a:rPr lang="en-US" noProof="0"/>
              <a:t>Click to edit Master text styles</a:t>
            </a:r>
          </a:p>
        </p:txBody>
      </p:sp>
      <p:sp>
        <p:nvSpPr>
          <p:cNvPr id="19" name="Text Placeholder 5">
            <a:extLst>
              <a:ext uri="{FF2B5EF4-FFF2-40B4-BE49-F238E27FC236}">
                <a16:creationId xmlns:a16="http://schemas.microsoft.com/office/drawing/2014/main" id="{84A40D78-D6DD-41A7-A132-9D48DF8649A9}"/>
              </a:ext>
            </a:extLst>
          </p:cNvPr>
          <p:cNvSpPr>
            <a:spLocks noGrp="1"/>
          </p:cNvSpPr>
          <p:nvPr>
            <p:ph type="body" sz="quarter" idx="16"/>
          </p:nvPr>
        </p:nvSpPr>
        <p:spPr>
          <a:xfrm>
            <a:off x="4036731" y="3837471"/>
            <a:ext cx="982538" cy="959003"/>
          </a:xfrm>
        </p:spPr>
        <p:txBody>
          <a:bodyPr>
            <a:noAutofit/>
          </a:bodyPr>
          <a:lstStyle>
            <a:lvl1pPr marL="0" indent="0" algn="ctr">
              <a:buNone/>
              <a:defRPr sz="1200"/>
            </a:lvl1pPr>
            <a:lvl3pPr algn="ctr">
              <a:defRPr sz="1200"/>
            </a:lvl3pPr>
            <a:lvl5pPr marL="1828800" indent="0">
              <a:buNone/>
              <a:defRPr/>
            </a:lvl5pPr>
          </a:lstStyle>
          <a:p>
            <a:pPr lvl="0"/>
            <a:r>
              <a:rPr lang="en-US" noProof="0"/>
              <a:t>Click to edit Master text styles</a:t>
            </a:r>
          </a:p>
        </p:txBody>
      </p:sp>
      <p:sp>
        <p:nvSpPr>
          <p:cNvPr id="18" name="Text Placeholder 5">
            <a:extLst>
              <a:ext uri="{FF2B5EF4-FFF2-40B4-BE49-F238E27FC236}">
                <a16:creationId xmlns:a16="http://schemas.microsoft.com/office/drawing/2014/main" id="{4A9CFAA7-850F-4C92-A9BE-56452E5CA04D}"/>
              </a:ext>
            </a:extLst>
          </p:cNvPr>
          <p:cNvSpPr>
            <a:spLocks noGrp="1"/>
          </p:cNvSpPr>
          <p:nvPr>
            <p:ph type="body" sz="quarter" idx="15"/>
          </p:nvPr>
        </p:nvSpPr>
        <p:spPr>
          <a:xfrm>
            <a:off x="2474437" y="3837471"/>
            <a:ext cx="982538" cy="959003"/>
          </a:xfrm>
        </p:spPr>
        <p:txBody>
          <a:bodyPr>
            <a:noAutofit/>
          </a:bodyPr>
          <a:lstStyle>
            <a:lvl1pPr marL="0" indent="0" algn="ctr">
              <a:buNone/>
              <a:defRPr sz="1200"/>
            </a:lvl1pPr>
            <a:lvl3pPr algn="ctr">
              <a:defRPr sz="1200"/>
            </a:lvl3pPr>
            <a:lvl5pPr marL="1828800" indent="0">
              <a:buNone/>
              <a:defRPr/>
            </a:lvl5pPr>
          </a:lstStyle>
          <a:p>
            <a:pPr lvl="0"/>
            <a:r>
              <a:rPr lang="en-US" noProof="0"/>
              <a:t>Click to edit Master text styles</a:t>
            </a:r>
          </a:p>
        </p:txBody>
      </p:sp>
      <p:cxnSp>
        <p:nvCxnSpPr>
          <p:cNvPr id="14" name="Straight Connector 13">
            <a:extLst>
              <a:ext uri="{FF2B5EF4-FFF2-40B4-BE49-F238E27FC236}">
                <a16:creationId xmlns:a16="http://schemas.microsoft.com/office/drawing/2014/main" id="{CC5A0CF1-9FE7-4149-97DC-5221639144C8}"/>
              </a:ext>
              <a:ext uri="{C183D7F6-B498-43B3-948B-1728B52AA6E4}">
                <adec:decorative xmlns:adec="http://schemas.microsoft.com/office/drawing/2017/decorative" xmlns="" val="1"/>
              </a:ext>
            </a:extLst>
          </p:cNvPr>
          <p:cNvCxnSpPr>
            <a:cxnSpLocks/>
          </p:cNvCxnSpPr>
          <p:nvPr userDrawn="1"/>
        </p:nvCxnSpPr>
        <p:spPr>
          <a:xfrm rot="16200000">
            <a:off x="-202138" y="1242483"/>
            <a:ext cx="504000" cy="0"/>
          </a:xfrm>
          <a:prstGeom prst="line">
            <a:avLst/>
          </a:prstGeom>
          <a:ln w="127000" cap="sq">
            <a:solidFill>
              <a:schemeClr val="accent3"/>
            </a:solidFill>
            <a:miter lim="800000"/>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3936392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9141619" cy="6856214"/>
          </a:xfrm>
          <a:prstGeom prst="rect">
            <a:avLst/>
          </a:prstGeom>
        </p:spPr>
      </p:pic>
      <p:sp>
        <p:nvSpPr>
          <p:cNvPr id="2" name="Title 1"/>
          <p:cNvSpPr>
            <a:spLocks noGrp="1"/>
          </p:cNvSpPr>
          <p:nvPr>
            <p:ph type="title"/>
          </p:nvPr>
        </p:nvSpPr>
        <p:spPr>
          <a:xfrm>
            <a:off x="1092994" y="995967"/>
            <a:ext cx="4679156" cy="1260000"/>
          </a:xfrm>
        </p:spPr>
        <p:txBody>
          <a:bodyPr anchor="ctr" anchorCtr="0">
            <a:noAutofit/>
          </a:bodyPr>
          <a:lstStyle>
            <a:lvl1pPr algn="r">
              <a:defRPr sz="3000" b="0"/>
            </a:lvl1pPr>
          </a:lstStyle>
          <a:p>
            <a:r>
              <a:rPr lang="en-US" noProof="0"/>
              <a:t>Click to edit Master title style</a:t>
            </a:r>
          </a:p>
        </p:txBody>
      </p:sp>
      <p:sp>
        <p:nvSpPr>
          <p:cNvPr id="14" name="Picture Placeholder 2"/>
          <p:cNvSpPr>
            <a:spLocks noGrp="1" noChangeAspect="1"/>
          </p:cNvSpPr>
          <p:nvPr>
            <p:ph type="pic" idx="1"/>
          </p:nvPr>
        </p:nvSpPr>
        <p:spPr bwMode="blackGray">
          <a:xfrm>
            <a:off x="6010650" y="995968"/>
            <a:ext cx="2619000" cy="4866064"/>
          </a:xfrm>
          <a:prstGeom prst="roundRect">
            <a:avLst>
              <a:gd name="adj" fmla="val 2371"/>
            </a:avLst>
          </a:prstGeom>
          <a:solidFill>
            <a:schemeClr val="bg2">
              <a:lumMod val="75000"/>
              <a:lumOff val="25000"/>
            </a:schemeClr>
          </a:solidFill>
          <a:ln w="28575" cap="sq" cmpd="sng">
            <a:solidFill>
              <a:schemeClr val="accent3">
                <a:lumMod val="50000"/>
              </a:schemeClr>
            </a:solidFill>
            <a:miter lim="800000"/>
          </a:ln>
          <a:effectLst>
            <a:outerShdw blurRad="63500" sx="102000" sy="102000" algn="ctr" rotWithShape="0">
              <a:prstClr val="black">
                <a:alpha val="40000"/>
              </a:prst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noProof="0"/>
              <a:t>Click icon to add picture</a:t>
            </a:r>
          </a:p>
        </p:txBody>
      </p:sp>
      <p:sp>
        <p:nvSpPr>
          <p:cNvPr id="4" name="Text Placeholder 3"/>
          <p:cNvSpPr>
            <a:spLocks noGrp="1"/>
          </p:cNvSpPr>
          <p:nvPr>
            <p:ph type="body" sz="half" idx="2"/>
          </p:nvPr>
        </p:nvSpPr>
        <p:spPr>
          <a:xfrm>
            <a:off x="814387" y="2255967"/>
            <a:ext cx="4957763" cy="3476618"/>
          </a:xfrm>
        </p:spPr>
        <p:txBody>
          <a:bodyPr anchor="t">
            <a:normAutofit/>
          </a:bodyPr>
          <a:lstStyle>
            <a:lvl1pPr marL="0" indent="0" algn="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5" name="Date Placeholder 4"/>
          <p:cNvSpPr>
            <a:spLocks noGrp="1"/>
          </p:cNvSpPr>
          <p:nvPr>
            <p:ph type="dt" sz="half" idx="10"/>
          </p:nvPr>
        </p:nvSpPr>
        <p:spPr/>
        <p:txBody>
          <a:bodyPr/>
          <a:lstStyle/>
          <a:p>
            <a:fld id="{984B7D2A-0DF8-424B-9572-B79AEBB2D9DC}" type="datetimeFigureOut">
              <a:rPr lang="en-US" noProof="0" smtClean="0"/>
              <a:pPr/>
              <a:t>13/08/2021</a:t>
            </a:fld>
            <a:endParaRPr lang="en-US" noProof="0"/>
          </a:p>
        </p:txBody>
      </p:sp>
      <p:sp>
        <p:nvSpPr>
          <p:cNvPr id="6" name="Footer Placeholder 5"/>
          <p:cNvSpPr>
            <a:spLocks noGrp="1"/>
          </p:cNvSpPr>
          <p:nvPr>
            <p:ph type="ftr" sz="quarter" idx="11"/>
          </p:nvPr>
        </p:nvSpPr>
        <p:spPr/>
        <p:txBody>
          <a:bodyPr/>
          <a:lstStyle/>
          <a:p>
            <a:r>
              <a:rPr lang="en-US" noProof="0"/>
              <a:t>Add a Footer</a:t>
            </a:r>
          </a:p>
        </p:txBody>
      </p:sp>
      <p:sp>
        <p:nvSpPr>
          <p:cNvPr id="7" name="Slide Number Placeholder 6"/>
          <p:cNvSpPr>
            <a:spLocks noGrp="1"/>
          </p:cNvSpPr>
          <p:nvPr>
            <p:ph type="sldNum" sz="quarter" idx="12"/>
          </p:nvPr>
        </p:nvSpPr>
        <p:spPr/>
        <p:txBody>
          <a:bodyPr/>
          <a:lstStyle/>
          <a:p>
            <a:fld id="{5D99DD2A-B520-4620-9B43-64B657BA2D42}" type="slidenum">
              <a:rPr lang="en-US" noProof="0" smtClean="0"/>
              <a:pPr/>
              <a:t>‹#›</a:t>
            </a:fld>
            <a:endParaRPr lang="en-US" noProof="0"/>
          </a:p>
        </p:txBody>
      </p:sp>
    </p:spTree>
    <p:extLst>
      <p:ext uri="{BB962C8B-B14F-4D97-AF65-F5344CB8AC3E}">
        <p14:creationId xmlns:p14="http://schemas.microsoft.com/office/powerpoint/2010/main" val="3969382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7" name="Group 26"/>
          <p:cNvGrpSpPr/>
          <p:nvPr/>
        </p:nvGrpSpPr>
        <p:grpSpPr>
          <a:xfrm>
            <a:off x="-1" y="31535"/>
            <a:ext cx="9144001" cy="1202322"/>
            <a:chOff x="-1" y="2895600"/>
            <a:chExt cx="9144001" cy="1202322"/>
          </a:xfrm>
        </p:grpSpPr>
        <p:pic>
          <p:nvPicPr>
            <p:cNvPr id="28" name="Picture 27" descr="HD-ShadowLong.png"/>
            <p:cNvPicPr>
              <a:picLocks noChangeAspect="1"/>
            </p:cNvPicPr>
            <p:nvPr userDrawn="1"/>
          </p:nvPicPr>
          <p:blipFill rotWithShape="1">
            <a:blip r:embed="rId2">
              <a:extLst>
                <a:ext uri="{28A0092B-C50C-407E-A947-70E740481C1C}">
                  <a14:useLocalDpi xmlns:a14="http://schemas.microsoft.com/office/drawing/2010/main" val="0"/>
                </a:ext>
              </a:extLst>
            </a:blip>
            <a:srcRect l="26982" r="-217"/>
            <a:stretch/>
          </p:blipFill>
          <p:spPr>
            <a:xfrm>
              <a:off x="-1" y="3776758"/>
              <a:ext cx="8360229" cy="321164"/>
            </a:xfrm>
            <a:prstGeom prst="rect">
              <a:avLst/>
            </a:prstGeom>
          </p:spPr>
        </p:pic>
        <p:pic>
          <p:nvPicPr>
            <p:cNvPr id="29" name="Picture 28"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8287657" y="3791550"/>
              <a:ext cx="856343" cy="214393"/>
            </a:xfrm>
            <a:prstGeom prst="rect">
              <a:avLst/>
            </a:prstGeom>
          </p:spPr>
        </p:pic>
        <p:sp>
          <p:nvSpPr>
            <p:cNvPr id="30" name="Rectangle 29"/>
            <p:cNvSpPr/>
            <p:nvPr/>
          </p:nvSpPr>
          <p:spPr bwMode="ltGray">
            <a:xfrm>
              <a:off x="-1" y="2895600"/>
              <a:ext cx="8186057" cy="89595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28747" y="31534"/>
            <a:ext cx="6896534" cy="1080938"/>
          </a:xfrm>
        </p:spPr>
        <p:txBody>
          <a:bodyPr>
            <a:normAutofit/>
          </a:bodyPr>
          <a:lstStyle>
            <a:lvl1pPr>
              <a:defRPr sz="2800">
                <a:solidFill>
                  <a:schemeClr val="bg1"/>
                </a:solidFill>
                <a:latin typeface="UTM Swiss 721 Black Condensed" panose="020B0604020202020204" charset="0"/>
              </a:defRPr>
            </a:lvl1pPr>
          </a:lstStyle>
          <a:p>
            <a:r>
              <a:rPr lang="en-US" dirty="0"/>
              <a:t>Click to edit Master title style</a:t>
            </a:r>
          </a:p>
        </p:txBody>
      </p:sp>
      <p:sp>
        <p:nvSpPr>
          <p:cNvPr id="3" name="Content Placeholder 2"/>
          <p:cNvSpPr>
            <a:spLocks noGrp="1"/>
          </p:cNvSpPr>
          <p:nvPr>
            <p:ph idx="1"/>
          </p:nvPr>
        </p:nvSpPr>
        <p:spPr>
          <a:xfrm>
            <a:off x="533400" y="1270893"/>
            <a:ext cx="8360229" cy="5030420"/>
          </a:xfrm>
        </p:spPr>
        <p:txBody>
          <a:bodyPr/>
          <a:lstStyle>
            <a:lvl1pPr>
              <a:defRPr>
                <a:latin typeface="UTM Swiss Condensed" panose="02000500000000000000" charset="0"/>
              </a:defRPr>
            </a:lvl1pPr>
            <a:lvl2pPr>
              <a:defRPr>
                <a:latin typeface="UTM Swiss Condensed" panose="02000500000000000000" charset="0"/>
              </a:defRPr>
            </a:lvl2pPr>
            <a:lvl3pPr>
              <a:defRPr>
                <a:latin typeface="UTM Swiss Condensed" panose="02000500000000000000" charset="0"/>
              </a:defRPr>
            </a:lvl3pPr>
            <a:lvl4pPr>
              <a:defRPr>
                <a:latin typeface="UTM Swiss Condensed" panose="02000500000000000000" charset="0"/>
              </a:defRPr>
            </a:lvl4pPr>
            <a:lvl5pPr>
              <a:defRPr>
                <a:latin typeface="UTM Swiss Condensed" panose="02000500000000000000"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4B7D2A-0DF8-424B-9572-B79AEBB2D9DC}" type="datetimeFigureOut">
              <a:rPr lang="en-US" noProof="0" smtClean="0"/>
              <a:pPr/>
              <a:t>13/08/2021</a:t>
            </a:fld>
            <a:endParaRPr lang="en-US" noProof="0"/>
          </a:p>
        </p:txBody>
      </p:sp>
      <p:sp>
        <p:nvSpPr>
          <p:cNvPr id="5" name="Footer Placeholder 4"/>
          <p:cNvSpPr>
            <a:spLocks noGrp="1"/>
          </p:cNvSpPr>
          <p:nvPr>
            <p:ph type="ftr" sz="quarter" idx="11"/>
          </p:nvPr>
        </p:nvSpPr>
        <p:spPr/>
        <p:txBody>
          <a:bodyPr/>
          <a:lstStyle/>
          <a:p>
            <a:r>
              <a:rPr lang="en-US" noProof="0"/>
              <a:t>Add a Footer</a:t>
            </a:r>
          </a:p>
        </p:txBody>
      </p:sp>
      <p:cxnSp>
        <p:nvCxnSpPr>
          <p:cNvPr id="12" name="Straight Connector 11">
            <a:extLst>
              <a:ext uri="{FF2B5EF4-FFF2-40B4-BE49-F238E27FC236}">
                <a16:creationId xmlns:a16="http://schemas.microsoft.com/office/drawing/2014/main" id="{328F7C25-BFB6-430F-87B6-7D0D2C7493D6}"/>
              </a:ext>
              <a:ext uri="{C183D7F6-B498-43B3-948B-1728B52AA6E4}">
                <adec:decorative xmlns:adec="http://schemas.microsoft.com/office/drawing/2017/decorative" xmlns="" val="1"/>
              </a:ext>
            </a:extLst>
          </p:cNvPr>
          <p:cNvCxnSpPr>
            <a:cxnSpLocks/>
          </p:cNvCxnSpPr>
          <p:nvPr userDrawn="1"/>
        </p:nvCxnSpPr>
        <p:spPr>
          <a:xfrm rot="16200000">
            <a:off x="-202138" y="645368"/>
            <a:ext cx="504000" cy="0"/>
          </a:xfrm>
          <a:prstGeom prst="line">
            <a:avLst/>
          </a:prstGeom>
          <a:ln w="127000" cap="sq">
            <a:solidFill>
              <a:schemeClr val="accent1"/>
            </a:solidFill>
            <a:miter lim="800000"/>
          </a:ln>
        </p:spPr>
        <p:style>
          <a:lnRef idx="1">
            <a:schemeClr val="accent2"/>
          </a:lnRef>
          <a:fillRef idx="0">
            <a:schemeClr val="accent2"/>
          </a:fillRef>
          <a:effectRef idx="0">
            <a:schemeClr val="accent2"/>
          </a:effectRef>
          <a:fontRef idx="minor">
            <a:schemeClr val="tx1"/>
          </a:fontRef>
        </p:style>
      </p:cxnSp>
      <p:sp>
        <p:nvSpPr>
          <p:cNvPr id="13" name="Rectangle 12"/>
          <p:cNvSpPr/>
          <p:nvPr userDrawn="1"/>
        </p:nvSpPr>
        <p:spPr>
          <a:xfrm>
            <a:off x="8287657" y="31535"/>
            <a:ext cx="856342" cy="8959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228059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Righ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9141619" cy="6856214"/>
          </a:xfrm>
          <a:prstGeom prst="rect">
            <a:avLst/>
          </a:prstGeom>
        </p:spPr>
      </p:pic>
      <p:sp>
        <p:nvSpPr>
          <p:cNvPr id="2" name="Title 1"/>
          <p:cNvSpPr>
            <a:spLocks noGrp="1"/>
          </p:cNvSpPr>
          <p:nvPr>
            <p:ph type="title"/>
          </p:nvPr>
        </p:nvSpPr>
        <p:spPr>
          <a:xfrm>
            <a:off x="4993481" y="995968"/>
            <a:ext cx="3636169" cy="1260000"/>
          </a:xfrm>
        </p:spPr>
        <p:txBody>
          <a:bodyPr anchor="ctr" anchorCtr="0">
            <a:normAutofit/>
          </a:bodyPr>
          <a:lstStyle>
            <a:lvl1pPr algn="l">
              <a:defRPr sz="3000" b="0"/>
            </a:lvl1pPr>
          </a:lstStyle>
          <a:p>
            <a:r>
              <a:rPr lang="en-US" noProof="0"/>
              <a:t>Click to edit Master title style</a:t>
            </a:r>
          </a:p>
        </p:txBody>
      </p:sp>
      <p:sp>
        <p:nvSpPr>
          <p:cNvPr id="14" name="Picture Placeholder 2"/>
          <p:cNvSpPr>
            <a:spLocks noGrp="1" noChangeAspect="1"/>
          </p:cNvSpPr>
          <p:nvPr>
            <p:ph type="pic" idx="1"/>
          </p:nvPr>
        </p:nvSpPr>
        <p:spPr bwMode="blackGray">
          <a:xfrm>
            <a:off x="545681" y="914401"/>
            <a:ext cx="4312069" cy="4818185"/>
          </a:xfrm>
          <a:prstGeom prst="roundRect">
            <a:avLst>
              <a:gd name="adj" fmla="val 2371"/>
            </a:avLst>
          </a:prstGeom>
          <a:solidFill>
            <a:schemeClr val="bg2">
              <a:lumMod val="75000"/>
              <a:lumOff val="25000"/>
            </a:schemeClr>
          </a:solidFill>
          <a:ln w="28575" cap="sq" cmpd="sng">
            <a:solidFill>
              <a:schemeClr val="accent3">
                <a:lumMod val="50000"/>
              </a:schemeClr>
            </a:solidFill>
            <a:miter lim="800000"/>
          </a:ln>
          <a:effectLst>
            <a:outerShdw blurRad="63500" sx="102000" sy="102000" algn="ctr" rotWithShape="0">
              <a:prstClr val="black">
                <a:alpha val="40000"/>
              </a:prst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noProof="0"/>
              <a:t>Click icon to add picture</a:t>
            </a:r>
          </a:p>
        </p:txBody>
      </p:sp>
      <p:sp>
        <p:nvSpPr>
          <p:cNvPr id="4" name="Text Placeholder 3"/>
          <p:cNvSpPr>
            <a:spLocks noGrp="1"/>
          </p:cNvSpPr>
          <p:nvPr>
            <p:ph type="body" sz="half" idx="2"/>
          </p:nvPr>
        </p:nvSpPr>
        <p:spPr>
          <a:xfrm>
            <a:off x="4993481" y="2255969"/>
            <a:ext cx="3636169" cy="3476617"/>
          </a:xfrm>
        </p:spPr>
        <p:txBody>
          <a:bodyPr anchor="t">
            <a:normAutofit/>
          </a:bodyPr>
          <a:lstStyle>
            <a:lvl1pPr marL="0" indent="0" algn="l">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5" name="Date Placeholder 4"/>
          <p:cNvSpPr>
            <a:spLocks noGrp="1"/>
          </p:cNvSpPr>
          <p:nvPr>
            <p:ph type="dt" sz="half" idx="10"/>
          </p:nvPr>
        </p:nvSpPr>
        <p:spPr/>
        <p:txBody>
          <a:bodyPr/>
          <a:lstStyle/>
          <a:p>
            <a:fld id="{984B7D2A-0DF8-424B-9572-B79AEBB2D9DC}" type="datetimeFigureOut">
              <a:rPr lang="en-US" noProof="0" smtClean="0"/>
              <a:pPr/>
              <a:t>13/08/2021</a:t>
            </a:fld>
            <a:endParaRPr lang="en-US" noProof="0"/>
          </a:p>
        </p:txBody>
      </p:sp>
      <p:sp>
        <p:nvSpPr>
          <p:cNvPr id="6" name="Footer Placeholder 5"/>
          <p:cNvSpPr>
            <a:spLocks noGrp="1"/>
          </p:cNvSpPr>
          <p:nvPr>
            <p:ph type="ftr" sz="quarter" idx="11"/>
          </p:nvPr>
        </p:nvSpPr>
        <p:spPr/>
        <p:txBody>
          <a:bodyPr/>
          <a:lstStyle/>
          <a:p>
            <a:r>
              <a:rPr lang="en-US" noProof="0"/>
              <a:t>Add a Footer</a:t>
            </a:r>
          </a:p>
        </p:txBody>
      </p:sp>
      <p:sp>
        <p:nvSpPr>
          <p:cNvPr id="7" name="Slide Number Placeholder 6"/>
          <p:cNvSpPr>
            <a:spLocks noGrp="1"/>
          </p:cNvSpPr>
          <p:nvPr>
            <p:ph type="sldNum" sz="quarter" idx="12"/>
          </p:nvPr>
        </p:nvSpPr>
        <p:spPr/>
        <p:txBody>
          <a:bodyPr/>
          <a:lstStyle/>
          <a:p>
            <a:fld id="{5D99DD2A-B520-4620-9B43-64B657BA2D42}" type="slidenum">
              <a:rPr lang="en-US" noProof="0" smtClean="0"/>
              <a:pPr/>
              <a:t>‹#›</a:t>
            </a:fld>
            <a:endParaRPr lang="en-US" noProof="0"/>
          </a:p>
        </p:txBody>
      </p:sp>
    </p:spTree>
    <p:extLst>
      <p:ext uri="{BB962C8B-B14F-4D97-AF65-F5344CB8AC3E}">
        <p14:creationId xmlns:p14="http://schemas.microsoft.com/office/powerpoint/2010/main" val="3832959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8" name="Group 17"/>
          <p:cNvGrpSpPr/>
          <p:nvPr/>
        </p:nvGrpSpPr>
        <p:grpSpPr>
          <a:xfrm>
            <a:off x="0" y="2728432"/>
            <a:ext cx="9161969" cy="1677035"/>
            <a:chOff x="0" y="2895600"/>
            <a:chExt cx="9161969" cy="1677035"/>
          </a:xfrm>
        </p:grpSpPr>
        <p:pic>
          <p:nvPicPr>
            <p:cNvPr id="19" name="Picture 1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0" name="Picture 19"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1" name="Rectangle 2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2869895"/>
            <a:ext cx="688915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531639" y="4232172"/>
            <a:ext cx="688915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365810" y="5936188"/>
            <a:ext cx="2057400" cy="365125"/>
          </a:xfrm>
        </p:spPr>
        <p:txBody>
          <a:bodyPr/>
          <a:lstStyle/>
          <a:p>
            <a:fld id="{984B7D2A-0DF8-424B-9572-B79AEBB2D9DC}" type="datetimeFigureOut">
              <a:rPr lang="en-US" noProof="0" smtClean="0"/>
              <a:pPr/>
              <a:t>13/08/2021</a:t>
            </a:fld>
            <a:endParaRPr lang="en-US" noProof="0"/>
          </a:p>
        </p:txBody>
      </p:sp>
      <p:sp>
        <p:nvSpPr>
          <p:cNvPr id="5" name="Footer Placeholder 4"/>
          <p:cNvSpPr>
            <a:spLocks noGrp="1"/>
          </p:cNvSpPr>
          <p:nvPr>
            <p:ph type="ftr" sz="quarter" idx="11"/>
          </p:nvPr>
        </p:nvSpPr>
        <p:spPr>
          <a:xfrm>
            <a:off x="533400" y="5936189"/>
            <a:ext cx="4834673" cy="365125"/>
          </a:xfrm>
        </p:spPr>
        <p:txBody>
          <a:bodyPr/>
          <a:lstStyle/>
          <a:p>
            <a:r>
              <a:rPr lang="en-US" noProof="0"/>
              <a:t>Add a Footer</a:t>
            </a:r>
          </a:p>
        </p:txBody>
      </p:sp>
      <p:sp>
        <p:nvSpPr>
          <p:cNvPr id="6" name="Slide Number Placeholder 5"/>
          <p:cNvSpPr>
            <a:spLocks noGrp="1"/>
          </p:cNvSpPr>
          <p:nvPr>
            <p:ph type="sldNum" sz="quarter" idx="12"/>
          </p:nvPr>
        </p:nvSpPr>
        <p:spPr>
          <a:xfrm>
            <a:off x="7856438" y="2869896"/>
            <a:ext cx="1149836" cy="1090789"/>
          </a:xfrm>
        </p:spPr>
        <p:txBody>
          <a:bodyPr/>
          <a:lstStyle/>
          <a:p>
            <a:fld id="{5D99DD2A-B520-4620-9B43-64B657BA2D42}" type="slidenum">
              <a:rPr lang="en-US" noProof="0" smtClean="0"/>
              <a:pPr/>
              <a:t>‹#›</a:t>
            </a:fld>
            <a:endParaRPr lang="en-US" noProof="0"/>
          </a:p>
        </p:txBody>
      </p:sp>
    </p:spTree>
    <p:extLst>
      <p:ext uri="{BB962C8B-B14F-4D97-AF65-F5344CB8AC3E}">
        <p14:creationId xmlns:p14="http://schemas.microsoft.com/office/powerpoint/2010/main" val="50784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753228"/>
            <a:ext cx="6887390" cy="108093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33400" y="2336873"/>
            <a:ext cx="3357899"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061128" y="2336873"/>
            <a:ext cx="3359661"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84B7D2A-0DF8-424B-9572-B79AEBB2D9DC}" type="datetimeFigureOut">
              <a:rPr lang="en-US" noProof="0" smtClean="0"/>
              <a:pPr/>
              <a:t>13/08/2021</a:t>
            </a:fld>
            <a:endParaRPr lang="en-US" noProof="0"/>
          </a:p>
        </p:txBody>
      </p:sp>
      <p:sp>
        <p:nvSpPr>
          <p:cNvPr id="6" name="Footer Placeholder 5"/>
          <p:cNvSpPr>
            <a:spLocks noGrp="1"/>
          </p:cNvSpPr>
          <p:nvPr>
            <p:ph type="ftr" sz="quarter" idx="11"/>
          </p:nvPr>
        </p:nvSpPr>
        <p:spPr/>
        <p:txBody>
          <a:bodyPr/>
          <a:lstStyle/>
          <a:p>
            <a:r>
              <a:rPr lang="en-US" noProof="0"/>
              <a:t>Add a Footer</a:t>
            </a:r>
          </a:p>
        </p:txBody>
      </p:sp>
      <p:sp>
        <p:nvSpPr>
          <p:cNvPr id="7" name="Slide Number Placeholder 6"/>
          <p:cNvSpPr>
            <a:spLocks noGrp="1"/>
          </p:cNvSpPr>
          <p:nvPr>
            <p:ph type="sldNum" sz="quarter" idx="12"/>
          </p:nvPr>
        </p:nvSpPr>
        <p:spPr/>
        <p:txBody>
          <a:bodyPr/>
          <a:lstStyle/>
          <a:p>
            <a:fld id="{5D99DD2A-B520-4620-9B43-64B657BA2D42}" type="slidenum">
              <a:rPr lang="en-US" noProof="0" smtClean="0"/>
              <a:pPr/>
              <a:t>‹#›</a:t>
            </a:fld>
            <a:endParaRPr lang="en-US" noProof="0"/>
          </a:p>
        </p:txBody>
      </p:sp>
      <p:sp>
        <p:nvSpPr>
          <p:cNvPr id="13" name="Rectangle: Rounded Corners 8">
            <a:extLst>
              <a:ext uri="{FF2B5EF4-FFF2-40B4-BE49-F238E27FC236}">
                <a16:creationId xmlns:a16="http://schemas.microsoft.com/office/drawing/2014/main" id="{E44449DE-635B-4B23-9B8B-C95A5B8764DB}"/>
              </a:ext>
            </a:extLst>
          </p:cNvPr>
          <p:cNvSpPr/>
          <p:nvPr userDrawn="1"/>
        </p:nvSpPr>
        <p:spPr>
          <a:xfrm>
            <a:off x="497517" y="1790228"/>
            <a:ext cx="8147519" cy="4080348"/>
          </a:xfrm>
          <a:prstGeom prst="roundRect">
            <a:avLst>
              <a:gd name="adj" fmla="val 2634"/>
            </a:avLst>
          </a:prstGeom>
          <a:solidFill>
            <a:schemeClr val="accent3">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a:p>
        </p:txBody>
      </p:sp>
      <p:cxnSp>
        <p:nvCxnSpPr>
          <p:cNvPr id="14" name="Straight Connector 13">
            <a:extLst>
              <a:ext uri="{FF2B5EF4-FFF2-40B4-BE49-F238E27FC236}">
                <a16:creationId xmlns:a16="http://schemas.microsoft.com/office/drawing/2014/main" id="{E8539E0A-8009-4A6E-A7A1-5AEFA52206C3}"/>
              </a:ext>
              <a:ext uri="{C183D7F6-B498-43B3-948B-1728B52AA6E4}">
                <adec:decorative xmlns:adec="http://schemas.microsoft.com/office/drawing/2017/decorative" xmlns="" val="1"/>
              </a:ext>
            </a:extLst>
          </p:cNvPr>
          <p:cNvCxnSpPr>
            <a:cxnSpLocks/>
          </p:cNvCxnSpPr>
          <p:nvPr userDrawn="1"/>
        </p:nvCxnSpPr>
        <p:spPr>
          <a:xfrm flipV="1">
            <a:off x="42862" y="996912"/>
            <a:ext cx="2750" cy="491143"/>
          </a:xfrm>
          <a:prstGeom prst="line">
            <a:avLst/>
          </a:prstGeom>
          <a:ln w="127000" cap="sq">
            <a:solidFill>
              <a:schemeClr val="accent3"/>
            </a:solidFill>
            <a:miter lim="800000"/>
          </a:ln>
        </p:spPr>
        <p:style>
          <a:lnRef idx="1">
            <a:schemeClr val="accent2"/>
          </a:lnRef>
          <a:fillRef idx="0">
            <a:schemeClr val="accent2"/>
          </a:fillRef>
          <a:effectRef idx="0">
            <a:schemeClr val="accent2"/>
          </a:effectRef>
          <a:fontRef idx="minor">
            <a:schemeClr val="tx1"/>
          </a:fontRef>
        </p:style>
      </p:cxnSp>
      <p:grpSp>
        <p:nvGrpSpPr>
          <p:cNvPr id="15" name="Group 14"/>
          <p:cNvGrpSpPr/>
          <p:nvPr userDrawn="1"/>
        </p:nvGrpSpPr>
        <p:grpSpPr>
          <a:xfrm>
            <a:off x="-1" y="609600"/>
            <a:ext cx="9144001" cy="1202322"/>
            <a:chOff x="-1" y="2895600"/>
            <a:chExt cx="9144001" cy="1202322"/>
          </a:xfrm>
        </p:grpSpPr>
        <p:pic>
          <p:nvPicPr>
            <p:cNvPr id="16" name="Picture 15" descr="HD-ShadowLong.png"/>
            <p:cNvPicPr>
              <a:picLocks noChangeAspect="1"/>
            </p:cNvPicPr>
            <p:nvPr userDrawn="1"/>
          </p:nvPicPr>
          <p:blipFill rotWithShape="1">
            <a:blip r:embed="rId2">
              <a:extLst>
                <a:ext uri="{28A0092B-C50C-407E-A947-70E740481C1C}">
                  <a14:useLocalDpi xmlns:a14="http://schemas.microsoft.com/office/drawing/2010/main" val="0"/>
                </a:ext>
              </a:extLst>
            </a:blip>
            <a:srcRect l="26982" r="-217"/>
            <a:stretch/>
          </p:blipFill>
          <p:spPr>
            <a:xfrm>
              <a:off x="-1" y="3776758"/>
              <a:ext cx="8360229" cy="321164"/>
            </a:xfrm>
            <a:prstGeom prst="rect">
              <a:avLst/>
            </a:prstGeom>
          </p:spPr>
        </p:pic>
        <p:pic>
          <p:nvPicPr>
            <p:cNvPr id="22" name="Picture 21"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8287657" y="3791550"/>
              <a:ext cx="856343" cy="214393"/>
            </a:xfrm>
            <a:prstGeom prst="rect">
              <a:avLst/>
            </a:prstGeom>
          </p:spPr>
        </p:pic>
        <p:sp>
          <p:nvSpPr>
            <p:cNvPr id="23" name="Rectangle 22"/>
            <p:cNvSpPr/>
            <p:nvPr/>
          </p:nvSpPr>
          <p:spPr bwMode="ltGray">
            <a:xfrm>
              <a:off x="-1" y="2895600"/>
              <a:ext cx="8186057" cy="89595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sp>
      </p:grpSp>
      <p:cxnSp>
        <p:nvCxnSpPr>
          <p:cNvPr id="24" name="Straight Connector 23">
            <a:extLst>
              <a:ext uri="{FF2B5EF4-FFF2-40B4-BE49-F238E27FC236}">
                <a16:creationId xmlns:a16="http://schemas.microsoft.com/office/drawing/2014/main" id="{328F7C25-BFB6-430F-87B6-7D0D2C7493D6}"/>
              </a:ext>
              <a:ext uri="{C183D7F6-B498-43B3-948B-1728B52AA6E4}">
                <adec:decorative xmlns:adec="http://schemas.microsoft.com/office/drawing/2017/decorative" xmlns="" val="1"/>
              </a:ext>
            </a:extLst>
          </p:cNvPr>
          <p:cNvCxnSpPr>
            <a:cxnSpLocks/>
          </p:cNvCxnSpPr>
          <p:nvPr userDrawn="1"/>
        </p:nvCxnSpPr>
        <p:spPr>
          <a:xfrm rot="16200000">
            <a:off x="-202138" y="1223433"/>
            <a:ext cx="504000" cy="0"/>
          </a:xfrm>
          <a:prstGeom prst="line">
            <a:avLst/>
          </a:prstGeom>
          <a:ln w="127000" cap="sq">
            <a:solidFill>
              <a:schemeClr val="accent1"/>
            </a:solidFill>
            <a:miter lim="800000"/>
          </a:ln>
        </p:spPr>
        <p:style>
          <a:lnRef idx="1">
            <a:schemeClr val="accent2"/>
          </a:lnRef>
          <a:fillRef idx="0">
            <a:schemeClr val="accent2"/>
          </a:fillRef>
          <a:effectRef idx="0">
            <a:schemeClr val="accent2"/>
          </a:effectRef>
          <a:fontRef idx="minor">
            <a:schemeClr val="tx1"/>
          </a:fontRef>
        </p:style>
      </p:cxnSp>
      <p:sp>
        <p:nvSpPr>
          <p:cNvPr id="25" name="Rectangle 24"/>
          <p:cNvSpPr/>
          <p:nvPr userDrawn="1"/>
        </p:nvSpPr>
        <p:spPr>
          <a:xfrm>
            <a:off x="8287657" y="609600"/>
            <a:ext cx="856342" cy="8959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9187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0988" y="2336874"/>
            <a:ext cx="3145080"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31638" y="3030009"/>
            <a:ext cx="336704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82646" y="2336873"/>
            <a:ext cx="3145527"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061129" y="3030009"/>
            <a:ext cx="3367044"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84B7D2A-0DF8-424B-9572-B79AEBB2D9DC}" type="datetimeFigureOut">
              <a:rPr lang="en-US" noProof="0" smtClean="0"/>
              <a:pPr/>
              <a:t>13/08/2021</a:t>
            </a:fld>
            <a:endParaRPr lang="en-US" noProof="0"/>
          </a:p>
        </p:txBody>
      </p:sp>
      <p:sp>
        <p:nvSpPr>
          <p:cNvPr id="8" name="Footer Placeholder 7"/>
          <p:cNvSpPr>
            <a:spLocks noGrp="1"/>
          </p:cNvSpPr>
          <p:nvPr>
            <p:ph type="ftr" sz="quarter" idx="11"/>
          </p:nvPr>
        </p:nvSpPr>
        <p:spPr/>
        <p:txBody>
          <a:bodyPr/>
          <a:lstStyle/>
          <a:p>
            <a:r>
              <a:rPr lang="en-US" noProof="0"/>
              <a:t>Add a Footer</a:t>
            </a:r>
          </a:p>
        </p:txBody>
      </p:sp>
      <p:pic>
        <p:nvPicPr>
          <p:cNvPr id="15" name="Picture 14" descr="Celestia-R1---OverlayContentHD.png">
            <a:extLst>
              <a:ext uri="{FF2B5EF4-FFF2-40B4-BE49-F238E27FC236}">
                <a16:creationId xmlns:a16="http://schemas.microsoft.com/office/drawing/2014/main" id="{A1E35E73-B2F7-41DF-AAD2-58E6BE2710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grpSp>
        <p:nvGrpSpPr>
          <p:cNvPr id="17" name="Group 16"/>
          <p:cNvGrpSpPr/>
          <p:nvPr userDrawn="1"/>
        </p:nvGrpSpPr>
        <p:grpSpPr>
          <a:xfrm>
            <a:off x="-1" y="609600"/>
            <a:ext cx="9144001" cy="1202322"/>
            <a:chOff x="-1" y="2895600"/>
            <a:chExt cx="9144001" cy="1202322"/>
          </a:xfrm>
        </p:grpSpPr>
        <p:pic>
          <p:nvPicPr>
            <p:cNvPr id="18" name="Picture 17" descr="HD-ShadowLong.png"/>
            <p:cNvPicPr>
              <a:picLocks noChangeAspect="1"/>
            </p:cNvPicPr>
            <p:nvPr userDrawn="1"/>
          </p:nvPicPr>
          <p:blipFill rotWithShape="1">
            <a:blip r:embed="rId3">
              <a:extLst>
                <a:ext uri="{28A0092B-C50C-407E-A947-70E740481C1C}">
                  <a14:useLocalDpi xmlns:a14="http://schemas.microsoft.com/office/drawing/2010/main" val="0"/>
                </a:ext>
              </a:extLst>
            </a:blip>
            <a:srcRect l="26982" r="-217"/>
            <a:stretch/>
          </p:blipFill>
          <p:spPr>
            <a:xfrm>
              <a:off x="-1" y="3776758"/>
              <a:ext cx="8360229" cy="321164"/>
            </a:xfrm>
            <a:prstGeom prst="rect">
              <a:avLst/>
            </a:prstGeom>
          </p:spPr>
        </p:pic>
        <p:pic>
          <p:nvPicPr>
            <p:cNvPr id="19" name="Picture 18" descr="HD-ShadowShort.png"/>
            <p:cNvPicPr>
              <a:picLocks noChangeAspect="1"/>
            </p:cNvPicPr>
            <p:nvPr/>
          </p:nvPicPr>
          <p:blipFill rotWithShape="1">
            <a:blip r:embed="rId4">
              <a:extLst>
                <a:ext uri="{28A0092B-C50C-407E-A947-70E740481C1C}">
                  <a14:useLocalDpi xmlns:a14="http://schemas.microsoft.com/office/drawing/2010/main" val="0"/>
                </a:ext>
              </a:extLst>
            </a:blip>
            <a:srcRect r="9871"/>
            <a:stretch/>
          </p:blipFill>
          <p:spPr>
            <a:xfrm>
              <a:off x="8287657" y="3791550"/>
              <a:ext cx="856343" cy="214393"/>
            </a:xfrm>
            <a:prstGeom prst="rect">
              <a:avLst/>
            </a:prstGeom>
          </p:spPr>
        </p:pic>
        <p:sp>
          <p:nvSpPr>
            <p:cNvPr id="20" name="Rectangle 19"/>
            <p:cNvSpPr/>
            <p:nvPr/>
          </p:nvSpPr>
          <p:spPr bwMode="ltGray">
            <a:xfrm>
              <a:off x="-1" y="2895600"/>
              <a:ext cx="8186057" cy="89595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1" name="Title 1"/>
          <p:cNvSpPr>
            <a:spLocks noGrp="1"/>
          </p:cNvSpPr>
          <p:nvPr>
            <p:ph type="title"/>
          </p:nvPr>
        </p:nvSpPr>
        <p:spPr>
          <a:xfrm>
            <a:off x="531639" y="753228"/>
            <a:ext cx="6896534" cy="1080938"/>
          </a:xfrm>
        </p:spPr>
        <p:txBody>
          <a:bodyPr>
            <a:normAutofit/>
          </a:bodyPr>
          <a:lstStyle>
            <a:lvl1pPr>
              <a:defRPr sz="2400">
                <a:solidFill>
                  <a:schemeClr val="bg1"/>
                </a:solidFill>
                <a:latin typeface="UTM Swiss 721 Black Condensed" panose="020B0604020202020204" charset="0"/>
              </a:defRPr>
            </a:lvl1pPr>
          </a:lstStyle>
          <a:p>
            <a:r>
              <a:rPr lang="en-US" dirty="0"/>
              <a:t>Click to edit Master title style</a:t>
            </a:r>
          </a:p>
        </p:txBody>
      </p:sp>
      <p:cxnSp>
        <p:nvCxnSpPr>
          <p:cNvPr id="22" name="Straight Connector 21">
            <a:extLst>
              <a:ext uri="{FF2B5EF4-FFF2-40B4-BE49-F238E27FC236}">
                <a16:creationId xmlns:a16="http://schemas.microsoft.com/office/drawing/2014/main" id="{328F7C25-BFB6-430F-87B6-7D0D2C7493D6}"/>
              </a:ext>
              <a:ext uri="{C183D7F6-B498-43B3-948B-1728B52AA6E4}">
                <adec:decorative xmlns:adec="http://schemas.microsoft.com/office/drawing/2017/decorative" xmlns="" val="1"/>
              </a:ext>
            </a:extLst>
          </p:cNvPr>
          <p:cNvCxnSpPr>
            <a:cxnSpLocks/>
          </p:cNvCxnSpPr>
          <p:nvPr userDrawn="1"/>
        </p:nvCxnSpPr>
        <p:spPr>
          <a:xfrm rot="16200000">
            <a:off x="-202138" y="1223433"/>
            <a:ext cx="504000" cy="0"/>
          </a:xfrm>
          <a:prstGeom prst="line">
            <a:avLst/>
          </a:prstGeom>
          <a:ln w="127000" cap="sq">
            <a:solidFill>
              <a:schemeClr val="accent1"/>
            </a:solidFill>
            <a:miter lim="800000"/>
          </a:ln>
        </p:spPr>
        <p:style>
          <a:lnRef idx="1">
            <a:schemeClr val="accent2"/>
          </a:lnRef>
          <a:fillRef idx="0">
            <a:schemeClr val="accent2"/>
          </a:fillRef>
          <a:effectRef idx="0">
            <a:schemeClr val="accent2"/>
          </a:effectRef>
          <a:fontRef idx="minor">
            <a:schemeClr val="tx1"/>
          </a:fontRef>
        </p:style>
      </p:cxnSp>
      <p:sp>
        <p:nvSpPr>
          <p:cNvPr id="23" name="Rectangle 22"/>
          <p:cNvSpPr/>
          <p:nvPr userDrawn="1"/>
        </p:nvSpPr>
        <p:spPr>
          <a:xfrm>
            <a:off x="8287657" y="609600"/>
            <a:ext cx="856342" cy="8959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46929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84B7D2A-0DF8-424B-9572-B79AEBB2D9DC}" type="datetimeFigureOut">
              <a:rPr lang="en-US" noProof="0" smtClean="0"/>
              <a:pPr/>
              <a:t>13/08/2021</a:t>
            </a:fld>
            <a:endParaRPr lang="en-US" noProof="0"/>
          </a:p>
        </p:txBody>
      </p:sp>
      <p:sp>
        <p:nvSpPr>
          <p:cNvPr id="4" name="Footer Placeholder 3"/>
          <p:cNvSpPr>
            <a:spLocks noGrp="1"/>
          </p:cNvSpPr>
          <p:nvPr>
            <p:ph type="ftr" sz="quarter" idx="11"/>
          </p:nvPr>
        </p:nvSpPr>
        <p:spPr/>
        <p:txBody>
          <a:bodyPr/>
          <a:lstStyle/>
          <a:p>
            <a:r>
              <a:rPr lang="en-US" noProof="0"/>
              <a:t>Add a Footer</a:t>
            </a:r>
          </a:p>
        </p:txBody>
      </p:sp>
      <p:grpSp>
        <p:nvGrpSpPr>
          <p:cNvPr id="11" name="Group 10"/>
          <p:cNvGrpSpPr/>
          <p:nvPr userDrawn="1"/>
        </p:nvGrpSpPr>
        <p:grpSpPr>
          <a:xfrm>
            <a:off x="-1" y="609600"/>
            <a:ext cx="9144001" cy="1202322"/>
            <a:chOff x="-1" y="2895600"/>
            <a:chExt cx="9144001" cy="1202322"/>
          </a:xfrm>
        </p:grpSpPr>
        <p:pic>
          <p:nvPicPr>
            <p:cNvPr id="12" name="Picture 11" descr="HD-ShadowLong.png"/>
            <p:cNvPicPr>
              <a:picLocks noChangeAspect="1"/>
            </p:cNvPicPr>
            <p:nvPr userDrawn="1"/>
          </p:nvPicPr>
          <p:blipFill rotWithShape="1">
            <a:blip r:embed="rId2">
              <a:extLst>
                <a:ext uri="{28A0092B-C50C-407E-A947-70E740481C1C}">
                  <a14:useLocalDpi xmlns:a14="http://schemas.microsoft.com/office/drawing/2010/main" val="0"/>
                </a:ext>
              </a:extLst>
            </a:blip>
            <a:srcRect l="26982" r="-217"/>
            <a:stretch/>
          </p:blipFill>
          <p:spPr>
            <a:xfrm>
              <a:off x="-1" y="3776758"/>
              <a:ext cx="8360229" cy="321164"/>
            </a:xfrm>
            <a:prstGeom prst="rect">
              <a:avLst/>
            </a:prstGeom>
          </p:spPr>
        </p:pic>
        <p:pic>
          <p:nvPicPr>
            <p:cNvPr id="13" name="Picture 12"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8287657" y="3791550"/>
              <a:ext cx="856343" cy="214393"/>
            </a:xfrm>
            <a:prstGeom prst="rect">
              <a:avLst/>
            </a:prstGeom>
          </p:spPr>
        </p:pic>
        <p:sp>
          <p:nvSpPr>
            <p:cNvPr id="14" name="Rectangle 13"/>
            <p:cNvSpPr/>
            <p:nvPr/>
          </p:nvSpPr>
          <p:spPr bwMode="ltGray">
            <a:xfrm>
              <a:off x="-1" y="2895600"/>
              <a:ext cx="8186057" cy="89595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0" name="Title 1"/>
          <p:cNvSpPr>
            <a:spLocks noGrp="1"/>
          </p:cNvSpPr>
          <p:nvPr>
            <p:ph type="title"/>
          </p:nvPr>
        </p:nvSpPr>
        <p:spPr>
          <a:xfrm>
            <a:off x="533400" y="599088"/>
            <a:ext cx="6896534" cy="1080938"/>
          </a:xfrm>
        </p:spPr>
        <p:txBody>
          <a:bodyPr>
            <a:normAutofit/>
          </a:bodyPr>
          <a:lstStyle>
            <a:lvl1pPr>
              <a:defRPr sz="2400">
                <a:solidFill>
                  <a:schemeClr val="bg1"/>
                </a:solidFill>
                <a:latin typeface="UTM Swiss 721 Black Condensed" panose="020B0604020202020204" charset="0"/>
              </a:defRPr>
            </a:lvl1pPr>
          </a:lstStyle>
          <a:p>
            <a:r>
              <a:rPr lang="en-US" dirty="0"/>
              <a:t>Click to edit Master title style</a:t>
            </a:r>
          </a:p>
        </p:txBody>
      </p:sp>
      <p:cxnSp>
        <p:nvCxnSpPr>
          <p:cNvPr id="21" name="Straight Connector 20">
            <a:extLst>
              <a:ext uri="{FF2B5EF4-FFF2-40B4-BE49-F238E27FC236}">
                <a16:creationId xmlns:a16="http://schemas.microsoft.com/office/drawing/2014/main" id="{328F7C25-BFB6-430F-87B6-7D0D2C7493D6}"/>
              </a:ext>
              <a:ext uri="{C183D7F6-B498-43B3-948B-1728B52AA6E4}">
                <adec:decorative xmlns:adec="http://schemas.microsoft.com/office/drawing/2017/decorative" xmlns="" val="1"/>
              </a:ext>
            </a:extLst>
          </p:cNvPr>
          <p:cNvCxnSpPr>
            <a:cxnSpLocks/>
          </p:cNvCxnSpPr>
          <p:nvPr userDrawn="1"/>
        </p:nvCxnSpPr>
        <p:spPr>
          <a:xfrm rot="16200000">
            <a:off x="-202138" y="1223433"/>
            <a:ext cx="504000" cy="0"/>
          </a:xfrm>
          <a:prstGeom prst="line">
            <a:avLst/>
          </a:prstGeom>
          <a:ln w="127000" cap="sq">
            <a:solidFill>
              <a:schemeClr val="accent1"/>
            </a:solidFill>
            <a:miter lim="800000"/>
          </a:ln>
        </p:spPr>
        <p:style>
          <a:lnRef idx="1">
            <a:schemeClr val="accent2"/>
          </a:lnRef>
          <a:fillRef idx="0">
            <a:schemeClr val="accent2"/>
          </a:fillRef>
          <a:effectRef idx="0">
            <a:schemeClr val="accent2"/>
          </a:effectRef>
          <a:fontRef idx="minor">
            <a:schemeClr val="tx1"/>
          </a:fontRef>
        </p:style>
      </p:cxnSp>
      <p:sp>
        <p:nvSpPr>
          <p:cNvPr id="22" name="Rectangle 21"/>
          <p:cNvSpPr/>
          <p:nvPr userDrawn="1"/>
        </p:nvSpPr>
        <p:spPr>
          <a:xfrm>
            <a:off x="8287657" y="609600"/>
            <a:ext cx="856342" cy="8959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69288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4B7D2A-0DF8-424B-9572-B79AEBB2D9DC}" type="datetimeFigureOut">
              <a:rPr lang="en-US" noProof="0" smtClean="0"/>
              <a:pPr/>
              <a:t>13/08/2021</a:t>
            </a:fld>
            <a:endParaRPr lang="en-US" noProof="0"/>
          </a:p>
        </p:txBody>
      </p:sp>
      <p:sp>
        <p:nvSpPr>
          <p:cNvPr id="3" name="Footer Placeholder 2"/>
          <p:cNvSpPr>
            <a:spLocks noGrp="1"/>
          </p:cNvSpPr>
          <p:nvPr>
            <p:ph type="ftr" sz="quarter" idx="11"/>
          </p:nvPr>
        </p:nvSpPr>
        <p:spPr/>
        <p:txBody>
          <a:bodyPr/>
          <a:lstStyle/>
          <a:p>
            <a:r>
              <a:rPr lang="en-US" noProof="0"/>
              <a:t>Add a Footer</a:t>
            </a:r>
          </a:p>
        </p:txBody>
      </p:sp>
      <p:grpSp>
        <p:nvGrpSpPr>
          <p:cNvPr id="7" name="Group 6"/>
          <p:cNvGrpSpPr/>
          <p:nvPr userDrawn="1"/>
        </p:nvGrpSpPr>
        <p:grpSpPr>
          <a:xfrm>
            <a:off x="-1" y="609600"/>
            <a:ext cx="9144001" cy="1202322"/>
            <a:chOff x="-1" y="2895600"/>
            <a:chExt cx="9144001" cy="1202322"/>
          </a:xfrm>
        </p:grpSpPr>
        <p:pic>
          <p:nvPicPr>
            <p:cNvPr id="8" name="Picture 7" descr="HD-ShadowLong.png"/>
            <p:cNvPicPr>
              <a:picLocks noChangeAspect="1"/>
            </p:cNvPicPr>
            <p:nvPr userDrawn="1"/>
          </p:nvPicPr>
          <p:blipFill rotWithShape="1">
            <a:blip r:embed="rId2">
              <a:extLst>
                <a:ext uri="{28A0092B-C50C-407E-A947-70E740481C1C}">
                  <a14:useLocalDpi xmlns:a14="http://schemas.microsoft.com/office/drawing/2010/main" val="0"/>
                </a:ext>
              </a:extLst>
            </a:blip>
            <a:srcRect l="26982" r="-217"/>
            <a:stretch/>
          </p:blipFill>
          <p:spPr>
            <a:xfrm>
              <a:off x="-1" y="3776758"/>
              <a:ext cx="8360229" cy="321164"/>
            </a:xfrm>
            <a:prstGeom prst="rect">
              <a:avLst/>
            </a:prstGeom>
          </p:spPr>
        </p:pic>
        <p:pic>
          <p:nvPicPr>
            <p:cNvPr id="9" name="Picture 8"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8287657" y="3791550"/>
              <a:ext cx="856343" cy="214393"/>
            </a:xfrm>
            <a:prstGeom prst="rect">
              <a:avLst/>
            </a:prstGeom>
          </p:spPr>
        </p:pic>
        <p:sp>
          <p:nvSpPr>
            <p:cNvPr id="10" name="Rectangle 9"/>
            <p:cNvSpPr/>
            <p:nvPr/>
          </p:nvSpPr>
          <p:spPr bwMode="ltGray">
            <a:xfrm>
              <a:off x="-1" y="2895600"/>
              <a:ext cx="8186057" cy="89595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1" name="Title 1"/>
          <p:cNvSpPr>
            <a:spLocks noGrp="1"/>
          </p:cNvSpPr>
          <p:nvPr>
            <p:ph type="title"/>
          </p:nvPr>
        </p:nvSpPr>
        <p:spPr>
          <a:xfrm>
            <a:off x="531639" y="753228"/>
            <a:ext cx="6896534" cy="1080938"/>
          </a:xfrm>
        </p:spPr>
        <p:txBody>
          <a:bodyPr/>
          <a:lstStyle/>
          <a:p>
            <a:r>
              <a:rPr lang="en-US" dirty="0"/>
              <a:t>Click to edit Master title style</a:t>
            </a:r>
          </a:p>
        </p:txBody>
      </p:sp>
      <p:cxnSp>
        <p:nvCxnSpPr>
          <p:cNvPr id="13" name="Straight Connector 12">
            <a:extLst>
              <a:ext uri="{FF2B5EF4-FFF2-40B4-BE49-F238E27FC236}">
                <a16:creationId xmlns:a16="http://schemas.microsoft.com/office/drawing/2014/main" id="{328F7C25-BFB6-430F-87B6-7D0D2C7493D6}"/>
              </a:ext>
              <a:ext uri="{C183D7F6-B498-43B3-948B-1728B52AA6E4}">
                <adec:decorative xmlns:adec="http://schemas.microsoft.com/office/drawing/2017/decorative" xmlns="" val="1"/>
              </a:ext>
            </a:extLst>
          </p:cNvPr>
          <p:cNvCxnSpPr>
            <a:cxnSpLocks/>
          </p:cNvCxnSpPr>
          <p:nvPr userDrawn="1"/>
        </p:nvCxnSpPr>
        <p:spPr>
          <a:xfrm rot="16200000">
            <a:off x="-202138" y="1223433"/>
            <a:ext cx="504000" cy="0"/>
          </a:xfrm>
          <a:prstGeom prst="line">
            <a:avLst/>
          </a:prstGeom>
          <a:ln w="127000" cap="sq">
            <a:solidFill>
              <a:schemeClr val="accent1"/>
            </a:solidFill>
            <a:miter lim="800000"/>
          </a:ln>
        </p:spPr>
        <p:style>
          <a:lnRef idx="1">
            <a:schemeClr val="accent2"/>
          </a:lnRef>
          <a:fillRef idx="0">
            <a:schemeClr val="accent2"/>
          </a:fillRef>
          <a:effectRef idx="0">
            <a:schemeClr val="accent2"/>
          </a:effectRef>
          <a:fontRef idx="minor">
            <a:schemeClr val="tx1"/>
          </a:fontRef>
        </p:style>
      </p:cxnSp>
      <p:sp>
        <p:nvSpPr>
          <p:cNvPr id="15" name="Rectangle 14"/>
          <p:cNvSpPr/>
          <p:nvPr userDrawn="1"/>
        </p:nvSpPr>
        <p:spPr>
          <a:xfrm>
            <a:off x="8287657" y="609600"/>
            <a:ext cx="856342" cy="8959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82107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14385" y="2336874"/>
            <a:ext cx="3913788"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3401" y="2336873"/>
            <a:ext cx="2796240"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84B7D2A-0DF8-424B-9572-B79AEBB2D9DC}" type="datetimeFigureOut">
              <a:rPr lang="en-US" noProof="0" smtClean="0"/>
              <a:pPr/>
              <a:t>13/08/2021</a:t>
            </a:fld>
            <a:endParaRPr lang="en-US" noProof="0"/>
          </a:p>
        </p:txBody>
      </p:sp>
      <p:sp>
        <p:nvSpPr>
          <p:cNvPr id="6" name="Footer Placeholder 5"/>
          <p:cNvSpPr>
            <a:spLocks noGrp="1"/>
          </p:cNvSpPr>
          <p:nvPr>
            <p:ph type="ftr" sz="quarter" idx="11"/>
          </p:nvPr>
        </p:nvSpPr>
        <p:spPr/>
        <p:txBody>
          <a:bodyPr/>
          <a:lstStyle/>
          <a:p>
            <a:r>
              <a:rPr lang="en-US" noProof="0"/>
              <a:t>Add a Footer</a:t>
            </a:r>
          </a:p>
        </p:txBody>
      </p:sp>
      <p:grpSp>
        <p:nvGrpSpPr>
          <p:cNvPr id="13" name="Group 12"/>
          <p:cNvGrpSpPr/>
          <p:nvPr userDrawn="1"/>
        </p:nvGrpSpPr>
        <p:grpSpPr>
          <a:xfrm>
            <a:off x="-1" y="10514"/>
            <a:ext cx="9144001" cy="1202322"/>
            <a:chOff x="-1" y="2895600"/>
            <a:chExt cx="9144001" cy="1202322"/>
          </a:xfrm>
        </p:grpSpPr>
        <p:pic>
          <p:nvPicPr>
            <p:cNvPr id="14" name="Picture 13" descr="HD-ShadowLong.png"/>
            <p:cNvPicPr>
              <a:picLocks noChangeAspect="1"/>
            </p:cNvPicPr>
            <p:nvPr userDrawn="1"/>
          </p:nvPicPr>
          <p:blipFill rotWithShape="1">
            <a:blip r:embed="rId2">
              <a:extLst>
                <a:ext uri="{28A0092B-C50C-407E-A947-70E740481C1C}">
                  <a14:useLocalDpi xmlns:a14="http://schemas.microsoft.com/office/drawing/2010/main" val="0"/>
                </a:ext>
              </a:extLst>
            </a:blip>
            <a:srcRect l="26982" r="-217"/>
            <a:stretch/>
          </p:blipFill>
          <p:spPr>
            <a:xfrm>
              <a:off x="-1" y="3776758"/>
              <a:ext cx="8360229" cy="321164"/>
            </a:xfrm>
            <a:prstGeom prst="rect">
              <a:avLst/>
            </a:prstGeom>
          </p:spPr>
        </p:pic>
        <p:pic>
          <p:nvPicPr>
            <p:cNvPr id="15" name="Picture 14"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8287657" y="3791550"/>
              <a:ext cx="856343" cy="214393"/>
            </a:xfrm>
            <a:prstGeom prst="rect">
              <a:avLst/>
            </a:prstGeom>
          </p:spPr>
        </p:pic>
        <p:sp>
          <p:nvSpPr>
            <p:cNvPr id="16" name="Rectangle 15"/>
            <p:cNvSpPr/>
            <p:nvPr/>
          </p:nvSpPr>
          <p:spPr bwMode="ltGray">
            <a:xfrm>
              <a:off x="-1" y="2895600"/>
              <a:ext cx="8186057" cy="89595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2" name="Title 1"/>
          <p:cNvSpPr>
            <a:spLocks noGrp="1"/>
          </p:cNvSpPr>
          <p:nvPr>
            <p:ph type="title"/>
          </p:nvPr>
        </p:nvSpPr>
        <p:spPr>
          <a:xfrm>
            <a:off x="607351" y="39919"/>
            <a:ext cx="6896534" cy="1080938"/>
          </a:xfrm>
        </p:spPr>
        <p:txBody>
          <a:bodyPr/>
          <a:lstStyle/>
          <a:p>
            <a:r>
              <a:rPr lang="en-US" dirty="0"/>
              <a:t>Click to edit Master title style</a:t>
            </a:r>
          </a:p>
        </p:txBody>
      </p:sp>
      <p:cxnSp>
        <p:nvCxnSpPr>
          <p:cNvPr id="23" name="Straight Connector 22">
            <a:extLst>
              <a:ext uri="{FF2B5EF4-FFF2-40B4-BE49-F238E27FC236}">
                <a16:creationId xmlns:a16="http://schemas.microsoft.com/office/drawing/2014/main" id="{328F7C25-BFB6-430F-87B6-7D0D2C7493D6}"/>
              </a:ext>
              <a:ext uri="{C183D7F6-B498-43B3-948B-1728B52AA6E4}">
                <adec:decorative xmlns:adec="http://schemas.microsoft.com/office/drawing/2017/decorative" xmlns="" val="1"/>
              </a:ext>
            </a:extLst>
          </p:cNvPr>
          <p:cNvCxnSpPr>
            <a:cxnSpLocks/>
          </p:cNvCxnSpPr>
          <p:nvPr userDrawn="1"/>
        </p:nvCxnSpPr>
        <p:spPr>
          <a:xfrm rot="16200000">
            <a:off x="-202138" y="624347"/>
            <a:ext cx="504000" cy="0"/>
          </a:xfrm>
          <a:prstGeom prst="line">
            <a:avLst/>
          </a:prstGeom>
          <a:ln w="127000" cap="sq">
            <a:solidFill>
              <a:schemeClr val="accent1"/>
            </a:solidFill>
            <a:miter lim="800000"/>
          </a:ln>
        </p:spPr>
        <p:style>
          <a:lnRef idx="1">
            <a:schemeClr val="accent2"/>
          </a:lnRef>
          <a:fillRef idx="0">
            <a:schemeClr val="accent2"/>
          </a:fillRef>
          <a:effectRef idx="0">
            <a:schemeClr val="accent2"/>
          </a:effectRef>
          <a:fontRef idx="minor">
            <a:schemeClr val="tx1"/>
          </a:fontRef>
        </p:style>
      </p:cxnSp>
      <p:sp>
        <p:nvSpPr>
          <p:cNvPr id="24" name="Rectangle 23"/>
          <p:cNvSpPr/>
          <p:nvPr userDrawn="1"/>
        </p:nvSpPr>
        <p:spPr>
          <a:xfrm>
            <a:off x="8287657" y="10514"/>
            <a:ext cx="856342" cy="8959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05160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510956" y="2336874"/>
            <a:ext cx="3917217"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31638" y="2336874"/>
            <a:ext cx="2798487"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84B7D2A-0DF8-424B-9572-B79AEBB2D9DC}" type="datetimeFigureOut">
              <a:rPr lang="en-US" noProof="0" smtClean="0"/>
              <a:pPr/>
              <a:t>13/08/2021</a:t>
            </a:fld>
            <a:endParaRPr lang="en-US" noProof="0"/>
          </a:p>
        </p:txBody>
      </p:sp>
      <p:sp>
        <p:nvSpPr>
          <p:cNvPr id="6" name="Footer Placeholder 5"/>
          <p:cNvSpPr>
            <a:spLocks noGrp="1"/>
          </p:cNvSpPr>
          <p:nvPr>
            <p:ph type="ftr" sz="quarter" idx="11"/>
          </p:nvPr>
        </p:nvSpPr>
        <p:spPr/>
        <p:txBody>
          <a:bodyPr/>
          <a:lstStyle/>
          <a:p>
            <a:r>
              <a:rPr lang="en-US" noProof="0"/>
              <a:t>Add a Footer</a:t>
            </a:r>
          </a:p>
        </p:txBody>
      </p:sp>
      <p:grpSp>
        <p:nvGrpSpPr>
          <p:cNvPr id="13" name="Group 12"/>
          <p:cNvGrpSpPr/>
          <p:nvPr userDrawn="1"/>
        </p:nvGrpSpPr>
        <p:grpSpPr>
          <a:xfrm>
            <a:off x="-1" y="609600"/>
            <a:ext cx="9144001" cy="1202322"/>
            <a:chOff x="-1" y="2895600"/>
            <a:chExt cx="9144001" cy="1202322"/>
          </a:xfrm>
        </p:grpSpPr>
        <p:pic>
          <p:nvPicPr>
            <p:cNvPr id="14" name="Picture 13" descr="HD-ShadowLong.png"/>
            <p:cNvPicPr>
              <a:picLocks noChangeAspect="1"/>
            </p:cNvPicPr>
            <p:nvPr userDrawn="1"/>
          </p:nvPicPr>
          <p:blipFill rotWithShape="1">
            <a:blip r:embed="rId2">
              <a:extLst>
                <a:ext uri="{28A0092B-C50C-407E-A947-70E740481C1C}">
                  <a14:useLocalDpi xmlns:a14="http://schemas.microsoft.com/office/drawing/2010/main" val="0"/>
                </a:ext>
              </a:extLst>
            </a:blip>
            <a:srcRect l="26982" r="-217"/>
            <a:stretch/>
          </p:blipFill>
          <p:spPr>
            <a:xfrm>
              <a:off x="-1" y="3776758"/>
              <a:ext cx="8360229" cy="321164"/>
            </a:xfrm>
            <a:prstGeom prst="rect">
              <a:avLst/>
            </a:prstGeom>
          </p:spPr>
        </p:pic>
        <p:pic>
          <p:nvPicPr>
            <p:cNvPr id="15" name="Picture 14"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8287657" y="3791550"/>
              <a:ext cx="856343" cy="214393"/>
            </a:xfrm>
            <a:prstGeom prst="rect">
              <a:avLst/>
            </a:prstGeom>
          </p:spPr>
        </p:pic>
        <p:sp>
          <p:nvSpPr>
            <p:cNvPr id="16" name="Rectangle 15"/>
            <p:cNvSpPr/>
            <p:nvPr/>
          </p:nvSpPr>
          <p:spPr bwMode="ltGray">
            <a:xfrm>
              <a:off x="-1" y="2895600"/>
              <a:ext cx="8186057" cy="89595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2" name="Title 1"/>
          <p:cNvSpPr>
            <a:spLocks noGrp="1"/>
          </p:cNvSpPr>
          <p:nvPr>
            <p:ph type="title"/>
          </p:nvPr>
        </p:nvSpPr>
        <p:spPr>
          <a:xfrm>
            <a:off x="531639" y="753228"/>
            <a:ext cx="6896534" cy="1080938"/>
          </a:xfrm>
        </p:spPr>
        <p:txBody>
          <a:bodyPr/>
          <a:lstStyle/>
          <a:p>
            <a:r>
              <a:rPr lang="en-US" dirty="0"/>
              <a:t>Click to edit Master title style</a:t>
            </a:r>
          </a:p>
        </p:txBody>
      </p:sp>
      <p:cxnSp>
        <p:nvCxnSpPr>
          <p:cNvPr id="23" name="Straight Connector 22">
            <a:extLst>
              <a:ext uri="{FF2B5EF4-FFF2-40B4-BE49-F238E27FC236}">
                <a16:creationId xmlns:a16="http://schemas.microsoft.com/office/drawing/2014/main" id="{328F7C25-BFB6-430F-87B6-7D0D2C7493D6}"/>
              </a:ext>
              <a:ext uri="{C183D7F6-B498-43B3-948B-1728B52AA6E4}">
                <adec:decorative xmlns:adec="http://schemas.microsoft.com/office/drawing/2017/decorative" xmlns="" val="1"/>
              </a:ext>
            </a:extLst>
          </p:cNvPr>
          <p:cNvCxnSpPr>
            <a:cxnSpLocks/>
          </p:cNvCxnSpPr>
          <p:nvPr userDrawn="1"/>
        </p:nvCxnSpPr>
        <p:spPr>
          <a:xfrm rot="16200000">
            <a:off x="-202138" y="1223433"/>
            <a:ext cx="504000" cy="0"/>
          </a:xfrm>
          <a:prstGeom prst="line">
            <a:avLst/>
          </a:prstGeom>
          <a:ln w="127000" cap="sq">
            <a:solidFill>
              <a:schemeClr val="accent1"/>
            </a:solidFill>
            <a:miter lim="800000"/>
          </a:ln>
        </p:spPr>
        <p:style>
          <a:lnRef idx="1">
            <a:schemeClr val="accent2"/>
          </a:lnRef>
          <a:fillRef idx="0">
            <a:schemeClr val="accent2"/>
          </a:fillRef>
          <a:effectRef idx="0">
            <a:schemeClr val="accent2"/>
          </a:effectRef>
          <a:fontRef idx="minor">
            <a:schemeClr val="tx1"/>
          </a:fontRef>
        </p:style>
      </p:cxnSp>
      <p:sp>
        <p:nvSpPr>
          <p:cNvPr id="24" name="Rectangle 23"/>
          <p:cNvSpPr/>
          <p:nvPr userDrawn="1"/>
        </p:nvSpPr>
        <p:spPr>
          <a:xfrm>
            <a:off x="8287657" y="609600"/>
            <a:ext cx="856342" cy="8959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66701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userDrawn="1"/>
        </p:nvPicPr>
        <p:blipFill>
          <a:blip r:embed="rId22">
            <a:alphaModFix amt="10000"/>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531639" y="753228"/>
            <a:ext cx="6896534"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3400" y="2336873"/>
            <a:ext cx="6887389"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67881"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84B7D2A-0DF8-424B-9572-B79AEBB2D9DC}" type="datetimeFigureOut">
              <a:rPr lang="en-US" noProof="0" smtClean="0"/>
              <a:pPr/>
              <a:t>13/08/2021</a:t>
            </a:fld>
            <a:endParaRPr lang="en-US" noProof="0"/>
          </a:p>
        </p:txBody>
      </p:sp>
      <p:sp>
        <p:nvSpPr>
          <p:cNvPr id="5" name="Footer Placeholder 4"/>
          <p:cNvSpPr>
            <a:spLocks noGrp="1"/>
          </p:cNvSpPr>
          <p:nvPr>
            <p:ph type="ftr" sz="quarter" idx="3"/>
          </p:nvPr>
        </p:nvSpPr>
        <p:spPr>
          <a:xfrm>
            <a:off x="533400" y="5936189"/>
            <a:ext cx="4834673"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noProof="0"/>
              <a:t>Add a Footer</a:t>
            </a:r>
          </a:p>
        </p:txBody>
      </p:sp>
      <p:sp>
        <p:nvSpPr>
          <p:cNvPr id="6" name="Slide Number Placeholder 5"/>
          <p:cNvSpPr>
            <a:spLocks noGrp="1"/>
          </p:cNvSpPr>
          <p:nvPr>
            <p:ph type="sldNum" sz="quarter" idx="4"/>
          </p:nvPr>
        </p:nvSpPr>
        <p:spPr>
          <a:xfrm>
            <a:off x="7848600" y="753228"/>
            <a:ext cx="1157674"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5D99DD2A-B520-4620-9B43-64B657BA2D42}" type="slidenum">
              <a:rPr lang="en-US" noProof="0" smtClean="0"/>
              <a:pPr/>
              <a:t>‹#›</a:t>
            </a:fld>
            <a:endParaRPr lang="en-US" noProof="0"/>
          </a:p>
        </p:txBody>
      </p:sp>
    </p:spTree>
    <p:extLst>
      <p:ext uri="{BB962C8B-B14F-4D97-AF65-F5344CB8AC3E}">
        <p14:creationId xmlns:p14="http://schemas.microsoft.com/office/powerpoint/2010/main" val="1204190952"/>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 id="2147483679" r:id="rId18"/>
    <p:sldLayoutId id="2147483669" r:id="rId19"/>
    <p:sldLayoutId id="2147483680" r:id="rId20"/>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5B398-1E7F-44AD-8356-8345134C958C}"/>
              </a:ext>
            </a:extLst>
          </p:cNvPr>
          <p:cNvSpPr>
            <a:spLocks noGrp="1"/>
          </p:cNvSpPr>
          <p:nvPr>
            <p:ph type="ctrTitle"/>
          </p:nvPr>
        </p:nvSpPr>
        <p:spPr>
          <a:xfrm>
            <a:off x="474021" y="1669576"/>
            <a:ext cx="8195958" cy="2239104"/>
          </a:xfrm>
        </p:spPr>
        <p:txBody>
          <a:bodyPr>
            <a:noAutofit/>
          </a:bodyPr>
          <a:lstStyle/>
          <a:p>
            <a:pPr algn="ctr">
              <a:lnSpc>
                <a:spcPct val="110000"/>
              </a:lnSpc>
            </a:pPr>
            <a:r>
              <a:rPr lang="vi-VN" sz="3100" dirty="0">
                <a:solidFill>
                  <a:schemeClr val="accent6">
                    <a:lumMod val="50000"/>
                  </a:schemeClr>
                </a:solidFill>
                <a:latin typeface="UTM Swiss 721 Black Condensed" panose="02000500000000000000" pitchFamily="2" charset="0"/>
              </a:rPr>
              <a:t/>
            </a:r>
            <a:br>
              <a:rPr lang="vi-VN" sz="3100" dirty="0">
                <a:solidFill>
                  <a:schemeClr val="accent6">
                    <a:lumMod val="50000"/>
                  </a:schemeClr>
                </a:solidFill>
                <a:latin typeface="UTM Swiss 721 Black Condensed" panose="02000500000000000000" pitchFamily="2" charset="0"/>
              </a:rPr>
            </a:br>
            <a:r>
              <a:rPr lang="vi-VN" sz="2800" dirty="0">
                <a:solidFill>
                  <a:srgbClr val="002060"/>
                </a:solidFill>
                <a:latin typeface="UTM Swiss 721 Black Condensed" panose="02000500000000000000" pitchFamily="2" charset="0"/>
              </a:rPr>
              <a:t>BÁO CÁO </a:t>
            </a:r>
            <a:r>
              <a:rPr lang="en-US" sz="2800" dirty="0">
                <a:solidFill>
                  <a:srgbClr val="002060"/>
                </a:solidFill>
                <a:latin typeface="UTM Swiss 721 Black Condensed" panose="02000500000000000000" pitchFamily="2" charset="0"/>
              </a:rPr>
              <a:t>MỘT SỐ NỘI DUNG CỐT LÕI</a:t>
            </a:r>
            <a:br>
              <a:rPr lang="en-US" sz="2800" dirty="0">
                <a:solidFill>
                  <a:srgbClr val="002060"/>
                </a:solidFill>
                <a:latin typeface="UTM Swiss 721 Black Condensed" panose="02000500000000000000" pitchFamily="2" charset="0"/>
              </a:rPr>
            </a:br>
            <a:r>
              <a:rPr lang="en-US" sz="2800" dirty="0">
                <a:solidFill>
                  <a:srgbClr val="002060"/>
                </a:solidFill>
                <a:latin typeface="UTM Swiss 721 Black Condensed" panose="02000500000000000000" pitchFamily="2" charset="0"/>
              </a:rPr>
              <a:t>THÔNG TƯ ĐÁNH GIÁ HỌC SINH </a:t>
            </a:r>
            <a:br>
              <a:rPr lang="en-US" sz="2800" dirty="0">
                <a:solidFill>
                  <a:srgbClr val="002060"/>
                </a:solidFill>
                <a:latin typeface="UTM Swiss 721 Black Condensed" panose="02000500000000000000" pitchFamily="2" charset="0"/>
              </a:rPr>
            </a:br>
            <a:r>
              <a:rPr lang="en-US" sz="2800" dirty="0">
                <a:solidFill>
                  <a:srgbClr val="002060"/>
                </a:solidFill>
                <a:latin typeface="UTM Swiss 721 Black Condensed" panose="02000500000000000000" pitchFamily="2" charset="0"/>
              </a:rPr>
              <a:t>TRUNG HỌC CƠ SỞ VÀ TRUNG HỌC PHỔ THÔNG</a:t>
            </a:r>
            <a:br>
              <a:rPr lang="en-US" sz="2800" dirty="0">
                <a:solidFill>
                  <a:srgbClr val="002060"/>
                </a:solidFill>
                <a:latin typeface="UTM Swiss 721 Black Condensed" panose="02000500000000000000" pitchFamily="2" charset="0"/>
              </a:rPr>
            </a:br>
            <a:r>
              <a:rPr lang="en-US" sz="1600" i="1" dirty="0">
                <a:solidFill>
                  <a:srgbClr val="002060"/>
                </a:solidFill>
                <a:latin typeface="UTM Swiss 721 Black Condensed" panose="02000500000000000000" pitchFamily="2" charset="0"/>
              </a:rPr>
              <a:t>(</a:t>
            </a:r>
            <a:r>
              <a:rPr lang="en-US" sz="1600" i="1" dirty="0" err="1">
                <a:solidFill>
                  <a:srgbClr val="002060"/>
                </a:solidFill>
                <a:latin typeface="UTM Swiss 721 Black Condensed" panose="02000500000000000000" pitchFamily="2" charset="0"/>
              </a:rPr>
              <a:t>Dành</a:t>
            </a:r>
            <a:r>
              <a:rPr lang="en-US" sz="1600" i="1" dirty="0">
                <a:solidFill>
                  <a:srgbClr val="002060"/>
                </a:solidFill>
                <a:latin typeface="UTM Swiss 721 Black Condensed" panose="02000500000000000000" pitchFamily="2" charset="0"/>
              </a:rPr>
              <a:t> </a:t>
            </a:r>
            <a:r>
              <a:rPr lang="en-US" sz="1600" i="1" dirty="0" err="1">
                <a:solidFill>
                  <a:srgbClr val="002060"/>
                </a:solidFill>
                <a:latin typeface="UTM Swiss 721 Black Condensed" panose="02000500000000000000" pitchFamily="2" charset="0"/>
              </a:rPr>
              <a:t>cho</a:t>
            </a:r>
            <a:r>
              <a:rPr lang="en-US" sz="1600" i="1" dirty="0">
                <a:solidFill>
                  <a:srgbClr val="002060"/>
                </a:solidFill>
                <a:latin typeface="UTM Swiss 721 Black Condensed" panose="02000500000000000000" pitchFamily="2" charset="0"/>
              </a:rPr>
              <a:t> Ch</a:t>
            </a:r>
            <a:r>
              <a:rPr lang="vi-VN" sz="1600" i="1" dirty="0">
                <a:solidFill>
                  <a:srgbClr val="002060"/>
                </a:solidFill>
                <a:latin typeface="UTM Swiss 721 Black Condensed" panose="02000500000000000000" pitchFamily="2" charset="0"/>
              </a:rPr>
              <a:t>ư</a:t>
            </a:r>
            <a:r>
              <a:rPr lang="en-US" sz="1600" i="1" dirty="0" err="1">
                <a:solidFill>
                  <a:srgbClr val="002060"/>
                </a:solidFill>
                <a:latin typeface="UTM Swiss 721 Black Condensed" panose="02000500000000000000" pitchFamily="2" charset="0"/>
              </a:rPr>
              <a:t>ơng</a:t>
            </a:r>
            <a:r>
              <a:rPr lang="en-US" sz="1600" i="1" dirty="0">
                <a:solidFill>
                  <a:srgbClr val="002060"/>
                </a:solidFill>
                <a:latin typeface="UTM Swiss 721 Black Condensed" panose="02000500000000000000" pitchFamily="2" charset="0"/>
              </a:rPr>
              <a:t> </a:t>
            </a:r>
            <a:r>
              <a:rPr lang="en-US" sz="1600" i="1" dirty="0" err="1">
                <a:solidFill>
                  <a:srgbClr val="002060"/>
                </a:solidFill>
                <a:latin typeface="UTM Swiss 721 Black Condensed" panose="02000500000000000000" pitchFamily="2" charset="0"/>
              </a:rPr>
              <a:t>trình</a:t>
            </a:r>
            <a:r>
              <a:rPr lang="en-US" sz="1600" i="1" dirty="0">
                <a:solidFill>
                  <a:srgbClr val="002060"/>
                </a:solidFill>
                <a:latin typeface="UTM Swiss 721 Black Condensed" panose="02000500000000000000" pitchFamily="2" charset="0"/>
              </a:rPr>
              <a:t> </a:t>
            </a:r>
            <a:r>
              <a:rPr lang="en-US" sz="1600" i="1" dirty="0" err="1">
                <a:solidFill>
                  <a:srgbClr val="002060"/>
                </a:solidFill>
                <a:latin typeface="UTM Swiss 721 Black Condensed" panose="02000500000000000000" pitchFamily="2" charset="0"/>
              </a:rPr>
              <a:t>giáo</a:t>
            </a:r>
            <a:r>
              <a:rPr lang="en-US" sz="1600" i="1" dirty="0">
                <a:solidFill>
                  <a:srgbClr val="002060"/>
                </a:solidFill>
                <a:latin typeface="UTM Swiss 721 Black Condensed" panose="02000500000000000000" pitchFamily="2" charset="0"/>
              </a:rPr>
              <a:t> </a:t>
            </a:r>
            <a:r>
              <a:rPr lang="en-US" sz="1600" i="1" dirty="0" err="1">
                <a:solidFill>
                  <a:srgbClr val="002060"/>
                </a:solidFill>
                <a:latin typeface="UTM Swiss 721 Black Condensed" panose="02000500000000000000" pitchFamily="2" charset="0"/>
              </a:rPr>
              <a:t>dục</a:t>
            </a:r>
            <a:r>
              <a:rPr lang="en-US" sz="1600" i="1" dirty="0">
                <a:solidFill>
                  <a:srgbClr val="002060"/>
                </a:solidFill>
                <a:latin typeface="UTM Swiss 721 Black Condensed" panose="02000500000000000000" pitchFamily="2" charset="0"/>
              </a:rPr>
              <a:t> </a:t>
            </a:r>
            <a:r>
              <a:rPr lang="en-US" sz="1600" i="1" dirty="0" err="1">
                <a:solidFill>
                  <a:srgbClr val="002060"/>
                </a:solidFill>
                <a:latin typeface="UTM Swiss 721 Black Condensed" panose="02000500000000000000" pitchFamily="2" charset="0"/>
              </a:rPr>
              <a:t>phổ</a:t>
            </a:r>
            <a:r>
              <a:rPr lang="en-US" sz="1600" i="1" dirty="0">
                <a:solidFill>
                  <a:srgbClr val="002060"/>
                </a:solidFill>
                <a:latin typeface="UTM Swiss 721 Black Condensed" panose="02000500000000000000" pitchFamily="2" charset="0"/>
              </a:rPr>
              <a:t> </a:t>
            </a:r>
            <a:r>
              <a:rPr lang="en-US" sz="1600" i="1" dirty="0" err="1">
                <a:solidFill>
                  <a:srgbClr val="002060"/>
                </a:solidFill>
                <a:latin typeface="UTM Swiss 721 Black Condensed" panose="02000500000000000000" pitchFamily="2" charset="0"/>
              </a:rPr>
              <a:t>thông</a:t>
            </a:r>
            <a:r>
              <a:rPr lang="en-US" sz="1600" i="1" dirty="0">
                <a:solidFill>
                  <a:srgbClr val="002060"/>
                </a:solidFill>
                <a:latin typeface="UTM Swiss 721 Black Condensed" panose="02000500000000000000" pitchFamily="2" charset="0"/>
              </a:rPr>
              <a:t> 2018 )</a:t>
            </a:r>
            <a:endParaRPr lang="vi-VN" sz="1600" i="1" dirty="0">
              <a:solidFill>
                <a:srgbClr val="002060"/>
              </a:solidFill>
              <a:latin typeface="UTM Swiss 721 Black Condensed" panose="02000500000000000000" pitchFamily="2"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1346" y="297220"/>
            <a:ext cx="3315613" cy="697040"/>
          </a:xfrm>
          <a:prstGeom prst="rect">
            <a:avLst/>
          </a:prstGeom>
        </p:spPr>
      </p:pic>
      <p:cxnSp>
        <p:nvCxnSpPr>
          <p:cNvPr id="6" name="Straight Connector 5"/>
          <p:cNvCxnSpPr/>
          <p:nvPr/>
        </p:nvCxnSpPr>
        <p:spPr>
          <a:xfrm>
            <a:off x="0" y="6465881"/>
            <a:ext cx="314325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cxnSpLocks/>
          </p:cNvCxnSpPr>
          <p:nvPr/>
        </p:nvCxnSpPr>
        <p:spPr>
          <a:xfrm>
            <a:off x="3143250" y="6465881"/>
            <a:ext cx="600075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FA6E7EE1-2AC5-7741-8349-455A76A52237}"/>
              </a:ext>
            </a:extLst>
          </p:cNvPr>
          <p:cNvSpPr txBox="1">
            <a:spLocks/>
          </p:cNvSpPr>
          <p:nvPr/>
        </p:nvSpPr>
        <p:spPr>
          <a:xfrm>
            <a:off x="474021" y="5111641"/>
            <a:ext cx="8195958" cy="1200547"/>
          </a:xfrm>
          <a:prstGeom prst="rect">
            <a:avLst/>
          </a:prstGeom>
        </p:spPr>
        <p:txBody>
          <a:bodyPr vert="horz" lIns="91440" tIns="45720" rIns="91440" bIns="45720" rtlCol="0" anchor="b">
            <a:noAutofit/>
          </a:bodyPr>
          <a:lstStyle>
            <a:lvl1pPr algn="r" defTabSz="914400" rtl="0" eaLnBrk="1" latinLnBrk="0" hangingPunct="1">
              <a:lnSpc>
                <a:spcPct val="90000"/>
              </a:lnSpc>
              <a:spcBef>
                <a:spcPct val="0"/>
              </a:spcBef>
              <a:buNone/>
              <a:defRPr sz="4800" kern="1200">
                <a:solidFill>
                  <a:schemeClr val="tx1"/>
                </a:solidFill>
                <a:latin typeface="+mj-lt"/>
                <a:ea typeface="+mj-ea"/>
                <a:cs typeface="+mj-cs"/>
              </a:defRPr>
            </a:lvl1pPr>
          </a:lstStyle>
          <a:p>
            <a:pPr algn="ctr">
              <a:lnSpc>
                <a:spcPct val="110000"/>
              </a:lnSpc>
            </a:pPr>
            <a:r>
              <a:rPr lang="en-US" sz="2000" dirty="0" err="1">
                <a:solidFill>
                  <a:srgbClr val="002060"/>
                </a:solidFill>
                <a:latin typeface="UTM Swiss 721 Black Condensed" panose="02000500000000000000" pitchFamily="2" charset="0"/>
              </a:rPr>
              <a:t>Hà</a:t>
            </a:r>
            <a:r>
              <a:rPr lang="en-US" sz="2000" dirty="0">
                <a:solidFill>
                  <a:srgbClr val="002060"/>
                </a:solidFill>
                <a:latin typeface="UTM Swiss 721 Black Condensed" panose="02000500000000000000" pitchFamily="2" charset="0"/>
              </a:rPr>
              <a:t> </a:t>
            </a:r>
            <a:r>
              <a:rPr lang="en-US" sz="2000" dirty="0" err="1">
                <a:solidFill>
                  <a:srgbClr val="002060"/>
                </a:solidFill>
                <a:latin typeface="UTM Swiss 721 Black Condensed" panose="02000500000000000000" pitchFamily="2" charset="0"/>
              </a:rPr>
              <a:t>Nội</a:t>
            </a:r>
            <a:r>
              <a:rPr lang="en-US" sz="2000" dirty="0">
                <a:solidFill>
                  <a:srgbClr val="002060"/>
                </a:solidFill>
                <a:latin typeface="UTM Swiss 721 Black Condensed" panose="02000500000000000000" pitchFamily="2" charset="0"/>
              </a:rPr>
              <a:t> </a:t>
            </a:r>
            <a:r>
              <a:rPr lang="en-US" sz="2000" dirty="0" err="1">
                <a:solidFill>
                  <a:srgbClr val="002060"/>
                </a:solidFill>
                <a:latin typeface="UTM Swiss 721 Black Condensed" panose="02000500000000000000" pitchFamily="2" charset="0"/>
              </a:rPr>
              <a:t>tháng</a:t>
            </a:r>
            <a:r>
              <a:rPr lang="en-US" sz="2000" dirty="0">
                <a:solidFill>
                  <a:srgbClr val="002060"/>
                </a:solidFill>
                <a:latin typeface="UTM Swiss 721 Black Condensed" panose="02000500000000000000" pitchFamily="2" charset="0"/>
              </a:rPr>
              <a:t> </a:t>
            </a:r>
            <a:r>
              <a:rPr lang="vi-VN" sz="2000" dirty="0">
                <a:solidFill>
                  <a:srgbClr val="002060"/>
                </a:solidFill>
                <a:latin typeface="UTM Swiss 721 Black Condensed" panose="02000500000000000000" pitchFamily="2" charset="0"/>
              </a:rPr>
              <a:t>8</a:t>
            </a:r>
            <a:r>
              <a:rPr lang="en-US" sz="2000" dirty="0">
                <a:solidFill>
                  <a:srgbClr val="002060"/>
                </a:solidFill>
                <a:latin typeface="UTM Swiss 721 Black Condensed" panose="02000500000000000000" pitchFamily="2" charset="0"/>
              </a:rPr>
              <a:t> </a:t>
            </a:r>
            <a:r>
              <a:rPr lang="en-US" sz="2000" dirty="0" err="1">
                <a:solidFill>
                  <a:srgbClr val="002060"/>
                </a:solidFill>
                <a:latin typeface="UTM Swiss 721 Black Condensed" panose="02000500000000000000" pitchFamily="2" charset="0"/>
              </a:rPr>
              <a:t>năm</a:t>
            </a:r>
            <a:r>
              <a:rPr lang="en-US" sz="2000" dirty="0">
                <a:solidFill>
                  <a:srgbClr val="002060"/>
                </a:solidFill>
                <a:latin typeface="UTM Swiss 721 Black Condensed" panose="02000500000000000000" pitchFamily="2" charset="0"/>
              </a:rPr>
              <a:t> </a:t>
            </a:r>
            <a:r>
              <a:rPr lang="vi-VN" sz="2000" dirty="0">
                <a:solidFill>
                  <a:srgbClr val="002060"/>
                </a:solidFill>
                <a:latin typeface="UTM Swiss 721 Black Condensed" panose="02000500000000000000" pitchFamily="2" charset="0"/>
              </a:rPr>
              <a:t>2021</a:t>
            </a:r>
          </a:p>
        </p:txBody>
      </p:sp>
    </p:spTree>
    <p:extLst>
      <p:ext uri="{BB962C8B-B14F-4D97-AF65-F5344CB8AC3E}">
        <p14:creationId xmlns:p14="http://schemas.microsoft.com/office/powerpoint/2010/main" val="3102311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160020" y="1824251"/>
            <a:ext cx="8532876" cy="4515589"/>
          </a:xfrm>
        </p:spPr>
        <p:txBody>
          <a:bodyPr>
            <a:noAutofit/>
          </a:bodyPr>
          <a:lstStyle/>
          <a:p>
            <a:pPr algn="just">
              <a:lnSpc>
                <a:spcPct val="150000"/>
              </a:lnSpc>
              <a:spcBef>
                <a:spcPts val="600"/>
              </a:spcBef>
              <a:spcAft>
                <a:spcPts val="600"/>
              </a:spcAft>
            </a:pPr>
            <a:endParaRPr lang="en-US" sz="2000" b="1" i="1" dirty="0">
              <a:solidFill>
                <a:srgbClr val="002060"/>
              </a:solidFill>
              <a:latin typeface="Arial" panose="020B0604020202020204" pitchFamily="34" charset="0"/>
              <a:cs typeface="Arial" panose="020B0604020202020204" pitchFamily="34" charset="0"/>
            </a:endParaRPr>
          </a:p>
          <a:p>
            <a:pPr algn="just">
              <a:lnSpc>
                <a:spcPct val="150000"/>
              </a:lnSpc>
              <a:spcBef>
                <a:spcPts val="600"/>
              </a:spcBef>
              <a:spcAft>
                <a:spcPts val="600"/>
              </a:spcAft>
            </a:pPr>
            <a:endParaRPr lang="en-US" sz="2000" b="1" i="1" dirty="0">
              <a:solidFill>
                <a:srgbClr val="002060"/>
              </a:solidFill>
              <a:latin typeface="Arial" panose="020B0604020202020204" pitchFamily="34" charset="0"/>
              <a:cs typeface="Arial" panose="020B0604020202020204" pitchFamily="34" charset="0"/>
            </a:endParaRPr>
          </a:p>
          <a:p>
            <a:pPr algn="just">
              <a:lnSpc>
                <a:spcPct val="150000"/>
              </a:lnSpc>
              <a:spcBef>
                <a:spcPts val="600"/>
              </a:spcBef>
              <a:spcAft>
                <a:spcPts val="600"/>
              </a:spcAft>
            </a:pPr>
            <a:r>
              <a:rPr lang="en-US" sz="2000" b="1" i="1" dirty="0" err="1">
                <a:solidFill>
                  <a:srgbClr val="002060"/>
                </a:solidFill>
                <a:latin typeface="Arial" panose="020B0604020202020204" pitchFamily="34" charset="0"/>
                <a:cs typeface="Arial" panose="020B0604020202020204" pitchFamily="34" charset="0"/>
              </a:rPr>
              <a:t>Đánh</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giá</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thường</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xuyên</a:t>
            </a:r>
            <a:endParaRPr lang="en-US" sz="2000" dirty="0">
              <a:solidFill>
                <a:srgbClr val="002060"/>
              </a:solidFill>
              <a:latin typeface="Arial" panose="020B0604020202020204" pitchFamily="34" charset="0"/>
              <a:cs typeface="Arial" panose="020B0604020202020204" pitchFamily="34" charset="0"/>
            </a:endParaRPr>
          </a:p>
          <a:p>
            <a:pPr marL="285750" indent="-285750" algn="just">
              <a:lnSpc>
                <a:spcPct val="150000"/>
              </a:lnSpc>
              <a:spcBef>
                <a:spcPts val="600"/>
              </a:spcBef>
              <a:spcAft>
                <a:spcPts val="600"/>
              </a:spcAft>
              <a:buFontTx/>
              <a:buChar char="-"/>
            </a:pPr>
            <a:r>
              <a:rPr lang="en-US" sz="2000" dirty="0" err="1">
                <a:solidFill>
                  <a:srgbClr val="002060"/>
                </a:solidFill>
                <a:latin typeface="Arial" panose="020B0604020202020204" pitchFamily="34" charset="0"/>
                <a:cs typeface="Arial" panose="020B0604020202020204" pitchFamily="34" charset="0"/>
              </a:rPr>
              <a:t>Thực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hiện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thông</a:t>
            </a:r>
            <a:r>
              <a:rPr lang="vi-VN" sz="2000" dirty="0">
                <a:solidFill>
                  <a:srgbClr val="002060"/>
                </a:solidFill>
                <a:latin typeface="Arial" panose="020B0604020202020204" pitchFamily="34" charset="0"/>
                <a:cs typeface="Arial" panose="020B0604020202020204" pitchFamily="34" charset="0"/>
              </a:rPr>
              <a:t> qua</a:t>
            </a:r>
            <a:r>
              <a:rPr lang="en-US" sz="2000" dirty="0">
                <a:solidFill>
                  <a:srgbClr val="002060"/>
                </a:solidFill>
                <a:latin typeface="Arial" panose="020B0604020202020204" pitchFamily="34" charset="0"/>
                <a:cs typeface="Arial" panose="020B0604020202020204" pitchFamily="34" charset="0"/>
              </a:rPr>
              <a:t>: </a:t>
            </a:r>
            <a:r>
              <a:rPr lang="vi-VN" sz="2000" dirty="0">
                <a:solidFill>
                  <a:srgbClr val="002060"/>
                </a:solidFill>
                <a:latin typeface="Arial" panose="020B0604020202020204" pitchFamily="34" charset="0"/>
                <a:cs typeface="Arial" panose="020B0604020202020204" pitchFamily="34" charset="0"/>
              </a:rPr>
              <a:t>hỏi </a:t>
            </a:r>
            <a:r>
              <a:rPr lang="en-US" sz="2000" dirty="0">
                <a:solidFill>
                  <a:srgbClr val="002060"/>
                </a:solidFill>
                <a:latin typeface="Arial" panose="020B0604020202020204" pitchFamily="34" charset="0"/>
                <a:cs typeface="Arial" panose="020B0604020202020204" pitchFamily="34" charset="0"/>
              </a:rPr>
              <a:t>-</a:t>
            </a:r>
            <a:r>
              <a:rPr lang="vi-VN" sz="2000" dirty="0">
                <a:solidFill>
                  <a:srgbClr val="002060"/>
                </a:solidFill>
                <a:latin typeface="Arial" panose="020B0604020202020204" pitchFamily="34" charset="0"/>
                <a:cs typeface="Arial" panose="020B0604020202020204" pitchFamily="34" charset="0"/>
              </a:rPr>
              <a:t> đáp, viết</a:t>
            </a:r>
            <a:r>
              <a:rPr lang="en-US" sz="2000" dirty="0">
                <a:solidFill>
                  <a:srgbClr val="002060"/>
                </a:solidFill>
                <a:latin typeface="Arial" panose="020B0604020202020204" pitchFamily="34" charset="0"/>
                <a:cs typeface="Arial" panose="020B0604020202020204" pitchFamily="34" charset="0"/>
              </a:rPr>
              <a:t>,</a:t>
            </a:r>
            <a:r>
              <a:rPr lang="vi-VN" sz="2000" dirty="0">
                <a:solidFill>
                  <a:srgbClr val="002060"/>
                </a:solidFill>
                <a:latin typeface="Arial" panose="020B0604020202020204" pitchFamily="34" charset="0"/>
                <a:cs typeface="Arial" panose="020B0604020202020204" pitchFamily="34" charset="0"/>
              </a:rPr>
              <a:t> thuyết trình, thực hành, thí nghiệm</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sản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phẩm</a:t>
            </a:r>
            <a:r>
              <a:rPr lang="en-US" sz="2000" dirty="0">
                <a:solidFill>
                  <a:srgbClr val="002060"/>
                </a:solidFill>
                <a:latin typeface="Arial" panose="020B0604020202020204" pitchFamily="34" charset="0"/>
                <a:cs typeface="Arial" panose="020B0604020202020204" pitchFamily="34" charset="0"/>
              </a:rPr>
              <a:t> </a:t>
            </a:r>
            <a:r>
              <a:rPr lang="vi-VN" sz="2000" dirty="0">
                <a:solidFill>
                  <a:srgbClr val="002060"/>
                </a:solidFill>
                <a:latin typeface="Arial" panose="020B0604020202020204" pitchFamily="34" charset="0"/>
                <a:cs typeface="Arial" panose="020B0604020202020204" pitchFamily="34" charset="0"/>
              </a:rPr>
              <a:t>học tập</a:t>
            </a:r>
            <a:r>
              <a:rPr lang="en-US" sz="2000" dirty="0">
                <a:solidFill>
                  <a:srgbClr val="002060"/>
                </a:solidFill>
                <a:latin typeface="Arial" panose="020B0604020202020204" pitchFamily="34" charset="0"/>
                <a:cs typeface="Arial" panose="020B0604020202020204" pitchFamily="34" charset="0"/>
              </a:rPr>
              <a:t>.</a:t>
            </a:r>
          </a:p>
          <a:p>
            <a:pPr marL="285750" indent="-285750" algn="just">
              <a:lnSpc>
                <a:spcPct val="150000"/>
              </a:lnSpc>
              <a:spcBef>
                <a:spcPts val="600"/>
              </a:spcBef>
              <a:spcAft>
                <a:spcPts val="600"/>
              </a:spcAft>
              <a:buFontTx/>
              <a:buChar char="-"/>
            </a:pPr>
            <a:r>
              <a:rPr lang="vi-VN" sz="2000" dirty="0">
                <a:solidFill>
                  <a:srgbClr val="002060"/>
                </a:solidFill>
              </a:rPr>
              <a:t>Đối với một môn học, mỗi học sinh được </a:t>
            </a:r>
            <a:r>
              <a:rPr lang="vi-VN" sz="2000" b="1" i="1" dirty="0">
                <a:solidFill>
                  <a:srgbClr val="002060"/>
                </a:solidFill>
              </a:rPr>
              <a:t>kiểm tra, đánh giá nhiều lần</a:t>
            </a:r>
            <a:r>
              <a:rPr lang="vi-VN" sz="2000" dirty="0">
                <a:solidFill>
                  <a:srgbClr val="002060"/>
                </a:solidFill>
              </a:rPr>
              <a:t>, trong đó </a:t>
            </a:r>
            <a:r>
              <a:rPr lang="vi-VN" sz="2000" b="1" i="1" dirty="0">
                <a:solidFill>
                  <a:srgbClr val="002060"/>
                </a:solidFill>
              </a:rPr>
              <a:t>chọn một số lần kiểm tra, đánh giá</a:t>
            </a:r>
            <a:r>
              <a:rPr lang="vi-VN" sz="2000" dirty="0">
                <a:solidFill>
                  <a:srgbClr val="002060"/>
                </a:solidFill>
              </a:rPr>
              <a:t> phù hợp với tiến trình dạy học theo kế hoạch giáo dục của tổ chuyên môn, ghi kết quả đánh giá vào Sổ theo dõi và đánh giá học sinh (theo lớp học) để sử dụng trong việc đánh giá kết quả học tập môn học</a:t>
            </a:r>
            <a:r>
              <a:rPr lang="en-US" sz="2000" dirty="0">
                <a:solidFill>
                  <a:srgbClr val="002060"/>
                </a:solidFill>
                <a:latin typeface="Arial" panose="020B0604020202020204" pitchFamily="34" charset="0"/>
                <a:cs typeface="Arial" panose="020B0604020202020204" pitchFamily="34" charset="0"/>
              </a:rPr>
              <a:t>.</a:t>
            </a:r>
          </a:p>
          <a:p>
            <a:pPr marL="285750" indent="-285750" algn="just">
              <a:lnSpc>
                <a:spcPct val="150000"/>
              </a:lnSpc>
              <a:spcBef>
                <a:spcPts val="600"/>
              </a:spcBef>
              <a:spcAft>
                <a:spcPts val="600"/>
              </a:spcAft>
              <a:buFontTx/>
              <a:buChar char="-"/>
            </a:pPr>
            <a:endParaRPr lang="en-GB" sz="2000" dirty="0">
              <a:solidFill>
                <a:srgbClr val="002060"/>
              </a:solidFill>
            </a:endParaRPr>
          </a:p>
          <a:p>
            <a:pPr algn="just">
              <a:lnSpc>
                <a:spcPct val="150000"/>
              </a:lnSpc>
              <a:spcBef>
                <a:spcPts val="600"/>
              </a:spcBef>
              <a:spcAft>
                <a:spcPts val="600"/>
              </a:spcAft>
            </a:pPr>
            <a:endParaRPr lang="en-US" sz="2000" dirty="0">
              <a:solidFill>
                <a:srgbClr val="002060"/>
              </a:solidFill>
              <a:latin typeface="Arial" panose="020B0604020202020204" pitchFamily="34" charset="0"/>
              <a:cs typeface="Arial" panose="020B0604020202020204" pitchFamily="34" charset="0"/>
            </a:endParaRPr>
          </a:p>
          <a:p>
            <a:pPr algn="just">
              <a:lnSpc>
                <a:spcPct val="150000"/>
              </a:lnSpc>
              <a:spcBef>
                <a:spcPts val="600"/>
              </a:spcBef>
              <a:spcAft>
                <a:spcPts val="600"/>
              </a:spcAft>
            </a:pPr>
            <a:endParaRPr lang="en-US" sz="2000" b="1" i="1" dirty="0">
              <a:solidFill>
                <a:srgbClr val="002060"/>
              </a:solidFill>
              <a:latin typeface="Arial" panose="020B0604020202020204" pitchFamily="34" charset="0"/>
              <a:cs typeface="Arial" panose="020B0604020202020204" pitchFamily="34" charset="0"/>
            </a:endParaRPr>
          </a:p>
          <a:p>
            <a:pPr algn="just">
              <a:lnSpc>
                <a:spcPct val="150000"/>
              </a:lnSpc>
              <a:spcBef>
                <a:spcPts val="600"/>
              </a:spcBef>
              <a:spcAft>
                <a:spcPts val="600"/>
              </a:spcAft>
            </a:pPr>
            <a:endParaRPr lang="en-US" sz="2000" dirty="0">
              <a:solidFill>
                <a:srgbClr val="002060"/>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531639" y="753228"/>
            <a:ext cx="6896534" cy="629745"/>
          </a:xfrm>
        </p:spPr>
        <p:txBody>
          <a:bodyPr>
            <a:normAutofit/>
          </a:bodyPr>
          <a:lstStyle/>
          <a:p>
            <a:r>
              <a:rPr lang="en-US" sz="2400" dirty="0">
                <a:solidFill>
                  <a:srgbClr val="FFFFFF"/>
                </a:solidFill>
                <a:latin typeface="Arial" panose="020B0604020202020204" pitchFamily="34" charset="0"/>
                <a:cs typeface="Arial" panose="020B0604020202020204" pitchFamily="34" charset="0"/>
              </a:rPr>
              <a:t>MỘT SỐ NỘI DUNG CỐT LÕI</a:t>
            </a:r>
          </a:p>
        </p:txBody>
      </p:sp>
    </p:spTree>
    <p:extLst>
      <p:ext uri="{BB962C8B-B14F-4D97-AF65-F5344CB8AC3E}">
        <p14:creationId xmlns:p14="http://schemas.microsoft.com/office/powerpoint/2010/main" val="3944309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100208" y="2129425"/>
            <a:ext cx="8830849" cy="4962897"/>
          </a:xfrm>
        </p:spPr>
        <p:txBody>
          <a:bodyPr>
            <a:noAutofit/>
          </a:bodyPr>
          <a:lstStyle/>
          <a:p>
            <a:pPr algn="just">
              <a:lnSpc>
                <a:spcPct val="120000"/>
              </a:lnSpc>
              <a:spcBef>
                <a:spcPts val="600"/>
              </a:spcBef>
              <a:spcAft>
                <a:spcPts val="600"/>
              </a:spcAft>
            </a:pPr>
            <a:endParaRPr lang="en-US" sz="2000" b="1" i="1" dirty="0">
              <a:solidFill>
                <a:srgbClr val="002060"/>
              </a:solidFill>
              <a:latin typeface="Arial" panose="020B0604020202020204" pitchFamily="34" charset="0"/>
              <a:cs typeface="Arial" panose="020B0604020202020204" pitchFamily="34" charset="0"/>
            </a:endParaRPr>
          </a:p>
          <a:p>
            <a:pPr algn="just">
              <a:lnSpc>
                <a:spcPct val="120000"/>
              </a:lnSpc>
              <a:spcBef>
                <a:spcPts val="600"/>
              </a:spcBef>
              <a:spcAft>
                <a:spcPts val="600"/>
              </a:spcAft>
            </a:pPr>
            <a:endParaRPr lang="en-US" sz="2000" b="1" i="1" dirty="0">
              <a:solidFill>
                <a:srgbClr val="002060"/>
              </a:solidFill>
              <a:latin typeface="Arial" panose="020B0604020202020204" pitchFamily="34" charset="0"/>
              <a:cs typeface="Arial" panose="020B0604020202020204" pitchFamily="34" charset="0"/>
            </a:endParaRPr>
          </a:p>
          <a:p>
            <a:pPr algn="just">
              <a:lnSpc>
                <a:spcPct val="120000"/>
              </a:lnSpc>
              <a:spcBef>
                <a:spcPts val="600"/>
              </a:spcBef>
              <a:spcAft>
                <a:spcPts val="600"/>
              </a:spcAft>
            </a:pPr>
            <a:r>
              <a:rPr lang="en-US" sz="2000" b="1" i="1" dirty="0" err="1">
                <a:solidFill>
                  <a:srgbClr val="002060"/>
                </a:solidFill>
                <a:latin typeface="Arial" panose="020B0604020202020204" pitchFamily="34" charset="0"/>
                <a:cs typeface="Arial" panose="020B0604020202020204" pitchFamily="34" charset="0"/>
              </a:rPr>
              <a:t>Đánh</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giá</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thường</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xuyên</a:t>
            </a:r>
            <a:endParaRPr lang="en-US" sz="2000" dirty="0">
              <a:solidFill>
                <a:srgbClr val="002060"/>
              </a:solidFill>
              <a:latin typeface="Arial" panose="020B0604020202020204" pitchFamily="34" charset="0"/>
              <a:cs typeface="Arial" panose="020B0604020202020204" pitchFamily="34" charset="0"/>
            </a:endParaRPr>
          </a:p>
          <a:p>
            <a:pPr marL="285750" indent="-285750" algn="just">
              <a:lnSpc>
                <a:spcPct val="120000"/>
              </a:lnSpc>
              <a:spcBef>
                <a:spcPts val="600"/>
              </a:spcBef>
              <a:spcAft>
                <a:spcPts val="600"/>
              </a:spcAft>
              <a:buFontTx/>
              <a:buChar char="-"/>
            </a:pPr>
            <a:r>
              <a:rPr lang="en-US" sz="2000" i="1" dirty="0" err="1">
                <a:solidFill>
                  <a:srgbClr val="C00000"/>
                </a:solidFill>
                <a:latin typeface="Arial" panose="020B0604020202020204" pitchFamily="34" charset="0"/>
                <a:cs typeface="Arial" panose="020B0604020202020204" pitchFamily="34" charset="0"/>
              </a:rPr>
              <a:t>Đối</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với</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môn</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học</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đánh</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giá</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bằng</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nhận</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xét</a:t>
            </a:r>
            <a:r>
              <a:rPr lang="en-US" sz="2000" i="1" dirty="0">
                <a:solidFill>
                  <a:srgbClr val="C00000"/>
                </a:solidFill>
                <a:latin typeface="Arial" panose="020B0604020202020204" pitchFamily="34" charset="0"/>
                <a:cs typeface="Arial" panose="020B0604020202020204" pitchFamily="34" charset="0"/>
              </a:rPr>
              <a:t> </a:t>
            </a:r>
            <a:r>
              <a:rPr lang="vi-VN" sz="2000" dirty="0">
                <a:solidFill>
                  <a:srgbClr val="002060"/>
                </a:solidFill>
                <a:latin typeface="Arial" panose="020B0604020202020204" pitchFamily="34" charset="0"/>
                <a:cs typeface="Arial" panose="020B0604020202020204" pitchFamily="34" charset="0"/>
              </a:rPr>
              <a:t>(</a:t>
            </a:r>
            <a:r>
              <a:rPr lang="en-US" sz="2000" dirty="0" err="1">
                <a:solidFill>
                  <a:srgbClr val="002060"/>
                </a:solidFill>
                <a:latin typeface="Arial" panose="020B0604020202020204" pitchFamily="34" charset="0"/>
                <a:cs typeface="Arial" panose="020B0604020202020204" pitchFamily="34" charset="0"/>
              </a:rPr>
              <a:t>không</a:t>
            </a:r>
            <a:r>
              <a:rPr lang="en-US" sz="2000" dirty="0">
                <a:solidFill>
                  <a:srgbClr val="002060"/>
                </a:solidFill>
                <a:latin typeface="Arial" panose="020B0604020202020204" pitchFamily="34" charset="0"/>
                <a:cs typeface="Arial" panose="020B0604020202020204" pitchFamily="34" charset="0"/>
              </a:rPr>
              <a:t> bao </a:t>
            </a:r>
            <a:r>
              <a:rPr lang="en-US" sz="2000" dirty="0" err="1">
                <a:solidFill>
                  <a:srgbClr val="002060"/>
                </a:solidFill>
                <a:latin typeface="Arial" panose="020B0604020202020204" pitchFamily="34" charset="0"/>
                <a:cs typeface="Arial" panose="020B0604020202020204" pitchFamily="34" charset="0"/>
              </a:rPr>
              <a:t>gồm</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cụm</a:t>
            </a:r>
            <a:r>
              <a:rPr lang="en-US" sz="2000" dirty="0">
                <a:solidFill>
                  <a:srgbClr val="002060"/>
                </a:solidFill>
                <a:latin typeface="Arial" panose="020B0604020202020204" pitchFamily="34" charset="0"/>
                <a:cs typeface="Arial" panose="020B0604020202020204" pitchFamily="34" charset="0"/>
              </a:rPr>
              <a:t> </a:t>
            </a:r>
            <a:r>
              <a:rPr lang="vi-VN" sz="2000" dirty="0">
                <a:solidFill>
                  <a:srgbClr val="002060"/>
                </a:solidFill>
                <a:latin typeface="Arial" panose="020B0604020202020204" pitchFamily="34" charset="0"/>
                <a:cs typeface="Arial" panose="020B0604020202020204" pitchFamily="34" charset="0"/>
              </a:rPr>
              <a:t>ch</a:t>
            </a:r>
            <a:r>
              <a:rPr lang="en-US" sz="2000" dirty="0" err="1">
                <a:solidFill>
                  <a:srgbClr val="002060"/>
                </a:solidFill>
                <a:latin typeface="Arial" panose="020B0604020202020204" pitchFamily="34" charset="0"/>
                <a:cs typeface="Arial" panose="020B0604020202020204" pitchFamily="34" charset="0"/>
              </a:rPr>
              <a:t>uyên</a:t>
            </a:r>
            <a:r>
              <a:rPr lang="vi-VN" sz="2000" dirty="0">
                <a:solidFill>
                  <a:srgbClr val="002060"/>
                </a:solidFill>
                <a:latin typeface="Arial" panose="020B0604020202020204" pitchFamily="34" charset="0"/>
                <a:cs typeface="Arial" panose="020B0604020202020204" pitchFamily="34" charset="0"/>
              </a:rPr>
              <a:t> đề </a:t>
            </a:r>
            <a:r>
              <a:rPr lang="en-US" sz="2000" dirty="0" err="1">
                <a:solidFill>
                  <a:srgbClr val="002060"/>
                </a:solidFill>
                <a:latin typeface="Arial" panose="020B0604020202020204" pitchFamily="34" charset="0"/>
                <a:cs typeface="Arial" panose="020B0604020202020204" pitchFamily="34" charset="0"/>
              </a:rPr>
              <a:t>học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tập</a:t>
            </a:r>
            <a:r>
              <a:rPr lang="vi-VN" sz="2000" dirty="0">
                <a:solidFill>
                  <a:srgbClr val="002060"/>
                </a:solidFill>
                <a:latin typeface="Arial" panose="020B0604020202020204" pitchFamily="34" charset="0"/>
                <a:cs typeface="Arial" panose="020B0604020202020204" pitchFamily="34" charset="0"/>
              </a:rPr>
              <a:t>)</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mỗi</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học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kì</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chọn</a:t>
            </a:r>
            <a:r>
              <a:rPr lang="en-US" sz="2000" dirty="0">
                <a:solidFill>
                  <a:srgbClr val="002060"/>
                </a:solidFill>
                <a:latin typeface="Arial" panose="020B0604020202020204" pitchFamily="34" charset="0"/>
                <a:cs typeface="Arial" panose="020B0604020202020204" pitchFamily="34" charset="0"/>
              </a:rPr>
              <a:t> </a:t>
            </a:r>
            <a:r>
              <a:rPr lang="en-US" sz="2000" b="1" dirty="0" smtClean="0">
                <a:solidFill>
                  <a:srgbClr val="002060"/>
                </a:solidFill>
                <a:latin typeface="Arial" panose="020B0604020202020204" pitchFamily="34" charset="0"/>
                <a:cs typeface="Arial" panose="020B0604020202020204" pitchFamily="34" charset="0"/>
              </a:rPr>
              <a:t>02 </a:t>
            </a:r>
            <a:r>
              <a:rPr lang="en-US" sz="2000" b="1" dirty="0" err="1">
                <a:solidFill>
                  <a:srgbClr val="002060"/>
                </a:solidFill>
                <a:latin typeface="Arial" panose="020B0604020202020204" pitchFamily="34" charset="0"/>
                <a:cs typeface="Arial" panose="020B0604020202020204" pitchFamily="34" charset="0"/>
              </a:rPr>
              <a:t>lần</a:t>
            </a:r>
            <a:r>
              <a:rPr lang="en-US" sz="2000" b="1"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ghi</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kết</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quả</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đánh</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giá</a:t>
            </a:r>
            <a:r>
              <a:rPr lang="en-US" sz="2000" dirty="0" smtClean="0">
                <a:solidFill>
                  <a:srgbClr val="002060"/>
                </a:solidFill>
                <a:latin typeface="Arial" panose="020B0604020202020204" pitchFamily="34" charset="0"/>
                <a:cs typeface="Arial" panose="020B0604020202020204" pitchFamily="34" charset="0"/>
              </a:rPr>
              <a:t>.</a:t>
            </a:r>
          </a:p>
          <a:p>
            <a:pPr>
              <a:lnSpc>
                <a:spcPct val="120000"/>
              </a:lnSpc>
            </a:pPr>
            <a:r>
              <a:rPr lang="en-US" sz="1800" dirty="0" smtClean="0">
                <a:solidFill>
                  <a:srgbClr val="002060"/>
                </a:solidFill>
                <a:latin typeface="Arial" panose="020B0604020202020204" pitchFamily="34" charset="0"/>
                <a:cs typeface="Arial" panose="020B0604020202020204" pitchFamily="34" charset="0"/>
              </a:rPr>
              <a:t>     + </a:t>
            </a:r>
            <a:r>
              <a:rPr lang="en-US" sz="1800" dirty="0" err="1" smtClean="0">
                <a:solidFill>
                  <a:srgbClr val="002060"/>
                </a:solidFill>
                <a:latin typeface="Arial" panose="020B0604020202020204" pitchFamily="34" charset="0"/>
                <a:cs typeface="Arial" panose="020B0604020202020204" pitchFamily="34" charset="0"/>
              </a:rPr>
              <a:t>Mức</a:t>
            </a:r>
            <a:r>
              <a:rPr lang="en-US" sz="1800" dirty="0" smtClean="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Đạt</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Đáp</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ứng</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được</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yêu</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cầu</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của</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nội</a:t>
            </a:r>
            <a:r>
              <a:rPr lang="en-US" sz="1800" dirty="0">
                <a:solidFill>
                  <a:srgbClr val="002060"/>
                </a:solidFill>
                <a:latin typeface="Arial" panose="020B0604020202020204" pitchFamily="34" charset="0"/>
                <a:cs typeface="Arial" panose="020B0604020202020204" pitchFamily="34" charset="0"/>
              </a:rPr>
              <a:t> dung </a:t>
            </a:r>
            <a:r>
              <a:rPr lang="en-US" sz="1800" dirty="0" err="1">
                <a:solidFill>
                  <a:srgbClr val="002060"/>
                </a:solidFill>
                <a:latin typeface="Arial" panose="020B0604020202020204" pitchFamily="34" charset="0"/>
                <a:cs typeface="Arial" panose="020B0604020202020204" pitchFamily="34" charset="0"/>
              </a:rPr>
              <a:t>kiểm</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tra</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đánh</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giá</a:t>
            </a:r>
            <a:r>
              <a:rPr lang="en-US" sz="1800" dirty="0">
                <a:solidFill>
                  <a:srgbClr val="002060"/>
                </a:solidFill>
                <a:latin typeface="Arial" panose="020B0604020202020204" pitchFamily="34" charset="0"/>
                <a:cs typeface="Arial" panose="020B0604020202020204" pitchFamily="34" charset="0"/>
              </a:rPr>
              <a:t>. </a:t>
            </a:r>
          </a:p>
          <a:p>
            <a:pPr>
              <a:lnSpc>
                <a:spcPct val="120000"/>
              </a:lnSpc>
            </a:pPr>
            <a:r>
              <a:rPr lang="en-US" sz="1800" dirty="0" smtClean="0">
                <a:solidFill>
                  <a:srgbClr val="002060"/>
                </a:solidFill>
                <a:latin typeface="Arial" panose="020B0604020202020204" pitchFamily="34" charset="0"/>
                <a:cs typeface="Arial" panose="020B0604020202020204" pitchFamily="34" charset="0"/>
              </a:rPr>
              <a:t>    + </a:t>
            </a:r>
            <a:r>
              <a:rPr lang="en-US" sz="1800" dirty="0" err="1" smtClean="0">
                <a:solidFill>
                  <a:srgbClr val="002060"/>
                </a:solidFill>
                <a:latin typeface="Arial" panose="020B0604020202020204" pitchFamily="34" charset="0"/>
                <a:cs typeface="Arial" panose="020B0604020202020204" pitchFamily="34" charset="0"/>
              </a:rPr>
              <a:t>Mức</a:t>
            </a:r>
            <a:r>
              <a:rPr lang="en-US" sz="1800" dirty="0" smtClean="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Chưa</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đạt</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Chưa</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đáp</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ứng</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được</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yêu</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cầu</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của</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nội</a:t>
            </a:r>
            <a:r>
              <a:rPr lang="en-US" sz="1800" dirty="0">
                <a:solidFill>
                  <a:srgbClr val="002060"/>
                </a:solidFill>
                <a:latin typeface="Arial" panose="020B0604020202020204" pitchFamily="34" charset="0"/>
                <a:cs typeface="Arial" panose="020B0604020202020204" pitchFamily="34" charset="0"/>
              </a:rPr>
              <a:t> dung </a:t>
            </a:r>
            <a:r>
              <a:rPr lang="en-US" sz="1800" dirty="0" err="1">
                <a:solidFill>
                  <a:srgbClr val="002060"/>
                </a:solidFill>
                <a:latin typeface="Arial" panose="020B0604020202020204" pitchFamily="34" charset="0"/>
                <a:cs typeface="Arial" panose="020B0604020202020204" pitchFamily="34" charset="0"/>
              </a:rPr>
              <a:t>kiểm</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tra</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đánh</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giá</a:t>
            </a:r>
            <a:r>
              <a:rPr lang="en-US" sz="1800" dirty="0" smtClean="0">
                <a:solidFill>
                  <a:srgbClr val="002060"/>
                </a:solidFill>
                <a:latin typeface="Arial" panose="020B0604020202020204" pitchFamily="34" charset="0"/>
                <a:cs typeface="Arial" panose="020B0604020202020204" pitchFamily="34" charset="0"/>
              </a:rPr>
              <a:t>.</a:t>
            </a:r>
            <a:endParaRPr lang="en-US" sz="1800" dirty="0">
              <a:solidFill>
                <a:srgbClr val="002060"/>
              </a:solidFill>
              <a:latin typeface="Arial" panose="020B0604020202020204" pitchFamily="34" charset="0"/>
              <a:cs typeface="Arial" panose="020B0604020202020204" pitchFamily="34" charset="0"/>
            </a:endParaRPr>
          </a:p>
          <a:p>
            <a:pPr algn="just">
              <a:lnSpc>
                <a:spcPct val="120000"/>
              </a:lnSpc>
            </a:pPr>
            <a:r>
              <a:rPr lang="en-US" sz="2000" b="1" i="1" dirty="0">
                <a:solidFill>
                  <a:srgbClr val="00206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Đối</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với</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môn</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học</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đánh</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giá</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bằng</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nhận</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xét</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kết</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hợp</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đánh</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giá</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bằng</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điểm</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số</a:t>
            </a:r>
            <a:r>
              <a:rPr lang="en-US" sz="2000" i="1" dirty="0">
                <a:solidFill>
                  <a:srgbClr val="C00000"/>
                </a:solidFill>
                <a:latin typeface="Arial" panose="020B0604020202020204" pitchFamily="34" charset="0"/>
                <a:cs typeface="Arial" panose="020B0604020202020204" pitchFamily="34" charset="0"/>
              </a:rPr>
              <a:t> </a:t>
            </a:r>
            <a:r>
              <a:rPr lang="vi-VN" sz="2000" dirty="0">
                <a:solidFill>
                  <a:srgbClr val="002060"/>
                </a:solidFill>
                <a:latin typeface="Arial" panose="020B0604020202020204" pitchFamily="34" charset="0"/>
                <a:cs typeface="Arial" panose="020B0604020202020204" pitchFamily="34" charset="0"/>
              </a:rPr>
              <a:t>(</a:t>
            </a:r>
            <a:r>
              <a:rPr lang="en-US" sz="2000" dirty="0" err="1">
                <a:solidFill>
                  <a:srgbClr val="002060"/>
                </a:solidFill>
                <a:latin typeface="Arial" panose="020B0604020202020204" pitchFamily="34" charset="0"/>
                <a:cs typeface="Arial" panose="020B0604020202020204" pitchFamily="34" charset="0"/>
              </a:rPr>
              <a:t>không</a:t>
            </a:r>
            <a:r>
              <a:rPr lang="en-US" sz="2000" dirty="0">
                <a:solidFill>
                  <a:srgbClr val="002060"/>
                </a:solidFill>
                <a:latin typeface="Arial" panose="020B0604020202020204" pitchFamily="34" charset="0"/>
                <a:cs typeface="Arial" panose="020B0604020202020204" pitchFamily="34" charset="0"/>
              </a:rPr>
              <a:t> bao </a:t>
            </a:r>
            <a:r>
              <a:rPr lang="en-US" sz="2000" dirty="0" err="1">
                <a:solidFill>
                  <a:srgbClr val="002060"/>
                </a:solidFill>
                <a:latin typeface="Arial" panose="020B0604020202020204" pitchFamily="34" charset="0"/>
                <a:cs typeface="Arial" panose="020B0604020202020204" pitchFamily="34" charset="0"/>
              </a:rPr>
              <a:t>gồm</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cụm</a:t>
            </a:r>
            <a:r>
              <a:rPr lang="en-US" sz="2000" dirty="0">
                <a:solidFill>
                  <a:srgbClr val="002060"/>
                </a:solidFill>
                <a:latin typeface="Arial" panose="020B0604020202020204" pitchFamily="34" charset="0"/>
                <a:cs typeface="Arial" panose="020B0604020202020204" pitchFamily="34" charset="0"/>
              </a:rPr>
              <a:t> </a:t>
            </a:r>
            <a:r>
              <a:rPr lang="vi-VN" sz="2000" dirty="0">
                <a:solidFill>
                  <a:srgbClr val="002060"/>
                </a:solidFill>
                <a:latin typeface="Arial" panose="020B0604020202020204" pitchFamily="34" charset="0"/>
                <a:cs typeface="Arial" panose="020B0604020202020204" pitchFamily="34" charset="0"/>
              </a:rPr>
              <a:t>ch</a:t>
            </a:r>
            <a:r>
              <a:rPr lang="en-US" sz="2000" dirty="0" err="1">
                <a:solidFill>
                  <a:srgbClr val="002060"/>
                </a:solidFill>
                <a:latin typeface="Arial" panose="020B0604020202020204" pitchFamily="34" charset="0"/>
                <a:cs typeface="Arial" panose="020B0604020202020204" pitchFamily="34" charset="0"/>
              </a:rPr>
              <a:t>uyên</a:t>
            </a:r>
            <a:r>
              <a:rPr lang="vi-VN" sz="2000" dirty="0">
                <a:solidFill>
                  <a:srgbClr val="002060"/>
                </a:solidFill>
                <a:latin typeface="Arial" panose="020B0604020202020204" pitchFamily="34" charset="0"/>
                <a:cs typeface="Arial" panose="020B0604020202020204" pitchFamily="34" charset="0"/>
              </a:rPr>
              <a:t> đề </a:t>
            </a:r>
            <a:r>
              <a:rPr lang="en-US" sz="2000" dirty="0" err="1">
                <a:solidFill>
                  <a:srgbClr val="002060"/>
                </a:solidFill>
                <a:latin typeface="Arial" panose="020B0604020202020204" pitchFamily="34" charset="0"/>
                <a:cs typeface="Arial" panose="020B0604020202020204" pitchFamily="34" charset="0"/>
              </a:rPr>
              <a:t>học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tập</a:t>
            </a:r>
            <a:r>
              <a:rPr lang="vi-VN" sz="2000" dirty="0">
                <a:solidFill>
                  <a:srgbClr val="002060"/>
                </a:solidFill>
                <a:latin typeface="Arial" panose="020B0604020202020204" pitchFamily="34" charset="0"/>
                <a:cs typeface="Arial" panose="020B0604020202020204" pitchFamily="34" charset="0"/>
              </a:rPr>
              <a:t>)</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số</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điểm</a:t>
            </a:r>
            <a:r>
              <a:rPr lang="en-US" sz="2000" dirty="0">
                <a:solidFill>
                  <a:srgbClr val="002060"/>
                </a:solidFill>
                <a:latin typeface="Arial" panose="020B0604020202020204" pitchFamily="34" charset="0"/>
                <a:cs typeface="Arial" panose="020B0604020202020204" pitchFamily="34" charset="0"/>
              </a:rPr>
              <a:t> </a:t>
            </a:r>
            <a:r>
              <a:rPr lang="vi-VN" sz="2000" dirty="0">
                <a:solidFill>
                  <a:srgbClr val="002060"/>
                </a:solidFill>
                <a:latin typeface="Arial" panose="020B0604020202020204" pitchFamily="34" charset="0"/>
                <a:cs typeface="Arial" panose="020B0604020202020204" pitchFamily="34" charset="0"/>
              </a:rPr>
              <a:t>đánh giá thường xuyên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sau</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đây</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viết</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tắt</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là</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ĐĐG</a:t>
            </a:r>
            <a:r>
              <a:rPr lang="en-US" sz="2000" baseline="-25000" dirty="0" err="1">
                <a:solidFill>
                  <a:srgbClr val="002060"/>
                </a:solidFill>
                <a:latin typeface="Arial" panose="020B0604020202020204" pitchFamily="34" charset="0"/>
                <a:cs typeface="Arial" panose="020B0604020202020204" pitchFamily="34" charset="0"/>
              </a:rPr>
              <a:t>tx</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trong</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mỗi</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học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kì</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như</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sau</a:t>
            </a:r>
            <a:r>
              <a:rPr lang="en-US" sz="2000" dirty="0">
                <a:solidFill>
                  <a:srgbClr val="002060"/>
                </a:solidFill>
                <a:latin typeface="Arial" panose="020B0604020202020204" pitchFamily="34" charset="0"/>
                <a:cs typeface="Arial" panose="020B0604020202020204" pitchFamily="34" charset="0"/>
              </a:rPr>
              <a:t>:</a:t>
            </a:r>
          </a:p>
          <a:p>
            <a:pPr algn="just">
              <a:lnSpc>
                <a:spcPct val="120000"/>
              </a:lnSpc>
            </a:pPr>
            <a:r>
              <a:rPr lang="en-US" sz="2000" dirty="0">
                <a:solidFill>
                  <a:srgbClr val="002060"/>
                </a:solidFill>
                <a:latin typeface="Arial" panose="020B0604020202020204" pitchFamily="34" charset="0"/>
                <a:cs typeface="Arial" panose="020B0604020202020204" pitchFamily="34" charset="0"/>
              </a:rPr>
              <a:t>    + </a:t>
            </a:r>
            <a:r>
              <a:rPr lang="vi-VN" sz="2000" dirty="0">
                <a:solidFill>
                  <a:srgbClr val="002060"/>
                </a:solidFill>
                <a:latin typeface="Arial" panose="020B0604020202020204" pitchFamily="34" charset="0"/>
                <a:cs typeface="Arial" panose="020B0604020202020204" pitchFamily="34" charset="0"/>
              </a:rPr>
              <a:t>Môn học có 35 tiết/năm học: </a:t>
            </a:r>
            <a:r>
              <a:rPr lang="en-US" sz="2000" dirty="0">
                <a:solidFill>
                  <a:srgbClr val="002060"/>
                </a:solidFill>
                <a:latin typeface="Arial" panose="020B0604020202020204" pitchFamily="34" charset="0"/>
                <a:cs typeface="Arial" panose="020B0604020202020204" pitchFamily="34" charset="0"/>
              </a:rPr>
              <a:t>0</a:t>
            </a:r>
            <a:r>
              <a:rPr lang="vi-VN" sz="2000" dirty="0">
                <a:solidFill>
                  <a:srgbClr val="002060"/>
                </a:solidFill>
                <a:latin typeface="Arial" panose="020B0604020202020204" pitchFamily="34" charset="0"/>
                <a:cs typeface="Arial" panose="020B0604020202020204" pitchFamily="34" charset="0"/>
              </a:rPr>
              <a:t>2 </a:t>
            </a:r>
            <a:r>
              <a:rPr lang="en-US" sz="2000" dirty="0" err="1">
                <a:solidFill>
                  <a:srgbClr val="002060"/>
                </a:solidFill>
                <a:latin typeface="Arial" panose="020B0604020202020204" pitchFamily="34" charset="0"/>
                <a:cs typeface="Arial" panose="020B0604020202020204" pitchFamily="34" charset="0"/>
              </a:rPr>
              <a:t>ĐĐG</a:t>
            </a:r>
            <a:r>
              <a:rPr lang="en-US" sz="2000" baseline="-25000" dirty="0" err="1">
                <a:solidFill>
                  <a:srgbClr val="002060"/>
                </a:solidFill>
                <a:latin typeface="Arial" panose="020B0604020202020204" pitchFamily="34" charset="0"/>
                <a:cs typeface="Arial" panose="020B0604020202020204" pitchFamily="34" charset="0"/>
              </a:rPr>
              <a:t>tx</a:t>
            </a:r>
            <a:r>
              <a:rPr lang="en-US" sz="2000" dirty="0">
                <a:solidFill>
                  <a:srgbClr val="002060"/>
                </a:solidFill>
                <a:latin typeface="Arial" panose="020B0604020202020204" pitchFamily="34" charset="0"/>
                <a:cs typeface="Arial" panose="020B0604020202020204" pitchFamily="34" charset="0"/>
              </a:rPr>
              <a:t>.</a:t>
            </a:r>
          </a:p>
          <a:p>
            <a:pPr algn="just">
              <a:lnSpc>
                <a:spcPct val="120000"/>
              </a:lnSpc>
            </a:pPr>
            <a:r>
              <a:rPr lang="en-US" sz="2000" dirty="0">
                <a:solidFill>
                  <a:srgbClr val="002060"/>
                </a:solidFill>
                <a:latin typeface="Arial" panose="020B0604020202020204" pitchFamily="34" charset="0"/>
                <a:cs typeface="Arial" panose="020B0604020202020204" pitchFamily="34" charset="0"/>
              </a:rPr>
              <a:t>    + </a:t>
            </a:r>
            <a:r>
              <a:rPr lang="vi-VN" sz="2000" dirty="0">
                <a:solidFill>
                  <a:srgbClr val="002060"/>
                </a:solidFill>
                <a:latin typeface="Arial" panose="020B0604020202020204" pitchFamily="34" charset="0"/>
                <a:cs typeface="Arial" panose="020B0604020202020204" pitchFamily="34" charset="0"/>
              </a:rPr>
              <a:t>Môn học có trên 35 tiết</a:t>
            </a:r>
            <a:r>
              <a:rPr lang="en-US" sz="2000" dirty="0">
                <a:solidFill>
                  <a:srgbClr val="002060"/>
                </a:solidFill>
                <a:latin typeface="Arial" panose="020B0604020202020204" pitchFamily="34" charset="0"/>
                <a:cs typeface="Arial" panose="020B0604020202020204" pitchFamily="34" charset="0"/>
              </a:rPr>
              <a:t>/</a:t>
            </a:r>
            <a:r>
              <a:rPr lang="en-US" sz="2000" dirty="0" err="1">
                <a:solidFill>
                  <a:srgbClr val="002060"/>
                </a:solidFill>
                <a:latin typeface="Arial" panose="020B0604020202020204" pitchFamily="34" charset="0"/>
                <a:cs typeface="Arial" panose="020B0604020202020204" pitchFamily="34" charset="0"/>
              </a:rPr>
              <a:t>năm</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học</a:t>
            </a:r>
            <a:r>
              <a:rPr lang="vi-VN" sz="2000" dirty="0">
                <a:solidFill>
                  <a:srgbClr val="002060"/>
                </a:solidFill>
                <a:latin typeface="Arial" panose="020B0604020202020204" pitchFamily="34" charset="0"/>
                <a:cs typeface="Arial" panose="020B0604020202020204" pitchFamily="34" charset="0"/>
              </a:rPr>
              <a:t> đến 70 tiết/năm học: </a:t>
            </a:r>
            <a:r>
              <a:rPr lang="en-US" sz="2000" dirty="0">
                <a:solidFill>
                  <a:srgbClr val="002060"/>
                </a:solidFill>
                <a:latin typeface="Arial" panose="020B0604020202020204" pitchFamily="34" charset="0"/>
                <a:cs typeface="Arial" panose="020B0604020202020204" pitchFamily="34" charset="0"/>
              </a:rPr>
              <a:t>0</a:t>
            </a:r>
            <a:r>
              <a:rPr lang="vi-VN" sz="2000" dirty="0">
                <a:solidFill>
                  <a:srgbClr val="002060"/>
                </a:solidFill>
                <a:latin typeface="Arial" panose="020B0604020202020204" pitchFamily="34" charset="0"/>
                <a:cs typeface="Arial" panose="020B0604020202020204" pitchFamily="34" charset="0"/>
              </a:rPr>
              <a:t>3 </a:t>
            </a:r>
            <a:r>
              <a:rPr lang="en-US" sz="2000" dirty="0" err="1">
                <a:solidFill>
                  <a:srgbClr val="002060"/>
                </a:solidFill>
                <a:latin typeface="Arial" panose="020B0604020202020204" pitchFamily="34" charset="0"/>
                <a:cs typeface="Arial" panose="020B0604020202020204" pitchFamily="34" charset="0"/>
              </a:rPr>
              <a:t>ĐĐG</a:t>
            </a:r>
            <a:r>
              <a:rPr lang="en-US" sz="2000" baseline="-25000" dirty="0" err="1">
                <a:solidFill>
                  <a:srgbClr val="002060"/>
                </a:solidFill>
                <a:latin typeface="Arial" panose="020B0604020202020204" pitchFamily="34" charset="0"/>
                <a:cs typeface="Arial" panose="020B0604020202020204" pitchFamily="34" charset="0"/>
              </a:rPr>
              <a:t>tx</a:t>
            </a:r>
            <a:r>
              <a:rPr lang="en-US" sz="2000" dirty="0">
                <a:solidFill>
                  <a:srgbClr val="002060"/>
                </a:solidFill>
                <a:latin typeface="Arial" panose="020B0604020202020204" pitchFamily="34" charset="0"/>
                <a:cs typeface="Arial" panose="020B0604020202020204" pitchFamily="34" charset="0"/>
              </a:rPr>
              <a:t>.</a:t>
            </a:r>
          </a:p>
          <a:p>
            <a:pPr algn="just">
              <a:lnSpc>
                <a:spcPct val="120000"/>
              </a:lnSpc>
            </a:pPr>
            <a:r>
              <a:rPr lang="en-US" sz="2000" dirty="0">
                <a:solidFill>
                  <a:srgbClr val="002060"/>
                </a:solidFill>
                <a:latin typeface="Arial" panose="020B0604020202020204" pitchFamily="34" charset="0"/>
                <a:cs typeface="Arial" panose="020B0604020202020204" pitchFamily="34" charset="0"/>
              </a:rPr>
              <a:t>    + </a:t>
            </a:r>
            <a:r>
              <a:rPr lang="vi-VN" sz="2000" dirty="0">
                <a:solidFill>
                  <a:srgbClr val="002060"/>
                </a:solidFill>
                <a:latin typeface="Arial" panose="020B0604020202020204" pitchFamily="34" charset="0"/>
                <a:cs typeface="Arial" panose="020B0604020202020204" pitchFamily="34" charset="0"/>
              </a:rPr>
              <a:t>Môn học có trên 70 tiết/năm học: </a:t>
            </a:r>
            <a:r>
              <a:rPr lang="en-US" sz="2000" dirty="0">
                <a:solidFill>
                  <a:srgbClr val="002060"/>
                </a:solidFill>
                <a:latin typeface="Arial" panose="020B0604020202020204" pitchFamily="34" charset="0"/>
                <a:cs typeface="Arial" panose="020B0604020202020204" pitchFamily="34" charset="0"/>
              </a:rPr>
              <a:t>0</a:t>
            </a:r>
            <a:r>
              <a:rPr lang="vi-VN" sz="2000" dirty="0">
                <a:solidFill>
                  <a:srgbClr val="002060"/>
                </a:solidFill>
                <a:latin typeface="Arial" panose="020B0604020202020204" pitchFamily="34" charset="0"/>
                <a:cs typeface="Arial" panose="020B0604020202020204" pitchFamily="34" charset="0"/>
              </a:rPr>
              <a:t>4 </a:t>
            </a:r>
            <a:r>
              <a:rPr lang="en-US" sz="2000" dirty="0" err="1">
                <a:solidFill>
                  <a:srgbClr val="002060"/>
                </a:solidFill>
                <a:latin typeface="Arial" panose="020B0604020202020204" pitchFamily="34" charset="0"/>
                <a:cs typeface="Arial" panose="020B0604020202020204" pitchFamily="34" charset="0"/>
              </a:rPr>
              <a:t>ĐĐG</a:t>
            </a:r>
            <a:r>
              <a:rPr lang="en-US" sz="2000" baseline="-25000" dirty="0" err="1">
                <a:solidFill>
                  <a:srgbClr val="002060"/>
                </a:solidFill>
                <a:latin typeface="Arial" panose="020B0604020202020204" pitchFamily="34" charset="0"/>
                <a:cs typeface="Arial" panose="020B0604020202020204" pitchFamily="34" charset="0"/>
              </a:rPr>
              <a:t>tx</a:t>
            </a:r>
            <a:r>
              <a:rPr lang="en-US" sz="2000" dirty="0">
                <a:solidFill>
                  <a:srgbClr val="002060"/>
                </a:solidFill>
                <a:latin typeface="Arial" panose="020B0604020202020204" pitchFamily="34" charset="0"/>
                <a:cs typeface="Arial" panose="020B0604020202020204" pitchFamily="34" charset="0"/>
              </a:rPr>
              <a:t>.</a:t>
            </a:r>
          </a:p>
          <a:p>
            <a:pPr marL="285750" indent="-285750" algn="just">
              <a:lnSpc>
                <a:spcPct val="120000"/>
              </a:lnSpc>
              <a:spcBef>
                <a:spcPts val="600"/>
              </a:spcBef>
              <a:spcAft>
                <a:spcPts val="600"/>
              </a:spcAft>
              <a:buFontTx/>
              <a:buChar char="-"/>
            </a:pPr>
            <a:endParaRPr lang="en-GB" sz="2000" dirty="0">
              <a:solidFill>
                <a:srgbClr val="002060"/>
              </a:solidFill>
              <a:latin typeface="Arial" panose="020B0604020202020204" pitchFamily="34" charset="0"/>
              <a:cs typeface="Arial" panose="020B0604020202020204" pitchFamily="34" charset="0"/>
            </a:endParaRPr>
          </a:p>
          <a:p>
            <a:pPr algn="just">
              <a:lnSpc>
                <a:spcPct val="120000"/>
              </a:lnSpc>
              <a:spcBef>
                <a:spcPts val="600"/>
              </a:spcBef>
              <a:spcAft>
                <a:spcPts val="600"/>
              </a:spcAft>
            </a:pPr>
            <a:endParaRPr lang="en-US" sz="2000" dirty="0">
              <a:solidFill>
                <a:srgbClr val="002060"/>
              </a:solidFill>
              <a:latin typeface="Arial" panose="020B0604020202020204" pitchFamily="34" charset="0"/>
              <a:cs typeface="Arial" panose="020B0604020202020204" pitchFamily="34" charset="0"/>
            </a:endParaRPr>
          </a:p>
          <a:p>
            <a:pPr algn="just">
              <a:lnSpc>
                <a:spcPct val="120000"/>
              </a:lnSpc>
              <a:spcBef>
                <a:spcPts val="600"/>
              </a:spcBef>
              <a:spcAft>
                <a:spcPts val="600"/>
              </a:spcAft>
            </a:pPr>
            <a:endParaRPr lang="en-US" sz="2000" b="1" i="1" dirty="0">
              <a:solidFill>
                <a:srgbClr val="002060"/>
              </a:solidFill>
              <a:latin typeface="Arial" panose="020B0604020202020204" pitchFamily="34" charset="0"/>
              <a:cs typeface="Arial" panose="020B0604020202020204" pitchFamily="34" charset="0"/>
            </a:endParaRPr>
          </a:p>
          <a:p>
            <a:pPr algn="just">
              <a:lnSpc>
                <a:spcPct val="120000"/>
              </a:lnSpc>
              <a:spcBef>
                <a:spcPts val="600"/>
              </a:spcBef>
              <a:spcAft>
                <a:spcPts val="600"/>
              </a:spcAft>
            </a:pPr>
            <a:endParaRPr lang="en-US" sz="2000" dirty="0">
              <a:solidFill>
                <a:srgbClr val="002060"/>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531639" y="753228"/>
            <a:ext cx="6896534" cy="629745"/>
          </a:xfrm>
        </p:spPr>
        <p:txBody>
          <a:bodyPr>
            <a:normAutofit/>
          </a:bodyPr>
          <a:lstStyle/>
          <a:p>
            <a:r>
              <a:rPr lang="en-US" sz="2400" dirty="0">
                <a:solidFill>
                  <a:srgbClr val="FFFFFF"/>
                </a:solidFill>
                <a:latin typeface="Arial" panose="020B0604020202020204" pitchFamily="34" charset="0"/>
                <a:cs typeface="Arial" panose="020B0604020202020204" pitchFamily="34" charset="0"/>
              </a:rPr>
              <a:t>MỘT SỐ NỘI DUNG CỐT LÕI</a:t>
            </a:r>
          </a:p>
        </p:txBody>
      </p:sp>
    </p:spTree>
    <p:extLst>
      <p:ext uri="{BB962C8B-B14F-4D97-AF65-F5344CB8AC3E}">
        <p14:creationId xmlns:p14="http://schemas.microsoft.com/office/powerpoint/2010/main" val="25922780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160020" y="1834166"/>
            <a:ext cx="8459724" cy="4834858"/>
          </a:xfrm>
        </p:spPr>
        <p:txBody>
          <a:bodyPr>
            <a:noAutofit/>
          </a:bodyPr>
          <a:lstStyle/>
          <a:p>
            <a:pPr algn="just">
              <a:lnSpc>
                <a:spcPct val="150000"/>
              </a:lnSpc>
              <a:spcBef>
                <a:spcPts val="600"/>
              </a:spcBef>
              <a:spcAft>
                <a:spcPts val="600"/>
              </a:spcAft>
            </a:pPr>
            <a:endParaRPr lang="en-US" sz="2000" b="1" i="1" dirty="0">
              <a:solidFill>
                <a:srgbClr val="002060"/>
              </a:solidFill>
              <a:latin typeface="Arial" panose="020B0604020202020204" pitchFamily="34" charset="0"/>
              <a:cs typeface="Arial" panose="020B0604020202020204" pitchFamily="34" charset="0"/>
            </a:endParaRPr>
          </a:p>
          <a:p>
            <a:pPr algn="just">
              <a:lnSpc>
                <a:spcPct val="150000"/>
              </a:lnSpc>
              <a:spcBef>
                <a:spcPts val="600"/>
              </a:spcBef>
              <a:spcAft>
                <a:spcPts val="600"/>
              </a:spcAft>
            </a:pPr>
            <a:endParaRPr lang="en-US" sz="2000" b="1" i="1" dirty="0">
              <a:solidFill>
                <a:srgbClr val="002060"/>
              </a:solidFill>
              <a:latin typeface="Arial" panose="020B0604020202020204" pitchFamily="34" charset="0"/>
              <a:cs typeface="Arial" panose="020B0604020202020204" pitchFamily="34" charset="0"/>
            </a:endParaRPr>
          </a:p>
          <a:p>
            <a:pPr algn="just">
              <a:lnSpc>
                <a:spcPct val="150000"/>
              </a:lnSpc>
              <a:spcBef>
                <a:spcPts val="600"/>
              </a:spcBef>
              <a:spcAft>
                <a:spcPts val="600"/>
              </a:spcAft>
            </a:pPr>
            <a:r>
              <a:rPr lang="en-US" sz="2000" b="1" i="1" dirty="0" err="1">
                <a:solidFill>
                  <a:srgbClr val="002060"/>
                </a:solidFill>
                <a:latin typeface="Arial" panose="020B0604020202020204" pitchFamily="34" charset="0"/>
                <a:cs typeface="Arial" panose="020B0604020202020204" pitchFamily="34" charset="0"/>
              </a:rPr>
              <a:t>Đánh</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giá</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thường</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xuyên</a:t>
            </a:r>
            <a:endParaRPr lang="en-US" sz="2000" dirty="0">
              <a:solidFill>
                <a:srgbClr val="002060"/>
              </a:solidFill>
              <a:latin typeface="Arial" panose="020B0604020202020204" pitchFamily="34" charset="0"/>
              <a:cs typeface="Arial" panose="020B0604020202020204" pitchFamily="34" charset="0"/>
            </a:endParaRPr>
          </a:p>
          <a:p>
            <a:pPr algn="just">
              <a:lnSpc>
                <a:spcPct val="150000"/>
              </a:lnSpc>
              <a:spcBef>
                <a:spcPts val="600"/>
              </a:spcBef>
              <a:spcAft>
                <a:spcPts val="600"/>
              </a:spcAft>
            </a:pPr>
            <a:r>
              <a:rPr lang="en-US" sz="2000"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Đối</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với</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cụm</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chuyên</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đề</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học</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tập</a:t>
            </a:r>
            <a:r>
              <a:rPr lang="en-US" sz="2000" b="1" i="1"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của</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môn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học</a:t>
            </a:r>
            <a:r>
              <a:rPr lang="en-US" sz="2000" dirty="0">
                <a:solidFill>
                  <a:srgbClr val="002060"/>
                </a:solidFill>
                <a:latin typeface="Arial" panose="020B0604020202020204" pitchFamily="34" charset="0"/>
                <a:cs typeface="Arial" panose="020B0604020202020204" pitchFamily="34" charset="0"/>
              </a:rPr>
              <a:t> ở </a:t>
            </a:r>
            <a:r>
              <a:rPr lang="en-US" sz="2000" dirty="0" err="1">
                <a:solidFill>
                  <a:srgbClr val="002060"/>
                </a:solidFill>
                <a:latin typeface="Arial" panose="020B0604020202020204" pitchFamily="34" charset="0"/>
                <a:cs typeface="Arial" panose="020B0604020202020204" pitchFamily="34" charset="0"/>
              </a:rPr>
              <a:t>cấp</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trung</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học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phổ</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thông</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mỗi</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học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sinh</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được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kiểm</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tra</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đánh</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giá</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theo</a:t>
            </a:r>
            <a:r>
              <a:rPr lang="en-US" sz="2000" dirty="0">
                <a:solidFill>
                  <a:srgbClr val="00206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từng</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chuyên</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đề</a:t>
            </a:r>
            <a:r>
              <a:rPr lang="en-US" sz="2000" i="1" dirty="0">
                <a:solidFill>
                  <a:srgbClr val="C0000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học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tập</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trong</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đó</a:t>
            </a:r>
            <a:r>
              <a:rPr lang="en-US" sz="2000" dirty="0">
                <a:solidFill>
                  <a:srgbClr val="00206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chọn</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kết</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quả</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của</a:t>
            </a:r>
            <a:r>
              <a:rPr lang="en-US" sz="2000" i="1" dirty="0">
                <a:solidFill>
                  <a:srgbClr val="C00000"/>
                </a:solidFill>
                <a:latin typeface="Arial" panose="020B0604020202020204" pitchFamily="34" charset="0"/>
                <a:cs typeface="Arial" panose="020B0604020202020204" pitchFamily="34" charset="0"/>
              </a:rPr>
              <a:t> 01 (</a:t>
            </a:r>
            <a:r>
              <a:rPr lang="en-US" sz="2000" i="1" dirty="0" err="1">
                <a:solidFill>
                  <a:srgbClr val="C00000"/>
                </a:solidFill>
                <a:latin typeface="Arial" panose="020B0604020202020204" pitchFamily="34" charset="0"/>
                <a:cs typeface="Arial" panose="020B0604020202020204" pitchFamily="34" charset="0"/>
              </a:rPr>
              <a:t>một</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lần</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kiểm</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tra</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đánh</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giá</a:t>
            </a:r>
            <a:r>
              <a:rPr lang="en-US" sz="2000" i="1" dirty="0">
                <a:solidFill>
                  <a:srgbClr val="C0000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làm</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kết</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quả</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đánh</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giá</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của</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cụm</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chuyên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đề</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học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tập</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Kết</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quả</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đánh</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giá</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của</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cụm</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chuyên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đề</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học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tập</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của</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môn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học</a:t>
            </a:r>
            <a:r>
              <a:rPr lang="en-US" sz="2000" dirty="0">
                <a:solidFill>
                  <a:srgbClr val="00206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được</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tính</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là</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kết</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quả</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của</a:t>
            </a:r>
            <a:r>
              <a:rPr lang="en-US" sz="2000" i="1" dirty="0">
                <a:solidFill>
                  <a:srgbClr val="C00000"/>
                </a:solidFill>
                <a:latin typeface="Arial" panose="020B0604020202020204" pitchFamily="34" charset="0"/>
                <a:cs typeface="Arial" panose="020B0604020202020204" pitchFamily="34" charset="0"/>
              </a:rPr>
              <a:t> 01 (</a:t>
            </a:r>
            <a:r>
              <a:rPr lang="en-US" sz="2000" i="1" dirty="0" err="1">
                <a:solidFill>
                  <a:srgbClr val="C00000"/>
                </a:solidFill>
                <a:latin typeface="Arial" panose="020B0604020202020204" pitchFamily="34" charset="0"/>
                <a:cs typeface="Arial" panose="020B0604020202020204" pitchFamily="34" charset="0"/>
              </a:rPr>
              <a:t>một</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lần</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đánh</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giá</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thường</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xuyên</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của</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môn</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học</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đó</a:t>
            </a:r>
            <a:r>
              <a:rPr lang="en-US" sz="2000" i="1" dirty="0">
                <a:solidFill>
                  <a:srgbClr val="C0000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và</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ghi</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vào</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Sổ</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theo</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dõi</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và</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đánh</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giá</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học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sinh</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theo</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lớp</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học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để</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sử</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dụng</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trong</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việc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đánh</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giá</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kết</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quả</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học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tập</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môn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học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theo</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quy</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định</a:t>
            </a:r>
            <a:r>
              <a:rPr lang="en-US" sz="2000" dirty="0">
                <a:solidFill>
                  <a:srgbClr val="002060"/>
                </a:solidFill>
                <a:latin typeface="Arial" panose="020B0604020202020204" pitchFamily="34" charset="0"/>
                <a:cs typeface="Arial" panose="020B0604020202020204" pitchFamily="34" charset="0"/>
              </a:rPr>
              <a:t>.</a:t>
            </a:r>
          </a:p>
          <a:p>
            <a:pPr marL="285750" indent="-285750" algn="just">
              <a:lnSpc>
                <a:spcPct val="150000"/>
              </a:lnSpc>
              <a:spcBef>
                <a:spcPts val="600"/>
              </a:spcBef>
              <a:spcAft>
                <a:spcPts val="600"/>
              </a:spcAft>
              <a:buFontTx/>
              <a:buChar char="-"/>
            </a:pPr>
            <a:endParaRPr lang="en-US" sz="2000" dirty="0">
              <a:solidFill>
                <a:srgbClr val="002060"/>
              </a:solidFill>
              <a:latin typeface="Arial" panose="020B0604020202020204" pitchFamily="34" charset="0"/>
              <a:cs typeface="Arial" panose="020B0604020202020204" pitchFamily="34" charset="0"/>
            </a:endParaRPr>
          </a:p>
          <a:p>
            <a:pPr algn="just">
              <a:lnSpc>
                <a:spcPct val="150000"/>
              </a:lnSpc>
              <a:spcBef>
                <a:spcPts val="600"/>
              </a:spcBef>
              <a:spcAft>
                <a:spcPts val="600"/>
              </a:spcAft>
            </a:pPr>
            <a:endParaRPr lang="en-US" sz="2000" b="1" i="1" dirty="0">
              <a:solidFill>
                <a:srgbClr val="002060"/>
              </a:solidFill>
              <a:latin typeface="Arial" panose="020B0604020202020204" pitchFamily="34" charset="0"/>
              <a:cs typeface="Arial" panose="020B0604020202020204" pitchFamily="34" charset="0"/>
            </a:endParaRPr>
          </a:p>
          <a:p>
            <a:pPr algn="just">
              <a:lnSpc>
                <a:spcPct val="150000"/>
              </a:lnSpc>
              <a:spcBef>
                <a:spcPts val="600"/>
              </a:spcBef>
              <a:spcAft>
                <a:spcPts val="600"/>
              </a:spcAft>
            </a:pPr>
            <a:endParaRPr lang="en-US" sz="2000" dirty="0">
              <a:solidFill>
                <a:srgbClr val="002060"/>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531639" y="753228"/>
            <a:ext cx="6896534" cy="679787"/>
          </a:xfrm>
        </p:spPr>
        <p:txBody>
          <a:bodyPr>
            <a:normAutofit/>
          </a:bodyPr>
          <a:lstStyle/>
          <a:p>
            <a:r>
              <a:rPr lang="en-US" sz="2400" dirty="0">
                <a:solidFill>
                  <a:srgbClr val="FFFFFF"/>
                </a:solidFill>
                <a:latin typeface="Arial" panose="020B0604020202020204" pitchFamily="34" charset="0"/>
                <a:cs typeface="Arial" panose="020B0604020202020204" pitchFamily="34" charset="0"/>
              </a:rPr>
              <a:t>MỘT SỐ NỘI DUNG CỐT LÕI</a:t>
            </a:r>
          </a:p>
        </p:txBody>
      </p:sp>
    </p:spTree>
    <p:extLst>
      <p:ext uri="{BB962C8B-B14F-4D97-AF65-F5344CB8AC3E}">
        <p14:creationId xmlns:p14="http://schemas.microsoft.com/office/powerpoint/2010/main" val="40852883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160020" y="1834166"/>
            <a:ext cx="8755380" cy="4863814"/>
          </a:xfrm>
        </p:spPr>
        <p:txBody>
          <a:bodyPr>
            <a:noAutofit/>
          </a:bodyPr>
          <a:lstStyle/>
          <a:p>
            <a:pPr algn="just">
              <a:lnSpc>
                <a:spcPts val="2200"/>
              </a:lnSpc>
              <a:spcBef>
                <a:spcPts val="600"/>
              </a:spcBef>
              <a:spcAft>
                <a:spcPts val="600"/>
              </a:spcAft>
            </a:pPr>
            <a:endParaRPr lang="en-US" sz="2000" b="1" i="1" dirty="0">
              <a:solidFill>
                <a:srgbClr val="002060"/>
              </a:solidFill>
              <a:latin typeface="Arial" panose="020B0604020202020204" pitchFamily="34" charset="0"/>
              <a:cs typeface="Arial" panose="020B0604020202020204" pitchFamily="34" charset="0"/>
            </a:endParaRPr>
          </a:p>
          <a:p>
            <a:pPr algn="just">
              <a:lnSpc>
                <a:spcPts val="2200"/>
              </a:lnSpc>
              <a:spcBef>
                <a:spcPts val="600"/>
              </a:spcBef>
              <a:spcAft>
                <a:spcPts val="600"/>
              </a:spcAft>
            </a:pPr>
            <a:endParaRPr lang="en-US" sz="2000" b="1" i="1" dirty="0">
              <a:solidFill>
                <a:srgbClr val="002060"/>
              </a:solidFill>
              <a:latin typeface="Arial" panose="020B0604020202020204" pitchFamily="34" charset="0"/>
              <a:cs typeface="Arial" panose="020B0604020202020204" pitchFamily="34" charset="0"/>
            </a:endParaRPr>
          </a:p>
          <a:p>
            <a:pPr algn="just">
              <a:lnSpc>
                <a:spcPts val="2200"/>
              </a:lnSpc>
              <a:spcBef>
                <a:spcPts val="600"/>
              </a:spcBef>
              <a:spcAft>
                <a:spcPts val="600"/>
              </a:spcAft>
            </a:pPr>
            <a:r>
              <a:rPr lang="en-US" sz="2000" b="1" dirty="0" err="1">
                <a:solidFill>
                  <a:srgbClr val="002060"/>
                </a:solidFill>
                <a:latin typeface="Arial" panose="020B0604020202020204" pitchFamily="34" charset="0"/>
                <a:cs typeface="Arial" panose="020B0604020202020204" pitchFamily="34" charset="0"/>
              </a:rPr>
              <a:t>Đánh</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giá</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định</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kì</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đối</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với</a:t>
            </a:r>
            <a:r>
              <a:rPr lang="en-US" sz="2000" b="1" dirty="0">
                <a:solidFill>
                  <a:srgbClr val="002060"/>
                </a:solidFill>
                <a:latin typeface="Arial" panose="020B0604020202020204" pitchFamily="34" charset="0"/>
                <a:cs typeface="Arial" panose="020B0604020202020204" pitchFamily="34" charset="0"/>
              </a:rPr>
              <a:t> </a:t>
            </a:r>
            <a:r>
              <a:rPr lang="en-US" sz="2000" i="1" dirty="0" err="1">
                <a:solidFill>
                  <a:srgbClr val="FF0000"/>
                </a:solidFill>
                <a:latin typeface="Arial" panose="020B0604020202020204" pitchFamily="34" charset="0"/>
                <a:cs typeface="Arial" panose="020B0604020202020204" pitchFamily="34" charset="0"/>
              </a:rPr>
              <a:t>môn</a:t>
            </a:r>
            <a:r>
              <a:rPr lang="en-US" sz="2000" i="1" dirty="0">
                <a:solidFill>
                  <a:srgbClr val="FF0000"/>
                </a:solidFill>
                <a:latin typeface="Arial" panose="020B0604020202020204" pitchFamily="34" charset="0"/>
                <a:cs typeface="Arial" panose="020B0604020202020204" pitchFamily="34" charset="0"/>
              </a:rPr>
              <a:t> </a:t>
            </a:r>
            <a:r>
              <a:rPr lang="en-US" sz="2000" i="1" dirty="0" err="1">
                <a:solidFill>
                  <a:srgbClr val="FF0000"/>
                </a:solidFill>
                <a:latin typeface="Arial" panose="020B0604020202020204" pitchFamily="34" charset="0"/>
                <a:cs typeface="Arial" panose="020B0604020202020204" pitchFamily="34" charset="0"/>
              </a:rPr>
              <a:t>học</a:t>
            </a:r>
            <a:r>
              <a:rPr lang="en-US" sz="2000" i="1" dirty="0">
                <a:solidFill>
                  <a:srgbClr val="FF0000"/>
                </a:solidFill>
                <a:latin typeface="Arial" panose="020B0604020202020204" pitchFamily="34" charset="0"/>
                <a:cs typeface="Arial" panose="020B0604020202020204" pitchFamily="34" charset="0"/>
              </a:rPr>
              <a:t> </a:t>
            </a:r>
            <a:r>
              <a:rPr lang="en-US" sz="2000" i="1" dirty="0" err="1">
                <a:solidFill>
                  <a:srgbClr val="FF0000"/>
                </a:solidFill>
                <a:latin typeface="Arial" panose="020B0604020202020204" pitchFamily="34" charset="0"/>
                <a:cs typeface="Arial" panose="020B0604020202020204" pitchFamily="34" charset="0"/>
              </a:rPr>
              <a:t>Đánh</a:t>
            </a:r>
            <a:r>
              <a:rPr lang="en-US" sz="2000" i="1" dirty="0">
                <a:solidFill>
                  <a:srgbClr val="FF0000"/>
                </a:solidFill>
                <a:latin typeface="Arial" panose="020B0604020202020204" pitchFamily="34" charset="0"/>
                <a:cs typeface="Arial" panose="020B0604020202020204" pitchFamily="34" charset="0"/>
              </a:rPr>
              <a:t> </a:t>
            </a:r>
            <a:r>
              <a:rPr lang="en-US" sz="2000" i="1" dirty="0" err="1">
                <a:solidFill>
                  <a:srgbClr val="FF0000"/>
                </a:solidFill>
                <a:latin typeface="Arial" panose="020B0604020202020204" pitchFamily="34" charset="0"/>
                <a:cs typeface="Arial" panose="020B0604020202020204" pitchFamily="34" charset="0"/>
              </a:rPr>
              <a:t>giá</a:t>
            </a:r>
            <a:r>
              <a:rPr lang="en-US" sz="2000" i="1" dirty="0">
                <a:solidFill>
                  <a:srgbClr val="FF0000"/>
                </a:solidFill>
                <a:latin typeface="Arial" panose="020B0604020202020204" pitchFamily="34" charset="0"/>
                <a:cs typeface="Arial" panose="020B0604020202020204" pitchFamily="34" charset="0"/>
              </a:rPr>
              <a:t> </a:t>
            </a:r>
            <a:r>
              <a:rPr lang="en-US" sz="2000" i="1" dirty="0" err="1">
                <a:solidFill>
                  <a:srgbClr val="FF0000"/>
                </a:solidFill>
                <a:latin typeface="Arial" panose="020B0604020202020204" pitchFamily="34" charset="0"/>
                <a:cs typeface="Arial" panose="020B0604020202020204" pitchFamily="34" charset="0"/>
              </a:rPr>
              <a:t>bằng</a:t>
            </a:r>
            <a:r>
              <a:rPr lang="en-US" sz="2000" i="1" dirty="0">
                <a:solidFill>
                  <a:srgbClr val="FF0000"/>
                </a:solidFill>
                <a:latin typeface="Arial" panose="020B0604020202020204" pitchFamily="34" charset="0"/>
                <a:cs typeface="Arial" panose="020B0604020202020204" pitchFamily="34" charset="0"/>
              </a:rPr>
              <a:t> </a:t>
            </a:r>
            <a:r>
              <a:rPr lang="en-US" sz="2000" i="1" dirty="0" err="1">
                <a:solidFill>
                  <a:srgbClr val="FF0000"/>
                </a:solidFill>
                <a:latin typeface="Arial" panose="020B0604020202020204" pitchFamily="34" charset="0"/>
                <a:cs typeface="Arial" panose="020B0604020202020204" pitchFamily="34" charset="0"/>
              </a:rPr>
              <a:t>nhận</a:t>
            </a:r>
            <a:r>
              <a:rPr lang="en-US" sz="2000" i="1" dirty="0">
                <a:solidFill>
                  <a:srgbClr val="FF0000"/>
                </a:solidFill>
                <a:latin typeface="Arial" panose="020B0604020202020204" pitchFamily="34" charset="0"/>
                <a:cs typeface="Arial" panose="020B0604020202020204" pitchFamily="34" charset="0"/>
              </a:rPr>
              <a:t> </a:t>
            </a:r>
            <a:r>
              <a:rPr lang="en-US" sz="2000" i="1" dirty="0" err="1">
                <a:solidFill>
                  <a:srgbClr val="FF0000"/>
                </a:solidFill>
                <a:latin typeface="Arial" panose="020B0604020202020204" pitchFamily="34" charset="0"/>
                <a:cs typeface="Arial" panose="020B0604020202020204" pitchFamily="34" charset="0"/>
              </a:rPr>
              <a:t>xét</a:t>
            </a:r>
            <a:endParaRPr lang="en-US" sz="2000" i="1" dirty="0">
              <a:solidFill>
                <a:srgbClr val="FF0000"/>
              </a:solidFill>
              <a:latin typeface="Arial" panose="020B0604020202020204" pitchFamily="34" charset="0"/>
              <a:cs typeface="Arial" panose="020B0604020202020204" pitchFamily="34" charset="0"/>
            </a:endParaRPr>
          </a:p>
          <a:p>
            <a:pPr algn="just">
              <a:lnSpc>
                <a:spcPts val="2600"/>
              </a:lnSpc>
              <a:spcBef>
                <a:spcPts val="600"/>
              </a:spcBef>
              <a:spcAft>
                <a:spcPts val="600"/>
              </a:spcAft>
            </a:pP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Không</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thực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hiện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đối</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với</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cụm</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chuyên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đề</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học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tập</a:t>
            </a:r>
            <a:endParaRPr lang="en-US" sz="2000" dirty="0">
              <a:solidFill>
                <a:srgbClr val="002060"/>
              </a:solidFill>
              <a:latin typeface="Arial" panose="020B0604020202020204" pitchFamily="34" charset="0"/>
              <a:cs typeface="Arial" panose="020B0604020202020204" pitchFamily="34" charset="0"/>
            </a:endParaRPr>
          </a:p>
          <a:p>
            <a:pPr algn="just">
              <a:lnSpc>
                <a:spcPts val="2600"/>
              </a:lnSpc>
              <a:spcBef>
                <a:spcPts val="600"/>
              </a:spcBef>
              <a:spcAft>
                <a:spcPts val="600"/>
              </a:spcAft>
            </a:pPr>
            <a:r>
              <a:rPr lang="en-US" sz="2000" dirty="0">
                <a:solidFill>
                  <a:srgbClr val="002060"/>
                </a:solidFill>
                <a:latin typeface="Arial" panose="020B0604020202020204" pitchFamily="34" charset="0"/>
                <a:cs typeface="Arial" panose="020B0604020202020204" pitchFamily="34" charset="0"/>
              </a:rPr>
              <a:t>+</a:t>
            </a:r>
            <a:r>
              <a:rPr lang="vi-VN" sz="2000" dirty="0">
                <a:solidFill>
                  <a:srgbClr val="002060"/>
                </a:solidFill>
                <a:latin typeface="Arial" panose="020B0604020202020204" pitchFamily="34" charset="0"/>
                <a:cs typeface="Arial" panose="020B0604020202020204" pitchFamily="34" charset="0"/>
              </a:rPr>
              <a:t> </a:t>
            </a:r>
            <a:r>
              <a:rPr lang="en-US" sz="2000" dirty="0">
                <a:solidFill>
                  <a:srgbClr val="002060"/>
                </a:solidFill>
                <a:latin typeface="Arial" panose="020B0604020202020204" pitchFamily="34" charset="0"/>
                <a:cs typeface="Arial" panose="020B0604020202020204" pitchFamily="34" charset="0"/>
              </a:rPr>
              <a:t>01 </a:t>
            </a:r>
            <a:r>
              <a:rPr lang="en-US" sz="2000" dirty="0" err="1">
                <a:solidFill>
                  <a:srgbClr val="002060"/>
                </a:solidFill>
                <a:latin typeface="Arial" panose="020B0604020202020204" pitchFamily="34" charset="0"/>
                <a:cs typeface="Arial" panose="020B0604020202020204" pitchFamily="34" charset="0"/>
              </a:rPr>
              <a:t>lần</a:t>
            </a:r>
            <a:r>
              <a:rPr lang="en-US" sz="2000" dirty="0">
                <a:solidFill>
                  <a:srgbClr val="002060"/>
                </a:solidFill>
                <a:latin typeface="Arial" panose="020B0604020202020204" pitchFamily="34" charset="0"/>
                <a:cs typeface="Arial" panose="020B0604020202020204" pitchFamily="34" charset="0"/>
              </a:rPr>
              <a:t> </a:t>
            </a:r>
            <a:r>
              <a:rPr lang="vi-VN" sz="2000" dirty="0">
                <a:solidFill>
                  <a:srgbClr val="002060"/>
                </a:solidFill>
                <a:latin typeface="Arial" panose="020B0604020202020204" pitchFamily="34" charset="0"/>
                <a:cs typeface="Arial" panose="020B0604020202020204" pitchFamily="34" charset="0"/>
              </a:rPr>
              <a:t>đánh giá giữa kì và </a:t>
            </a:r>
            <a:r>
              <a:rPr lang="en-US" sz="2000" dirty="0">
                <a:solidFill>
                  <a:srgbClr val="002060"/>
                </a:solidFill>
                <a:latin typeface="Arial" panose="020B0604020202020204" pitchFamily="34" charset="0"/>
                <a:cs typeface="Arial" panose="020B0604020202020204" pitchFamily="34" charset="0"/>
              </a:rPr>
              <a:t>01 </a:t>
            </a:r>
            <a:r>
              <a:rPr lang="en-US" sz="2000" dirty="0" err="1">
                <a:solidFill>
                  <a:srgbClr val="002060"/>
                </a:solidFill>
                <a:latin typeface="Arial" panose="020B0604020202020204" pitchFamily="34" charset="0"/>
                <a:cs typeface="Arial" panose="020B0604020202020204" pitchFamily="34" charset="0"/>
              </a:rPr>
              <a:t>lần</a:t>
            </a:r>
            <a:r>
              <a:rPr lang="en-US" sz="2000" dirty="0">
                <a:solidFill>
                  <a:srgbClr val="002060"/>
                </a:solidFill>
                <a:latin typeface="Arial" panose="020B0604020202020204" pitchFamily="34" charset="0"/>
                <a:cs typeface="Arial" panose="020B0604020202020204" pitchFamily="34" charset="0"/>
              </a:rPr>
              <a:t> </a:t>
            </a:r>
            <a:r>
              <a:rPr lang="vi-VN" sz="2000" dirty="0">
                <a:solidFill>
                  <a:srgbClr val="002060"/>
                </a:solidFill>
                <a:latin typeface="Arial" panose="020B0604020202020204" pitchFamily="34" charset="0"/>
                <a:cs typeface="Arial" panose="020B0604020202020204" pitchFamily="34" charset="0"/>
              </a:rPr>
              <a:t>đánh giá cuối kì</a:t>
            </a:r>
            <a:endParaRPr lang="en-US" sz="2000" dirty="0">
              <a:solidFill>
                <a:srgbClr val="002060"/>
              </a:solidFill>
              <a:latin typeface="Arial" panose="020B0604020202020204" pitchFamily="34" charset="0"/>
              <a:cs typeface="Arial" panose="020B0604020202020204" pitchFamily="34" charset="0"/>
            </a:endParaRPr>
          </a:p>
          <a:p>
            <a:pPr algn="just">
              <a:lnSpc>
                <a:spcPts val="2600"/>
              </a:lnSpc>
              <a:spcBef>
                <a:spcPts val="600"/>
              </a:spcBef>
              <a:spcAft>
                <a:spcPts val="600"/>
              </a:spcAft>
            </a:pPr>
            <a:r>
              <a:rPr lang="en-US" sz="2000" dirty="0">
                <a:solidFill>
                  <a:srgbClr val="002060"/>
                </a:solidFill>
                <a:latin typeface="Arial" panose="020B0604020202020204" pitchFamily="34" charset="0"/>
                <a:cs typeface="Arial" panose="020B0604020202020204" pitchFamily="34" charset="0"/>
              </a:rPr>
              <a:t>+ 03 </a:t>
            </a:r>
            <a:r>
              <a:rPr lang="en-US" sz="2000" dirty="0" err="1">
                <a:solidFill>
                  <a:srgbClr val="002060"/>
                </a:solidFill>
                <a:latin typeface="Arial" panose="020B0604020202020204" pitchFamily="34" charset="0"/>
                <a:cs typeface="Arial" panose="020B0604020202020204" pitchFamily="34" charset="0"/>
              </a:rPr>
              <a:t>hình</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thức</a:t>
            </a:r>
            <a:r>
              <a:rPr lang="vi-VN" sz="2000" dirty="0">
                <a:solidFill>
                  <a:srgbClr val="002060"/>
                </a:solidFill>
                <a:latin typeface="Arial" panose="020B0604020202020204" pitchFamily="34" charset="0"/>
                <a:cs typeface="Arial" panose="020B0604020202020204" pitchFamily="34" charset="0"/>
              </a:rPr>
              <a:t>: bài kiểm tra (trên giấy hoặc trên máy tính)</a:t>
            </a:r>
            <a:r>
              <a:rPr lang="en-US" sz="2000" dirty="0">
                <a:solidFill>
                  <a:srgbClr val="002060"/>
                </a:solidFill>
                <a:latin typeface="Arial" panose="020B0604020202020204" pitchFamily="34" charset="0"/>
                <a:cs typeface="Arial" panose="020B0604020202020204" pitchFamily="34" charset="0"/>
              </a:rPr>
              <a:t>,</a:t>
            </a:r>
            <a:r>
              <a:rPr lang="vi-VN" sz="2000" dirty="0">
                <a:solidFill>
                  <a:srgbClr val="002060"/>
                </a:solidFill>
                <a:latin typeface="Arial" panose="020B0604020202020204" pitchFamily="34" charset="0"/>
                <a:cs typeface="Arial" panose="020B0604020202020204" pitchFamily="34" charset="0"/>
              </a:rPr>
              <a:t> bài thực hành</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dự</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án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học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tập</a:t>
            </a:r>
            <a:endParaRPr lang="en-US" sz="2000" dirty="0">
              <a:solidFill>
                <a:srgbClr val="002060"/>
              </a:solidFill>
              <a:latin typeface="Arial" panose="020B0604020202020204" pitchFamily="34" charset="0"/>
              <a:cs typeface="Arial" panose="020B0604020202020204" pitchFamily="34" charset="0"/>
            </a:endParaRPr>
          </a:p>
          <a:p>
            <a:pPr algn="just">
              <a:lnSpc>
                <a:spcPts val="2600"/>
              </a:lnSpc>
              <a:spcBef>
                <a:spcPts val="600"/>
              </a:spcBef>
              <a:spcAft>
                <a:spcPts val="600"/>
              </a:spcAft>
            </a:pPr>
            <a:r>
              <a:rPr lang="en-US" sz="2000" dirty="0">
                <a:solidFill>
                  <a:srgbClr val="002060"/>
                </a:solidFill>
                <a:latin typeface="Arial" panose="020B0604020202020204" pitchFamily="34" charset="0"/>
                <a:cs typeface="Arial" panose="020B0604020202020204" pitchFamily="34" charset="0"/>
              </a:rPr>
              <a:t> + </a:t>
            </a:r>
            <a:r>
              <a:rPr lang="vi-VN" sz="2000" dirty="0">
                <a:solidFill>
                  <a:srgbClr val="002060"/>
                </a:solidFill>
                <a:latin typeface="Arial" panose="020B0604020202020204" pitchFamily="34" charset="0"/>
                <a:cs typeface="Arial" panose="020B0604020202020204" pitchFamily="34" charset="0"/>
              </a:rPr>
              <a:t>Thời gian làm bài kiểm tra </a:t>
            </a:r>
            <a:r>
              <a:rPr lang="en-US" sz="2000" dirty="0">
                <a:solidFill>
                  <a:srgbClr val="002060"/>
                </a:solidFill>
                <a:latin typeface="Arial" panose="020B0604020202020204" pitchFamily="34" charset="0"/>
                <a:cs typeface="Arial" panose="020B0604020202020204" pitchFamily="34" charset="0"/>
              </a:rPr>
              <a:t>(</a:t>
            </a:r>
            <a:r>
              <a:rPr lang="vi-VN" sz="2000" dirty="0">
                <a:solidFill>
                  <a:srgbClr val="002060"/>
                </a:solidFill>
                <a:latin typeface="Arial" panose="020B0604020202020204" pitchFamily="34" charset="0"/>
                <a:cs typeface="Arial" panose="020B0604020202020204" pitchFamily="34" charset="0"/>
              </a:rPr>
              <a:t>trên giấy hoặc trên máy</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tính</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đối</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với</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môn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học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không</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tính</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số</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tiết</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của</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cụm</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chuyên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đề</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học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tập</a:t>
            </a:r>
            <a:r>
              <a:rPr lang="en-US" sz="2000" dirty="0">
                <a:solidFill>
                  <a:srgbClr val="002060"/>
                </a:solidFill>
                <a:latin typeface="Arial" panose="020B0604020202020204" pitchFamily="34" charset="0"/>
                <a:cs typeface="Arial" panose="020B0604020202020204" pitchFamily="34" charset="0"/>
              </a:rPr>
              <a:t>): </a:t>
            </a:r>
          </a:p>
          <a:p>
            <a:pPr algn="just">
              <a:lnSpc>
                <a:spcPts val="2600"/>
              </a:lnSpc>
              <a:spcBef>
                <a:spcPts val="600"/>
              </a:spcBef>
              <a:spcAft>
                <a:spcPts val="600"/>
              </a:spcAft>
            </a:pP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Từ</a:t>
            </a:r>
            <a:r>
              <a:rPr lang="en-US" sz="2000" dirty="0">
                <a:solidFill>
                  <a:srgbClr val="002060"/>
                </a:solidFill>
                <a:latin typeface="Arial" panose="020B0604020202020204" pitchFamily="34" charset="0"/>
                <a:cs typeface="Arial" panose="020B0604020202020204" pitchFamily="34" charset="0"/>
              </a:rPr>
              <a:t> 70 </a:t>
            </a:r>
            <a:r>
              <a:rPr lang="en-US" sz="2000" dirty="0" err="1">
                <a:solidFill>
                  <a:srgbClr val="002060"/>
                </a:solidFill>
                <a:latin typeface="Arial" panose="020B0604020202020204" pitchFamily="34" charset="0"/>
                <a:cs typeface="Arial" panose="020B0604020202020204" pitchFamily="34" charset="0"/>
              </a:rPr>
              <a:t>tiết</a:t>
            </a:r>
            <a:r>
              <a:rPr lang="en-US" sz="2000" dirty="0">
                <a:solidFill>
                  <a:srgbClr val="002060"/>
                </a:solidFill>
                <a:latin typeface="Arial" panose="020B0604020202020204" pitchFamily="34" charset="0"/>
                <a:cs typeface="Arial" panose="020B0604020202020204" pitchFamily="34" charset="0"/>
              </a:rPr>
              <a:t>/</a:t>
            </a:r>
            <a:r>
              <a:rPr lang="en-US" sz="2000" dirty="0" err="1">
                <a:solidFill>
                  <a:srgbClr val="002060"/>
                </a:solidFill>
                <a:latin typeface="Arial" panose="020B0604020202020204" pitchFamily="34" charset="0"/>
                <a:cs typeface="Arial" panose="020B0604020202020204" pitchFamily="34" charset="0"/>
              </a:rPr>
              <a:t>năm</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học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trở</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xuống</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là</a:t>
            </a:r>
            <a:r>
              <a:rPr lang="vi-VN" sz="2000" dirty="0">
                <a:solidFill>
                  <a:srgbClr val="002060"/>
                </a:solidFill>
                <a:latin typeface="Arial" panose="020B0604020202020204" pitchFamily="34" charset="0"/>
                <a:cs typeface="Arial" panose="020B0604020202020204" pitchFamily="34" charset="0"/>
              </a:rPr>
              <a:t> 45 phút</a:t>
            </a:r>
            <a:endParaRPr lang="en-US" sz="2000" dirty="0">
              <a:solidFill>
                <a:srgbClr val="002060"/>
              </a:solidFill>
              <a:latin typeface="Arial" panose="020B0604020202020204" pitchFamily="34" charset="0"/>
              <a:cs typeface="Arial" panose="020B0604020202020204" pitchFamily="34" charset="0"/>
            </a:endParaRPr>
          </a:p>
          <a:p>
            <a:pPr algn="just">
              <a:lnSpc>
                <a:spcPts val="2600"/>
              </a:lnSpc>
              <a:spcBef>
                <a:spcPts val="600"/>
              </a:spcBef>
              <a:spcAft>
                <a:spcPts val="600"/>
              </a:spcAft>
            </a:pP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Trên</a:t>
            </a:r>
            <a:r>
              <a:rPr lang="en-US" sz="2000" dirty="0">
                <a:solidFill>
                  <a:srgbClr val="002060"/>
                </a:solidFill>
                <a:latin typeface="Arial" panose="020B0604020202020204" pitchFamily="34" charset="0"/>
                <a:cs typeface="Arial" panose="020B0604020202020204" pitchFamily="34" charset="0"/>
              </a:rPr>
              <a:t> 70 </a:t>
            </a:r>
            <a:r>
              <a:rPr lang="en-US" sz="2000" dirty="0" err="1">
                <a:solidFill>
                  <a:srgbClr val="002060"/>
                </a:solidFill>
                <a:latin typeface="Arial" panose="020B0604020202020204" pitchFamily="34" charset="0"/>
                <a:cs typeface="Arial" panose="020B0604020202020204" pitchFamily="34" charset="0"/>
              </a:rPr>
              <a:t>tiết</a:t>
            </a:r>
            <a:r>
              <a:rPr lang="en-US" sz="2000" dirty="0">
                <a:solidFill>
                  <a:srgbClr val="002060"/>
                </a:solidFill>
                <a:latin typeface="Arial" panose="020B0604020202020204" pitchFamily="34" charset="0"/>
                <a:cs typeface="Arial" panose="020B0604020202020204" pitchFamily="34" charset="0"/>
              </a:rPr>
              <a:t>/</a:t>
            </a:r>
            <a:r>
              <a:rPr lang="en-US" sz="2000" dirty="0" err="1">
                <a:solidFill>
                  <a:srgbClr val="002060"/>
                </a:solidFill>
                <a:latin typeface="Arial" panose="020B0604020202020204" pitchFamily="34" charset="0"/>
                <a:cs typeface="Arial" panose="020B0604020202020204" pitchFamily="34" charset="0"/>
              </a:rPr>
              <a:t>năm</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học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từ</a:t>
            </a:r>
            <a:r>
              <a:rPr lang="en-US" sz="2000" dirty="0">
                <a:solidFill>
                  <a:srgbClr val="002060"/>
                </a:solidFill>
                <a:latin typeface="Arial" panose="020B0604020202020204" pitchFamily="34" charset="0"/>
                <a:cs typeface="Arial" panose="020B0604020202020204" pitchFamily="34" charset="0"/>
              </a:rPr>
              <a:t> 60 </a:t>
            </a:r>
            <a:r>
              <a:rPr lang="en-US" sz="2000" dirty="0" err="1">
                <a:solidFill>
                  <a:srgbClr val="002060"/>
                </a:solidFill>
                <a:latin typeface="Arial" panose="020B0604020202020204" pitchFamily="34" charset="0"/>
                <a:cs typeface="Arial" panose="020B0604020202020204" pitchFamily="34" charset="0"/>
              </a:rPr>
              <a:t>phút</a:t>
            </a:r>
            <a:r>
              <a:rPr lang="vi-VN" sz="2000" dirty="0">
                <a:solidFill>
                  <a:srgbClr val="002060"/>
                </a:solidFill>
                <a:latin typeface="Arial" panose="020B0604020202020204" pitchFamily="34" charset="0"/>
                <a:cs typeface="Arial" panose="020B0604020202020204" pitchFamily="34" charset="0"/>
              </a:rPr>
              <a:t> đến 90 phút</a:t>
            </a:r>
            <a:r>
              <a:rPr lang="en-US" sz="2000" dirty="0">
                <a:solidFill>
                  <a:srgbClr val="002060"/>
                </a:solidFill>
                <a:latin typeface="Arial" panose="020B0604020202020204" pitchFamily="34" charset="0"/>
                <a:cs typeface="Arial" panose="020B0604020202020204" pitchFamily="34" charset="0"/>
              </a:rPr>
              <a:t>;</a:t>
            </a:r>
            <a:r>
              <a:rPr lang="vi-VN" sz="2000" dirty="0">
                <a:solidFill>
                  <a:srgbClr val="002060"/>
                </a:solidFill>
                <a:latin typeface="Arial" panose="020B0604020202020204" pitchFamily="34" charset="0"/>
                <a:cs typeface="Arial" panose="020B0604020202020204" pitchFamily="34" charset="0"/>
              </a:rPr>
              <a:t> </a:t>
            </a:r>
            <a:endParaRPr lang="en-US" sz="2000" dirty="0">
              <a:solidFill>
                <a:srgbClr val="002060"/>
              </a:solidFill>
              <a:latin typeface="Arial" panose="020B0604020202020204" pitchFamily="34" charset="0"/>
              <a:cs typeface="Arial" panose="020B0604020202020204" pitchFamily="34" charset="0"/>
            </a:endParaRPr>
          </a:p>
          <a:p>
            <a:pPr algn="just">
              <a:lnSpc>
                <a:spcPts val="2600"/>
              </a:lnSpc>
              <a:spcBef>
                <a:spcPts val="600"/>
              </a:spcBef>
              <a:spcAft>
                <a:spcPts val="600"/>
              </a:spcAft>
            </a:pPr>
            <a:r>
              <a:rPr lang="en-US" sz="2000" dirty="0">
                <a:solidFill>
                  <a:srgbClr val="002060"/>
                </a:solidFill>
                <a:latin typeface="Arial" panose="020B0604020202020204" pitchFamily="34" charset="0"/>
                <a:cs typeface="Arial" panose="020B0604020202020204" pitchFamily="34" charset="0"/>
              </a:rPr>
              <a:t>	M</a:t>
            </a:r>
            <a:r>
              <a:rPr lang="vi-VN" sz="2000" dirty="0">
                <a:solidFill>
                  <a:srgbClr val="002060"/>
                </a:solidFill>
                <a:latin typeface="Arial" panose="020B0604020202020204" pitchFamily="34" charset="0"/>
                <a:cs typeface="Arial" panose="020B0604020202020204" pitchFamily="34" charset="0"/>
              </a:rPr>
              <a:t>ôn chuyên tối đa </a:t>
            </a:r>
            <a:r>
              <a:rPr lang="en-US" sz="2000" dirty="0">
                <a:solidFill>
                  <a:srgbClr val="002060"/>
                </a:solidFill>
                <a:latin typeface="Arial" panose="020B0604020202020204" pitchFamily="34" charset="0"/>
                <a:cs typeface="Arial" panose="020B0604020202020204" pitchFamily="34" charset="0"/>
              </a:rPr>
              <a:t>120 </a:t>
            </a:r>
            <a:r>
              <a:rPr lang="en-US" sz="2000" dirty="0" err="1">
                <a:solidFill>
                  <a:srgbClr val="002060"/>
                </a:solidFill>
                <a:latin typeface="Arial" panose="020B0604020202020204" pitchFamily="34" charset="0"/>
                <a:cs typeface="Arial" panose="020B0604020202020204" pitchFamily="34" charset="0"/>
              </a:rPr>
              <a:t>phút</a:t>
            </a:r>
            <a:r>
              <a:rPr lang="en-US" sz="2000" dirty="0">
                <a:solidFill>
                  <a:srgbClr val="002060"/>
                </a:solidFill>
                <a:latin typeface="Arial" panose="020B0604020202020204" pitchFamily="34" charset="0"/>
                <a:cs typeface="Arial" panose="020B0604020202020204" pitchFamily="34" charset="0"/>
              </a:rPr>
              <a:t>.</a:t>
            </a:r>
            <a:endParaRPr lang="en-US" sz="2000" b="1" i="1" dirty="0">
              <a:solidFill>
                <a:srgbClr val="002060"/>
              </a:solidFill>
              <a:latin typeface="Arial" panose="020B0604020202020204" pitchFamily="34" charset="0"/>
              <a:cs typeface="Arial" panose="020B0604020202020204" pitchFamily="34" charset="0"/>
            </a:endParaRPr>
          </a:p>
          <a:p>
            <a:pPr algn="just">
              <a:lnSpc>
                <a:spcPts val="2200"/>
              </a:lnSpc>
              <a:spcBef>
                <a:spcPts val="600"/>
              </a:spcBef>
              <a:spcAft>
                <a:spcPts val="600"/>
              </a:spcAft>
            </a:pPr>
            <a:endParaRPr lang="en-US" sz="2000" b="1" i="1" dirty="0">
              <a:solidFill>
                <a:srgbClr val="002060"/>
              </a:solidFill>
              <a:latin typeface="Arial" panose="020B0604020202020204" pitchFamily="34" charset="0"/>
              <a:cs typeface="Arial" panose="020B0604020202020204" pitchFamily="34" charset="0"/>
            </a:endParaRPr>
          </a:p>
          <a:p>
            <a:pPr algn="just">
              <a:lnSpc>
                <a:spcPts val="2200"/>
              </a:lnSpc>
              <a:spcBef>
                <a:spcPts val="600"/>
              </a:spcBef>
              <a:spcAft>
                <a:spcPts val="600"/>
              </a:spcAft>
            </a:pPr>
            <a:endParaRPr lang="en-US" sz="2000" dirty="0">
              <a:solidFill>
                <a:srgbClr val="002060"/>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p:txBody>
          <a:bodyPr>
            <a:normAutofit/>
          </a:bodyPr>
          <a:lstStyle/>
          <a:p>
            <a:r>
              <a:rPr lang="en-US" sz="2400" dirty="0">
                <a:solidFill>
                  <a:srgbClr val="FFFFFF"/>
                </a:solidFill>
                <a:latin typeface="Arial" panose="020B0604020202020204" pitchFamily="34" charset="0"/>
                <a:cs typeface="Arial" panose="020B0604020202020204" pitchFamily="34" charset="0"/>
              </a:rPr>
              <a:t>MỘT SỐ NỘI DUNG CỐT LÕI</a:t>
            </a:r>
          </a:p>
        </p:txBody>
      </p:sp>
    </p:spTree>
    <p:extLst>
      <p:ext uri="{BB962C8B-B14F-4D97-AF65-F5344CB8AC3E}">
        <p14:creationId xmlns:p14="http://schemas.microsoft.com/office/powerpoint/2010/main" val="631450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170688" y="2279904"/>
            <a:ext cx="8744712" cy="4418076"/>
          </a:xfrm>
        </p:spPr>
        <p:txBody>
          <a:bodyPr>
            <a:noAutofit/>
          </a:bodyPr>
          <a:lstStyle/>
          <a:p>
            <a:pPr algn="just">
              <a:lnSpc>
                <a:spcPct val="130000"/>
              </a:lnSpc>
              <a:spcBef>
                <a:spcPts val="600"/>
              </a:spcBef>
              <a:spcAft>
                <a:spcPts val="600"/>
              </a:spcAft>
            </a:pPr>
            <a:endParaRPr lang="en-US" sz="2000" b="1" i="1" dirty="0">
              <a:solidFill>
                <a:srgbClr val="002060"/>
              </a:solidFill>
              <a:latin typeface="Arial" panose="020B0604020202020204" pitchFamily="34" charset="0"/>
              <a:cs typeface="Arial" panose="020B0604020202020204" pitchFamily="34" charset="0"/>
            </a:endParaRPr>
          </a:p>
          <a:p>
            <a:pPr algn="just">
              <a:lnSpc>
                <a:spcPct val="130000"/>
              </a:lnSpc>
              <a:spcBef>
                <a:spcPts val="600"/>
              </a:spcBef>
              <a:spcAft>
                <a:spcPts val="600"/>
              </a:spcAft>
            </a:pPr>
            <a:endParaRPr lang="en-US" sz="2000" b="1" i="1" dirty="0">
              <a:solidFill>
                <a:srgbClr val="002060"/>
              </a:solidFill>
              <a:latin typeface="Arial" panose="020B0604020202020204" pitchFamily="34" charset="0"/>
              <a:cs typeface="Arial" panose="020B0604020202020204" pitchFamily="34" charset="0"/>
            </a:endParaRPr>
          </a:p>
          <a:p>
            <a:pPr algn="just">
              <a:lnSpc>
                <a:spcPct val="130000"/>
              </a:lnSpc>
              <a:spcBef>
                <a:spcPts val="600"/>
              </a:spcBef>
              <a:spcAft>
                <a:spcPts val="600"/>
              </a:spcAft>
            </a:pPr>
            <a:endParaRPr lang="en-US" sz="2000" b="1" i="1" dirty="0">
              <a:solidFill>
                <a:srgbClr val="002060"/>
              </a:solidFill>
              <a:latin typeface="Arial" panose="020B0604020202020204" pitchFamily="34" charset="0"/>
              <a:cs typeface="Arial" panose="020B0604020202020204" pitchFamily="34" charset="0"/>
            </a:endParaRPr>
          </a:p>
          <a:p>
            <a:pPr algn="just">
              <a:lnSpc>
                <a:spcPct val="130000"/>
              </a:lnSpc>
              <a:spcBef>
                <a:spcPts val="600"/>
              </a:spcBef>
              <a:spcAft>
                <a:spcPts val="600"/>
              </a:spcAft>
            </a:pPr>
            <a:r>
              <a:rPr lang="en-US" sz="2000" b="1" i="1" dirty="0" err="1">
                <a:solidFill>
                  <a:srgbClr val="002060"/>
                </a:solidFill>
                <a:latin typeface="Arial" panose="020B0604020202020204" pitchFamily="34" charset="0"/>
                <a:cs typeface="Arial" panose="020B0604020202020204" pitchFamily="34" charset="0"/>
              </a:rPr>
              <a:t>Đánh</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giá</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định</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kì</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đối</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với</a:t>
            </a:r>
            <a:r>
              <a:rPr lang="en-US" sz="2000" b="1" i="1" dirty="0">
                <a:solidFill>
                  <a:srgbClr val="002060"/>
                </a:solidFill>
                <a:latin typeface="Arial" panose="020B0604020202020204" pitchFamily="34" charset="0"/>
                <a:cs typeface="Arial" panose="020B0604020202020204" pitchFamily="34" charset="0"/>
              </a:rPr>
              <a:t> </a:t>
            </a:r>
            <a:r>
              <a:rPr lang="en-US" sz="2000" i="1" dirty="0" err="1">
                <a:solidFill>
                  <a:srgbClr val="FF0000"/>
                </a:solidFill>
                <a:latin typeface="Arial" panose="020B0604020202020204" pitchFamily="34" charset="0"/>
                <a:cs typeface="Arial" panose="020B0604020202020204" pitchFamily="34" charset="0"/>
              </a:rPr>
              <a:t>môn</a:t>
            </a:r>
            <a:r>
              <a:rPr lang="en-US" sz="2000" i="1" dirty="0">
                <a:solidFill>
                  <a:srgbClr val="FF0000"/>
                </a:solidFill>
                <a:latin typeface="Arial" panose="020B0604020202020204" pitchFamily="34" charset="0"/>
                <a:cs typeface="Arial" panose="020B0604020202020204" pitchFamily="34" charset="0"/>
              </a:rPr>
              <a:t> </a:t>
            </a:r>
            <a:r>
              <a:rPr lang="en-US" sz="2000" i="1" dirty="0" err="1">
                <a:solidFill>
                  <a:srgbClr val="FF0000"/>
                </a:solidFill>
                <a:latin typeface="Arial" panose="020B0604020202020204" pitchFamily="34" charset="0"/>
                <a:cs typeface="Arial" panose="020B0604020202020204" pitchFamily="34" charset="0"/>
              </a:rPr>
              <a:t>học</a:t>
            </a:r>
            <a:r>
              <a:rPr lang="en-US" sz="2000" i="1" dirty="0">
                <a:solidFill>
                  <a:srgbClr val="FF0000"/>
                </a:solidFill>
                <a:latin typeface="Arial" panose="020B0604020202020204" pitchFamily="34" charset="0"/>
                <a:cs typeface="Arial" panose="020B0604020202020204" pitchFamily="34" charset="0"/>
              </a:rPr>
              <a:t> </a:t>
            </a:r>
            <a:r>
              <a:rPr lang="en-US" sz="2000" i="1" dirty="0" err="1">
                <a:solidFill>
                  <a:srgbClr val="FF0000"/>
                </a:solidFill>
                <a:latin typeface="Arial" panose="020B0604020202020204" pitchFamily="34" charset="0"/>
                <a:cs typeface="Arial" panose="020B0604020202020204" pitchFamily="34" charset="0"/>
              </a:rPr>
              <a:t>đánh</a:t>
            </a:r>
            <a:r>
              <a:rPr lang="en-US" sz="2000" i="1" dirty="0">
                <a:solidFill>
                  <a:srgbClr val="FF0000"/>
                </a:solidFill>
                <a:latin typeface="Arial" panose="020B0604020202020204" pitchFamily="34" charset="0"/>
                <a:cs typeface="Arial" panose="020B0604020202020204" pitchFamily="34" charset="0"/>
              </a:rPr>
              <a:t> </a:t>
            </a:r>
            <a:r>
              <a:rPr lang="en-US" sz="2000" i="1" dirty="0" err="1">
                <a:solidFill>
                  <a:srgbClr val="FF0000"/>
                </a:solidFill>
                <a:latin typeface="Arial" panose="020B0604020202020204" pitchFamily="34" charset="0"/>
                <a:cs typeface="Arial" panose="020B0604020202020204" pitchFamily="34" charset="0"/>
              </a:rPr>
              <a:t>giá</a:t>
            </a:r>
            <a:r>
              <a:rPr lang="en-US" sz="2000" i="1" dirty="0">
                <a:solidFill>
                  <a:srgbClr val="FF0000"/>
                </a:solidFill>
                <a:latin typeface="Arial" panose="020B0604020202020204" pitchFamily="34" charset="0"/>
                <a:cs typeface="Arial" panose="020B0604020202020204" pitchFamily="34" charset="0"/>
              </a:rPr>
              <a:t> </a:t>
            </a:r>
            <a:r>
              <a:rPr lang="en-US" sz="2000" i="1" dirty="0" err="1">
                <a:solidFill>
                  <a:srgbClr val="FF0000"/>
                </a:solidFill>
                <a:latin typeface="Arial" panose="020B0604020202020204" pitchFamily="34" charset="0"/>
                <a:cs typeface="Arial" panose="020B0604020202020204" pitchFamily="34" charset="0"/>
              </a:rPr>
              <a:t>bằng</a:t>
            </a:r>
            <a:r>
              <a:rPr lang="en-US" sz="2000" i="1" dirty="0">
                <a:solidFill>
                  <a:srgbClr val="FF0000"/>
                </a:solidFill>
                <a:latin typeface="Arial" panose="020B0604020202020204" pitchFamily="34" charset="0"/>
                <a:cs typeface="Arial" panose="020B0604020202020204" pitchFamily="34" charset="0"/>
              </a:rPr>
              <a:t> </a:t>
            </a:r>
            <a:r>
              <a:rPr lang="en-US" sz="2000" i="1" dirty="0" err="1">
                <a:solidFill>
                  <a:srgbClr val="FF0000"/>
                </a:solidFill>
                <a:latin typeface="Arial" panose="020B0604020202020204" pitchFamily="34" charset="0"/>
                <a:cs typeface="Arial" panose="020B0604020202020204" pitchFamily="34" charset="0"/>
              </a:rPr>
              <a:t>nhận</a:t>
            </a:r>
            <a:r>
              <a:rPr lang="en-US" sz="2000" i="1" dirty="0">
                <a:solidFill>
                  <a:srgbClr val="FF0000"/>
                </a:solidFill>
                <a:latin typeface="Arial" panose="020B0604020202020204" pitchFamily="34" charset="0"/>
                <a:cs typeface="Arial" panose="020B0604020202020204" pitchFamily="34" charset="0"/>
              </a:rPr>
              <a:t> </a:t>
            </a:r>
            <a:r>
              <a:rPr lang="en-US" sz="2000" i="1" dirty="0" err="1">
                <a:solidFill>
                  <a:srgbClr val="FF0000"/>
                </a:solidFill>
                <a:latin typeface="Arial" panose="020B0604020202020204" pitchFamily="34" charset="0"/>
                <a:cs typeface="Arial" panose="020B0604020202020204" pitchFamily="34" charset="0"/>
              </a:rPr>
              <a:t>xét</a:t>
            </a:r>
            <a:r>
              <a:rPr lang="en-US" sz="2000" i="1" dirty="0">
                <a:solidFill>
                  <a:srgbClr val="FF0000"/>
                </a:solidFill>
                <a:latin typeface="Arial" panose="020B0604020202020204" pitchFamily="34" charset="0"/>
                <a:cs typeface="Arial" panose="020B0604020202020204" pitchFamily="34" charset="0"/>
              </a:rPr>
              <a:t> </a:t>
            </a:r>
            <a:r>
              <a:rPr lang="en-US" sz="2000" i="1" dirty="0" err="1">
                <a:solidFill>
                  <a:srgbClr val="FF0000"/>
                </a:solidFill>
                <a:latin typeface="Arial" panose="020B0604020202020204" pitchFamily="34" charset="0"/>
                <a:cs typeface="Arial" panose="020B0604020202020204" pitchFamily="34" charset="0"/>
              </a:rPr>
              <a:t>kết</a:t>
            </a:r>
            <a:r>
              <a:rPr lang="en-US" sz="2000" i="1" dirty="0">
                <a:solidFill>
                  <a:srgbClr val="FF0000"/>
                </a:solidFill>
                <a:latin typeface="Arial" panose="020B0604020202020204" pitchFamily="34" charset="0"/>
                <a:cs typeface="Arial" panose="020B0604020202020204" pitchFamily="34" charset="0"/>
              </a:rPr>
              <a:t> </a:t>
            </a:r>
            <a:r>
              <a:rPr lang="en-US" sz="2000" i="1" dirty="0" err="1">
                <a:solidFill>
                  <a:srgbClr val="FF0000"/>
                </a:solidFill>
                <a:latin typeface="Arial" panose="020B0604020202020204" pitchFamily="34" charset="0"/>
                <a:cs typeface="Arial" panose="020B0604020202020204" pitchFamily="34" charset="0"/>
              </a:rPr>
              <a:t>hợp</a:t>
            </a:r>
            <a:r>
              <a:rPr lang="en-US" sz="2000" i="1" dirty="0">
                <a:solidFill>
                  <a:srgbClr val="FF0000"/>
                </a:solidFill>
                <a:latin typeface="Arial" panose="020B0604020202020204" pitchFamily="34" charset="0"/>
                <a:cs typeface="Arial" panose="020B0604020202020204" pitchFamily="34" charset="0"/>
              </a:rPr>
              <a:t> </a:t>
            </a:r>
            <a:r>
              <a:rPr lang="en-US" sz="2000" i="1" dirty="0" err="1">
                <a:solidFill>
                  <a:srgbClr val="FF0000"/>
                </a:solidFill>
                <a:latin typeface="Arial" panose="020B0604020202020204" pitchFamily="34" charset="0"/>
                <a:cs typeface="Arial" panose="020B0604020202020204" pitchFamily="34" charset="0"/>
              </a:rPr>
              <a:t>đánh</a:t>
            </a:r>
            <a:r>
              <a:rPr lang="en-US" sz="2000" i="1" dirty="0">
                <a:solidFill>
                  <a:srgbClr val="FF0000"/>
                </a:solidFill>
                <a:latin typeface="Arial" panose="020B0604020202020204" pitchFamily="34" charset="0"/>
                <a:cs typeface="Arial" panose="020B0604020202020204" pitchFamily="34" charset="0"/>
              </a:rPr>
              <a:t> </a:t>
            </a:r>
            <a:r>
              <a:rPr lang="en-US" sz="2000" i="1" dirty="0" err="1">
                <a:solidFill>
                  <a:srgbClr val="FF0000"/>
                </a:solidFill>
                <a:latin typeface="Arial" panose="020B0604020202020204" pitchFamily="34" charset="0"/>
                <a:cs typeface="Arial" panose="020B0604020202020204" pitchFamily="34" charset="0"/>
              </a:rPr>
              <a:t>giá</a:t>
            </a:r>
            <a:r>
              <a:rPr lang="en-US" sz="2000" i="1" dirty="0">
                <a:solidFill>
                  <a:srgbClr val="FF0000"/>
                </a:solidFill>
                <a:latin typeface="Arial" panose="020B0604020202020204" pitchFamily="34" charset="0"/>
                <a:cs typeface="Arial" panose="020B0604020202020204" pitchFamily="34" charset="0"/>
              </a:rPr>
              <a:t> </a:t>
            </a:r>
            <a:r>
              <a:rPr lang="en-US" sz="2000" i="1" dirty="0" err="1">
                <a:solidFill>
                  <a:srgbClr val="FF0000"/>
                </a:solidFill>
                <a:latin typeface="Arial" panose="020B0604020202020204" pitchFamily="34" charset="0"/>
                <a:cs typeface="Arial" panose="020B0604020202020204" pitchFamily="34" charset="0"/>
              </a:rPr>
              <a:t>bằng</a:t>
            </a:r>
            <a:r>
              <a:rPr lang="en-US" sz="2000" i="1" dirty="0">
                <a:solidFill>
                  <a:srgbClr val="FF0000"/>
                </a:solidFill>
                <a:latin typeface="Arial" panose="020B0604020202020204" pitchFamily="34" charset="0"/>
                <a:cs typeface="Arial" panose="020B0604020202020204" pitchFamily="34" charset="0"/>
              </a:rPr>
              <a:t> </a:t>
            </a:r>
            <a:r>
              <a:rPr lang="en-US" sz="2000" i="1" dirty="0" err="1">
                <a:solidFill>
                  <a:srgbClr val="FF0000"/>
                </a:solidFill>
                <a:latin typeface="Arial" panose="020B0604020202020204" pitchFamily="34" charset="0"/>
                <a:cs typeface="Arial" panose="020B0604020202020204" pitchFamily="34" charset="0"/>
              </a:rPr>
              <a:t>điểm</a:t>
            </a:r>
            <a:r>
              <a:rPr lang="en-US" sz="2000" i="1" dirty="0">
                <a:solidFill>
                  <a:srgbClr val="FF0000"/>
                </a:solidFill>
                <a:latin typeface="Arial" panose="020B0604020202020204" pitchFamily="34" charset="0"/>
                <a:cs typeface="Arial" panose="020B0604020202020204" pitchFamily="34" charset="0"/>
              </a:rPr>
              <a:t> </a:t>
            </a:r>
            <a:r>
              <a:rPr lang="en-US" sz="2000" i="1" dirty="0" err="1">
                <a:solidFill>
                  <a:srgbClr val="FF0000"/>
                </a:solidFill>
                <a:latin typeface="Arial" panose="020B0604020202020204" pitchFamily="34" charset="0"/>
                <a:cs typeface="Arial" panose="020B0604020202020204" pitchFamily="34" charset="0"/>
              </a:rPr>
              <a:t>số</a:t>
            </a:r>
            <a:endParaRPr lang="en-US" sz="2000" dirty="0">
              <a:solidFill>
                <a:srgbClr val="FF0000"/>
              </a:solidFill>
              <a:latin typeface="Arial" panose="020B0604020202020204" pitchFamily="34" charset="0"/>
              <a:cs typeface="Arial" panose="020B0604020202020204" pitchFamily="34" charset="0"/>
            </a:endParaRPr>
          </a:p>
          <a:p>
            <a:pPr marL="342900" indent="-342900" algn="just">
              <a:lnSpc>
                <a:spcPct val="130000"/>
              </a:lnSpc>
              <a:buFontTx/>
              <a:buChar char="-"/>
            </a:pPr>
            <a:r>
              <a:rPr lang="en-US" sz="2000" dirty="0">
                <a:solidFill>
                  <a:srgbClr val="002060"/>
                </a:solidFill>
                <a:latin typeface="Arial" panose="020B0604020202020204" pitchFamily="34" charset="0"/>
                <a:cs typeface="Arial" panose="020B0604020202020204" pitchFamily="34" charset="0"/>
              </a:rPr>
              <a:t>0</a:t>
            </a:r>
            <a:r>
              <a:rPr lang="vi-VN" sz="2000" dirty="0">
                <a:solidFill>
                  <a:srgbClr val="002060"/>
                </a:solidFill>
                <a:latin typeface="Arial" panose="020B0604020202020204" pitchFamily="34" charset="0"/>
                <a:cs typeface="Arial" panose="020B0604020202020204" pitchFamily="34" charset="0"/>
              </a:rPr>
              <a:t>1</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điểm</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đánh</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giá</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giữa</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kì</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ĐĐG</a:t>
            </a:r>
            <a:r>
              <a:rPr lang="en-US" sz="2000" baseline="-25000" dirty="0" err="1">
                <a:solidFill>
                  <a:srgbClr val="002060"/>
                </a:solidFill>
                <a:latin typeface="Arial" panose="020B0604020202020204" pitchFamily="34" charset="0"/>
                <a:cs typeface="Arial" panose="020B0604020202020204" pitchFamily="34" charset="0"/>
              </a:rPr>
              <a:t>gk</a:t>
            </a:r>
            <a:r>
              <a:rPr lang="en-US" sz="2000" dirty="0">
                <a:solidFill>
                  <a:srgbClr val="002060"/>
                </a:solidFill>
                <a:latin typeface="Arial" panose="020B0604020202020204" pitchFamily="34" charset="0"/>
                <a:cs typeface="Arial" panose="020B0604020202020204" pitchFamily="34" charset="0"/>
              </a:rPr>
              <a:t>) </a:t>
            </a:r>
            <a:r>
              <a:rPr lang="vi-VN" sz="2000" dirty="0">
                <a:solidFill>
                  <a:srgbClr val="002060"/>
                </a:solidFill>
                <a:latin typeface="Arial" panose="020B0604020202020204" pitchFamily="34" charset="0"/>
                <a:cs typeface="Arial" panose="020B0604020202020204" pitchFamily="34" charset="0"/>
              </a:rPr>
              <a:t>và </a:t>
            </a:r>
            <a:r>
              <a:rPr lang="en-US" sz="2000" dirty="0">
                <a:solidFill>
                  <a:srgbClr val="002060"/>
                </a:solidFill>
                <a:latin typeface="Arial" panose="020B0604020202020204" pitchFamily="34" charset="0"/>
                <a:cs typeface="Arial" panose="020B0604020202020204" pitchFamily="34" charset="0"/>
              </a:rPr>
              <a:t>01 </a:t>
            </a:r>
            <a:r>
              <a:rPr lang="en-US" sz="2000" dirty="0" err="1">
                <a:solidFill>
                  <a:srgbClr val="002060"/>
                </a:solidFill>
                <a:latin typeface="Arial" panose="020B0604020202020204" pitchFamily="34" charset="0"/>
                <a:cs typeface="Arial" panose="020B0604020202020204" pitchFamily="34" charset="0"/>
              </a:rPr>
              <a:t>điểm</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đánh</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giá</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cuối</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kì</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ĐĐG</a:t>
            </a:r>
            <a:r>
              <a:rPr lang="en-US" sz="2000" baseline="-25000" dirty="0" err="1">
                <a:solidFill>
                  <a:srgbClr val="002060"/>
                </a:solidFill>
                <a:latin typeface="Arial" panose="020B0604020202020204" pitchFamily="34" charset="0"/>
                <a:cs typeface="Arial" panose="020B0604020202020204" pitchFamily="34" charset="0"/>
              </a:rPr>
              <a:t>ck</a:t>
            </a:r>
            <a:r>
              <a:rPr lang="en-US" sz="2000" dirty="0">
                <a:solidFill>
                  <a:srgbClr val="002060"/>
                </a:solidFill>
                <a:latin typeface="Arial" panose="020B0604020202020204" pitchFamily="34" charset="0"/>
                <a:cs typeface="Arial" panose="020B0604020202020204" pitchFamily="34" charset="0"/>
              </a:rPr>
              <a:t>). </a:t>
            </a:r>
          </a:p>
          <a:p>
            <a:pPr algn="just">
              <a:lnSpc>
                <a:spcPct val="130000"/>
              </a:lnSpc>
              <a:spcBef>
                <a:spcPts val="600"/>
              </a:spcBef>
              <a:spcAft>
                <a:spcPts val="600"/>
              </a:spcAft>
            </a:pPr>
            <a:r>
              <a:rPr lang="en-US" sz="2000" dirty="0">
                <a:solidFill>
                  <a:srgbClr val="002060"/>
                </a:solidFill>
                <a:latin typeface="Arial" panose="020B0604020202020204" pitchFamily="34" charset="0"/>
                <a:cs typeface="Arial" panose="020B0604020202020204" pitchFamily="34" charset="0"/>
              </a:rPr>
              <a:t> </a:t>
            </a:r>
            <a:r>
              <a:rPr lang="en-US" sz="200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vi-VN" sz="2000" dirty="0">
                <a:solidFill>
                  <a:srgbClr val="002060"/>
                </a:solidFill>
                <a:latin typeface="Arial" panose="020B0604020202020204" pitchFamily="34" charset="0"/>
                <a:cs typeface="Arial" panose="020B0604020202020204" pitchFamily="34" charset="0"/>
              </a:rPr>
              <a:t>Những học sinh không </a:t>
            </a:r>
            <a:r>
              <a:rPr lang="en-US" sz="2000" dirty="0" err="1">
                <a:solidFill>
                  <a:srgbClr val="002060"/>
                </a:solidFill>
                <a:latin typeface="Arial" panose="020B0604020202020204" pitchFamily="34" charset="0"/>
                <a:cs typeface="Arial" panose="020B0604020202020204" pitchFamily="34" charset="0"/>
              </a:rPr>
              <a:t>tham</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gia</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kiểm</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tra</a:t>
            </a:r>
            <a:r>
              <a:rPr lang="en-US" sz="2000" dirty="0">
                <a:solidFill>
                  <a:srgbClr val="002060"/>
                </a:solidFill>
                <a:latin typeface="Arial" panose="020B0604020202020204" pitchFamily="34" charset="0"/>
                <a:cs typeface="Arial" panose="020B0604020202020204" pitchFamily="34" charset="0"/>
              </a:rPr>
              <a:t>, </a:t>
            </a:r>
            <a:r>
              <a:rPr lang="vi-VN" sz="2000" dirty="0">
                <a:solidFill>
                  <a:srgbClr val="002060"/>
                </a:solidFill>
                <a:latin typeface="Arial" panose="020B0604020202020204" pitchFamily="34" charset="0"/>
                <a:cs typeface="Arial" panose="020B0604020202020204" pitchFamily="34" charset="0"/>
              </a:rPr>
              <a:t>đánh giá </a:t>
            </a:r>
            <a:r>
              <a:rPr lang="en-US" sz="2000" dirty="0" err="1">
                <a:solidFill>
                  <a:srgbClr val="002060"/>
                </a:solidFill>
                <a:latin typeface="Arial" panose="020B0604020202020204" pitchFamily="34" charset="0"/>
                <a:cs typeface="Arial" panose="020B0604020202020204" pitchFamily="34" charset="0"/>
              </a:rPr>
              <a:t>đủ</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số</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lần</a:t>
            </a:r>
            <a:r>
              <a:rPr lang="en-US" sz="2000" dirty="0">
                <a:solidFill>
                  <a:srgbClr val="002060"/>
                </a:solidFill>
                <a:latin typeface="Arial" panose="020B0604020202020204" pitchFamily="34" charset="0"/>
                <a:cs typeface="Arial" panose="020B0604020202020204" pitchFamily="34" charset="0"/>
              </a:rPr>
              <a:t> </a:t>
            </a:r>
            <a:r>
              <a:rPr lang="vi-VN" sz="2000" dirty="0">
                <a:solidFill>
                  <a:srgbClr val="002060"/>
                </a:solidFill>
                <a:latin typeface="Arial" panose="020B0604020202020204" pitchFamily="34" charset="0"/>
                <a:cs typeface="Arial" panose="020B0604020202020204" pitchFamily="34" charset="0"/>
              </a:rPr>
              <a:t>theo quy định </a:t>
            </a:r>
            <a:r>
              <a:rPr lang="en-US" sz="2000" dirty="0" err="1">
                <a:solidFill>
                  <a:srgbClr val="002060"/>
                </a:solidFill>
                <a:latin typeface="Arial" panose="020B0604020202020204" pitchFamily="34" charset="0"/>
                <a:cs typeface="Arial" panose="020B0604020202020204" pitchFamily="34" charset="0"/>
              </a:rPr>
              <a:t>nếu</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có</a:t>
            </a:r>
            <a:r>
              <a:rPr lang="vi-VN" sz="2000" dirty="0">
                <a:solidFill>
                  <a:srgbClr val="002060"/>
                </a:solidFill>
                <a:latin typeface="Arial" panose="020B0604020202020204" pitchFamily="34" charset="0"/>
                <a:cs typeface="Arial" panose="020B0604020202020204" pitchFamily="34" charset="0"/>
              </a:rPr>
              <a:t> </a:t>
            </a:r>
            <a:r>
              <a:rPr lang="vi-VN" sz="2000" i="1" dirty="0">
                <a:solidFill>
                  <a:srgbClr val="C00000"/>
                </a:solidFill>
                <a:latin typeface="Arial" panose="020B0604020202020204" pitchFamily="34" charset="0"/>
                <a:cs typeface="Arial" panose="020B0604020202020204" pitchFamily="34" charset="0"/>
              </a:rPr>
              <a:t>lí do </a:t>
            </a:r>
            <a:r>
              <a:rPr lang="en-US" sz="2000" i="1" dirty="0" err="1">
                <a:solidFill>
                  <a:srgbClr val="C00000"/>
                </a:solidFill>
                <a:latin typeface="Arial" panose="020B0604020202020204" pitchFamily="34" charset="0"/>
                <a:cs typeface="Arial" panose="020B0604020202020204" pitchFamily="34" charset="0"/>
              </a:rPr>
              <a:t>bất</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khả</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kháng</a:t>
            </a:r>
            <a:r>
              <a:rPr lang="vi-VN" sz="2000" i="1" dirty="0">
                <a:solidFill>
                  <a:srgbClr val="C00000"/>
                </a:solidFill>
                <a:latin typeface="Arial" panose="020B0604020202020204" pitchFamily="34" charset="0"/>
                <a:cs typeface="Arial" panose="020B0604020202020204" pitchFamily="34" charset="0"/>
              </a:rPr>
              <a:t> </a:t>
            </a:r>
            <a:r>
              <a:rPr lang="vi-VN" sz="2000" dirty="0">
                <a:solidFill>
                  <a:srgbClr val="002060"/>
                </a:solidFill>
                <a:latin typeface="Arial" panose="020B0604020202020204" pitchFamily="34" charset="0"/>
                <a:cs typeface="Arial" panose="020B0604020202020204" pitchFamily="34" charset="0"/>
              </a:rPr>
              <a:t>thì </a:t>
            </a:r>
            <a:r>
              <a:rPr lang="vi-VN" sz="2000" i="1" dirty="0">
                <a:solidFill>
                  <a:srgbClr val="C00000"/>
                </a:solidFill>
                <a:latin typeface="Arial" panose="020B0604020202020204" pitchFamily="34" charset="0"/>
                <a:cs typeface="Arial" panose="020B0604020202020204" pitchFamily="34" charset="0"/>
              </a:rPr>
              <a:t>được </a:t>
            </a:r>
            <a:r>
              <a:rPr lang="en-US" sz="2000" i="1" dirty="0" err="1">
                <a:solidFill>
                  <a:srgbClr val="C00000"/>
                </a:solidFill>
                <a:latin typeface="Arial" panose="020B0604020202020204" pitchFamily="34" charset="0"/>
                <a:cs typeface="Arial" panose="020B0604020202020204" pitchFamily="34" charset="0"/>
              </a:rPr>
              <a:t>kiểm</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tra</a:t>
            </a:r>
            <a:r>
              <a:rPr lang="en-US" sz="2000" i="1" dirty="0">
                <a:solidFill>
                  <a:srgbClr val="C00000"/>
                </a:solidFill>
                <a:latin typeface="Arial" panose="020B0604020202020204" pitchFamily="34" charset="0"/>
                <a:cs typeface="Arial" panose="020B0604020202020204" pitchFamily="34" charset="0"/>
              </a:rPr>
              <a:t>, </a:t>
            </a:r>
            <a:r>
              <a:rPr lang="vi-VN" sz="2000" i="1" dirty="0">
                <a:solidFill>
                  <a:srgbClr val="C00000"/>
                </a:solidFill>
                <a:latin typeface="Arial" panose="020B0604020202020204" pitchFamily="34" charset="0"/>
                <a:cs typeface="Arial" panose="020B0604020202020204" pitchFamily="34" charset="0"/>
              </a:rPr>
              <a:t>đánh giá bù</a:t>
            </a:r>
            <a:r>
              <a:rPr lang="vi-VN" sz="2000" b="1" i="1"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với</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yêu</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cầu</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cần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đạt</a:t>
            </a:r>
            <a:r>
              <a:rPr lang="en-US" sz="2000" dirty="0">
                <a:solidFill>
                  <a:srgbClr val="002060"/>
                </a:solidFill>
                <a:latin typeface="Arial" panose="020B0604020202020204" pitchFamily="34" charset="0"/>
                <a:cs typeface="Arial" panose="020B0604020202020204" pitchFamily="34" charset="0"/>
              </a:rPr>
              <a:t> </a:t>
            </a:r>
            <a:r>
              <a:rPr lang="vi-VN" sz="2000" dirty="0">
                <a:solidFill>
                  <a:srgbClr val="002060"/>
                </a:solidFill>
                <a:latin typeface="Arial" panose="020B0604020202020204" pitchFamily="34" charset="0"/>
                <a:cs typeface="Arial" panose="020B0604020202020204" pitchFamily="34" charset="0"/>
              </a:rPr>
              <a:t>tương đương</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với</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lần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kiểm</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tra</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đánh</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giá</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còn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thiếu</a:t>
            </a:r>
            <a:r>
              <a:rPr lang="vi-VN" sz="2000" dirty="0">
                <a:solidFill>
                  <a:srgbClr val="002060"/>
                </a:solidFill>
                <a:latin typeface="Arial" panose="020B0604020202020204" pitchFamily="34" charset="0"/>
                <a:cs typeface="Arial" panose="020B0604020202020204" pitchFamily="34" charset="0"/>
              </a:rPr>
              <a:t>. Việc </a:t>
            </a:r>
            <a:r>
              <a:rPr lang="en-US" sz="2000" dirty="0" err="1">
                <a:solidFill>
                  <a:srgbClr val="002060"/>
                </a:solidFill>
                <a:latin typeface="Arial" panose="020B0604020202020204" pitchFamily="34" charset="0"/>
                <a:cs typeface="Arial" panose="020B0604020202020204" pitchFamily="34" charset="0"/>
              </a:rPr>
              <a:t>kiểm</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tra</a:t>
            </a:r>
            <a:r>
              <a:rPr lang="en-US" sz="2000" dirty="0">
                <a:solidFill>
                  <a:srgbClr val="002060"/>
                </a:solidFill>
                <a:latin typeface="Arial" panose="020B0604020202020204" pitchFamily="34" charset="0"/>
                <a:cs typeface="Arial" panose="020B0604020202020204" pitchFamily="34" charset="0"/>
              </a:rPr>
              <a:t>, </a:t>
            </a:r>
            <a:r>
              <a:rPr lang="vi-VN" sz="2000" dirty="0">
                <a:solidFill>
                  <a:srgbClr val="002060"/>
                </a:solidFill>
                <a:latin typeface="Arial" panose="020B0604020202020204" pitchFamily="34" charset="0"/>
                <a:cs typeface="Arial" panose="020B0604020202020204" pitchFamily="34" charset="0"/>
              </a:rPr>
              <a:t>đánh giá bù được </a:t>
            </a:r>
            <a:r>
              <a:rPr lang="en-US" sz="2000" dirty="0" err="1">
                <a:solidFill>
                  <a:srgbClr val="002060"/>
                </a:solidFill>
                <a:latin typeface="Arial" panose="020B0604020202020204" pitchFamily="34" charset="0"/>
                <a:cs typeface="Arial" panose="020B0604020202020204" pitchFamily="34" charset="0"/>
              </a:rPr>
              <a:t>thực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hiện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theo</a:t>
            </a:r>
            <a:r>
              <a:rPr lang="vi-VN" sz="2000" dirty="0">
                <a:solidFill>
                  <a:srgbClr val="002060"/>
                </a:solidFill>
                <a:latin typeface="Arial" panose="020B0604020202020204" pitchFamily="34" charset="0"/>
                <a:cs typeface="Arial" panose="020B0604020202020204" pitchFamily="34" charset="0"/>
              </a:rPr>
              <a:t> từng học kì.</a:t>
            </a:r>
            <a:endParaRPr lang="en-US" sz="2000" dirty="0">
              <a:solidFill>
                <a:srgbClr val="002060"/>
              </a:solidFill>
              <a:latin typeface="Arial" panose="020B0604020202020204" pitchFamily="34" charset="0"/>
              <a:cs typeface="Arial" panose="020B0604020202020204" pitchFamily="34" charset="0"/>
            </a:endParaRPr>
          </a:p>
          <a:p>
            <a:pPr algn="just">
              <a:lnSpc>
                <a:spcPct val="130000"/>
              </a:lnSpc>
              <a:spcBef>
                <a:spcPts val="600"/>
              </a:spcBef>
              <a:spcAft>
                <a:spcPts val="600"/>
              </a:spcAft>
            </a:pPr>
            <a:r>
              <a:rPr lang="en-US" sz="2000" dirty="0">
                <a:solidFill>
                  <a:srgbClr val="002060"/>
                </a:solidFill>
                <a:latin typeface="Arial" panose="020B0604020202020204" pitchFamily="34" charset="0"/>
                <a:cs typeface="Arial" panose="020B0604020202020204" pitchFamily="34" charset="0"/>
              </a:rPr>
              <a:t>         - </a:t>
            </a:r>
            <a:r>
              <a:rPr lang="en-US" sz="2000" dirty="0" err="1">
                <a:solidFill>
                  <a:srgbClr val="002060"/>
                </a:solidFill>
                <a:latin typeface="Arial" panose="020B0604020202020204" pitchFamily="34" charset="0"/>
                <a:cs typeface="Arial" panose="020B0604020202020204" pitchFamily="34" charset="0"/>
              </a:rPr>
              <a:t>Trường</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hợp</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học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sinh</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không</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tham</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gia</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kiểm</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tra</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đánh</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giá</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bù</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theo</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quy</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định</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thì</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được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đánh</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giá</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mức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Chưa</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đạt</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hoặc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nhận</a:t>
            </a:r>
            <a:r>
              <a:rPr lang="en-US" sz="2000" dirty="0">
                <a:solidFill>
                  <a:srgbClr val="002060"/>
                </a:solidFill>
                <a:latin typeface="Arial" panose="020B0604020202020204" pitchFamily="34" charset="0"/>
                <a:cs typeface="Arial" panose="020B0604020202020204" pitchFamily="34" charset="0"/>
              </a:rPr>
              <a:t> </a:t>
            </a:r>
            <a:r>
              <a:rPr lang="vi-VN" sz="2000" dirty="0">
                <a:solidFill>
                  <a:srgbClr val="002060"/>
                </a:solidFill>
                <a:latin typeface="Arial" panose="020B0604020202020204" pitchFamily="34" charset="0"/>
                <a:cs typeface="Arial" panose="020B0604020202020204" pitchFamily="34" charset="0"/>
              </a:rPr>
              <a:t>0 </a:t>
            </a:r>
            <a:r>
              <a:rPr lang="en-US" sz="2000" dirty="0">
                <a:solidFill>
                  <a:srgbClr val="002060"/>
                </a:solidFill>
                <a:latin typeface="Arial" panose="020B0604020202020204" pitchFamily="34" charset="0"/>
                <a:cs typeface="Arial" panose="020B0604020202020204" pitchFamily="34" charset="0"/>
              </a:rPr>
              <a:t>(</a:t>
            </a:r>
            <a:r>
              <a:rPr lang="en-US" sz="2000" dirty="0" err="1">
                <a:solidFill>
                  <a:srgbClr val="002060"/>
                </a:solidFill>
                <a:latin typeface="Arial" panose="020B0604020202020204" pitchFamily="34" charset="0"/>
                <a:cs typeface="Arial" panose="020B0604020202020204" pitchFamily="34" charset="0"/>
              </a:rPr>
              <a:t>không</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điểm</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đối</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với</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lần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kiểm</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tra</a:t>
            </a:r>
            <a:r>
              <a:rPr lang="en-US" sz="2000" dirty="0">
                <a:solidFill>
                  <a:srgbClr val="002060"/>
                </a:solidFill>
                <a:latin typeface="Arial" panose="020B0604020202020204" pitchFamily="34" charset="0"/>
                <a:cs typeface="Arial" panose="020B0604020202020204" pitchFamily="34" charset="0"/>
              </a:rPr>
              <a:t>, </a:t>
            </a:r>
            <a:r>
              <a:rPr lang="vi-VN" sz="2000" dirty="0">
                <a:solidFill>
                  <a:srgbClr val="002060"/>
                </a:solidFill>
                <a:latin typeface="Arial" panose="020B0604020202020204" pitchFamily="34" charset="0"/>
                <a:cs typeface="Arial" panose="020B0604020202020204" pitchFamily="34" charset="0"/>
              </a:rPr>
              <a:t>đánh giá còn thiếu.</a:t>
            </a:r>
            <a:endParaRPr lang="en-GB" sz="2000" dirty="0">
              <a:solidFill>
                <a:srgbClr val="002060"/>
              </a:solidFill>
              <a:latin typeface="Arial" panose="020B0604020202020204" pitchFamily="34" charset="0"/>
              <a:cs typeface="Arial" panose="020B0604020202020204" pitchFamily="34" charset="0"/>
            </a:endParaRPr>
          </a:p>
          <a:p>
            <a:pPr algn="just">
              <a:lnSpc>
                <a:spcPct val="130000"/>
              </a:lnSpc>
              <a:spcBef>
                <a:spcPts val="600"/>
              </a:spcBef>
              <a:spcAft>
                <a:spcPts val="600"/>
              </a:spcAft>
            </a:pPr>
            <a:endParaRPr lang="en-US" sz="2000" dirty="0">
              <a:solidFill>
                <a:srgbClr val="002060"/>
              </a:solidFill>
              <a:latin typeface="Arial" panose="020B0604020202020204" pitchFamily="34" charset="0"/>
              <a:cs typeface="Arial" panose="020B0604020202020204" pitchFamily="34" charset="0"/>
            </a:endParaRPr>
          </a:p>
          <a:p>
            <a:pPr algn="just">
              <a:lnSpc>
                <a:spcPct val="130000"/>
              </a:lnSpc>
              <a:spcBef>
                <a:spcPts val="600"/>
              </a:spcBef>
              <a:spcAft>
                <a:spcPts val="600"/>
              </a:spcAft>
            </a:pPr>
            <a:endParaRPr lang="en-US" sz="2000" dirty="0">
              <a:solidFill>
                <a:srgbClr val="002060"/>
              </a:solidFill>
              <a:latin typeface="Arial" panose="020B0604020202020204" pitchFamily="34" charset="0"/>
              <a:cs typeface="Arial" panose="020B0604020202020204" pitchFamily="34" charset="0"/>
            </a:endParaRPr>
          </a:p>
          <a:p>
            <a:pPr algn="just">
              <a:lnSpc>
                <a:spcPct val="130000"/>
              </a:lnSpc>
              <a:spcBef>
                <a:spcPts val="600"/>
              </a:spcBef>
              <a:spcAft>
                <a:spcPts val="600"/>
              </a:spcAft>
            </a:pPr>
            <a:endParaRPr lang="en-US" sz="2000" b="1" i="1" dirty="0">
              <a:solidFill>
                <a:srgbClr val="002060"/>
              </a:solidFill>
              <a:latin typeface="Arial" panose="020B0604020202020204" pitchFamily="34" charset="0"/>
              <a:cs typeface="Arial" panose="020B0604020202020204" pitchFamily="34" charset="0"/>
            </a:endParaRPr>
          </a:p>
          <a:p>
            <a:pPr algn="just">
              <a:lnSpc>
                <a:spcPct val="130000"/>
              </a:lnSpc>
              <a:spcBef>
                <a:spcPts val="600"/>
              </a:spcBef>
              <a:spcAft>
                <a:spcPts val="600"/>
              </a:spcAft>
            </a:pPr>
            <a:endParaRPr lang="en-US" sz="2000" dirty="0">
              <a:solidFill>
                <a:srgbClr val="002060"/>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531639" y="753228"/>
            <a:ext cx="6896534" cy="793518"/>
          </a:xfrm>
        </p:spPr>
        <p:txBody>
          <a:bodyPr>
            <a:normAutofit/>
          </a:bodyPr>
          <a:lstStyle/>
          <a:p>
            <a:r>
              <a:rPr lang="en-US" sz="2400" dirty="0">
                <a:solidFill>
                  <a:srgbClr val="FFFFFF"/>
                </a:solidFill>
                <a:latin typeface="Arial" panose="020B0604020202020204" pitchFamily="34" charset="0"/>
                <a:cs typeface="Arial" panose="020B0604020202020204" pitchFamily="34" charset="0"/>
              </a:rPr>
              <a:t>MỘT SỐ NỘI DUNG CỐT LÕI</a:t>
            </a:r>
          </a:p>
        </p:txBody>
      </p:sp>
    </p:spTree>
    <p:extLst>
      <p:ext uri="{BB962C8B-B14F-4D97-AF65-F5344CB8AC3E}">
        <p14:creationId xmlns:p14="http://schemas.microsoft.com/office/powerpoint/2010/main" val="1667717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160020" y="1834166"/>
            <a:ext cx="8755380" cy="4863814"/>
          </a:xfrm>
        </p:spPr>
        <p:txBody>
          <a:bodyPr>
            <a:noAutofit/>
          </a:bodyPr>
          <a:lstStyle/>
          <a:p>
            <a:pPr algn="just">
              <a:lnSpc>
                <a:spcPct val="120000"/>
              </a:lnSpc>
              <a:spcBef>
                <a:spcPts val="600"/>
              </a:spcBef>
              <a:spcAft>
                <a:spcPts val="600"/>
              </a:spcAft>
            </a:pPr>
            <a:endParaRPr lang="en-US" sz="2000" b="1" i="1" dirty="0">
              <a:solidFill>
                <a:srgbClr val="002060"/>
              </a:solidFill>
              <a:latin typeface="Arial" panose="020B0604020202020204" pitchFamily="34" charset="0"/>
              <a:cs typeface="Arial" panose="020B0604020202020204" pitchFamily="34" charset="0"/>
            </a:endParaRPr>
          </a:p>
          <a:p>
            <a:pPr algn="just">
              <a:lnSpc>
                <a:spcPct val="120000"/>
              </a:lnSpc>
              <a:spcBef>
                <a:spcPts val="600"/>
              </a:spcBef>
              <a:spcAft>
                <a:spcPts val="600"/>
              </a:spcAft>
            </a:pPr>
            <a:endParaRPr lang="en-US" sz="2000" b="1" i="1" dirty="0">
              <a:solidFill>
                <a:srgbClr val="002060"/>
              </a:solidFill>
              <a:latin typeface="Arial" panose="020B0604020202020204" pitchFamily="34" charset="0"/>
              <a:cs typeface="Arial" panose="020B0604020202020204" pitchFamily="34" charset="0"/>
            </a:endParaRPr>
          </a:p>
          <a:p>
            <a:pPr algn="just">
              <a:lnSpc>
                <a:spcPct val="120000"/>
              </a:lnSpc>
            </a:pPr>
            <a:r>
              <a:rPr lang="en-US" sz="2000" b="1" i="1" dirty="0" err="1">
                <a:solidFill>
                  <a:srgbClr val="002060"/>
                </a:solidFill>
                <a:latin typeface="Arial" panose="020B0604020202020204" pitchFamily="34" charset="0"/>
                <a:cs typeface="Arial" panose="020B0604020202020204" pitchFamily="34" charset="0"/>
              </a:rPr>
              <a:t>Đánh</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giá</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kết</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quả</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rèn</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luyện</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của</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học</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sinh</a:t>
            </a:r>
            <a:endParaRPr lang="en-US" sz="2000" b="1" i="1" dirty="0">
              <a:solidFill>
                <a:srgbClr val="002060"/>
              </a:solidFill>
              <a:latin typeface="Arial" panose="020B0604020202020204" pitchFamily="34" charset="0"/>
              <a:cs typeface="Arial" panose="020B0604020202020204" pitchFamily="34" charset="0"/>
            </a:endParaRPr>
          </a:p>
          <a:p>
            <a:pPr algn="just">
              <a:lnSpc>
                <a:spcPct val="120000"/>
              </a:lnSpc>
            </a:pP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Từng</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học</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kì</a:t>
            </a:r>
            <a:r>
              <a:rPr lang="en-US" sz="2000" b="1" i="1" dirty="0">
                <a:solidFill>
                  <a:srgbClr val="002060"/>
                </a:solidFill>
                <a:latin typeface="Arial" panose="020B0604020202020204" pitchFamily="34" charset="0"/>
                <a:cs typeface="Arial" panose="020B0604020202020204" pitchFamily="34" charset="0"/>
              </a:rPr>
              <a:t> </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đánh</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giá</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theo</a:t>
            </a:r>
            <a:r>
              <a:rPr lang="en-US" sz="2000" dirty="0">
                <a:solidFill>
                  <a:srgbClr val="002060"/>
                </a:solidFill>
                <a:latin typeface="Arial" panose="020B0604020202020204" pitchFamily="34" charset="0"/>
                <a:cs typeface="Arial" panose="020B0604020202020204" pitchFamily="34" charset="0"/>
              </a:rPr>
              <a:t> 01 </a:t>
            </a:r>
            <a:r>
              <a:rPr lang="en-US" sz="2000" dirty="0" err="1">
                <a:solidFill>
                  <a:srgbClr val="002060"/>
                </a:solidFill>
                <a:latin typeface="Arial" panose="020B0604020202020204" pitchFamily="34" charset="0"/>
                <a:cs typeface="Arial" panose="020B0604020202020204" pitchFamily="34" charset="0"/>
              </a:rPr>
              <a:t>trong</a:t>
            </a:r>
            <a:r>
              <a:rPr lang="en-US" sz="2000" dirty="0">
                <a:solidFill>
                  <a:srgbClr val="002060"/>
                </a:solidFill>
                <a:latin typeface="Arial" panose="020B0604020202020204" pitchFamily="34" charset="0"/>
                <a:cs typeface="Arial" panose="020B0604020202020204" pitchFamily="34" charset="0"/>
              </a:rPr>
              <a:t> 04 </a:t>
            </a:r>
            <a:r>
              <a:rPr lang="en-US" sz="2000" dirty="0" err="1">
                <a:solidFill>
                  <a:srgbClr val="002060"/>
                </a:solidFill>
                <a:latin typeface="Arial" panose="020B0604020202020204" pitchFamily="34" charset="0"/>
                <a:cs typeface="Arial" panose="020B0604020202020204" pitchFamily="34" charset="0"/>
              </a:rPr>
              <a:t>mức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Tốt</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Khá</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Đạt</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Chưa</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đạt</a:t>
            </a:r>
            <a:r>
              <a:rPr lang="en-US" sz="2000" dirty="0">
                <a:solidFill>
                  <a:srgbClr val="002060"/>
                </a:solidFill>
                <a:latin typeface="Arial" panose="020B0604020202020204" pitchFamily="34" charset="0"/>
                <a:cs typeface="Arial" panose="020B0604020202020204" pitchFamily="34" charset="0"/>
              </a:rPr>
              <a:t>.</a:t>
            </a:r>
          </a:p>
          <a:p>
            <a:pPr algn="just">
              <a:lnSpc>
                <a:spcPct val="120000"/>
              </a:lnSpc>
            </a:pPr>
            <a:r>
              <a:rPr lang="en-US" sz="2000" dirty="0">
                <a:solidFill>
                  <a:srgbClr val="002060"/>
                </a:solidFill>
                <a:latin typeface="Arial" panose="020B0604020202020204" pitchFamily="34" charset="0"/>
                <a:cs typeface="Arial" panose="020B0604020202020204" pitchFamily="34" charset="0"/>
              </a:rPr>
              <a:t>     - </a:t>
            </a:r>
            <a:r>
              <a:rPr lang="en-US" sz="2000" dirty="0" err="1">
                <a:solidFill>
                  <a:srgbClr val="FF0000"/>
                </a:solidFill>
                <a:latin typeface="Arial" panose="020B0604020202020204" pitchFamily="34" charset="0"/>
                <a:cs typeface="Arial" panose="020B0604020202020204" pitchFamily="34" charset="0"/>
              </a:rPr>
              <a:t>Mức</a:t>
            </a:r>
            <a:r>
              <a:rPr lang="en-US" sz="2000" dirty="0">
                <a:solidFill>
                  <a:srgbClr val="FF0000"/>
                </a:solidFill>
                <a:latin typeface="Arial" panose="020B0604020202020204" pitchFamily="34" charset="0"/>
                <a:cs typeface="Arial" panose="020B0604020202020204" pitchFamily="34" charset="0"/>
              </a:rPr>
              <a:t> </a:t>
            </a:r>
            <a:r>
              <a:rPr lang="vi-VN" sz="2000" dirty="0">
                <a:solidFill>
                  <a:srgbClr val="FF0000"/>
                </a:solidFill>
                <a:latin typeface="Arial" panose="020B0604020202020204" pitchFamily="34" charset="0"/>
                <a:cs typeface="Arial" panose="020B0604020202020204" pitchFamily="34" charset="0"/>
              </a:rPr>
              <a:t>Tốt</a:t>
            </a:r>
            <a:r>
              <a:rPr lang="vi-VN" sz="2000" dirty="0">
                <a:solidFill>
                  <a:srgbClr val="002060"/>
                </a:solidFill>
                <a:latin typeface="Arial" panose="020B0604020202020204" pitchFamily="34" charset="0"/>
                <a:cs typeface="Arial" panose="020B0604020202020204" pitchFamily="34" charset="0"/>
              </a:rPr>
              <a:t>: Đáp ứng </a:t>
            </a:r>
            <a:r>
              <a:rPr lang="en-US" sz="2000" dirty="0" err="1">
                <a:solidFill>
                  <a:srgbClr val="002060"/>
                </a:solidFill>
                <a:latin typeface="Arial" panose="020B0604020202020204" pitchFamily="34" charset="0"/>
                <a:cs typeface="Arial" panose="020B0604020202020204" pitchFamily="34" charset="0"/>
              </a:rPr>
              <a:t>tốt</a:t>
            </a:r>
            <a:r>
              <a:rPr lang="en-US" sz="2000" dirty="0">
                <a:solidFill>
                  <a:srgbClr val="002060"/>
                </a:solidFill>
                <a:latin typeface="Arial" panose="020B0604020202020204" pitchFamily="34" charset="0"/>
                <a:cs typeface="Arial" panose="020B0604020202020204" pitchFamily="34" charset="0"/>
              </a:rPr>
              <a:t> </a:t>
            </a:r>
            <a:r>
              <a:rPr lang="vi-VN" sz="2000" dirty="0">
                <a:solidFill>
                  <a:srgbClr val="002060"/>
                </a:solidFill>
                <a:latin typeface="Arial" panose="020B0604020202020204" pitchFamily="34" charset="0"/>
                <a:cs typeface="Arial" panose="020B0604020202020204" pitchFamily="34" charset="0"/>
              </a:rPr>
              <a:t>yêu cầu</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cần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đạt</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về</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phẩm</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chất</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được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quy</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định</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trong</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Chương</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trình</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giáo</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dục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phổ</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thông</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và</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có</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nhiều</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biểu</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hiện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nổi</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bật</a:t>
            </a:r>
            <a:r>
              <a:rPr lang="en-US" sz="2000" dirty="0">
                <a:solidFill>
                  <a:srgbClr val="002060"/>
                </a:solidFill>
                <a:latin typeface="Arial" panose="020B0604020202020204" pitchFamily="34" charset="0"/>
                <a:cs typeface="Arial" panose="020B0604020202020204" pitchFamily="34" charset="0"/>
              </a:rPr>
              <a:t>.</a:t>
            </a:r>
          </a:p>
          <a:p>
            <a:pPr algn="just">
              <a:lnSpc>
                <a:spcPct val="120000"/>
              </a:lnSpc>
            </a:pPr>
            <a:r>
              <a:rPr lang="en-US" sz="2000" dirty="0">
                <a:solidFill>
                  <a:srgbClr val="002060"/>
                </a:solidFill>
                <a:latin typeface="Arial" panose="020B0604020202020204" pitchFamily="34" charset="0"/>
                <a:cs typeface="Arial" panose="020B0604020202020204" pitchFamily="34" charset="0"/>
              </a:rPr>
              <a:t>     - </a:t>
            </a:r>
            <a:r>
              <a:rPr lang="en-US" sz="2000" dirty="0" err="1">
                <a:solidFill>
                  <a:srgbClr val="FF0000"/>
                </a:solidFill>
                <a:latin typeface="Arial" panose="020B0604020202020204" pitchFamily="34" charset="0"/>
                <a:cs typeface="Arial" panose="020B0604020202020204" pitchFamily="34" charset="0"/>
              </a:rPr>
              <a:t>Mức</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Khá</a:t>
            </a:r>
            <a:r>
              <a:rPr lang="vi-VN" sz="2000" dirty="0">
                <a:solidFill>
                  <a:srgbClr val="002060"/>
                </a:solidFill>
                <a:latin typeface="Arial" panose="020B0604020202020204" pitchFamily="34" charset="0"/>
                <a:cs typeface="Arial" panose="020B0604020202020204" pitchFamily="34" charset="0"/>
              </a:rPr>
              <a:t>: Đáp ứng yêu cầu</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cần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đạt</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về</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phẩm</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chất</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được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quy</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định</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trong</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Chương</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trình</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giáo</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dục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phổ</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thông</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và</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có</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biểu</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hiện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nổi</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bật</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nhưng</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chưa</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đạt</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được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mức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Tốt</a:t>
            </a:r>
            <a:r>
              <a:rPr lang="en-US" sz="2000" dirty="0">
                <a:solidFill>
                  <a:srgbClr val="002060"/>
                </a:solidFill>
                <a:latin typeface="Arial" panose="020B0604020202020204" pitchFamily="34" charset="0"/>
                <a:cs typeface="Arial" panose="020B0604020202020204" pitchFamily="34" charset="0"/>
              </a:rPr>
              <a:t>.</a:t>
            </a:r>
          </a:p>
          <a:p>
            <a:pPr algn="just">
              <a:lnSpc>
                <a:spcPct val="120000"/>
              </a:lnSpc>
            </a:pPr>
            <a:r>
              <a:rPr lang="en-US" sz="2000" dirty="0">
                <a:solidFill>
                  <a:srgbClr val="002060"/>
                </a:solidFill>
                <a:latin typeface="Arial" panose="020B0604020202020204" pitchFamily="34" charset="0"/>
                <a:cs typeface="Arial" panose="020B0604020202020204" pitchFamily="34" charset="0"/>
              </a:rPr>
              <a:t>     - </a:t>
            </a:r>
            <a:r>
              <a:rPr lang="en-US" sz="2000" dirty="0" err="1">
                <a:solidFill>
                  <a:srgbClr val="FF0000"/>
                </a:solidFill>
                <a:latin typeface="Arial" panose="020B0604020202020204" pitchFamily="34" charset="0"/>
                <a:cs typeface="Arial" panose="020B0604020202020204" pitchFamily="34" charset="0"/>
              </a:rPr>
              <a:t>Mức</a:t>
            </a:r>
            <a:r>
              <a:rPr lang="en-US" sz="2000" dirty="0">
                <a:solidFill>
                  <a:srgbClr val="FF0000"/>
                </a:solidFill>
                <a:latin typeface="Arial" panose="020B0604020202020204" pitchFamily="34" charset="0"/>
                <a:cs typeface="Arial" panose="020B0604020202020204" pitchFamily="34" charset="0"/>
              </a:rPr>
              <a:t> </a:t>
            </a:r>
            <a:r>
              <a:rPr lang="vi-VN" sz="2000" dirty="0">
                <a:solidFill>
                  <a:srgbClr val="FF0000"/>
                </a:solidFill>
                <a:latin typeface="Arial" panose="020B0604020202020204" pitchFamily="34" charset="0"/>
                <a:cs typeface="Arial" panose="020B0604020202020204" pitchFamily="34" charset="0"/>
              </a:rPr>
              <a:t>Đạt</a:t>
            </a:r>
            <a:r>
              <a:rPr lang="en-US" sz="2000" dirty="0">
                <a:solidFill>
                  <a:srgbClr val="002060"/>
                </a:solidFill>
                <a:latin typeface="Arial" panose="020B0604020202020204" pitchFamily="34" charset="0"/>
                <a:cs typeface="Arial" panose="020B0604020202020204" pitchFamily="34" charset="0"/>
              </a:rPr>
              <a:t>: </a:t>
            </a:r>
            <a:r>
              <a:rPr lang="vi-VN" sz="2000" dirty="0">
                <a:solidFill>
                  <a:srgbClr val="002060"/>
                </a:solidFill>
                <a:latin typeface="Arial" panose="020B0604020202020204" pitchFamily="34" charset="0"/>
                <a:cs typeface="Arial" panose="020B0604020202020204" pitchFamily="34" charset="0"/>
              </a:rPr>
              <a:t>Đáp ứng yêu cầu </a:t>
            </a:r>
            <a:r>
              <a:rPr lang="en-US" sz="2000" dirty="0" err="1">
                <a:solidFill>
                  <a:srgbClr val="002060"/>
                </a:solidFill>
                <a:latin typeface="Arial" panose="020B0604020202020204" pitchFamily="34" charset="0"/>
                <a:cs typeface="Arial" panose="020B0604020202020204" pitchFamily="34" charset="0"/>
              </a:rPr>
              <a:t>cần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đạt</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về</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phẩm</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chất</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được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quy</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định</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trong</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Chương</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trình</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giáo</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dục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phổ</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thông</a:t>
            </a:r>
            <a:r>
              <a:rPr lang="vi-VN" sz="2000" dirty="0">
                <a:solidFill>
                  <a:srgbClr val="002060"/>
                </a:solidFill>
                <a:latin typeface="Arial" panose="020B0604020202020204" pitchFamily="34" charset="0"/>
                <a:cs typeface="Arial" panose="020B0604020202020204" pitchFamily="34" charset="0"/>
              </a:rPr>
              <a:t>.</a:t>
            </a:r>
            <a:endParaRPr lang="en-US" sz="2000" dirty="0">
              <a:solidFill>
                <a:srgbClr val="002060"/>
              </a:solidFill>
              <a:latin typeface="Arial" panose="020B0604020202020204" pitchFamily="34" charset="0"/>
              <a:cs typeface="Arial" panose="020B0604020202020204" pitchFamily="34" charset="0"/>
            </a:endParaRPr>
          </a:p>
          <a:p>
            <a:pPr algn="just">
              <a:lnSpc>
                <a:spcPct val="120000"/>
              </a:lnSpc>
            </a:pPr>
            <a:r>
              <a:rPr lang="en-US" sz="2000" dirty="0">
                <a:solidFill>
                  <a:srgbClr val="002060"/>
                </a:solidFill>
                <a:latin typeface="Arial" panose="020B0604020202020204" pitchFamily="34" charset="0"/>
                <a:cs typeface="Arial" panose="020B0604020202020204" pitchFamily="34" charset="0"/>
              </a:rPr>
              <a:t>     - </a:t>
            </a:r>
            <a:r>
              <a:rPr lang="en-US" sz="2000" dirty="0" err="1">
                <a:solidFill>
                  <a:srgbClr val="FF0000"/>
                </a:solidFill>
                <a:latin typeface="Arial" panose="020B0604020202020204" pitchFamily="34" charset="0"/>
                <a:cs typeface="Arial" panose="020B0604020202020204" pitchFamily="34" charset="0"/>
              </a:rPr>
              <a:t>Mức</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Chưa</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đạt</a:t>
            </a:r>
            <a:r>
              <a:rPr lang="vi-VN"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Chưa</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đáp</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ứng</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được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yêu</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cầu</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cần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đạt</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về</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phẩm</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chất</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được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quy</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định</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trong</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Chương</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trình</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giáo</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dục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phổ</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thông</a:t>
            </a:r>
            <a:r>
              <a:rPr lang="en-US" sz="2000" dirty="0">
                <a:solidFill>
                  <a:srgbClr val="002060"/>
                </a:solidFill>
                <a:latin typeface="Arial" panose="020B0604020202020204" pitchFamily="34" charset="0"/>
                <a:cs typeface="Arial" panose="020B0604020202020204" pitchFamily="34" charset="0"/>
              </a:rPr>
              <a:t>.</a:t>
            </a:r>
          </a:p>
          <a:p>
            <a:pPr algn="just">
              <a:lnSpc>
                <a:spcPct val="120000"/>
              </a:lnSpc>
              <a:spcBef>
                <a:spcPts val="600"/>
              </a:spcBef>
              <a:spcAft>
                <a:spcPts val="600"/>
              </a:spcAft>
            </a:pPr>
            <a:endParaRPr lang="en-US" sz="2000" dirty="0">
              <a:solidFill>
                <a:srgbClr val="002060"/>
              </a:solidFill>
              <a:latin typeface="Arial" panose="020B0604020202020204" pitchFamily="34" charset="0"/>
              <a:cs typeface="Arial" panose="020B0604020202020204" pitchFamily="34" charset="0"/>
            </a:endParaRPr>
          </a:p>
          <a:p>
            <a:pPr algn="just">
              <a:lnSpc>
                <a:spcPct val="120000"/>
              </a:lnSpc>
              <a:spcBef>
                <a:spcPts val="600"/>
              </a:spcBef>
              <a:spcAft>
                <a:spcPts val="600"/>
              </a:spcAft>
            </a:pPr>
            <a:endParaRPr lang="en-US" sz="2000" b="1" i="1" dirty="0">
              <a:solidFill>
                <a:srgbClr val="002060"/>
              </a:solidFill>
              <a:latin typeface="Arial" panose="020B0604020202020204" pitchFamily="34" charset="0"/>
              <a:cs typeface="Arial" panose="020B0604020202020204" pitchFamily="34" charset="0"/>
            </a:endParaRPr>
          </a:p>
          <a:p>
            <a:pPr algn="just">
              <a:lnSpc>
                <a:spcPct val="120000"/>
              </a:lnSpc>
              <a:spcBef>
                <a:spcPts val="600"/>
              </a:spcBef>
              <a:spcAft>
                <a:spcPts val="600"/>
              </a:spcAft>
            </a:pPr>
            <a:endParaRPr lang="en-US" sz="2000" dirty="0">
              <a:solidFill>
                <a:srgbClr val="002060"/>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531639" y="753228"/>
            <a:ext cx="6896534" cy="707082"/>
          </a:xfrm>
        </p:spPr>
        <p:txBody>
          <a:bodyPr>
            <a:normAutofit/>
          </a:bodyPr>
          <a:lstStyle/>
          <a:p>
            <a:r>
              <a:rPr lang="en-US" sz="2400" dirty="0">
                <a:solidFill>
                  <a:srgbClr val="FFFFFF"/>
                </a:solidFill>
                <a:latin typeface="Arial" panose="020B0604020202020204" pitchFamily="34" charset="0"/>
                <a:cs typeface="Arial" panose="020B0604020202020204" pitchFamily="34" charset="0"/>
              </a:rPr>
              <a:t>MỘT SỐ NỘI DUNG CỐT LÕI</a:t>
            </a:r>
          </a:p>
        </p:txBody>
      </p:sp>
    </p:spTree>
    <p:extLst>
      <p:ext uri="{BB962C8B-B14F-4D97-AF65-F5344CB8AC3E}">
        <p14:creationId xmlns:p14="http://schemas.microsoft.com/office/powerpoint/2010/main" val="4129847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194310" y="1718419"/>
            <a:ext cx="8755380" cy="4863814"/>
          </a:xfrm>
        </p:spPr>
        <p:txBody>
          <a:bodyPr>
            <a:noAutofit/>
          </a:bodyPr>
          <a:lstStyle/>
          <a:p>
            <a:pPr algn="just">
              <a:lnSpc>
                <a:spcPct val="130000"/>
              </a:lnSpc>
              <a:spcBef>
                <a:spcPts val="600"/>
              </a:spcBef>
              <a:spcAft>
                <a:spcPts val="600"/>
              </a:spcAft>
            </a:pPr>
            <a:endParaRPr lang="en-US" sz="2000" b="1" i="1" dirty="0">
              <a:solidFill>
                <a:srgbClr val="002060"/>
              </a:solidFill>
              <a:latin typeface="Arial" panose="020B0604020202020204" pitchFamily="34" charset="0"/>
              <a:cs typeface="Arial" panose="020B0604020202020204" pitchFamily="34" charset="0"/>
            </a:endParaRPr>
          </a:p>
          <a:p>
            <a:pPr algn="just">
              <a:lnSpc>
                <a:spcPct val="130000"/>
              </a:lnSpc>
              <a:spcBef>
                <a:spcPts val="600"/>
              </a:spcBef>
              <a:spcAft>
                <a:spcPts val="600"/>
              </a:spcAft>
            </a:pPr>
            <a:endParaRPr lang="en-US" sz="2000" b="1" i="1" dirty="0">
              <a:solidFill>
                <a:srgbClr val="002060"/>
              </a:solidFill>
              <a:latin typeface="Arial" panose="020B0604020202020204" pitchFamily="34" charset="0"/>
              <a:cs typeface="Arial" panose="020B0604020202020204" pitchFamily="34" charset="0"/>
            </a:endParaRPr>
          </a:p>
          <a:p>
            <a:pPr algn="just">
              <a:lnSpc>
                <a:spcPct val="130000"/>
              </a:lnSpc>
            </a:pPr>
            <a:r>
              <a:rPr lang="en-US" sz="2000" b="1" i="1" dirty="0" err="1">
                <a:solidFill>
                  <a:srgbClr val="002060"/>
                </a:solidFill>
                <a:latin typeface="Arial" panose="020B0604020202020204" pitchFamily="34" charset="0"/>
                <a:cs typeface="Arial" panose="020B0604020202020204" pitchFamily="34" charset="0"/>
              </a:rPr>
              <a:t>Đánh</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giá</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kết</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quả</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rèn</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luyện</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của</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học</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sinh</a:t>
            </a:r>
            <a:endParaRPr lang="en-US" sz="2000" b="1" i="1" dirty="0">
              <a:solidFill>
                <a:srgbClr val="002060"/>
              </a:solidFill>
              <a:latin typeface="Arial" panose="020B0604020202020204" pitchFamily="34" charset="0"/>
              <a:cs typeface="Arial" panose="020B0604020202020204" pitchFamily="34" charset="0"/>
            </a:endParaRPr>
          </a:p>
          <a:p>
            <a:pPr algn="just">
              <a:lnSpc>
                <a:spcPct val="130000"/>
              </a:lnSpc>
            </a:pPr>
            <a:r>
              <a:rPr lang="en-US" sz="2000"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Cả</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năm</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học</a:t>
            </a:r>
            <a:r>
              <a:rPr lang="en-US" sz="2000" b="1" i="1"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đánh</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giá</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theo</a:t>
            </a:r>
            <a:r>
              <a:rPr lang="en-US" sz="2000" dirty="0">
                <a:solidFill>
                  <a:srgbClr val="002060"/>
                </a:solidFill>
                <a:latin typeface="Arial" panose="020B0604020202020204" pitchFamily="34" charset="0"/>
                <a:cs typeface="Arial" panose="020B0604020202020204" pitchFamily="34" charset="0"/>
              </a:rPr>
              <a:t> 01 </a:t>
            </a:r>
            <a:r>
              <a:rPr lang="en-US" sz="2000" dirty="0" err="1">
                <a:solidFill>
                  <a:srgbClr val="002060"/>
                </a:solidFill>
                <a:latin typeface="Arial" panose="020B0604020202020204" pitchFamily="34" charset="0"/>
                <a:cs typeface="Arial" panose="020B0604020202020204" pitchFamily="34" charset="0"/>
              </a:rPr>
              <a:t>trong</a:t>
            </a:r>
            <a:r>
              <a:rPr lang="en-US" sz="2000" dirty="0">
                <a:solidFill>
                  <a:srgbClr val="002060"/>
                </a:solidFill>
                <a:latin typeface="Arial" panose="020B0604020202020204" pitchFamily="34" charset="0"/>
                <a:cs typeface="Arial" panose="020B0604020202020204" pitchFamily="34" charset="0"/>
              </a:rPr>
              <a:t> 04 </a:t>
            </a:r>
            <a:r>
              <a:rPr lang="en-US" sz="2000" dirty="0" err="1">
                <a:solidFill>
                  <a:srgbClr val="002060"/>
                </a:solidFill>
                <a:latin typeface="Arial" panose="020B0604020202020204" pitchFamily="34" charset="0"/>
                <a:cs typeface="Arial" panose="020B0604020202020204" pitchFamily="34" charset="0"/>
              </a:rPr>
              <a:t>mức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Tốt</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Khá</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Đạt</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Chưa</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đạt</a:t>
            </a:r>
            <a:r>
              <a:rPr lang="en-US" sz="2000" dirty="0">
                <a:solidFill>
                  <a:srgbClr val="002060"/>
                </a:solidFill>
                <a:latin typeface="Arial" panose="020B0604020202020204" pitchFamily="34" charset="0"/>
                <a:cs typeface="Arial" panose="020B0604020202020204" pitchFamily="34" charset="0"/>
              </a:rPr>
              <a:t>.</a:t>
            </a:r>
          </a:p>
          <a:p>
            <a:pPr algn="just">
              <a:lnSpc>
                <a:spcPct val="130000"/>
              </a:lnSpc>
            </a:pP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Mức</a:t>
            </a:r>
            <a:r>
              <a:rPr lang="en-US" sz="2000" dirty="0">
                <a:solidFill>
                  <a:srgbClr val="FF0000"/>
                </a:solidFill>
                <a:latin typeface="Arial" panose="020B0604020202020204" pitchFamily="34" charset="0"/>
                <a:cs typeface="Arial" panose="020B0604020202020204" pitchFamily="34" charset="0"/>
              </a:rPr>
              <a:t> </a:t>
            </a:r>
            <a:r>
              <a:rPr lang="vi-VN" sz="2000" dirty="0">
                <a:solidFill>
                  <a:srgbClr val="FF0000"/>
                </a:solidFill>
                <a:latin typeface="Arial" panose="020B0604020202020204" pitchFamily="34" charset="0"/>
                <a:cs typeface="Arial" panose="020B0604020202020204" pitchFamily="34" charset="0"/>
              </a:rPr>
              <a:t>Tốt</a:t>
            </a:r>
            <a:r>
              <a:rPr lang="vi-VN" sz="2000" dirty="0">
                <a:solidFill>
                  <a:srgbClr val="002060"/>
                </a:solidFill>
                <a:latin typeface="Arial" panose="020B0604020202020204" pitchFamily="34" charset="0"/>
                <a:cs typeface="Arial" panose="020B0604020202020204" pitchFamily="34" charset="0"/>
              </a:rPr>
              <a:t>:</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Kì</a:t>
            </a:r>
            <a:r>
              <a:rPr lang="en-US" sz="2000" dirty="0">
                <a:solidFill>
                  <a:srgbClr val="002060"/>
                </a:solidFill>
                <a:latin typeface="Arial" panose="020B0604020202020204" pitchFamily="34" charset="0"/>
                <a:cs typeface="Arial" panose="020B0604020202020204" pitchFamily="34" charset="0"/>
              </a:rPr>
              <a:t> II </a:t>
            </a:r>
            <a:r>
              <a:rPr lang="en-US" sz="2000" dirty="0" err="1">
                <a:solidFill>
                  <a:srgbClr val="002060"/>
                </a:solidFill>
                <a:latin typeface="Arial" panose="020B0604020202020204" pitchFamily="34" charset="0"/>
                <a:cs typeface="Arial" panose="020B0604020202020204" pitchFamily="34" charset="0"/>
              </a:rPr>
              <a:t>mức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Tốt</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kì</a:t>
            </a:r>
            <a:r>
              <a:rPr lang="en-US" sz="2000" dirty="0">
                <a:solidFill>
                  <a:srgbClr val="002060"/>
                </a:solidFill>
                <a:latin typeface="Arial" panose="020B0604020202020204" pitchFamily="34" charset="0"/>
                <a:cs typeface="Arial" panose="020B0604020202020204" pitchFamily="34" charset="0"/>
              </a:rPr>
              <a:t> I </a:t>
            </a:r>
            <a:r>
              <a:rPr lang="en-US" sz="2000" dirty="0" err="1">
                <a:solidFill>
                  <a:srgbClr val="002060"/>
                </a:solidFill>
                <a:latin typeface="Arial" panose="020B0604020202020204" pitchFamily="34" charset="0"/>
                <a:cs typeface="Arial" panose="020B0604020202020204" pitchFamily="34" charset="0"/>
              </a:rPr>
              <a:t>mức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Khá</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trở</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lên</a:t>
            </a:r>
            <a:r>
              <a:rPr lang="en-US" sz="2000" dirty="0">
                <a:solidFill>
                  <a:srgbClr val="002060"/>
                </a:solidFill>
                <a:latin typeface="Arial" panose="020B0604020202020204" pitchFamily="34" charset="0"/>
                <a:cs typeface="Arial" panose="020B0604020202020204" pitchFamily="34" charset="0"/>
              </a:rPr>
              <a:t>.</a:t>
            </a:r>
          </a:p>
          <a:p>
            <a:pPr algn="just">
              <a:lnSpc>
                <a:spcPct val="130000"/>
              </a:lnSpc>
            </a:pP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Mức</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Khá</a:t>
            </a:r>
            <a:r>
              <a:rPr lang="vi-VN"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Kì</a:t>
            </a:r>
            <a:r>
              <a:rPr lang="en-US" sz="2000" dirty="0">
                <a:solidFill>
                  <a:srgbClr val="002060"/>
                </a:solidFill>
                <a:latin typeface="Arial" panose="020B0604020202020204" pitchFamily="34" charset="0"/>
                <a:cs typeface="Arial" panose="020B0604020202020204" pitchFamily="34" charset="0"/>
              </a:rPr>
              <a:t> II </a:t>
            </a:r>
            <a:r>
              <a:rPr lang="en-US" sz="2000" dirty="0" err="1">
                <a:solidFill>
                  <a:srgbClr val="002060"/>
                </a:solidFill>
                <a:latin typeface="Arial" panose="020B0604020202020204" pitchFamily="34" charset="0"/>
                <a:cs typeface="Arial" panose="020B0604020202020204" pitchFamily="34" charset="0"/>
              </a:rPr>
              <a:t>mức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Khá</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kì</a:t>
            </a:r>
            <a:r>
              <a:rPr lang="en-US" sz="2000" dirty="0">
                <a:solidFill>
                  <a:srgbClr val="002060"/>
                </a:solidFill>
                <a:latin typeface="Arial" panose="020B0604020202020204" pitchFamily="34" charset="0"/>
                <a:cs typeface="Arial" panose="020B0604020202020204" pitchFamily="34" charset="0"/>
              </a:rPr>
              <a:t> I </a:t>
            </a:r>
            <a:r>
              <a:rPr lang="en-US" sz="2000" dirty="0" err="1">
                <a:solidFill>
                  <a:srgbClr val="002060"/>
                </a:solidFill>
                <a:latin typeface="Arial" panose="020B0604020202020204" pitchFamily="34" charset="0"/>
                <a:cs typeface="Arial" panose="020B0604020202020204" pitchFamily="34" charset="0"/>
              </a:rPr>
              <a:t>từ</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mức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Đạt</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trở</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lên</a:t>
            </a:r>
            <a:endParaRPr lang="en-US" sz="2000" dirty="0">
              <a:solidFill>
                <a:srgbClr val="002060"/>
              </a:solidFill>
              <a:latin typeface="Arial" panose="020B0604020202020204" pitchFamily="34" charset="0"/>
              <a:cs typeface="Arial" panose="020B0604020202020204" pitchFamily="34" charset="0"/>
            </a:endParaRPr>
          </a:p>
          <a:p>
            <a:pPr algn="just">
              <a:lnSpc>
                <a:spcPct val="130000"/>
              </a:lnSpc>
            </a:pP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kì</a:t>
            </a:r>
            <a:r>
              <a:rPr lang="en-US" sz="2000" dirty="0">
                <a:solidFill>
                  <a:srgbClr val="002060"/>
                </a:solidFill>
                <a:latin typeface="Arial" panose="020B0604020202020204" pitchFamily="34" charset="0"/>
                <a:cs typeface="Arial" panose="020B0604020202020204" pitchFamily="34" charset="0"/>
              </a:rPr>
              <a:t> II </a:t>
            </a:r>
            <a:r>
              <a:rPr lang="en-US" sz="2000" dirty="0" err="1">
                <a:solidFill>
                  <a:srgbClr val="002060"/>
                </a:solidFill>
                <a:latin typeface="Arial" panose="020B0604020202020204" pitchFamily="34" charset="0"/>
                <a:cs typeface="Arial" panose="020B0604020202020204" pitchFamily="34" charset="0"/>
              </a:rPr>
              <a:t>mức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Đạt</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kì</a:t>
            </a:r>
            <a:r>
              <a:rPr lang="en-US" sz="2000" dirty="0">
                <a:solidFill>
                  <a:srgbClr val="002060"/>
                </a:solidFill>
                <a:latin typeface="Arial" panose="020B0604020202020204" pitchFamily="34" charset="0"/>
                <a:cs typeface="Arial" panose="020B0604020202020204" pitchFamily="34" charset="0"/>
              </a:rPr>
              <a:t> I  </a:t>
            </a:r>
            <a:r>
              <a:rPr lang="en-US" sz="2000" dirty="0" err="1">
                <a:solidFill>
                  <a:srgbClr val="002060"/>
                </a:solidFill>
                <a:latin typeface="Arial" panose="020B0604020202020204" pitchFamily="34" charset="0"/>
                <a:cs typeface="Arial" panose="020B0604020202020204" pitchFamily="34" charset="0"/>
              </a:rPr>
              <a:t>mức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Tốt</a:t>
            </a:r>
            <a:r>
              <a:rPr lang="en-US" sz="2000" dirty="0">
                <a:solidFill>
                  <a:srgbClr val="002060"/>
                </a:solidFill>
                <a:latin typeface="Arial" panose="020B0604020202020204" pitchFamily="34" charset="0"/>
                <a:cs typeface="Arial" panose="020B0604020202020204" pitchFamily="34" charset="0"/>
              </a:rPr>
              <a:t>;  </a:t>
            </a:r>
          </a:p>
          <a:p>
            <a:pPr algn="just">
              <a:lnSpc>
                <a:spcPct val="130000"/>
              </a:lnSpc>
            </a:pP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kì</a:t>
            </a:r>
            <a:r>
              <a:rPr lang="en-US" sz="2000" dirty="0">
                <a:solidFill>
                  <a:srgbClr val="002060"/>
                </a:solidFill>
                <a:latin typeface="Arial" panose="020B0604020202020204" pitchFamily="34" charset="0"/>
                <a:cs typeface="Arial" panose="020B0604020202020204" pitchFamily="34" charset="0"/>
              </a:rPr>
              <a:t> II </a:t>
            </a:r>
            <a:r>
              <a:rPr lang="en-US" sz="2000" dirty="0" err="1">
                <a:solidFill>
                  <a:srgbClr val="002060"/>
                </a:solidFill>
                <a:latin typeface="Arial" panose="020B0604020202020204" pitchFamily="34" charset="0"/>
                <a:cs typeface="Arial" panose="020B0604020202020204" pitchFamily="34" charset="0"/>
              </a:rPr>
              <a:t>mức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Tốt</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kì</a:t>
            </a:r>
            <a:r>
              <a:rPr lang="en-US" sz="2000" dirty="0">
                <a:solidFill>
                  <a:srgbClr val="002060"/>
                </a:solidFill>
                <a:latin typeface="Arial" panose="020B0604020202020204" pitchFamily="34" charset="0"/>
                <a:cs typeface="Arial" panose="020B0604020202020204" pitchFamily="34" charset="0"/>
              </a:rPr>
              <a:t> I </a:t>
            </a:r>
            <a:r>
              <a:rPr lang="en-US" sz="2000" dirty="0" err="1">
                <a:solidFill>
                  <a:srgbClr val="002060"/>
                </a:solidFill>
                <a:latin typeface="Arial" panose="020B0604020202020204" pitchFamily="34" charset="0"/>
                <a:cs typeface="Arial" panose="020B0604020202020204" pitchFamily="34" charset="0"/>
              </a:rPr>
              <a:t>mức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Đạt</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hoặc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Chưa</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đạt</a:t>
            </a:r>
            <a:r>
              <a:rPr lang="en-US" sz="2000" dirty="0">
                <a:solidFill>
                  <a:srgbClr val="002060"/>
                </a:solidFill>
                <a:latin typeface="Arial" panose="020B0604020202020204" pitchFamily="34" charset="0"/>
                <a:cs typeface="Arial" panose="020B0604020202020204" pitchFamily="34" charset="0"/>
              </a:rPr>
              <a:t>.</a:t>
            </a:r>
          </a:p>
          <a:p>
            <a:pPr algn="just">
              <a:lnSpc>
                <a:spcPct val="130000"/>
              </a:lnSpc>
            </a:pP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Mức</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Đạt</a:t>
            </a:r>
            <a:r>
              <a:rPr lang="vi-VN"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Kì</a:t>
            </a:r>
            <a:r>
              <a:rPr lang="en-US" sz="2000" dirty="0">
                <a:solidFill>
                  <a:srgbClr val="002060"/>
                </a:solidFill>
                <a:latin typeface="Arial" panose="020B0604020202020204" pitchFamily="34" charset="0"/>
                <a:cs typeface="Arial" panose="020B0604020202020204" pitchFamily="34" charset="0"/>
              </a:rPr>
              <a:t> II </a:t>
            </a:r>
            <a:r>
              <a:rPr lang="en-US" sz="2000" dirty="0" err="1">
                <a:solidFill>
                  <a:srgbClr val="002060"/>
                </a:solidFill>
                <a:latin typeface="Arial" panose="020B0604020202020204" pitchFamily="34" charset="0"/>
                <a:cs typeface="Arial" panose="020B0604020202020204" pitchFamily="34" charset="0"/>
              </a:rPr>
              <a:t>mức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Đạt</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kì</a:t>
            </a:r>
            <a:r>
              <a:rPr lang="en-US" sz="2000" dirty="0">
                <a:solidFill>
                  <a:srgbClr val="002060"/>
                </a:solidFill>
                <a:latin typeface="Arial" panose="020B0604020202020204" pitchFamily="34" charset="0"/>
                <a:cs typeface="Arial" panose="020B0604020202020204" pitchFamily="34" charset="0"/>
              </a:rPr>
              <a:t> I </a:t>
            </a:r>
            <a:r>
              <a:rPr lang="en-US" sz="2000" dirty="0" err="1">
                <a:solidFill>
                  <a:srgbClr val="002060"/>
                </a:solidFill>
                <a:latin typeface="Arial" panose="020B0604020202020204" pitchFamily="34" charset="0"/>
                <a:cs typeface="Arial" panose="020B0604020202020204" pitchFamily="34" charset="0"/>
              </a:rPr>
              <a:t>mức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Khá</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Đạt</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hoặc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Chưa</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đạt</a:t>
            </a:r>
            <a:r>
              <a:rPr lang="en-US" sz="2000" dirty="0">
                <a:solidFill>
                  <a:srgbClr val="002060"/>
                </a:solidFill>
                <a:latin typeface="Arial" panose="020B0604020202020204" pitchFamily="34" charset="0"/>
                <a:cs typeface="Arial" panose="020B0604020202020204" pitchFamily="34" charset="0"/>
              </a:rPr>
              <a:t>; </a:t>
            </a:r>
          </a:p>
          <a:p>
            <a:pPr algn="just">
              <a:lnSpc>
                <a:spcPct val="130000"/>
              </a:lnSpc>
            </a:pP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kì</a:t>
            </a:r>
            <a:r>
              <a:rPr lang="en-US" sz="2000" dirty="0">
                <a:solidFill>
                  <a:srgbClr val="002060"/>
                </a:solidFill>
                <a:latin typeface="Arial" panose="020B0604020202020204" pitchFamily="34" charset="0"/>
                <a:cs typeface="Arial" panose="020B0604020202020204" pitchFamily="34" charset="0"/>
              </a:rPr>
              <a:t> II </a:t>
            </a:r>
            <a:r>
              <a:rPr lang="en-US" sz="2000" dirty="0" err="1">
                <a:solidFill>
                  <a:srgbClr val="002060"/>
                </a:solidFill>
                <a:latin typeface="Arial" panose="020B0604020202020204" pitchFamily="34" charset="0"/>
                <a:cs typeface="Arial" panose="020B0604020202020204" pitchFamily="34" charset="0"/>
              </a:rPr>
              <a:t>mức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Khá</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kì</a:t>
            </a:r>
            <a:r>
              <a:rPr lang="en-US" sz="2000" dirty="0">
                <a:solidFill>
                  <a:srgbClr val="002060"/>
                </a:solidFill>
                <a:latin typeface="Arial" panose="020B0604020202020204" pitchFamily="34" charset="0"/>
                <a:cs typeface="Arial" panose="020B0604020202020204" pitchFamily="34" charset="0"/>
              </a:rPr>
              <a:t> I </a:t>
            </a:r>
            <a:r>
              <a:rPr lang="en-US" sz="2000" dirty="0" err="1">
                <a:solidFill>
                  <a:srgbClr val="002060"/>
                </a:solidFill>
                <a:latin typeface="Arial" panose="020B0604020202020204" pitchFamily="34" charset="0"/>
                <a:cs typeface="Arial" panose="020B0604020202020204" pitchFamily="34" charset="0"/>
              </a:rPr>
              <a:t>mức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Chưa</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đạt</a:t>
            </a:r>
            <a:r>
              <a:rPr lang="en-US" sz="2000" dirty="0">
                <a:solidFill>
                  <a:srgbClr val="002060"/>
                </a:solidFill>
                <a:latin typeface="Arial" panose="020B0604020202020204" pitchFamily="34" charset="0"/>
                <a:cs typeface="Arial" panose="020B0604020202020204" pitchFamily="34" charset="0"/>
              </a:rPr>
              <a:t>.</a:t>
            </a:r>
          </a:p>
          <a:p>
            <a:pPr algn="just">
              <a:lnSpc>
                <a:spcPct val="130000"/>
              </a:lnSpc>
            </a:pP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Mức</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Chưa</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đạt</a:t>
            </a:r>
            <a:r>
              <a:rPr lang="vi-VN"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Các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trường</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hợp</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còn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lại</a:t>
            </a:r>
            <a:r>
              <a:rPr lang="en-US" sz="2000" dirty="0">
                <a:solidFill>
                  <a:srgbClr val="002060"/>
                </a:solidFill>
                <a:latin typeface="Arial" panose="020B0604020202020204" pitchFamily="34" charset="0"/>
                <a:cs typeface="Arial" panose="020B0604020202020204" pitchFamily="34" charset="0"/>
              </a:rPr>
              <a:t>.</a:t>
            </a:r>
          </a:p>
          <a:p>
            <a:pPr algn="just">
              <a:lnSpc>
                <a:spcPct val="130000"/>
              </a:lnSpc>
              <a:spcBef>
                <a:spcPts val="600"/>
              </a:spcBef>
              <a:spcAft>
                <a:spcPts val="600"/>
              </a:spcAft>
            </a:pPr>
            <a:endParaRPr lang="en-US" sz="2000" b="1" i="1" dirty="0">
              <a:solidFill>
                <a:srgbClr val="002060"/>
              </a:solidFill>
              <a:latin typeface="Arial" panose="020B0604020202020204" pitchFamily="34" charset="0"/>
              <a:cs typeface="Arial" panose="020B0604020202020204" pitchFamily="34" charset="0"/>
            </a:endParaRPr>
          </a:p>
          <a:p>
            <a:pPr algn="just">
              <a:lnSpc>
                <a:spcPct val="130000"/>
              </a:lnSpc>
              <a:spcBef>
                <a:spcPts val="600"/>
              </a:spcBef>
              <a:spcAft>
                <a:spcPts val="600"/>
              </a:spcAft>
            </a:pPr>
            <a:endParaRPr lang="en-US" sz="2000" dirty="0">
              <a:solidFill>
                <a:srgbClr val="002060"/>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531639" y="753228"/>
            <a:ext cx="6896534" cy="766223"/>
          </a:xfrm>
        </p:spPr>
        <p:txBody>
          <a:bodyPr>
            <a:normAutofit/>
          </a:bodyPr>
          <a:lstStyle/>
          <a:p>
            <a:r>
              <a:rPr lang="en-US" sz="2400" dirty="0">
                <a:solidFill>
                  <a:srgbClr val="FFFFFF"/>
                </a:solidFill>
                <a:latin typeface="Arial" panose="020B0604020202020204" pitchFamily="34" charset="0"/>
                <a:cs typeface="Arial" panose="020B0604020202020204" pitchFamily="34" charset="0"/>
              </a:rPr>
              <a:t>MỘT SỐ NỘI DUNG CỐT LÕI</a:t>
            </a:r>
          </a:p>
        </p:txBody>
      </p:sp>
    </p:spTree>
    <p:extLst>
      <p:ext uri="{BB962C8B-B14F-4D97-AF65-F5344CB8AC3E}">
        <p14:creationId xmlns:p14="http://schemas.microsoft.com/office/powerpoint/2010/main" val="23179613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160020" y="1834166"/>
            <a:ext cx="8755380" cy="4863814"/>
          </a:xfrm>
        </p:spPr>
        <p:txBody>
          <a:bodyPr>
            <a:noAutofit/>
          </a:bodyPr>
          <a:lstStyle/>
          <a:p>
            <a:pPr algn="just">
              <a:lnSpc>
                <a:spcPct val="150000"/>
              </a:lnSpc>
              <a:spcBef>
                <a:spcPts val="600"/>
              </a:spcBef>
              <a:spcAft>
                <a:spcPts val="600"/>
              </a:spcAft>
            </a:pPr>
            <a:endParaRPr lang="en-US" sz="2000" b="1" i="1" dirty="0">
              <a:solidFill>
                <a:srgbClr val="002060"/>
              </a:solidFill>
              <a:latin typeface="Arial" panose="020B0604020202020204" pitchFamily="34" charset="0"/>
              <a:cs typeface="Arial" panose="020B0604020202020204" pitchFamily="34" charset="0"/>
            </a:endParaRPr>
          </a:p>
          <a:p>
            <a:pPr algn="just">
              <a:lnSpc>
                <a:spcPct val="150000"/>
              </a:lnSpc>
              <a:spcBef>
                <a:spcPts val="600"/>
              </a:spcBef>
              <a:spcAft>
                <a:spcPts val="600"/>
              </a:spcAft>
            </a:pPr>
            <a:endParaRPr lang="en-US" sz="2000" b="1" i="1" dirty="0">
              <a:solidFill>
                <a:srgbClr val="002060"/>
              </a:solidFill>
              <a:latin typeface="Arial" panose="020B0604020202020204" pitchFamily="34" charset="0"/>
              <a:cs typeface="Arial" panose="020B0604020202020204" pitchFamily="34" charset="0"/>
            </a:endParaRPr>
          </a:p>
          <a:p>
            <a:pPr algn="just">
              <a:lnSpc>
                <a:spcPct val="150000"/>
              </a:lnSpc>
            </a:pPr>
            <a:r>
              <a:rPr lang="en-US" sz="2000" b="1" i="1" dirty="0" err="1">
                <a:solidFill>
                  <a:srgbClr val="002060"/>
                </a:solidFill>
                <a:latin typeface="Arial" panose="020B0604020202020204" pitchFamily="34" charset="0"/>
                <a:cs typeface="Arial" panose="020B0604020202020204" pitchFamily="34" charset="0"/>
              </a:rPr>
              <a:t>Đánh</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giá</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kết</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quả</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học</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tập</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của</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học</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sinh</a:t>
            </a:r>
            <a:endParaRPr lang="en-US" sz="2000" b="1" i="1" dirty="0">
              <a:solidFill>
                <a:srgbClr val="002060"/>
              </a:solidFill>
              <a:latin typeface="Arial" panose="020B0604020202020204" pitchFamily="34" charset="0"/>
              <a:cs typeface="Arial" panose="020B0604020202020204" pitchFamily="34" charset="0"/>
            </a:endParaRPr>
          </a:p>
          <a:p>
            <a:pPr algn="just">
              <a:lnSpc>
                <a:spcPct val="150000"/>
              </a:lnSpc>
            </a:pPr>
            <a:r>
              <a:rPr lang="en-US" sz="2000" dirty="0" err="1">
                <a:solidFill>
                  <a:srgbClr val="FF0000"/>
                </a:solidFill>
                <a:latin typeface="Arial" panose="020B0604020202020204" pitchFamily="34" charset="0"/>
                <a:cs typeface="Arial" panose="020B0604020202020204" pitchFamily="34" charset="0"/>
              </a:rPr>
              <a:t>Đối</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với</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môn</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học</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đánh</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giá</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bằng</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nhận</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xét</a:t>
            </a:r>
            <a:endParaRPr lang="en-US" sz="2000" dirty="0">
              <a:solidFill>
                <a:srgbClr val="FF0000"/>
              </a:solidFill>
              <a:latin typeface="Arial" panose="020B0604020202020204" pitchFamily="34" charset="0"/>
              <a:cs typeface="Arial" panose="020B0604020202020204" pitchFamily="34" charset="0"/>
            </a:endParaRPr>
          </a:p>
          <a:p>
            <a:pPr algn="just">
              <a:lnSpc>
                <a:spcPct val="150000"/>
              </a:lnSpc>
            </a:pP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Trong</a:t>
            </a:r>
            <a:r>
              <a:rPr lang="en-US" sz="2000"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một</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học</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kì</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đánh</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giá</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theo</a:t>
            </a:r>
            <a:r>
              <a:rPr lang="en-US" sz="2000" dirty="0">
                <a:solidFill>
                  <a:srgbClr val="002060"/>
                </a:solidFill>
                <a:latin typeface="Arial" panose="020B0604020202020204" pitchFamily="34" charset="0"/>
                <a:cs typeface="Arial" panose="020B0604020202020204" pitchFamily="34" charset="0"/>
              </a:rPr>
              <a:t> 01 </a:t>
            </a:r>
            <a:r>
              <a:rPr lang="en-US" sz="2000" dirty="0" err="1">
                <a:solidFill>
                  <a:srgbClr val="002060"/>
                </a:solidFill>
                <a:latin typeface="Arial" panose="020B0604020202020204" pitchFamily="34" charset="0"/>
                <a:cs typeface="Arial" panose="020B0604020202020204" pitchFamily="34" charset="0"/>
              </a:rPr>
              <a:t>trong</a:t>
            </a:r>
            <a:r>
              <a:rPr lang="en-US" sz="2000" dirty="0">
                <a:solidFill>
                  <a:srgbClr val="002060"/>
                </a:solidFill>
                <a:latin typeface="Arial" panose="020B0604020202020204" pitchFamily="34" charset="0"/>
                <a:cs typeface="Arial" panose="020B0604020202020204" pitchFamily="34" charset="0"/>
              </a:rPr>
              <a:t> 02  </a:t>
            </a:r>
            <a:r>
              <a:rPr lang="en-US" sz="2000" dirty="0" err="1">
                <a:solidFill>
                  <a:srgbClr val="002060"/>
                </a:solidFill>
                <a:latin typeface="Arial" panose="020B0604020202020204" pitchFamily="34" charset="0"/>
                <a:cs typeface="Arial" panose="020B0604020202020204" pitchFamily="34" charset="0"/>
              </a:rPr>
              <a:t>mức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Đạt</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Chưa</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đạt</a:t>
            </a:r>
            <a:r>
              <a:rPr lang="en-US" sz="2000" dirty="0">
                <a:solidFill>
                  <a:srgbClr val="002060"/>
                </a:solidFill>
                <a:latin typeface="Arial" panose="020B0604020202020204" pitchFamily="34" charset="0"/>
                <a:cs typeface="Arial" panose="020B0604020202020204" pitchFamily="34" charset="0"/>
              </a:rPr>
              <a:t>.</a:t>
            </a:r>
          </a:p>
          <a:p>
            <a:pPr algn="just">
              <a:lnSpc>
                <a:spcPct val="150000"/>
              </a:lnSpc>
            </a:pPr>
            <a:r>
              <a:rPr lang="en-US" sz="2000" dirty="0">
                <a:solidFill>
                  <a:srgbClr val="002060"/>
                </a:solidFill>
                <a:latin typeface="Arial" panose="020B0604020202020204" pitchFamily="34" charset="0"/>
                <a:cs typeface="Arial" panose="020B0604020202020204" pitchFamily="34" charset="0"/>
              </a:rPr>
              <a:t>     + </a:t>
            </a:r>
            <a:r>
              <a:rPr lang="en-US" sz="2000" dirty="0" err="1">
                <a:solidFill>
                  <a:srgbClr val="FF0000"/>
                </a:solidFill>
                <a:latin typeface="Arial" panose="020B0604020202020204" pitchFamily="34" charset="0"/>
                <a:cs typeface="Arial" panose="020B0604020202020204" pitchFamily="34" charset="0"/>
              </a:rPr>
              <a:t>Mức</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Đạt</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Có</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đủ</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số</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lần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kiểm</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tra</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đánh</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giá</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theo</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quy</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định</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tại</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Thông</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tư</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này</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và</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tất</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cả</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các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lần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được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đánh</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giá</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mức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Đạt</a:t>
            </a:r>
            <a:r>
              <a:rPr lang="en-US" sz="2000" dirty="0">
                <a:solidFill>
                  <a:srgbClr val="002060"/>
                </a:solidFill>
                <a:latin typeface="Arial" panose="020B0604020202020204" pitchFamily="34" charset="0"/>
                <a:cs typeface="Arial" panose="020B0604020202020204" pitchFamily="34" charset="0"/>
              </a:rPr>
              <a:t>.</a:t>
            </a:r>
          </a:p>
          <a:p>
            <a:pPr algn="just">
              <a:lnSpc>
                <a:spcPct val="150000"/>
              </a:lnSpc>
            </a:pPr>
            <a:r>
              <a:rPr lang="en-US" sz="2000" dirty="0">
                <a:solidFill>
                  <a:srgbClr val="002060"/>
                </a:solidFill>
                <a:latin typeface="Arial" panose="020B0604020202020204" pitchFamily="34" charset="0"/>
                <a:cs typeface="Arial" panose="020B0604020202020204" pitchFamily="34" charset="0"/>
              </a:rPr>
              <a:t>     + </a:t>
            </a:r>
            <a:r>
              <a:rPr lang="en-US" sz="2000" dirty="0" err="1">
                <a:solidFill>
                  <a:srgbClr val="FF0000"/>
                </a:solidFill>
                <a:latin typeface="Arial" panose="020B0604020202020204" pitchFamily="34" charset="0"/>
                <a:cs typeface="Arial" panose="020B0604020202020204" pitchFamily="34" charset="0"/>
              </a:rPr>
              <a:t>Mức</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Chưa</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đạt</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Các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trường</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hợp</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còn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lại</a:t>
            </a:r>
            <a:r>
              <a:rPr lang="en-US" sz="2000" dirty="0">
                <a:solidFill>
                  <a:srgbClr val="002060"/>
                </a:solidFill>
                <a:latin typeface="Arial" panose="020B0604020202020204" pitchFamily="34" charset="0"/>
                <a:cs typeface="Arial" panose="020B0604020202020204" pitchFamily="34" charset="0"/>
              </a:rPr>
              <a:t>.</a:t>
            </a:r>
          </a:p>
          <a:p>
            <a:pPr algn="just">
              <a:lnSpc>
                <a:spcPct val="150000"/>
              </a:lnSpc>
            </a:pP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Cả</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năm</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học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đánh</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giá</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theo</a:t>
            </a:r>
            <a:r>
              <a:rPr lang="en-US" sz="2000" dirty="0">
                <a:solidFill>
                  <a:srgbClr val="002060"/>
                </a:solidFill>
                <a:latin typeface="Arial" panose="020B0604020202020204" pitchFamily="34" charset="0"/>
                <a:cs typeface="Arial" panose="020B0604020202020204" pitchFamily="34" charset="0"/>
              </a:rPr>
              <a:t> 01 </a:t>
            </a:r>
            <a:r>
              <a:rPr lang="en-US" sz="2000" dirty="0" err="1">
                <a:solidFill>
                  <a:srgbClr val="002060"/>
                </a:solidFill>
                <a:latin typeface="Arial" panose="020B0604020202020204" pitchFamily="34" charset="0"/>
                <a:cs typeface="Arial" panose="020B0604020202020204" pitchFamily="34" charset="0"/>
              </a:rPr>
              <a:t>trong</a:t>
            </a:r>
            <a:r>
              <a:rPr lang="en-US" sz="2000" dirty="0">
                <a:solidFill>
                  <a:srgbClr val="002060"/>
                </a:solidFill>
                <a:latin typeface="Arial" panose="020B0604020202020204" pitchFamily="34" charset="0"/>
                <a:cs typeface="Arial" panose="020B0604020202020204" pitchFamily="34" charset="0"/>
              </a:rPr>
              <a:t> 02 </a:t>
            </a:r>
            <a:r>
              <a:rPr lang="en-US" sz="2000" dirty="0" err="1">
                <a:solidFill>
                  <a:srgbClr val="002060"/>
                </a:solidFill>
                <a:latin typeface="Arial" panose="020B0604020202020204" pitchFamily="34" charset="0"/>
                <a:cs typeface="Arial" panose="020B0604020202020204" pitchFamily="34" charset="0"/>
              </a:rPr>
              <a:t>mức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Đạt</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Chưa</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đạt</a:t>
            </a:r>
            <a:r>
              <a:rPr lang="en-US" sz="2000" dirty="0">
                <a:solidFill>
                  <a:srgbClr val="002060"/>
                </a:solidFill>
                <a:latin typeface="Arial" panose="020B0604020202020204" pitchFamily="34" charset="0"/>
                <a:cs typeface="Arial" panose="020B0604020202020204" pitchFamily="34" charset="0"/>
              </a:rPr>
              <a:t>.</a:t>
            </a:r>
          </a:p>
          <a:p>
            <a:pPr algn="just">
              <a:lnSpc>
                <a:spcPct val="150000"/>
              </a:lnSpc>
            </a:pPr>
            <a:r>
              <a:rPr lang="en-US" sz="2000" dirty="0">
                <a:solidFill>
                  <a:srgbClr val="002060"/>
                </a:solidFill>
                <a:latin typeface="Arial" panose="020B0604020202020204" pitchFamily="34" charset="0"/>
                <a:cs typeface="Arial" panose="020B0604020202020204" pitchFamily="34" charset="0"/>
              </a:rPr>
              <a:t>     + </a:t>
            </a:r>
            <a:r>
              <a:rPr lang="en-US" sz="2000" dirty="0" err="1">
                <a:solidFill>
                  <a:srgbClr val="FF0000"/>
                </a:solidFill>
                <a:latin typeface="Arial" panose="020B0604020202020204" pitchFamily="34" charset="0"/>
                <a:cs typeface="Arial" panose="020B0604020202020204" pitchFamily="34" charset="0"/>
              </a:rPr>
              <a:t>Mức</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Đạt</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Kết</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quả</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học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tập</a:t>
            </a:r>
            <a:r>
              <a:rPr lang="en-US" sz="2000" dirty="0">
                <a:solidFill>
                  <a:srgbClr val="002060"/>
                </a:solidFill>
                <a:latin typeface="Arial" panose="020B0604020202020204" pitchFamily="34" charset="0"/>
                <a:cs typeface="Arial" panose="020B0604020202020204" pitchFamily="34" charset="0"/>
              </a:rPr>
              <a:t> </a:t>
            </a:r>
            <a:r>
              <a:rPr lang="vi-VN" sz="2000" dirty="0">
                <a:solidFill>
                  <a:srgbClr val="002060"/>
                </a:solidFill>
                <a:latin typeface="Arial" panose="020B0604020202020204" pitchFamily="34" charset="0"/>
                <a:cs typeface="Arial" panose="020B0604020202020204" pitchFamily="34" charset="0"/>
              </a:rPr>
              <a:t>học kì </a:t>
            </a:r>
            <a:r>
              <a:rPr lang="en-US" sz="2000" dirty="0">
                <a:solidFill>
                  <a:srgbClr val="002060"/>
                </a:solidFill>
                <a:latin typeface="Arial" panose="020B0604020202020204" pitchFamily="34" charset="0"/>
                <a:cs typeface="Arial" panose="020B0604020202020204" pitchFamily="34" charset="0"/>
              </a:rPr>
              <a:t>II </a:t>
            </a:r>
            <a:r>
              <a:rPr lang="en-US" sz="2000" dirty="0" err="1">
                <a:solidFill>
                  <a:srgbClr val="002060"/>
                </a:solidFill>
                <a:latin typeface="Arial" panose="020B0604020202020204" pitchFamily="34" charset="0"/>
                <a:cs typeface="Arial" panose="020B0604020202020204" pitchFamily="34" charset="0"/>
              </a:rPr>
              <a:t>được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đánh</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giá</a:t>
            </a:r>
            <a:r>
              <a:rPr lang="vi-VN" sz="2000" dirty="0">
                <a:solidFill>
                  <a:srgbClr val="002060"/>
                </a:solidFill>
                <a:latin typeface="Arial" panose="020B0604020202020204" pitchFamily="34" charset="0"/>
                <a:cs typeface="Arial" panose="020B0604020202020204" pitchFamily="34" charset="0"/>
              </a:rPr>
              <a:t> mức Đạt</a:t>
            </a:r>
            <a:r>
              <a:rPr lang="en-US" sz="2000" dirty="0">
                <a:solidFill>
                  <a:srgbClr val="002060"/>
                </a:solidFill>
                <a:latin typeface="Arial" panose="020B0604020202020204" pitchFamily="34" charset="0"/>
                <a:cs typeface="Arial" panose="020B0604020202020204" pitchFamily="34" charset="0"/>
              </a:rPr>
              <a:t>.</a:t>
            </a:r>
          </a:p>
          <a:p>
            <a:pPr algn="just">
              <a:lnSpc>
                <a:spcPct val="150000"/>
              </a:lnSpc>
            </a:pPr>
            <a:r>
              <a:rPr lang="en-US" sz="2000" dirty="0">
                <a:solidFill>
                  <a:srgbClr val="002060"/>
                </a:solidFill>
                <a:latin typeface="Arial" panose="020B0604020202020204" pitchFamily="34" charset="0"/>
                <a:cs typeface="Arial" panose="020B0604020202020204" pitchFamily="34" charset="0"/>
              </a:rPr>
              <a:t>     + </a:t>
            </a:r>
            <a:r>
              <a:rPr lang="en-US" sz="2000" dirty="0" err="1">
                <a:solidFill>
                  <a:srgbClr val="FF0000"/>
                </a:solidFill>
                <a:latin typeface="Arial" panose="020B0604020202020204" pitchFamily="34" charset="0"/>
                <a:cs typeface="Arial" panose="020B0604020202020204" pitchFamily="34" charset="0"/>
              </a:rPr>
              <a:t>Mức</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Chưa</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đạt</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Kết</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quả</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học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tập</a:t>
            </a:r>
            <a:r>
              <a:rPr lang="en-US" sz="2000" dirty="0">
                <a:solidFill>
                  <a:srgbClr val="002060"/>
                </a:solidFill>
                <a:latin typeface="Arial" panose="020B0604020202020204" pitchFamily="34" charset="0"/>
                <a:cs typeface="Arial" panose="020B0604020202020204" pitchFamily="34" charset="0"/>
              </a:rPr>
              <a:t> </a:t>
            </a:r>
            <a:r>
              <a:rPr lang="vi-VN" sz="2000" dirty="0">
                <a:solidFill>
                  <a:srgbClr val="002060"/>
                </a:solidFill>
                <a:latin typeface="Arial" panose="020B0604020202020204" pitchFamily="34" charset="0"/>
                <a:cs typeface="Arial" panose="020B0604020202020204" pitchFamily="34" charset="0"/>
              </a:rPr>
              <a:t>học kì </a:t>
            </a:r>
            <a:r>
              <a:rPr lang="en-US" sz="2000" dirty="0">
                <a:solidFill>
                  <a:srgbClr val="002060"/>
                </a:solidFill>
                <a:latin typeface="Arial" panose="020B0604020202020204" pitchFamily="34" charset="0"/>
                <a:cs typeface="Arial" panose="020B0604020202020204" pitchFamily="34" charset="0"/>
              </a:rPr>
              <a:t>II </a:t>
            </a:r>
            <a:r>
              <a:rPr lang="en-US" sz="2000" dirty="0" err="1">
                <a:solidFill>
                  <a:srgbClr val="002060"/>
                </a:solidFill>
                <a:latin typeface="Arial" panose="020B0604020202020204" pitchFamily="34" charset="0"/>
                <a:cs typeface="Arial" panose="020B0604020202020204" pitchFamily="34" charset="0"/>
              </a:rPr>
              <a:t>được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đánh</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giá</a:t>
            </a:r>
            <a:r>
              <a:rPr lang="en-US" sz="2000" dirty="0">
                <a:solidFill>
                  <a:srgbClr val="002060"/>
                </a:solidFill>
                <a:latin typeface="Arial" panose="020B0604020202020204" pitchFamily="34" charset="0"/>
                <a:cs typeface="Arial" panose="020B0604020202020204" pitchFamily="34" charset="0"/>
              </a:rPr>
              <a:t> </a:t>
            </a:r>
            <a:r>
              <a:rPr lang="vi-VN" sz="2000" dirty="0">
                <a:solidFill>
                  <a:srgbClr val="002060"/>
                </a:solidFill>
                <a:latin typeface="Arial" panose="020B0604020202020204" pitchFamily="34" charset="0"/>
                <a:cs typeface="Arial" panose="020B0604020202020204" pitchFamily="34" charset="0"/>
              </a:rPr>
              <a:t>mức </a:t>
            </a:r>
            <a:r>
              <a:rPr lang="en-US" sz="2000" dirty="0" err="1">
                <a:solidFill>
                  <a:srgbClr val="002060"/>
                </a:solidFill>
                <a:latin typeface="Arial" panose="020B0604020202020204" pitchFamily="34" charset="0"/>
                <a:cs typeface="Arial" panose="020B0604020202020204" pitchFamily="34" charset="0"/>
              </a:rPr>
              <a:t>Chưa</a:t>
            </a:r>
            <a:r>
              <a:rPr lang="en-US" sz="2000" dirty="0">
                <a:solidFill>
                  <a:srgbClr val="002060"/>
                </a:solidFill>
                <a:latin typeface="Arial" panose="020B0604020202020204" pitchFamily="34" charset="0"/>
                <a:cs typeface="Arial" panose="020B0604020202020204" pitchFamily="34" charset="0"/>
              </a:rPr>
              <a:t> đ</a:t>
            </a:r>
            <a:r>
              <a:rPr lang="vi-VN" sz="2000" dirty="0">
                <a:solidFill>
                  <a:srgbClr val="002060"/>
                </a:solidFill>
                <a:latin typeface="Arial" panose="020B0604020202020204" pitchFamily="34" charset="0"/>
                <a:cs typeface="Arial" panose="020B0604020202020204" pitchFamily="34" charset="0"/>
              </a:rPr>
              <a:t>ạt</a:t>
            </a:r>
            <a:r>
              <a:rPr lang="en-US" sz="2000" dirty="0">
                <a:solidFill>
                  <a:srgbClr val="002060"/>
                </a:solidFill>
                <a:latin typeface="Arial" panose="020B0604020202020204" pitchFamily="34" charset="0"/>
                <a:cs typeface="Arial" panose="020B0604020202020204" pitchFamily="34" charset="0"/>
              </a:rPr>
              <a:t>.</a:t>
            </a:r>
          </a:p>
          <a:p>
            <a:pPr algn="just">
              <a:lnSpc>
                <a:spcPct val="150000"/>
              </a:lnSpc>
            </a:pPr>
            <a:endParaRPr lang="en-US" sz="2000" dirty="0">
              <a:solidFill>
                <a:srgbClr val="002060"/>
              </a:solidFill>
              <a:latin typeface="Arial" panose="020B0604020202020204" pitchFamily="34" charset="0"/>
              <a:cs typeface="Arial" panose="020B0604020202020204" pitchFamily="34" charset="0"/>
            </a:endParaRPr>
          </a:p>
          <a:p>
            <a:pPr algn="just">
              <a:lnSpc>
                <a:spcPct val="150000"/>
              </a:lnSpc>
              <a:spcBef>
                <a:spcPts val="600"/>
              </a:spcBef>
              <a:spcAft>
                <a:spcPts val="600"/>
              </a:spcAft>
            </a:pPr>
            <a:endParaRPr lang="en-US" sz="2000" b="1" i="1" dirty="0">
              <a:solidFill>
                <a:srgbClr val="002060"/>
              </a:solidFill>
              <a:latin typeface="Arial" panose="020B0604020202020204" pitchFamily="34" charset="0"/>
              <a:cs typeface="Arial" panose="020B0604020202020204" pitchFamily="34" charset="0"/>
            </a:endParaRPr>
          </a:p>
          <a:p>
            <a:pPr algn="just">
              <a:lnSpc>
                <a:spcPct val="150000"/>
              </a:lnSpc>
              <a:spcBef>
                <a:spcPts val="600"/>
              </a:spcBef>
              <a:spcAft>
                <a:spcPts val="600"/>
              </a:spcAft>
            </a:pPr>
            <a:endParaRPr lang="en-US" sz="2000" dirty="0">
              <a:solidFill>
                <a:srgbClr val="002060"/>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531639" y="753228"/>
            <a:ext cx="6896534" cy="725279"/>
          </a:xfrm>
        </p:spPr>
        <p:txBody>
          <a:bodyPr>
            <a:normAutofit/>
          </a:bodyPr>
          <a:lstStyle/>
          <a:p>
            <a:r>
              <a:rPr lang="en-US" sz="2400" dirty="0">
                <a:solidFill>
                  <a:srgbClr val="FFFFFF"/>
                </a:solidFill>
                <a:latin typeface="Arial" panose="020B0604020202020204" pitchFamily="34" charset="0"/>
                <a:cs typeface="Arial" panose="020B0604020202020204" pitchFamily="34" charset="0"/>
              </a:rPr>
              <a:t>MỘT SỐ NỘI DUNG CỐT LÕI</a:t>
            </a:r>
          </a:p>
        </p:txBody>
      </p:sp>
    </p:spTree>
    <p:extLst>
      <p:ext uri="{BB962C8B-B14F-4D97-AF65-F5344CB8AC3E}">
        <p14:creationId xmlns:p14="http://schemas.microsoft.com/office/powerpoint/2010/main" val="2173019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182880" y="1834166"/>
            <a:ext cx="8755380" cy="4863814"/>
          </a:xfrm>
        </p:spPr>
        <p:txBody>
          <a:bodyPr>
            <a:noAutofit/>
          </a:bodyPr>
          <a:lstStyle/>
          <a:p>
            <a:pPr algn="just">
              <a:lnSpc>
                <a:spcPct val="100000"/>
              </a:lnSpc>
              <a:spcBef>
                <a:spcPts val="600"/>
              </a:spcBef>
              <a:spcAft>
                <a:spcPts val="600"/>
              </a:spcAft>
            </a:pPr>
            <a:endParaRPr lang="en-US" sz="2000" b="1" i="1" dirty="0">
              <a:solidFill>
                <a:srgbClr val="002060"/>
              </a:solidFill>
              <a:latin typeface="Arial" panose="020B0604020202020204" pitchFamily="34" charset="0"/>
              <a:cs typeface="Arial" panose="020B0604020202020204" pitchFamily="34" charset="0"/>
            </a:endParaRPr>
          </a:p>
          <a:p>
            <a:pPr algn="just">
              <a:lnSpc>
                <a:spcPct val="100000"/>
              </a:lnSpc>
              <a:spcBef>
                <a:spcPts val="600"/>
              </a:spcBef>
              <a:spcAft>
                <a:spcPts val="600"/>
              </a:spcAft>
            </a:pPr>
            <a:endParaRPr lang="en-US" sz="2000" b="1" i="1" dirty="0">
              <a:solidFill>
                <a:srgbClr val="002060"/>
              </a:solidFill>
              <a:latin typeface="Arial" panose="020B0604020202020204" pitchFamily="34" charset="0"/>
              <a:cs typeface="Arial" panose="020B0604020202020204" pitchFamily="34" charset="0"/>
            </a:endParaRPr>
          </a:p>
          <a:p>
            <a:pPr algn="just">
              <a:lnSpc>
                <a:spcPct val="100000"/>
              </a:lnSpc>
            </a:pPr>
            <a:r>
              <a:rPr lang="en-US" sz="2000" b="1" i="1" dirty="0" err="1">
                <a:solidFill>
                  <a:srgbClr val="002060"/>
                </a:solidFill>
                <a:latin typeface="Arial" panose="020B0604020202020204" pitchFamily="34" charset="0"/>
                <a:cs typeface="Arial" panose="020B0604020202020204" pitchFamily="34" charset="0"/>
              </a:rPr>
              <a:t>Đánh</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giá</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kết</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quả</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học</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tập</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của</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học</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sinh</a:t>
            </a:r>
            <a:endParaRPr lang="en-US" sz="2000" b="1" i="1" dirty="0">
              <a:solidFill>
                <a:srgbClr val="002060"/>
              </a:solidFill>
              <a:latin typeface="Arial" panose="020B0604020202020204" pitchFamily="34" charset="0"/>
              <a:cs typeface="Arial" panose="020B0604020202020204" pitchFamily="34" charset="0"/>
            </a:endParaRPr>
          </a:p>
          <a:p>
            <a:pPr algn="just">
              <a:lnSpc>
                <a:spcPct val="100000"/>
              </a:lnSpc>
            </a:pP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Đối</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với</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môn</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học</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đánh</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giá</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bằng</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nhận</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xét</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kết</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hợp</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đánh</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giá</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bằng</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điểm</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số</a:t>
            </a:r>
            <a:endParaRPr lang="en-US" sz="2000" dirty="0">
              <a:solidFill>
                <a:srgbClr val="FF0000"/>
              </a:solidFill>
              <a:latin typeface="Arial" panose="020B0604020202020204" pitchFamily="34" charset="0"/>
              <a:cs typeface="Arial" panose="020B0604020202020204" pitchFamily="34" charset="0"/>
            </a:endParaRPr>
          </a:p>
          <a:p>
            <a:pPr marL="285750" indent="-285750" algn="just">
              <a:buFontTx/>
              <a:buChar char="-"/>
            </a:pPr>
            <a:r>
              <a:rPr lang="vi-VN" sz="2000" dirty="0">
                <a:solidFill>
                  <a:srgbClr val="002060"/>
                </a:solidFill>
                <a:latin typeface="Arial" panose="020B0604020202020204" pitchFamily="34" charset="0"/>
                <a:cs typeface="Arial" panose="020B0604020202020204" pitchFamily="34" charset="0"/>
              </a:rPr>
              <a:t>Điểm trung bình môn học kì (</a:t>
            </a:r>
            <a:r>
              <a:rPr lang="en-US" sz="2000" dirty="0" err="1">
                <a:solidFill>
                  <a:srgbClr val="002060"/>
                </a:solidFill>
                <a:latin typeface="Arial" panose="020B0604020202020204" pitchFamily="34" charset="0"/>
                <a:cs typeface="Arial" panose="020B0604020202020204" pitchFamily="34" charset="0"/>
              </a:rPr>
              <a:t>sau</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đây</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viết</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tắt</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là</a:t>
            </a:r>
            <a:r>
              <a:rPr lang="en-US" sz="2000" dirty="0">
                <a:solidFill>
                  <a:srgbClr val="002060"/>
                </a:solidFill>
                <a:latin typeface="Arial" panose="020B0604020202020204" pitchFamily="34" charset="0"/>
                <a:cs typeface="Arial" panose="020B0604020202020204" pitchFamily="34" charset="0"/>
              </a:rPr>
              <a:t> </a:t>
            </a:r>
            <a:r>
              <a:rPr lang="vi-VN" sz="2000" dirty="0">
                <a:solidFill>
                  <a:srgbClr val="002060"/>
                </a:solidFill>
                <a:latin typeface="Arial" panose="020B0604020202020204" pitchFamily="34" charset="0"/>
                <a:cs typeface="Arial" panose="020B0604020202020204" pitchFamily="34" charset="0"/>
              </a:rPr>
              <a:t>ĐTB</a:t>
            </a:r>
            <a:r>
              <a:rPr lang="vi-VN" sz="2000" baseline="-25000" dirty="0">
                <a:solidFill>
                  <a:srgbClr val="002060"/>
                </a:solidFill>
                <a:latin typeface="Arial" panose="020B0604020202020204" pitchFamily="34" charset="0"/>
                <a:cs typeface="Arial" panose="020B0604020202020204" pitchFamily="34" charset="0"/>
              </a:rPr>
              <a:t>mhk</a:t>
            </a:r>
            <a:r>
              <a:rPr lang="vi-VN"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đối</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với</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mỗi</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môn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học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được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tính</a:t>
            </a:r>
            <a:r>
              <a:rPr lang="vi-VN" sz="2000" dirty="0">
                <a:solidFill>
                  <a:srgbClr val="002060"/>
                </a:solidFill>
                <a:latin typeface="Arial" panose="020B0604020202020204" pitchFamily="34" charset="0"/>
                <a:cs typeface="Arial" panose="020B0604020202020204" pitchFamily="34" charset="0"/>
              </a:rPr>
              <a:t> như sau:</a:t>
            </a:r>
            <a:endParaRPr lang="en-US" sz="2000" dirty="0">
              <a:solidFill>
                <a:srgbClr val="002060"/>
              </a:solidFill>
              <a:latin typeface="Arial" panose="020B0604020202020204" pitchFamily="34" charset="0"/>
              <a:cs typeface="Arial" panose="020B0604020202020204" pitchFamily="34" charset="0"/>
            </a:endParaRPr>
          </a:p>
          <a:p>
            <a:pPr marL="285750" indent="-285750" algn="just">
              <a:buFontTx/>
              <a:buChar char="-"/>
            </a:pPr>
            <a:endParaRPr lang="en-US" sz="2000" dirty="0">
              <a:solidFill>
                <a:srgbClr val="002060"/>
              </a:solidFill>
              <a:latin typeface="Arial" panose="020B0604020202020204" pitchFamily="34" charset="0"/>
              <a:cs typeface="Arial" panose="020B0604020202020204" pitchFamily="34" charset="0"/>
            </a:endParaRPr>
          </a:p>
          <a:p>
            <a:pPr algn="just"/>
            <a:endParaRPr lang="en-US" sz="2000" dirty="0">
              <a:solidFill>
                <a:srgbClr val="002060"/>
              </a:solidFill>
              <a:latin typeface="Arial" panose="020B0604020202020204" pitchFamily="34" charset="0"/>
              <a:cs typeface="Arial" panose="020B0604020202020204" pitchFamily="34" charset="0"/>
            </a:endParaRPr>
          </a:p>
          <a:p>
            <a:pPr algn="just"/>
            <a:r>
              <a:rPr lang="en-US" sz="2000" dirty="0" err="1">
                <a:solidFill>
                  <a:srgbClr val="002060"/>
                </a:solidFill>
                <a:latin typeface="Arial" panose="020B0604020202020204" pitchFamily="34" charset="0"/>
                <a:cs typeface="Arial" panose="020B0604020202020204" pitchFamily="34" charset="0"/>
              </a:rPr>
              <a:t>TĐĐG</a:t>
            </a:r>
            <a:r>
              <a:rPr lang="en-US" sz="2000" baseline="-25000" dirty="0" err="1">
                <a:solidFill>
                  <a:srgbClr val="002060"/>
                </a:solidFill>
                <a:latin typeface="Arial" panose="020B0604020202020204" pitchFamily="34" charset="0"/>
                <a:cs typeface="Arial" panose="020B0604020202020204" pitchFamily="34" charset="0"/>
              </a:rPr>
              <a:t>tx</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Tổng</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điểm</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đánh</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giá</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thường</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xuyên</a:t>
            </a:r>
            <a:r>
              <a:rPr lang="en-US" sz="2000" dirty="0">
                <a:solidFill>
                  <a:srgbClr val="002060"/>
                </a:solidFill>
                <a:latin typeface="Arial" panose="020B0604020202020204" pitchFamily="34" charset="0"/>
                <a:cs typeface="Arial" panose="020B0604020202020204" pitchFamily="34" charset="0"/>
              </a:rPr>
              <a:t>.</a:t>
            </a:r>
          </a:p>
          <a:p>
            <a:pPr algn="just"/>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Điểm</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trung</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bình</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môn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cả</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năm</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viết</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tắt</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là</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ĐTB</a:t>
            </a:r>
            <a:r>
              <a:rPr lang="en-US" sz="2000" baseline="-25000" dirty="0" err="1">
                <a:solidFill>
                  <a:srgbClr val="002060"/>
                </a:solidFill>
                <a:latin typeface="Arial" panose="020B0604020202020204" pitchFamily="34" charset="0"/>
                <a:cs typeface="Arial" panose="020B0604020202020204" pitchFamily="34" charset="0"/>
              </a:rPr>
              <a:t>mcn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được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tính</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như</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sau</a:t>
            </a:r>
            <a:r>
              <a:rPr lang="en-US" sz="2000" dirty="0">
                <a:solidFill>
                  <a:srgbClr val="002060"/>
                </a:solidFill>
                <a:latin typeface="Arial" panose="020B0604020202020204" pitchFamily="34" charset="0"/>
                <a:cs typeface="Arial" panose="020B0604020202020204" pitchFamily="34" charset="0"/>
              </a:rPr>
              <a:t>:</a:t>
            </a:r>
          </a:p>
          <a:p>
            <a:pPr marL="285750" indent="-285750" algn="just">
              <a:buFontTx/>
              <a:buChar char="-"/>
            </a:pPr>
            <a:endParaRPr lang="en-US" sz="2000" dirty="0">
              <a:solidFill>
                <a:srgbClr val="002060"/>
              </a:solidFill>
              <a:latin typeface="Arial" panose="020B0604020202020204" pitchFamily="34" charset="0"/>
              <a:cs typeface="Arial" panose="020B0604020202020204" pitchFamily="34" charset="0"/>
            </a:endParaRPr>
          </a:p>
          <a:p>
            <a:pPr marL="285750" indent="-285750" algn="just">
              <a:buFontTx/>
              <a:buChar char="-"/>
            </a:pPr>
            <a:endParaRPr lang="en-US" sz="2000" dirty="0">
              <a:solidFill>
                <a:srgbClr val="002060"/>
              </a:solidFill>
              <a:latin typeface="Arial" panose="020B0604020202020204" pitchFamily="34" charset="0"/>
              <a:cs typeface="Arial" panose="020B0604020202020204" pitchFamily="34" charset="0"/>
            </a:endParaRPr>
          </a:p>
          <a:p>
            <a:pPr algn="just">
              <a:lnSpc>
                <a:spcPct val="100000"/>
              </a:lnSpc>
            </a:pPr>
            <a:endParaRPr lang="en-US" sz="2000" dirty="0">
              <a:solidFill>
                <a:srgbClr val="002060"/>
              </a:solidFill>
              <a:latin typeface="Arial" panose="020B0604020202020204" pitchFamily="34" charset="0"/>
              <a:cs typeface="Arial" panose="020B0604020202020204" pitchFamily="34" charset="0"/>
            </a:endParaRPr>
          </a:p>
          <a:p>
            <a:pPr algn="just"/>
            <a:r>
              <a:rPr lang="en-US" sz="2000" dirty="0" err="1">
                <a:solidFill>
                  <a:srgbClr val="002060"/>
                </a:solidFill>
                <a:latin typeface="Arial" panose="020B0604020202020204" pitchFamily="34" charset="0"/>
                <a:cs typeface="Arial" panose="020B0604020202020204" pitchFamily="34" charset="0"/>
              </a:rPr>
              <a:t>ĐTB</a:t>
            </a:r>
            <a:r>
              <a:rPr lang="en-US" sz="2000" baseline="-25000" dirty="0" err="1">
                <a:solidFill>
                  <a:srgbClr val="002060"/>
                </a:solidFill>
                <a:latin typeface="Arial" panose="020B0604020202020204" pitchFamily="34" charset="0"/>
                <a:cs typeface="Arial" panose="020B0604020202020204" pitchFamily="34" charset="0"/>
              </a:rPr>
              <a:t>mhkI</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Điểm</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trung</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bình</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môn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học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kì</a:t>
            </a:r>
            <a:r>
              <a:rPr lang="en-US" sz="2000" dirty="0">
                <a:solidFill>
                  <a:srgbClr val="002060"/>
                </a:solidFill>
                <a:latin typeface="Arial" panose="020B0604020202020204" pitchFamily="34" charset="0"/>
                <a:cs typeface="Arial" panose="020B0604020202020204" pitchFamily="34" charset="0"/>
              </a:rPr>
              <a:t> I.</a:t>
            </a:r>
          </a:p>
          <a:p>
            <a:pPr algn="just"/>
            <a:r>
              <a:rPr lang="en-US" sz="2000" dirty="0" err="1">
                <a:solidFill>
                  <a:srgbClr val="002060"/>
                </a:solidFill>
                <a:latin typeface="Arial" panose="020B0604020202020204" pitchFamily="34" charset="0"/>
                <a:cs typeface="Arial" panose="020B0604020202020204" pitchFamily="34" charset="0"/>
              </a:rPr>
              <a:t>ĐTB</a:t>
            </a:r>
            <a:r>
              <a:rPr lang="en-US" sz="2000" baseline="-25000" dirty="0" err="1">
                <a:solidFill>
                  <a:srgbClr val="002060"/>
                </a:solidFill>
                <a:latin typeface="Arial" panose="020B0604020202020204" pitchFamily="34" charset="0"/>
                <a:cs typeface="Arial" panose="020B0604020202020204" pitchFamily="34" charset="0"/>
              </a:rPr>
              <a:t>mhkII</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Điểm</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trung</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bình</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môn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học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kì</a:t>
            </a:r>
            <a:r>
              <a:rPr lang="en-US" sz="2000" dirty="0">
                <a:solidFill>
                  <a:srgbClr val="002060"/>
                </a:solidFill>
                <a:latin typeface="Arial" panose="020B0604020202020204" pitchFamily="34" charset="0"/>
                <a:cs typeface="Arial" panose="020B0604020202020204" pitchFamily="34" charset="0"/>
              </a:rPr>
              <a:t> II.</a:t>
            </a:r>
          </a:p>
          <a:p>
            <a:pPr algn="just">
              <a:lnSpc>
                <a:spcPct val="100000"/>
              </a:lnSpc>
            </a:pPr>
            <a:endParaRPr lang="en-US" sz="2000" dirty="0">
              <a:solidFill>
                <a:srgbClr val="002060"/>
              </a:solidFill>
              <a:latin typeface="Arial" panose="020B0604020202020204" pitchFamily="34" charset="0"/>
              <a:cs typeface="Arial" panose="020B0604020202020204" pitchFamily="34" charset="0"/>
            </a:endParaRPr>
          </a:p>
          <a:p>
            <a:pPr algn="just">
              <a:lnSpc>
                <a:spcPct val="100000"/>
              </a:lnSpc>
              <a:spcBef>
                <a:spcPts val="600"/>
              </a:spcBef>
              <a:spcAft>
                <a:spcPts val="600"/>
              </a:spcAft>
            </a:pPr>
            <a:endParaRPr lang="en-US" sz="2000" b="1" i="1" dirty="0">
              <a:solidFill>
                <a:srgbClr val="002060"/>
              </a:solidFill>
              <a:latin typeface="Arial" panose="020B0604020202020204" pitchFamily="34" charset="0"/>
              <a:cs typeface="Arial" panose="020B0604020202020204" pitchFamily="34" charset="0"/>
            </a:endParaRPr>
          </a:p>
          <a:p>
            <a:pPr algn="just">
              <a:lnSpc>
                <a:spcPct val="100000"/>
              </a:lnSpc>
              <a:spcBef>
                <a:spcPts val="600"/>
              </a:spcBef>
              <a:spcAft>
                <a:spcPts val="600"/>
              </a:spcAft>
            </a:pPr>
            <a:endParaRPr lang="en-US" sz="2000" dirty="0">
              <a:solidFill>
                <a:srgbClr val="002060"/>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531639" y="753228"/>
            <a:ext cx="6896534" cy="675238"/>
          </a:xfrm>
        </p:spPr>
        <p:txBody>
          <a:bodyPr>
            <a:normAutofit/>
          </a:bodyPr>
          <a:lstStyle/>
          <a:p>
            <a:r>
              <a:rPr lang="en-US" sz="2400" dirty="0">
                <a:solidFill>
                  <a:srgbClr val="FFFFFF"/>
                </a:solidFill>
                <a:latin typeface="Arial" panose="020B0604020202020204" pitchFamily="34" charset="0"/>
                <a:cs typeface="Arial" panose="020B0604020202020204" pitchFamily="34" charset="0"/>
              </a:rPr>
              <a:t>MỘT SỐ NỘI DUNG CỐT LÕI</a:t>
            </a:r>
          </a:p>
        </p:txBody>
      </p:sp>
      <p:graphicFrame>
        <p:nvGraphicFramePr>
          <p:cNvPr id="7" name="Table 6"/>
          <p:cNvGraphicFramePr>
            <a:graphicFrameLocks noGrp="1"/>
          </p:cNvGraphicFramePr>
          <p:nvPr>
            <p:extLst>
              <p:ext uri="{D42A27DB-BD31-4B8C-83A1-F6EECF244321}">
                <p14:modId xmlns:p14="http://schemas.microsoft.com/office/powerpoint/2010/main" val="2844406673"/>
              </p:ext>
            </p:extLst>
          </p:nvPr>
        </p:nvGraphicFramePr>
        <p:xfrm>
          <a:off x="2576512" y="3027677"/>
          <a:ext cx="6087428" cy="871224"/>
        </p:xfrm>
        <a:graphic>
          <a:graphicData uri="http://schemas.openxmlformats.org/drawingml/2006/table">
            <a:tbl>
              <a:tblPr>
                <a:tableStyleId>{F5AB1C69-6EDB-4FF4-983F-18BD219EF322}</a:tableStyleId>
              </a:tblPr>
              <a:tblGrid>
                <a:gridCol w="2189798">
                  <a:extLst>
                    <a:ext uri="{9D8B030D-6E8A-4147-A177-3AD203B41FA5}">
                      <a16:colId xmlns:a16="http://schemas.microsoft.com/office/drawing/2014/main" val="2083319972"/>
                    </a:ext>
                  </a:extLst>
                </a:gridCol>
                <a:gridCol w="3897630">
                  <a:extLst>
                    <a:ext uri="{9D8B030D-6E8A-4147-A177-3AD203B41FA5}">
                      <a16:colId xmlns:a16="http://schemas.microsoft.com/office/drawing/2014/main" val="2514741330"/>
                    </a:ext>
                  </a:extLst>
                </a:gridCol>
              </a:tblGrid>
              <a:tr h="580816">
                <a:tc rowSpan="2">
                  <a:txBody>
                    <a:bodyPr/>
                    <a:lstStyle/>
                    <a:p>
                      <a:pPr algn="r">
                        <a:spcBef>
                          <a:spcPts val="600"/>
                        </a:spcBef>
                        <a:spcAft>
                          <a:spcPts val="600"/>
                        </a:spcAft>
                      </a:pPr>
                      <a:r>
                        <a:rPr lang="en-US" sz="1800" dirty="0" err="1">
                          <a:effectLst/>
                          <a:latin typeface="Arial" panose="020B0604020202020204" pitchFamily="34" charset="0"/>
                          <a:cs typeface="Arial" panose="020B0604020202020204" pitchFamily="34" charset="0"/>
                        </a:rPr>
                        <a:t>ĐTB</a:t>
                      </a:r>
                      <a:r>
                        <a:rPr lang="en-US" sz="1800" baseline="-25000" dirty="0" err="1">
                          <a:effectLst/>
                          <a:latin typeface="Arial" panose="020B0604020202020204" pitchFamily="34" charset="0"/>
                          <a:cs typeface="Arial" panose="020B0604020202020204" pitchFamily="34" charset="0"/>
                        </a:rPr>
                        <a:t>mhk</a:t>
                      </a:r>
                      <a:r>
                        <a:rPr lang="en-US" sz="1800" dirty="0">
                          <a:effectLst/>
                          <a:latin typeface="Arial" panose="020B0604020202020204" pitchFamily="34" charset="0"/>
                          <a:cs typeface="Arial" panose="020B0604020202020204" pitchFamily="34" charset="0"/>
                        </a:rPr>
                        <a:t> =</a:t>
                      </a:r>
                      <a:endPar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Bef>
                          <a:spcPts val="600"/>
                        </a:spcBef>
                        <a:spcAft>
                          <a:spcPts val="600"/>
                        </a:spcAft>
                      </a:pPr>
                      <a:r>
                        <a:rPr lang="en-US" sz="1800" dirty="0" err="1">
                          <a:effectLst/>
                          <a:latin typeface="Arial" panose="020B0604020202020204" pitchFamily="34" charset="0"/>
                          <a:cs typeface="Arial" panose="020B0604020202020204" pitchFamily="34" charset="0"/>
                        </a:rPr>
                        <a:t>TĐĐG</a:t>
                      </a:r>
                      <a:r>
                        <a:rPr lang="en-US" sz="1800" baseline="-25000" dirty="0" err="1">
                          <a:effectLst/>
                          <a:latin typeface="Arial" panose="020B0604020202020204" pitchFamily="34" charset="0"/>
                          <a:cs typeface="Arial" panose="020B0604020202020204" pitchFamily="34" charset="0"/>
                        </a:rPr>
                        <a:t>tx</a:t>
                      </a:r>
                      <a:r>
                        <a:rPr lang="en-US" sz="1800" dirty="0">
                          <a:effectLst/>
                          <a:latin typeface="Arial" panose="020B0604020202020204" pitchFamily="34" charset="0"/>
                          <a:cs typeface="Arial" panose="020B0604020202020204" pitchFamily="34" charset="0"/>
                        </a:rPr>
                        <a:t> +  2 x </a:t>
                      </a:r>
                      <a:r>
                        <a:rPr lang="en-US" sz="1800" dirty="0" err="1">
                          <a:effectLst/>
                          <a:latin typeface="Arial" panose="020B0604020202020204" pitchFamily="34" charset="0"/>
                          <a:cs typeface="Arial" panose="020B0604020202020204" pitchFamily="34" charset="0"/>
                        </a:rPr>
                        <a:t>ĐĐG</a:t>
                      </a:r>
                      <a:r>
                        <a:rPr lang="en-US" sz="1800" baseline="-25000" dirty="0" err="1">
                          <a:effectLst/>
                          <a:latin typeface="Arial" panose="020B0604020202020204" pitchFamily="34" charset="0"/>
                          <a:cs typeface="Arial" panose="020B0604020202020204" pitchFamily="34" charset="0"/>
                        </a:rPr>
                        <a:t>gk</a:t>
                      </a:r>
                      <a:r>
                        <a:rPr lang="en-US" sz="1800" dirty="0">
                          <a:effectLst/>
                          <a:latin typeface="Arial" panose="020B0604020202020204" pitchFamily="34" charset="0"/>
                          <a:cs typeface="Arial" panose="020B0604020202020204" pitchFamily="34" charset="0"/>
                        </a:rPr>
                        <a:t> + 3 x </a:t>
                      </a:r>
                      <a:r>
                        <a:rPr lang="en-US" sz="1800" dirty="0" err="1">
                          <a:effectLst/>
                          <a:latin typeface="Arial" panose="020B0604020202020204" pitchFamily="34" charset="0"/>
                          <a:cs typeface="Arial" panose="020B0604020202020204" pitchFamily="34" charset="0"/>
                        </a:rPr>
                        <a:t>ĐĐG</a:t>
                      </a:r>
                      <a:r>
                        <a:rPr lang="en-US" sz="1800" baseline="-25000" dirty="0" err="1">
                          <a:effectLst/>
                          <a:latin typeface="Arial" panose="020B0604020202020204" pitchFamily="34" charset="0"/>
                          <a:cs typeface="Arial" panose="020B0604020202020204" pitchFamily="34" charset="0"/>
                        </a:rPr>
                        <a:t>ck</a:t>
                      </a:r>
                      <a:endPar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682199037"/>
                  </a:ext>
                </a:extLst>
              </a:tr>
              <a:tr h="290408">
                <a:tc vMerge="1">
                  <a:txBody>
                    <a:bodyPr/>
                    <a:lstStyle/>
                    <a:p>
                      <a:endParaRPr lang="en-US"/>
                    </a:p>
                  </a:txBody>
                  <a:tcPr/>
                </a:tc>
                <a:tc>
                  <a:txBody>
                    <a:bodyPr/>
                    <a:lstStyle/>
                    <a:p>
                      <a:pPr algn="ctr">
                        <a:spcBef>
                          <a:spcPts val="600"/>
                        </a:spcBef>
                        <a:spcAft>
                          <a:spcPts val="600"/>
                        </a:spcAft>
                      </a:pPr>
                      <a:r>
                        <a:rPr lang="en-US" sz="1800" dirty="0" err="1">
                          <a:effectLst/>
                          <a:latin typeface="Arial" panose="020B0604020202020204" pitchFamily="34" charset="0"/>
                          <a:cs typeface="Arial" panose="020B0604020202020204" pitchFamily="34" charset="0"/>
                        </a:rPr>
                        <a:t>Số</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ĐĐG</a:t>
                      </a:r>
                      <a:r>
                        <a:rPr lang="en-US" sz="1800" baseline="-25000" dirty="0" err="1">
                          <a:effectLst/>
                          <a:latin typeface="Arial" panose="020B0604020202020204" pitchFamily="34" charset="0"/>
                          <a:cs typeface="Arial" panose="020B0604020202020204" pitchFamily="34" charset="0"/>
                        </a:rPr>
                        <a:t>tx</a:t>
                      </a:r>
                      <a:r>
                        <a:rPr lang="en-US" sz="1800" baseline="-25000" dirty="0">
                          <a:effectLst/>
                          <a:latin typeface="Arial" panose="020B0604020202020204" pitchFamily="34" charset="0"/>
                          <a:cs typeface="Arial" panose="020B0604020202020204" pitchFamily="34" charset="0"/>
                        </a:rPr>
                        <a:t> </a:t>
                      </a:r>
                      <a:r>
                        <a:rPr lang="vi-VN" sz="1800" dirty="0">
                          <a:effectLst/>
                          <a:latin typeface="Arial" panose="020B0604020202020204" pitchFamily="34" charset="0"/>
                          <a:cs typeface="Arial" panose="020B0604020202020204" pitchFamily="34" charset="0"/>
                        </a:rPr>
                        <a:t>+ </a:t>
                      </a:r>
                      <a:r>
                        <a:rPr lang="en-US" sz="1800" dirty="0">
                          <a:effectLst/>
                          <a:latin typeface="Arial" panose="020B0604020202020204" pitchFamily="34" charset="0"/>
                          <a:cs typeface="Arial" panose="020B0604020202020204" pitchFamily="34" charset="0"/>
                        </a:rPr>
                        <a:t>5</a:t>
                      </a:r>
                      <a:endPar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345209640"/>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54470738"/>
              </p:ext>
            </p:extLst>
          </p:nvPr>
        </p:nvGraphicFramePr>
        <p:xfrm>
          <a:off x="2576512" y="4766945"/>
          <a:ext cx="5955030" cy="1062991"/>
        </p:xfrm>
        <a:graphic>
          <a:graphicData uri="http://schemas.openxmlformats.org/drawingml/2006/table">
            <a:tbl>
              <a:tblPr>
                <a:tableStyleId>{F5AB1C69-6EDB-4FF4-983F-18BD219EF322}</a:tableStyleId>
              </a:tblPr>
              <a:tblGrid>
                <a:gridCol w="2977515">
                  <a:extLst>
                    <a:ext uri="{9D8B030D-6E8A-4147-A177-3AD203B41FA5}">
                      <a16:colId xmlns:a16="http://schemas.microsoft.com/office/drawing/2014/main" val="1404749956"/>
                    </a:ext>
                  </a:extLst>
                </a:gridCol>
                <a:gridCol w="2977515">
                  <a:extLst>
                    <a:ext uri="{9D8B030D-6E8A-4147-A177-3AD203B41FA5}">
                      <a16:colId xmlns:a16="http://schemas.microsoft.com/office/drawing/2014/main" val="3600186557"/>
                    </a:ext>
                  </a:extLst>
                </a:gridCol>
              </a:tblGrid>
              <a:tr h="591388">
                <a:tc rowSpan="2">
                  <a:txBody>
                    <a:bodyPr/>
                    <a:lstStyle/>
                    <a:p>
                      <a:pPr algn="r">
                        <a:spcBef>
                          <a:spcPts val="600"/>
                        </a:spcBef>
                        <a:spcAft>
                          <a:spcPts val="600"/>
                        </a:spcAft>
                      </a:pPr>
                      <a:r>
                        <a:rPr lang="en-US" sz="1800" spc="10" dirty="0" err="1">
                          <a:effectLst/>
                          <a:latin typeface="Arial" panose="020B0604020202020204" pitchFamily="34" charset="0"/>
                          <a:cs typeface="Arial" panose="020B0604020202020204" pitchFamily="34" charset="0"/>
                        </a:rPr>
                        <a:t>ĐTB</a:t>
                      </a:r>
                      <a:r>
                        <a:rPr lang="en-US" sz="1800" spc="10" baseline="-25000" dirty="0" err="1">
                          <a:effectLst/>
                          <a:latin typeface="Arial" panose="020B0604020202020204" pitchFamily="34" charset="0"/>
                          <a:cs typeface="Arial" panose="020B0604020202020204" pitchFamily="34" charset="0"/>
                        </a:rPr>
                        <a:t>mcn</a:t>
                      </a:r>
                      <a:r>
                        <a:rPr lang="en-US" sz="1800" spc="10" dirty="0">
                          <a:effectLst/>
                          <a:latin typeface="Arial" panose="020B0604020202020204" pitchFamily="34" charset="0"/>
                          <a:cs typeface="Arial" panose="020B0604020202020204" pitchFamily="34" charset="0"/>
                        </a:rPr>
                        <a:t> =</a:t>
                      </a:r>
                      <a:endPar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Bef>
                          <a:spcPts val="600"/>
                        </a:spcBef>
                        <a:spcAft>
                          <a:spcPts val="600"/>
                        </a:spcAft>
                      </a:pPr>
                      <a:r>
                        <a:rPr lang="en-US" sz="1800" spc="10" dirty="0" err="1">
                          <a:effectLst/>
                          <a:latin typeface="Arial" panose="020B0604020202020204" pitchFamily="34" charset="0"/>
                          <a:cs typeface="Arial" panose="020B0604020202020204" pitchFamily="34" charset="0"/>
                        </a:rPr>
                        <a:t>ĐTB</a:t>
                      </a:r>
                      <a:r>
                        <a:rPr lang="en-US" sz="1800" spc="10" baseline="-25000" dirty="0" err="1">
                          <a:effectLst/>
                          <a:latin typeface="Arial" panose="020B0604020202020204" pitchFamily="34" charset="0"/>
                          <a:cs typeface="Arial" panose="020B0604020202020204" pitchFamily="34" charset="0"/>
                        </a:rPr>
                        <a:t>mhkI</a:t>
                      </a:r>
                      <a:r>
                        <a:rPr lang="en-US" sz="1800" spc="10" dirty="0">
                          <a:effectLst/>
                          <a:latin typeface="Arial" panose="020B0604020202020204" pitchFamily="34" charset="0"/>
                          <a:cs typeface="Arial" panose="020B0604020202020204" pitchFamily="34" charset="0"/>
                        </a:rPr>
                        <a:t> + 2 x </a:t>
                      </a:r>
                      <a:r>
                        <a:rPr lang="en-US" sz="1800" spc="10" dirty="0" err="1">
                          <a:effectLst/>
                          <a:latin typeface="Arial" panose="020B0604020202020204" pitchFamily="34" charset="0"/>
                          <a:cs typeface="Arial" panose="020B0604020202020204" pitchFamily="34" charset="0"/>
                        </a:rPr>
                        <a:t>ĐTB</a:t>
                      </a:r>
                      <a:r>
                        <a:rPr lang="en-US" sz="1800" spc="10" baseline="-25000" dirty="0" err="1">
                          <a:effectLst/>
                          <a:latin typeface="Arial" panose="020B0604020202020204" pitchFamily="34" charset="0"/>
                          <a:cs typeface="Arial" panose="020B0604020202020204" pitchFamily="34" charset="0"/>
                        </a:rPr>
                        <a:t>mhkII</a:t>
                      </a:r>
                      <a:endPar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542301554"/>
                  </a:ext>
                </a:extLst>
              </a:tr>
              <a:tr h="471603">
                <a:tc vMerge="1">
                  <a:txBody>
                    <a:bodyPr/>
                    <a:lstStyle/>
                    <a:p>
                      <a:endParaRPr lang="en-US"/>
                    </a:p>
                  </a:txBody>
                  <a:tcPr/>
                </a:tc>
                <a:tc>
                  <a:txBody>
                    <a:bodyPr/>
                    <a:lstStyle/>
                    <a:p>
                      <a:pPr algn="ctr">
                        <a:spcBef>
                          <a:spcPts val="600"/>
                        </a:spcBef>
                        <a:spcAft>
                          <a:spcPts val="600"/>
                        </a:spcAft>
                      </a:pPr>
                      <a:r>
                        <a:rPr lang="en-US" sz="1800" dirty="0">
                          <a:effectLst/>
                          <a:latin typeface="Arial" panose="020B0604020202020204" pitchFamily="34" charset="0"/>
                          <a:cs typeface="Arial" panose="020B0604020202020204" pitchFamily="34" charset="0"/>
                        </a:rPr>
                        <a:t>3</a:t>
                      </a:r>
                      <a:endPar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375413592"/>
                  </a:ext>
                </a:extLst>
              </a:tr>
            </a:tbl>
          </a:graphicData>
        </a:graphic>
      </p:graphicFrame>
    </p:spTree>
    <p:extLst>
      <p:ext uri="{BB962C8B-B14F-4D97-AF65-F5344CB8AC3E}">
        <p14:creationId xmlns:p14="http://schemas.microsoft.com/office/powerpoint/2010/main" val="6970104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160020" y="1834165"/>
            <a:ext cx="8548974" cy="4371325"/>
          </a:xfrm>
        </p:spPr>
        <p:txBody>
          <a:bodyPr>
            <a:noAutofit/>
          </a:bodyPr>
          <a:lstStyle/>
          <a:p>
            <a:pPr algn="just">
              <a:lnSpc>
                <a:spcPct val="100000"/>
              </a:lnSpc>
              <a:spcBef>
                <a:spcPts val="600"/>
              </a:spcBef>
              <a:spcAft>
                <a:spcPts val="600"/>
              </a:spcAft>
            </a:pPr>
            <a:endParaRPr lang="en-US" sz="2000" b="1" i="1" dirty="0">
              <a:solidFill>
                <a:srgbClr val="002060"/>
              </a:solidFill>
              <a:latin typeface="Arial" panose="020B0604020202020204" pitchFamily="34" charset="0"/>
              <a:cs typeface="Arial" panose="020B0604020202020204" pitchFamily="34" charset="0"/>
            </a:endParaRPr>
          </a:p>
          <a:p>
            <a:pPr algn="just">
              <a:lnSpc>
                <a:spcPct val="100000"/>
              </a:lnSpc>
              <a:spcBef>
                <a:spcPts val="600"/>
              </a:spcBef>
              <a:spcAft>
                <a:spcPts val="600"/>
              </a:spcAft>
            </a:pPr>
            <a:endParaRPr lang="en-US" sz="2000" b="1" i="1" dirty="0">
              <a:solidFill>
                <a:srgbClr val="002060"/>
              </a:solidFill>
              <a:latin typeface="Arial" panose="020B0604020202020204" pitchFamily="34" charset="0"/>
              <a:cs typeface="Arial" panose="020B0604020202020204" pitchFamily="34" charset="0"/>
            </a:endParaRPr>
          </a:p>
          <a:p>
            <a:pPr algn="just">
              <a:lnSpc>
                <a:spcPct val="100000"/>
              </a:lnSpc>
            </a:pPr>
            <a:r>
              <a:rPr lang="en-US" sz="2000" b="1" i="1" dirty="0" err="1">
                <a:solidFill>
                  <a:srgbClr val="002060"/>
                </a:solidFill>
                <a:latin typeface="Arial" panose="020B0604020202020204" pitchFamily="34" charset="0"/>
                <a:cs typeface="Arial" panose="020B0604020202020204" pitchFamily="34" charset="0"/>
              </a:rPr>
              <a:t>Đánh</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giá</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kết</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quả</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học</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tập</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của</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học</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sinh</a:t>
            </a:r>
            <a:endParaRPr lang="en-US" sz="2000" b="1" i="1" dirty="0">
              <a:solidFill>
                <a:srgbClr val="002060"/>
              </a:solidFill>
              <a:latin typeface="Arial" panose="020B0604020202020204" pitchFamily="34" charset="0"/>
              <a:cs typeface="Arial" panose="020B0604020202020204" pitchFamily="34" charset="0"/>
            </a:endParaRPr>
          </a:p>
          <a:p>
            <a:pPr algn="just">
              <a:lnSpc>
                <a:spcPct val="150000"/>
              </a:lnSpc>
            </a:pP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Đối</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với</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môn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học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đánh</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giá</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bằng</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nhận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xét</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kết</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hợp</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đánh</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giá</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bằng</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điểm</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số</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ĐTB</a:t>
            </a:r>
            <a:r>
              <a:rPr lang="en-US" sz="2000" baseline="-25000" dirty="0" err="1">
                <a:solidFill>
                  <a:srgbClr val="002060"/>
                </a:solidFill>
                <a:latin typeface="Arial" panose="020B0604020202020204" pitchFamily="34" charset="0"/>
                <a:cs typeface="Arial" panose="020B0604020202020204" pitchFamily="34" charset="0"/>
              </a:rPr>
              <a:t>mhk</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được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sử</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dụng</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để</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đánh</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giá</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kết</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quả</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học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tập</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của</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học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sinh</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trong</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từng</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học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kì</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ĐTB</a:t>
            </a:r>
            <a:r>
              <a:rPr lang="en-US" sz="2000" baseline="-25000" dirty="0" err="1">
                <a:solidFill>
                  <a:srgbClr val="002060"/>
                </a:solidFill>
                <a:latin typeface="Arial" panose="020B0604020202020204" pitchFamily="34" charset="0"/>
                <a:cs typeface="Arial" panose="020B0604020202020204" pitchFamily="34" charset="0"/>
              </a:rPr>
              <a:t>mcn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được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sử</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dụng</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để</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đánh</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giá</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kết</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quả</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học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tập</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của</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học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sinh</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trong</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cả</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năm</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học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Kết</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quả</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học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tập</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của</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học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sinh</a:t>
            </a:r>
            <a:r>
              <a:rPr lang="en-US" sz="2000"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trong</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từng</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học</a:t>
            </a:r>
            <a:r>
              <a:rPr lang="en-US" sz="2000" b="1" i="1" dirty="0">
                <a:solidFill>
                  <a:srgbClr val="002060"/>
                </a:solidFill>
                <a:latin typeface="Arial" panose="020B0604020202020204" pitchFamily="34" charset="0"/>
                <a:cs typeface="Arial" panose="020B0604020202020204" pitchFamily="34" charset="0"/>
              </a:rPr>
              <a:t> </a:t>
            </a:r>
            <a:r>
              <a:rPr lang="vi-VN" sz="2000" b="1" i="1" dirty="0">
                <a:solidFill>
                  <a:srgbClr val="002060"/>
                </a:solidFill>
                <a:latin typeface="Arial" panose="020B0604020202020204" pitchFamily="34" charset="0"/>
                <a:cs typeface="Arial" panose="020B0604020202020204" pitchFamily="34" charset="0"/>
              </a:rPr>
              <a:t>kì và cả năm học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được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đánh</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giá</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theo</a:t>
            </a:r>
            <a:r>
              <a:rPr lang="en-US" sz="2000" dirty="0">
                <a:solidFill>
                  <a:srgbClr val="002060"/>
                </a:solidFill>
                <a:latin typeface="Arial" panose="020B0604020202020204" pitchFamily="34" charset="0"/>
                <a:cs typeface="Arial" panose="020B0604020202020204" pitchFamily="34" charset="0"/>
              </a:rPr>
              <a:t> 01 </a:t>
            </a:r>
            <a:r>
              <a:rPr lang="en-US" sz="2000" dirty="0" err="1">
                <a:solidFill>
                  <a:srgbClr val="002060"/>
                </a:solidFill>
                <a:latin typeface="Arial" panose="020B0604020202020204" pitchFamily="34" charset="0"/>
                <a:cs typeface="Arial" panose="020B0604020202020204" pitchFamily="34" charset="0"/>
              </a:rPr>
              <a:t>trong</a:t>
            </a:r>
            <a:r>
              <a:rPr lang="en-US" sz="2000" dirty="0">
                <a:solidFill>
                  <a:srgbClr val="002060"/>
                </a:solidFill>
                <a:latin typeface="Arial" panose="020B0604020202020204" pitchFamily="34" charset="0"/>
                <a:cs typeface="Arial" panose="020B0604020202020204" pitchFamily="34" charset="0"/>
              </a:rPr>
              <a:t> 04 </a:t>
            </a:r>
            <a:r>
              <a:rPr lang="en-US" sz="2000" dirty="0" err="1">
                <a:solidFill>
                  <a:srgbClr val="002060"/>
                </a:solidFill>
                <a:latin typeface="Arial" panose="020B0604020202020204" pitchFamily="34" charset="0"/>
                <a:cs typeface="Arial" panose="020B0604020202020204" pitchFamily="34" charset="0"/>
              </a:rPr>
              <a:t>mức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Tốt</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Khá</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Đạt</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Chưa</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đạt</a:t>
            </a:r>
            <a:r>
              <a:rPr lang="en-US" sz="2000" dirty="0">
                <a:solidFill>
                  <a:srgbClr val="002060"/>
                </a:solidFill>
                <a:latin typeface="Arial" panose="020B0604020202020204" pitchFamily="34" charset="0"/>
                <a:cs typeface="Arial" panose="020B0604020202020204" pitchFamily="34" charset="0"/>
              </a:rPr>
              <a:t>.</a:t>
            </a:r>
          </a:p>
          <a:p>
            <a:pPr algn="just">
              <a:lnSpc>
                <a:spcPct val="100000"/>
              </a:lnSpc>
            </a:pPr>
            <a:endParaRPr lang="en-US" sz="2000" dirty="0">
              <a:solidFill>
                <a:srgbClr val="002060"/>
              </a:solidFill>
              <a:latin typeface="Arial" panose="020B0604020202020204" pitchFamily="34" charset="0"/>
              <a:cs typeface="Arial" panose="020B0604020202020204" pitchFamily="34" charset="0"/>
            </a:endParaRPr>
          </a:p>
          <a:p>
            <a:pPr algn="just">
              <a:lnSpc>
                <a:spcPct val="100000"/>
              </a:lnSpc>
              <a:spcBef>
                <a:spcPts val="600"/>
              </a:spcBef>
              <a:spcAft>
                <a:spcPts val="600"/>
              </a:spcAft>
            </a:pPr>
            <a:endParaRPr lang="en-US" sz="2000" b="1" i="1" dirty="0">
              <a:solidFill>
                <a:srgbClr val="002060"/>
              </a:solidFill>
              <a:latin typeface="Arial" panose="020B0604020202020204" pitchFamily="34" charset="0"/>
              <a:cs typeface="Arial" panose="020B0604020202020204" pitchFamily="34" charset="0"/>
            </a:endParaRPr>
          </a:p>
          <a:p>
            <a:pPr algn="just">
              <a:lnSpc>
                <a:spcPct val="100000"/>
              </a:lnSpc>
              <a:spcBef>
                <a:spcPts val="600"/>
              </a:spcBef>
              <a:spcAft>
                <a:spcPts val="600"/>
              </a:spcAft>
            </a:pPr>
            <a:endParaRPr lang="en-US" sz="2000" dirty="0">
              <a:solidFill>
                <a:srgbClr val="002060"/>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531639" y="753228"/>
            <a:ext cx="6896534" cy="784420"/>
          </a:xfrm>
        </p:spPr>
        <p:txBody>
          <a:bodyPr>
            <a:normAutofit/>
          </a:bodyPr>
          <a:lstStyle/>
          <a:p>
            <a:r>
              <a:rPr lang="en-US" sz="2400" dirty="0">
                <a:solidFill>
                  <a:srgbClr val="FFFFFF"/>
                </a:solidFill>
                <a:latin typeface="Arial" panose="020B0604020202020204" pitchFamily="34" charset="0"/>
                <a:cs typeface="Arial" panose="020B0604020202020204" pitchFamily="34" charset="0"/>
              </a:rPr>
              <a:t>MỘT SỐ NỘI DUNG CỐT LÕI</a:t>
            </a:r>
          </a:p>
        </p:txBody>
      </p:sp>
    </p:spTree>
    <p:extLst>
      <p:ext uri="{BB962C8B-B14F-4D97-AF65-F5344CB8AC3E}">
        <p14:creationId xmlns:p14="http://schemas.microsoft.com/office/powerpoint/2010/main" val="2009890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822584" y="2086494"/>
            <a:ext cx="5536653" cy="3641877"/>
          </a:xfrm>
        </p:spPr>
        <p:txBody>
          <a:bodyPr>
            <a:normAutofit/>
          </a:bodyPr>
          <a:lstStyle/>
          <a:p>
            <a:pPr marL="342900" indent="-342900">
              <a:lnSpc>
                <a:spcPct val="150000"/>
              </a:lnSpc>
              <a:buFont typeface="Wingdings" panose="05000000000000000000" pitchFamily="2" charset="2"/>
              <a:buChar char="ü"/>
            </a:pPr>
            <a:r>
              <a:rPr lang="en-US" sz="2400" dirty="0">
                <a:solidFill>
                  <a:srgbClr val="002060"/>
                </a:solidFill>
                <a:latin typeface="Arial" panose="020B0604020202020204" pitchFamily="34" charset="0"/>
                <a:cs typeface="Arial" panose="020B0604020202020204" pitchFamily="34" charset="0"/>
              </a:rPr>
              <a:t>Quan </a:t>
            </a:r>
            <a:r>
              <a:rPr lang="en-US" sz="2400" dirty="0" err="1">
                <a:solidFill>
                  <a:srgbClr val="002060"/>
                </a:solidFill>
                <a:latin typeface="Arial" panose="020B0604020202020204" pitchFamily="34" charset="0"/>
                <a:cs typeface="Arial" panose="020B0604020202020204" pitchFamily="34" charset="0"/>
              </a:rPr>
              <a:t>điểm</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xây</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dựng</a:t>
            </a:r>
            <a:endParaRPr lang="en-US" sz="2400" dirty="0">
              <a:solidFill>
                <a:srgbClr val="002060"/>
              </a:solidFill>
              <a:latin typeface="Arial" panose="020B0604020202020204" pitchFamily="34" charset="0"/>
              <a:cs typeface="Arial" panose="020B0604020202020204" pitchFamily="34" charset="0"/>
            </a:endParaRPr>
          </a:p>
          <a:p>
            <a:pPr marL="342900" indent="-342900">
              <a:lnSpc>
                <a:spcPct val="150000"/>
              </a:lnSpc>
              <a:buFont typeface="Wingdings" panose="05000000000000000000" pitchFamily="2" charset="2"/>
              <a:buChar char="ü"/>
            </a:pPr>
            <a:r>
              <a:rPr lang="en-US" sz="2400" dirty="0" err="1">
                <a:solidFill>
                  <a:srgbClr val="002060"/>
                </a:solidFill>
                <a:latin typeface="Arial" panose="020B0604020202020204" pitchFamily="34" charset="0"/>
                <a:cs typeface="Arial" panose="020B0604020202020204" pitchFamily="34" charset="0"/>
              </a:rPr>
              <a:t>Căn</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cứ</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xây</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dựng</a:t>
            </a:r>
            <a:r>
              <a:rPr lang="en-US" sz="2400" dirty="0">
                <a:solidFill>
                  <a:srgbClr val="002060"/>
                </a:solidFill>
                <a:latin typeface="Arial" panose="020B0604020202020204" pitchFamily="34" charset="0"/>
                <a:cs typeface="Arial" panose="020B0604020202020204" pitchFamily="34" charset="0"/>
              </a:rPr>
              <a:t> </a:t>
            </a:r>
          </a:p>
          <a:p>
            <a:pPr marL="342900" indent="-342900">
              <a:lnSpc>
                <a:spcPct val="150000"/>
              </a:lnSpc>
              <a:buFont typeface="Wingdings" panose="05000000000000000000" pitchFamily="2" charset="2"/>
              <a:buChar char="ü"/>
            </a:pPr>
            <a:r>
              <a:rPr lang="en-US" sz="2400" dirty="0" err="1">
                <a:solidFill>
                  <a:srgbClr val="002060"/>
                </a:solidFill>
                <a:latin typeface="Arial" panose="020B0604020202020204" pitchFamily="34" charset="0"/>
                <a:cs typeface="Arial" panose="020B0604020202020204" pitchFamily="34" charset="0"/>
              </a:rPr>
              <a:t>Lộ</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trình</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thực</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hiện</a:t>
            </a:r>
            <a:r>
              <a:rPr lang="en-US" sz="2400" dirty="0">
                <a:solidFill>
                  <a:srgbClr val="002060"/>
                </a:solidFill>
                <a:latin typeface="Arial" panose="020B0604020202020204" pitchFamily="34" charset="0"/>
                <a:cs typeface="Arial" panose="020B0604020202020204" pitchFamily="34" charset="0"/>
              </a:rPr>
              <a:t> </a:t>
            </a:r>
          </a:p>
          <a:p>
            <a:pPr marL="342900" indent="-342900">
              <a:lnSpc>
                <a:spcPct val="150000"/>
              </a:lnSpc>
              <a:buFont typeface="Wingdings" panose="05000000000000000000" pitchFamily="2" charset="2"/>
              <a:buChar char="ü"/>
            </a:pPr>
            <a:r>
              <a:rPr lang="en-US" sz="2400" dirty="0" err="1">
                <a:solidFill>
                  <a:srgbClr val="002060"/>
                </a:solidFill>
                <a:latin typeface="Arial" panose="020B0604020202020204" pitchFamily="34" charset="0"/>
                <a:cs typeface="Arial" panose="020B0604020202020204" pitchFamily="34" charset="0"/>
              </a:rPr>
              <a:t>Cấu</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trúc</a:t>
            </a:r>
            <a:endParaRPr lang="en-US" sz="2400" dirty="0">
              <a:solidFill>
                <a:srgbClr val="002060"/>
              </a:solidFill>
              <a:latin typeface="Arial" panose="020B0604020202020204" pitchFamily="34" charset="0"/>
              <a:cs typeface="Arial" panose="020B0604020202020204" pitchFamily="34" charset="0"/>
            </a:endParaRPr>
          </a:p>
          <a:p>
            <a:pPr marL="342900" indent="-342900">
              <a:lnSpc>
                <a:spcPct val="150000"/>
              </a:lnSpc>
              <a:buFont typeface="Wingdings" panose="05000000000000000000" pitchFamily="2" charset="2"/>
              <a:buChar char="ü"/>
            </a:pPr>
            <a:r>
              <a:rPr lang="en-US" sz="2400" dirty="0" err="1">
                <a:solidFill>
                  <a:srgbClr val="002060"/>
                </a:solidFill>
                <a:latin typeface="Arial" panose="020B0604020202020204" pitchFamily="34" charset="0"/>
                <a:cs typeface="Arial" panose="020B0604020202020204" pitchFamily="34" charset="0"/>
              </a:rPr>
              <a:t>Một</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số</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nội</a:t>
            </a:r>
            <a:r>
              <a:rPr lang="en-US" sz="2400" dirty="0">
                <a:solidFill>
                  <a:srgbClr val="002060"/>
                </a:solidFill>
                <a:latin typeface="Arial" panose="020B0604020202020204" pitchFamily="34" charset="0"/>
                <a:cs typeface="Arial" panose="020B0604020202020204" pitchFamily="34" charset="0"/>
              </a:rPr>
              <a:t> dung </a:t>
            </a:r>
            <a:r>
              <a:rPr lang="en-US" sz="2400" dirty="0" err="1">
                <a:solidFill>
                  <a:srgbClr val="002060"/>
                </a:solidFill>
                <a:latin typeface="Arial" panose="020B0604020202020204" pitchFamily="34" charset="0"/>
                <a:cs typeface="Arial" panose="020B0604020202020204" pitchFamily="34" charset="0"/>
              </a:rPr>
              <a:t>chính</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cốt</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lõi</a:t>
            </a:r>
            <a:endParaRPr lang="en-US" sz="2400" dirty="0">
              <a:solidFill>
                <a:srgbClr val="002060"/>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531639" y="686726"/>
            <a:ext cx="6896534" cy="1080938"/>
          </a:xfrm>
        </p:spPr>
        <p:txBody>
          <a:bodyPr>
            <a:normAutofit/>
          </a:bodyPr>
          <a:lstStyle/>
          <a:p>
            <a:r>
              <a:rPr lang="en-US" sz="2800" dirty="0">
                <a:solidFill>
                  <a:srgbClr val="FFFFFF"/>
                </a:solidFill>
                <a:latin typeface="Arial" panose="020B0604020202020204" pitchFamily="34" charset="0"/>
                <a:cs typeface="Arial" panose="020B0604020202020204" pitchFamily="34" charset="0"/>
              </a:rPr>
              <a:t>NỘI DUNG </a:t>
            </a:r>
          </a:p>
        </p:txBody>
      </p:sp>
    </p:spTree>
    <p:extLst>
      <p:ext uri="{BB962C8B-B14F-4D97-AF65-F5344CB8AC3E}">
        <p14:creationId xmlns:p14="http://schemas.microsoft.com/office/powerpoint/2010/main" val="36530441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115747" y="1678329"/>
            <a:ext cx="8902523" cy="4996791"/>
          </a:xfrm>
        </p:spPr>
        <p:txBody>
          <a:bodyPr>
            <a:noAutofit/>
          </a:bodyPr>
          <a:lstStyle/>
          <a:p>
            <a:pPr algn="just">
              <a:lnSpc>
                <a:spcPct val="100000"/>
              </a:lnSpc>
              <a:spcBef>
                <a:spcPts val="600"/>
              </a:spcBef>
              <a:spcAft>
                <a:spcPts val="600"/>
              </a:spcAft>
            </a:pPr>
            <a:endParaRPr lang="en-US" sz="2000" b="1" i="1" dirty="0">
              <a:solidFill>
                <a:srgbClr val="002060"/>
              </a:solidFill>
              <a:latin typeface="Arial" panose="020B0604020202020204" pitchFamily="34" charset="0"/>
              <a:cs typeface="Arial" panose="020B0604020202020204" pitchFamily="34" charset="0"/>
            </a:endParaRPr>
          </a:p>
          <a:p>
            <a:pPr algn="just">
              <a:lnSpc>
                <a:spcPct val="100000"/>
              </a:lnSpc>
              <a:spcBef>
                <a:spcPts val="600"/>
              </a:spcBef>
              <a:spcAft>
                <a:spcPts val="600"/>
              </a:spcAft>
            </a:pPr>
            <a:endParaRPr lang="en-US" sz="2000" b="1" i="1" dirty="0">
              <a:solidFill>
                <a:srgbClr val="002060"/>
              </a:solidFill>
              <a:latin typeface="Arial" panose="020B0604020202020204" pitchFamily="34" charset="0"/>
              <a:cs typeface="Arial" panose="020B0604020202020204" pitchFamily="34" charset="0"/>
            </a:endParaRPr>
          </a:p>
          <a:p>
            <a:pPr algn="just">
              <a:lnSpc>
                <a:spcPct val="100000"/>
              </a:lnSpc>
            </a:pPr>
            <a:r>
              <a:rPr lang="en-US" sz="2000" b="1" i="1" dirty="0" err="1">
                <a:solidFill>
                  <a:srgbClr val="002060"/>
                </a:solidFill>
                <a:latin typeface="Arial" panose="020B0604020202020204" pitchFamily="34" charset="0"/>
                <a:cs typeface="Arial" panose="020B0604020202020204" pitchFamily="34" charset="0"/>
              </a:rPr>
              <a:t>Đánh</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giá</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kết</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quả</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học</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tập</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của</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học</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sinh</a:t>
            </a:r>
            <a:endParaRPr lang="en-US" sz="2000" b="1" i="1" dirty="0">
              <a:solidFill>
                <a:srgbClr val="002060"/>
              </a:solidFill>
              <a:latin typeface="Arial" panose="020B0604020202020204" pitchFamily="34" charset="0"/>
              <a:cs typeface="Arial" panose="020B0604020202020204" pitchFamily="34" charset="0"/>
            </a:endParaRPr>
          </a:p>
          <a:p>
            <a:pPr algn="just">
              <a:lnSpc>
                <a:spcPct val="100000"/>
              </a:lnSpc>
            </a:pP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Trong</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từng</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học</a:t>
            </a:r>
            <a:r>
              <a:rPr lang="en-US" sz="2000" b="1" i="1" dirty="0">
                <a:solidFill>
                  <a:srgbClr val="002060"/>
                </a:solidFill>
                <a:latin typeface="Arial" panose="020B0604020202020204" pitchFamily="34" charset="0"/>
                <a:cs typeface="Arial" panose="020B0604020202020204" pitchFamily="34" charset="0"/>
              </a:rPr>
              <a:t> </a:t>
            </a:r>
            <a:r>
              <a:rPr lang="vi-VN" sz="2000" b="1" i="1" dirty="0">
                <a:solidFill>
                  <a:srgbClr val="002060"/>
                </a:solidFill>
                <a:latin typeface="Arial" panose="020B0604020202020204" pitchFamily="34" charset="0"/>
                <a:cs typeface="Arial" panose="020B0604020202020204" pitchFamily="34" charset="0"/>
              </a:rPr>
              <a:t>kì và cả năm học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được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đánh</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giá</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theo</a:t>
            </a:r>
            <a:r>
              <a:rPr lang="en-US" sz="2000" dirty="0">
                <a:solidFill>
                  <a:srgbClr val="002060"/>
                </a:solidFill>
                <a:latin typeface="Arial" panose="020B0604020202020204" pitchFamily="34" charset="0"/>
                <a:cs typeface="Arial" panose="020B0604020202020204" pitchFamily="34" charset="0"/>
              </a:rPr>
              <a:t> 01 </a:t>
            </a:r>
            <a:r>
              <a:rPr lang="en-US" sz="2000" dirty="0" err="1">
                <a:solidFill>
                  <a:srgbClr val="002060"/>
                </a:solidFill>
                <a:latin typeface="Arial" panose="020B0604020202020204" pitchFamily="34" charset="0"/>
                <a:cs typeface="Arial" panose="020B0604020202020204" pitchFamily="34" charset="0"/>
              </a:rPr>
              <a:t>trong</a:t>
            </a:r>
            <a:r>
              <a:rPr lang="en-US" sz="2000" dirty="0">
                <a:solidFill>
                  <a:srgbClr val="002060"/>
                </a:solidFill>
                <a:latin typeface="Arial" panose="020B0604020202020204" pitchFamily="34" charset="0"/>
                <a:cs typeface="Arial" panose="020B0604020202020204" pitchFamily="34" charset="0"/>
              </a:rPr>
              <a:t> 04 </a:t>
            </a:r>
            <a:r>
              <a:rPr lang="en-US" sz="2000" dirty="0" err="1">
                <a:solidFill>
                  <a:srgbClr val="002060"/>
                </a:solidFill>
                <a:latin typeface="Arial" panose="020B0604020202020204" pitchFamily="34" charset="0"/>
                <a:cs typeface="Arial" panose="020B0604020202020204" pitchFamily="34" charset="0"/>
              </a:rPr>
              <a:t>mức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Tốt</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Khá</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Đạt</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Chưa</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đạt</a:t>
            </a:r>
            <a:r>
              <a:rPr lang="en-US" sz="2000" dirty="0">
                <a:solidFill>
                  <a:srgbClr val="002060"/>
                </a:solidFill>
                <a:latin typeface="Arial" panose="020B0604020202020204" pitchFamily="34" charset="0"/>
                <a:cs typeface="Arial" panose="020B0604020202020204" pitchFamily="34" charset="0"/>
              </a:rPr>
              <a:t>.</a:t>
            </a:r>
            <a:endParaRPr lang="en-US" sz="2000" b="1" i="1" dirty="0">
              <a:solidFill>
                <a:srgbClr val="002060"/>
              </a:solidFill>
              <a:latin typeface="Arial" panose="020B0604020202020204" pitchFamily="34" charset="0"/>
              <a:cs typeface="Arial" panose="020B0604020202020204" pitchFamily="34" charset="0"/>
            </a:endParaRPr>
          </a:p>
          <a:p>
            <a:pPr algn="just"/>
            <a:r>
              <a:rPr lang="en-US" sz="2000" dirty="0">
                <a:solidFill>
                  <a:srgbClr val="FF0000"/>
                </a:solidFill>
                <a:latin typeface="Arial" panose="020B0604020202020204" pitchFamily="34" charset="0"/>
                <a:cs typeface="Arial" panose="020B0604020202020204" pitchFamily="34" charset="0"/>
              </a:rPr>
              <a:t>a) </a:t>
            </a:r>
            <a:r>
              <a:rPr lang="en-US" sz="2000" dirty="0" err="1">
                <a:solidFill>
                  <a:srgbClr val="FF0000"/>
                </a:solidFill>
                <a:latin typeface="Arial" panose="020B0604020202020204" pitchFamily="34" charset="0"/>
                <a:cs typeface="Arial" panose="020B0604020202020204" pitchFamily="34" charset="0"/>
              </a:rPr>
              <a:t>Mức</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Tốt</a:t>
            </a:r>
            <a:r>
              <a:rPr lang="en-US" sz="2000" dirty="0">
                <a:solidFill>
                  <a:srgbClr val="002060"/>
                </a:solidFill>
                <a:latin typeface="Arial" panose="020B0604020202020204" pitchFamily="34" charset="0"/>
                <a:cs typeface="Arial" panose="020B0604020202020204" pitchFamily="34" charset="0"/>
              </a:rPr>
              <a:t>: </a:t>
            </a:r>
          </a:p>
          <a:p>
            <a:pPr algn="just"/>
            <a:r>
              <a:rPr lang="en-US" sz="2000" dirty="0">
                <a:solidFill>
                  <a:srgbClr val="002060"/>
                </a:solidFill>
                <a:latin typeface="Arial" panose="020B0604020202020204" pitchFamily="34" charset="0"/>
                <a:cs typeface="Arial" panose="020B0604020202020204" pitchFamily="34" charset="0"/>
              </a:rPr>
              <a:t>      - </a:t>
            </a:r>
            <a:r>
              <a:rPr lang="en-US" sz="2000" dirty="0" err="1">
                <a:solidFill>
                  <a:srgbClr val="002060"/>
                </a:solidFill>
                <a:latin typeface="Arial" panose="020B0604020202020204" pitchFamily="34" charset="0"/>
                <a:cs typeface="Arial" panose="020B0604020202020204" pitchFamily="34" charset="0"/>
              </a:rPr>
              <a:t>Tất</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cả</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các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môn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học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đánh</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giá</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bằng</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nhận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xét</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mức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Đạt</a:t>
            </a:r>
            <a:r>
              <a:rPr lang="en-US" sz="2000" dirty="0">
                <a:solidFill>
                  <a:srgbClr val="002060"/>
                </a:solidFill>
                <a:latin typeface="Arial" panose="020B0604020202020204" pitchFamily="34" charset="0"/>
                <a:cs typeface="Arial" panose="020B0604020202020204" pitchFamily="34" charset="0"/>
              </a:rPr>
              <a:t>.</a:t>
            </a:r>
          </a:p>
          <a:p>
            <a:pPr algn="just"/>
            <a:r>
              <a:rPr lang="en-US" sz="2000" dirty="0">
                <a:solidFill>
                  <a:srgbClr val="002060"/>
                </a:solidFill>
                <a:latin typeface="Arial" panose="020B0604020202020204" pitchFamily="34" charset="0"/>
                <a:cs typeface="Arial" panose="020B0604020202020204" pitchFamily="34" charset="0"/>
              </a:rPr>
              <a:t>      - </a:t>
            </a:r>
            <a:r>
              <a:rPr lang="en-US" sz="2000" dirty="0" err="1">
                <a:solidFill>
                  <a:srgbClr val="002060"/>
                </a:solidFill>
                <a:latin typeface="Arial" panose="020B0604020202020204" pitchFamily="34" charset="0"/>
                <a:cs typeface="Arial" panose="020B0604020202020204" pitchFamily="34" charset="0"/>
              </a:rPr>
              <a:t>Tất</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cả</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các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môn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học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có</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ĐTB</a:t>
            </a:r>
            <a:r>
              <a:rPr lang="en-US" sz="2000" baseline="-25000" dirty="0" err="1">
                <a:solidFill>
                  <a:srgbClr val="002060"/>
                </a:solidFill>
                <a:latin typeface="Arial" panose="020B0604020202020204" pitchFamily="34" charset="0"/>
                <a:cs typeface="Arial" panose="020B0604020202020204" pitchFamily="34" charset="0"/>
              </a:rPr>
              <a:t>mhk</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ĐTB</a:t>
            </a:r>
            <a:r>
              <a:rPr lang="en-US" sz="2000" baseline="-25000" dirty="0" err="1">
                <a:solidFill>
                  <a:srgbClr val="002060"/>
                </a:solidFill>
                <a:latin typeface="Arial" panose="020B0604020202020204" pitchFamily="34" charset="0"/>
                <a:cs typeface="Arial" panose="020B0604020202020204" pitchFamily="34" charset="0"/>
              </a:rPr>
              <a:t>mcn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từ</a:t>
            </a:r>
            <a:r>
              <a:rPr lang="en-US" sz="2000" dirty="0">
                <a:solidFill>
                  <a:srgbClr val="002060"/>
                </a:solidFill>
                <a:latin typeface="Arial" panose="020B0604020202020204" pitchFamily="34" charset="0"/>
                <a:cs typeface="Arial" panose="020B0604020202020204" pitchFamily="34" charset="0"/>
              </a:rPr>
              <a:t> 6,5 </a:t>
            </a:r>
            <a:r>
              <a:rPr lang="en-US" sz="2000" dirty="0" err="1">
                <a:solidFill>
                  <a:srgbClr val="002060"/>
                </a:solidFill>
                <a:latin typeface="Arial" panose="020B0604020202020204" pitchFamily="34" charset="0"/>
                <a:cs typeface="Arial" panose="020B0604020202020204" pitchFamily="34" charset="0"/>
              </a:rPr>
              <a:t>điểm</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trở</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lên</a:t>
            </a:r>
            <a:r>
              <a:rPr lang="en-US" sz="2000" dirty="0">
                <a:solidFill>
                  <a:srgbClr val="002060"/>
                </a:solidFill>
                <a:latin typeface="Arial" panose="020B0604020202020204" pitchFamily="34" charset="0"/>
                <a:cs typeface="Arial" panose="020B0604020202020204" pitchFamily="34" charset="0"/>
              </a:rPr>
              <a:t>, </a:t>
            </a:r>
          </a:p>
          <a:p>
            <a:pPr algn="just"/>
            <a:r>
              <a:rPr lang="en-US" sz="2000" dirty="0">
                <a:solidFill>
                  <a:srgbClr val="002060"/>
                </a:solidFill>
                <a:latin typeface="Arial" panose="020B0604020202020204" pitchFamily="34" charset="0"/>
                <a:cs typeface="Arial" panose="020B0604020202020204" pitchFamily="34" charset="0"/>
              </a:rPr>
              <a:t>      - </a:t>
            </a:r>
            <a:r>
              <a:rPr lang="en-US" sz="2000" dirty="0" err="1">
                <a:solidFill>
                  <a:srgbClr val="002060"/>
                </a:solidFill>
                <a:latin typeface="Arial" panose="020B0604020202020204" pitchFamily="34" charset="0"/>
                <a:cs typeface="Arial" panose="020B0604020202020204" pitchFamily="34" charset="0"/>
              </a:rPr>
              <a:t>Có</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từ</a:t>
            </a:r>
            <a:r>
              <a:rPr lang="en-US" sz="2000" dirty="0">
                <a:solidFill>
                  <a:srgbClr val="002060"/>
                </a:solidFill>
                <a:latin typeface="Arial" panose="020B0604020202020204" pitchFamily="34" charset="0"/>
                <a:cs typeface="Arial" panose="020B0604020202020204" pitchFamily="34" charset="0"/>
              </a:rPr>
              <a:t> 06 </a:t>
            </a:r>
            <a:r>
              <a:rPr lang="en-US" sz="2000" dirty="0" err="1">
                <a:solidFill>
                  <a:srgbClr val="002060"/>
                </a:solidFill>
                <a:latin typeface="Arial" panose="020B0604020202020204" pitchFamily="34" charset="0"/>
                <a:cs typeface="Arial" panose="020B0604020202020204" pitchFamily="34" charset="0"/>
              </a:rPr>
              <a:t>môn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học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trở</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lên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có</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ĐTB</a:t>
            </a:r>
            <a:r>
              <a:rPr lang="en-US" sz="2000" baseline="-25000" dirty="0" err="1">
                <a:solidFill>
                  <a:srgbClr val="002060"/>
                </a:solidFill>
                <a:latin typeface="Arial" panose="020B0604020202020204" pitchFamily="34" charset="0"/>
                <a:cs typeface="Arial" panose="020B0604020202020204" pitchFamily="34" charset="0"/>
              </a:rPr>
              <a:t>mhk</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ĐTB</a:t>
            </a:r>
            <a:r>
              <a:rPr lang="en-US" sz="2000" baseline="-25000" dirty="0" err="1">
                <a:solidFill>
                  <a:srgbClr val="002060"/>
                </a:solidFill>
                <a:latin typeface="Arial" panose="020B0604020202020204" pitchFamily="34" charset="0"/>
                <a:cs typeface="Arial" panose="020B0604020202020204" pitchFamily="34" charset="0"/>
              </a:rPr>
              <a:t>mcn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đạt</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từ</a:t>
            </a:r>
            <a:r>
              <a:rPr lang="en-US" sz="2000" dirty="0">
                <a:solidFill>
                  <a:srgbClr val="002060"/>
                </a:solidFill>
                <a:latin typeface="Arial" panose="020B0604020202020204" pitchFamily="34" charset="0"/>
                <a:cs typeface="Arial" panose="020B0604020202020204" pitchFamily="34" charset="0"/>
              </a:rPr>
              <a:t> 8,0 </a:t>
            </a:r>
            <a:r>
              <a:rPr lang="en-US" sz="2000" dirty="0" err="1">
                <a:solidFill>
                  <a:srgbClr val="002060"/>
                </a:solidFill>
                <a:latin typeface="Arial" panose="020B0604020202020204" pitchFamily="34" charset="0"/>
                <a:cs typeface="Arial" panose="020B0604020202020204" pitchFamily="34" charset="0"/>
              </a:rPr>
              <a:t>điểm</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trở</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lên</a:t>
            </a:r>
            <a:r>
              <a:rPr lang="en-US" sz="2000" dirty="0">
                <a:solidFill>
                  <a:srgbClr val="002060"/>
                </a:solidFill>
                <a:latin typeface="Arial" panose="020B0604020202020204" pitchFamily="34" charset="0"/>
                <a:cs typeface="Arial" panose="020B0604020202020204" pitchFamily="34" charset="0"/>
              </a:rPr>
              <a:t>.</a:t>
            </a:r>
          </a:p>
          <a:p>
            <a:pPr algn="just"/>
            <a:r>
              <a:rPr lang="en-US" sz="2000" dirty="0">
                <a:solidFill>
                  <a:srgbClr val="FF0000"/>
                </a:solidFill>
                <a:latin typeface="Arial" panose="020B0604020202020204" pitchFamily="34" charset="0"/>
                <a:cs typeface="Arial" panose="020B0604020202020204" pitchFamily="34" charset="0"/>
              </a:rPr>
              <a:t>b) </a:t>
            </a:r>
            <a:r>
              <a:rPr lang="en-US" sz="2000" dirty="0" err="1">
                <a:solidFill>
                  <a:srgbClr val="FF0000"/>
                </a:solidFill>
                <a:latin typeface="Arial" panose="020B0604020202020204" pitchFamily="34" charset="0"/>
                <a:cs typeface="Arial" panose="020B0604020202020204" pitchFamily="34" charset="0"/>
              </a:rPr>
              <a:t>Mức</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Khá</a:t>
            </a:r>
            <a:r>
              <a:rPr lang="en-US" sz="2000" dirty="0">
                <a:solidFill>
                  <a:srgbClr val="002060"/>
                </a:solidFill>
                <a:latin typeface="Arial" panose="020B0604020202020204" pitchFamily="34" charset="0"/>
                <a:cs typeface="Arial" panose="020B0604020202020204" pitchFamily="34" charset="0"/>
              </a:rPr>
              <a:t>:</a:t>
            </a:r>
          </a:p>
          <a:p>
            <a:pPr algn="just"/>
            <a:r>
              <a:rPr lang="en-US" sz="2000" dirty="0">
                <a:solidFill>
                  <a:srgbClr val="002060"/>
                </a:solidFill>
                <a:latin typeface="Arial" panose="020B0604020202020204" pitchFamily="34" charset="0"/>
                <a:cs typeface="Arial" panose="020B0604020202020204" pitchFamily="34" charset="0"/>
              </a:rPr>
              <a:t>      - </a:t>
            </a:r>
            <a:r>
              <a:rPr lang="en-US" sz="2000" dirty="0" err="1">
                <a:solidFill>
                  <a:srgbClr val="002060"/>
                </a:solidFill>
                <a:latin typeface="Arial" panose="020B0604020202020204" pitchFamily="34" charset="0"/>
                <a:cs typeface="Arial" panose="020B0604020202020204" pitchFamily="34" charset="0"/>
              </a:rPr>
              <a:t>Tất</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cả</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các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môn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học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đánh</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giá</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bằng</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nhận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xét</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mức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Đạt</a:t>
            </a:r>
            <a:r>
              <a:rPr lang="en-US" sz="2000" dirty="0">
                <a:solidFill>
                  <a:srgbClr val="002060"/>
                </a:solidFill>
                <a:latin typeface="Arial" panose="020B0604020202020204" pitchFamily="34" charset="0"/>
                <a:cs typeface="Arial" panose="020B0604020202020204" pitchFamily="34" charset="0"/>
              </a:rPr>
              <a:t>.</a:t>
            </a:r>
          </a:p>
          <a:p>
            <a:pPr algn="just"/>
            <a:r>
              <a:rPr lang="en-US" sz="2000" dirty="0">
                <a:solidFill>
                  <a:srgbClr val="002060"/>
                </a:solidFill>
                <a:latin typeface="Arial" panose="020B0604020202020204" pitchFamily="34" charset="0"/>
                <a:cs typeface="Arial" panose="020B0604020202020204" pitchFamily="34" charset="0"/>
              </a:rPr>
              <a:t>      - </a:t>
            </a:r>
            <a:r>
              <a:rPr lang="en-US" sz="2000" dirty="0" err="1">
                <a:solidFill>
                  <a:srgbClr val="002060"/>
                </a:solidFill>
                <a:latin typeface="Arial" panose="020B0604020202020204" pitchFamily="34" charset="0"/>
                <a:cs typeface="Arial" panose="020B0604020202020204" pitchFamily="34" charset="0"/>
              </a:rPr>
              <a:t>Tất</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cả</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các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môn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học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có</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ĐTB</a:t>
            </a:r>
            <a:r>
              <a:rPr lang="en-US" sz="2000" baseline="-25000" dirty="0" err="1">
                <a:solidFill>
                  <a:srgbClr val="002060"/>
                </a:solidFill>
                <a:latin typeface="Arial" panose="020B0604020202020204" pitchFamily="34" charset="0"/>
                <a:cs typeface="Arial" panose="020B0604020202020204" pitchFamily="34" charset="0"/>
              </a:rPr>
              <a:t>mhk</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ĐTB</a:t>
            </a:r>
            <a:r>
              <a:rPr lang="en-US" sz="2000" baseline="-25000" dirty="0" err="1">
                <a:solidFill>
                  <a:srgbClr val="002060"/>
                </a:solidFill>
                <a:latin typeface="Arial" panose="020B0604020202020204" pitchFamily="34" charset="0"/>
                <a:cs typeface="Arial" panose="020B0604020202020204" pitchFamily="34" charset="0"/>
              </a:rPr>
              <a:t>mcn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từ</a:t>
            </a:r>
            <a:r>
              <a:rPr lang="en-US" sz="2000" dirty="0">
                <a:solidFill>
                  <a:srgbClr val="002060"/>
                </a:solidFill>
                <a:latin typeface="Arial" panose="020B0604020202020204" pitchFamily="34" charset="0"/>
                <a:cs typeface="Arial" panose="020B0604020202020204" pitchFamily="34" charset="0"/>
              </a:rPr>
              <a:t> 5,0 </a:t>
            </a:r>
            <a:r>
              <a:rPr lang="en-US" sz="2000" dirty="0" err="1">
                <a:solidFill>
                  <a:srgbClr val="002060"/>
                </a:solidFill>
                <a:latin typeface="Arial" panose="020B0604020202020204" pitchFamily="34" charset="0"/>
                <a:cs typeface="Arial" panose="020B0604020202020204" pitchFamily="34" charset="0"/>
              </a:rPr>
              <a:t>điểm</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trở</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lên</a:t>
            </a:r>
            <a:r>
              <a:rPr lang="en-US" sz="2000" dirty="0">
                <a:solidFill>
                  <a:srgbClr val="002060"/>
                </a:solidFill>
                <a:latin typeface="Arial" panose="020B0604020202020204" pitchFamily="34" charset="0"/>
                <a:cs typeface="Arial" panose="020B0604020202020204" pitchFamily="34" charset="0"/>
              </a:rPr>
              <a:t>, </a:t>
            </a:r>
          </a:p>
          <a:p>
            <a:pPr algn="just"/>
            <a:r>
              <a:rPr lang="en-US" sz="2000" dirty="0">
                <a:solidFill>
                  <a:srgbClr val="002060"/>
                </a:solidFill>
                <a:latin typeface="Arial" panose="020B0604020202020204" pitchFamily="34" charset="0"/>
                <a:cs typeface="Arial" panose="020B0604020202020204" pitchFamily="34" charset="0"/>
              </a:rPr>
              <a:t>       - </a:t>
            </a:r>
            <a:r>
              <a:rPr lang="en-US" sz="2000" dirty="0" err="1">
                <a:solidFill>
                  <a:srgbClr val="002060"/>
                </a:solidFill>
                <a:latin typeface="Arial" panose="020B0604020202020204" pitchFamily="34" charset="0"/>
                <a:cs typeface="Arial" panose="020B0604020202020204" pitchFamily="34" charset="0"/>
              </a:rPr>
              <a:t>Có</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từ</a:t>
            </a:r>
            <a:r>
              <a:rPr lang="en-US" sz="2000" dirty="0">
                <a:solidFill>
                  <a:srgbClr val="002060"/>
                </a:solidFill>
                <a:latin typeface="Arial" panose="020B0604020202020204" pitchFamily="34" charset="0"/>
                <a:cs typeface="Arial" panose="020B0604020202020204" pitchFamily="34" charset="0"/>
              </a:rPr>
              <a:t> 06 </a:t>
            </a:r>
            <a:r>
              <a:rPr lang="en-US" sz="2000" dirty="0" err="1">
                <a:solidFill>
                  <a:srgbClr val="002060"/>
                </a:solidFill>
                <a:latin typeface="Arial" panose="020B0604020202020204" pitchFamily="34" charset="0"/>
                <a:cs typeface="Arial" panose="020B0604020202020204" pitchFamily="34" charset="0"/>
              </a:rPr>
              <a:t>môn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học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trở</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lên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có</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ĐTB</a:t>
            </a:r>
            <a:r>
              <a:rPr lang="en-US" sz="2000" baseline="-25000" dirty="0" err="1">
                <a:solidFill>
                  <a:srgbClr val="002060"/>
                </a:solidFill>
                <a:latin typeface="Arial" panose="020B0604020202020204" pitchFamily="34" charset="0"/>
                <a:cs typeface="Arial" panose="020B0604020202020204" pitchFamily="34" charset="0"/>
              </a:rPr>
              <a:t>mhk</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ĐTB</a:t>
            </a:r>
            <a:r>
              <a:rPr lang="en-US" sz="2000" baseline="-25000" dirty="0" err="1">
                <a:solidFill>
                  <a:srgbClr val="002060"/>
                </a:solidFill>
                <a:latin typeface="Arial" panose="020B0604020202020204" pitchFamily="34" charset="0"/>
                <a:cs typeface="Arial" panose="020B0604020202020204" pitchFamily="34" charset="0"/>
              </a:rPr>
              <a:t>mcn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đạt</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từ</a:t>
            </a:r>
            <a:r>
              <a:rPr lang="en-US" sz="2000" dirty="0">
                <a:solidFill>
                  <a:srgbClr val="002060"/>
                </a:solidFill>
                <a:latin typeface="Arial" panose="020B0604020202020204" pitchFamily="34" charset="0"/>
                <a:cs typeface="Arial" panose="020B0604020202020204" pitchFamily="34" charset="0"/>
              </a:rPr>
              <a:t> 6,5 </a:t>
            </a:r>
            <a:r>
              <a:rPr lang="en-US" sz="2000" dirty="0" err="1">
                <a:solidFill>
                  <a:srgbClr val="002060"/>
                </a:solidFill>
                <a:latin typeface="Arial" panose="020B0604020202020204" pitchFamily="34" charset="0"/>
                <a:cs typeface="Arial" panose="020B0604020202020204" pitchFamily="34" charset="0"/>
              </a:rPr>
              <a:t>điểm</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trở</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lên</a:t>
            </a:r>
            <a:r>
              <a:rPr lang="en-US" sz="2000" dirty="0">
                <a:solidFill>
                  <a:srgbClr val="002060"/>
                </a:solidFill>
                <a:latin typeface="Arial" panose="020B0604020202020204" pitchFamily="34" charset="0"/>
                <a:cs typeface="Arial" panose="020B0604020202020204" pitchFamily="34" charset="0"/>
              </a:rPr>
              <a:t>.</a:t>
            </a:r>
          </a:p>
          <a:p>
            <a:pPr algn="just">
              <a:lnSpc>
                <a:spcPct val="150000"/>
              </a:lnSpc>
            </a:pPr>
            <a:endParaRPr lang="en-US" sz="1800" dirty="0">
              <a:solidFill>
                <a:srgbClr val="002060"/>
              </a:solidFill>
              <a:latin typeface="Arial" panose="020B0604020202020204" pitchFamily="34" charset="0"/>
              <a:cs typeface="Arial" panose="020B0604020202020204" pitchFamily="34" charset="0"/>
            </a:endParaRPr>
          </a:p>
          <a:p>
            <a:pPr algn="just">
              <a:lnSpc>
                <a:spcPct val="100000"/>
              </a:lnSpc>
              <a:spcBef>
                <a:spcPts val="600"/>
              </a:spcBef>
              <a:spcAft>
                <a:spcPts val="600"/>
              </a:spcAft>
            </a:pPr>
            <a:endParaRPr lang="en-US" sz="2000" b="1" i="1" dirty="0">
              <a:solidFill>
                <a:srgbClr val="002060"/>
              </a:solidFill>
              <a:latin typeface="Arial" panose="020B0604020202020204" pitchFamily="34" charset="0"/>
              <a:cs typeface="Arial" panose="020B0604020202020204" pitchFamily="34" charset="0"/>
            </a:endParaRPr>
          </a:p>
          <a:p>
            <a:pPr algn="just">
              <a:lnSpc>
                <a:spcPct val="100000"/>
              </a:lnSpc>
              <a:spcBef>
                <a:spcPts val="600"/>
              </a:spcBef>
              <a:spcAft>
                <a:spcPts val="600"/>
              </a:spcAft>
            </a:pPr>
            <a:endParaRPr lang="en-US" sz="2000" dirty="0">
              <a:solidFill>
                <a:srgbClr val="002060"/>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531639" y="753228"/>
            <a:ext cx="6896534" cy="748026"/>
          </a:xfrm>
        </p:spPr>
        <p:txBody>
          <a:bodyPr>
            <a:normAutofit/>
          </a:bodyPr>
          <a:lstStyle/>
          <a:p>
            <a:r>
              <a:rPr lang="en-US" sz="2400" dirty="0">
                <a:solidFill>
                  <a:srgbClr val="FFFFFF"/>
                </a:solidFill>
                <a:latin typeface="Arial" panose="020B0604020202020204" pitchFamily="34" charset="0"/>
                <a:cs typeface="Arial" panose="020B0604020202020204" pitchFamily="34" charset="0"/>
              </a:rPr>
              <a:t>MỘT SỐ NỘI DUNG CỐT LÕI</a:t>
            </a:r>
          </a:p>
        </p:txBody>
      </p:sp>
    </p:spTree>
    <p:extLst>
      <p:ext uri="{BB962C8B-B14F-4D97-AF65-F5344CB8AC3E}">
        <p14:creationId xmlns:p14="http://schemas.microsoft.com/office/powerpoint/2010/main" val="26193364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160020" y="1834166"/>
            <a:ext cx="8858250" cy="4840954"/>
          </a:xfrm>
        </p:spPr>
        <p:txBody>
          <a:bodyPr>
            <a:noAutofit/>
          </a:bodyPr>
          <a:lstStyle/>
          <a:p>
            <a:pPr algn="just">
              <a:lnSpc>
                <a:spcPct val="150000"/>
              </a:lnSpc>
              <a:spcBef>
                <a:spcPts val="600"/>
              </a:spcBef>
              <a:spcAft>
                <a:spcPts val="600"/>
              </a:spcAft>
            </a:pPr>
            <a:endParaRPr lang="en-US" sz="2000" b="1" i="1" dirty="0">
              <a:solidFill>
                <a:srgbClr val="002060"/>
              </a:solidFill>
              <a:latin typeface="Arial" panose="020B0604020202020204" pitchFamily="34" charset="0"/>
              <a:cs typeface="Arial" panose="020B0604020202020204" pitchFamily="34" charset="0"/>
            </a:endParaRPr>
          </a:p>
          <a:p>
            <a:pPr algn="just">
              <a:lnSpc>
                <a:spcPct val="150000"/>
              </a:lnSpc>
              <a:spcBef>
                <a:spcPts val="600"/>
              </a:spcBef>
              <a:spcAft>
                <a:spcPts val="600"/>
              </a:spcAft>
            </a:pPr>
            <a:endParaRPr lang="en-US" sz="2000" b="1" i="1" dirty="0">
              <a:solidFill>
                <a:srgbClr val="002060"/>
              </a:solidFill>
              <a:latin typeface="Arial" panose="020B0604020202020204" pitchFamily="34" charset="0"/>
              <a:cs typeface="Arial" panose="020B0604020202020204" pitchFamily="34" charset="0"/>
            </a:endParaRPr>
          </a:p>
          <a:p>
            <a:pPr algn="just">
              <a:lnSpc>
                <a:spcPct val="150000"/>
              </a:lnSpc>
            </a:pPr>
            <a:r>
              <a:rPr lang="en-US" sz="2000" b="1" i="1" dirty="0" err="1">
                <a:solidFill>
                  <a:srgbClr val="002060"/>
                </a:solidFill>
                <a:latin typeface="Arial" panose="020B0604020202020204" pitchFamily="34" charset="0"/>
                <a:cs typeface="Arial" panose="020B0604020202020204" pitchFamily="34" charset="0"/>
              </a:rPr>
              <a:t>Đánh</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giá</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kết</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quả</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học</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tập</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của</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học</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sinh</a:t>
            </a:r>
            <a:endParaRPr lang="en-US" sz="2000" dirty="0">
              <a:solidFill>
                <a:srgbClr val="002060"/>
              </a:solidFill>
              <a:latin typeface="Arial" panose="020B0604020202020204" pitchFamily="34" charset="0"/>
              <a:cs typeface="Arial" panose="020B0604020202020204" pitchFamily="34" charset="0"/>
            </a:endParaRPr>
          </a:p>
          <a:p>
            <a:pPr algn="just">
              <a:lnSpc>
                <a:spcPct val="150000"/>
              </a:lnSpc>
            </a:pPr>
            <a:r>
              <a:rPr lang="en-US" sz="2000" dirty="0">
                <a:solidFill>
                  <a:srgbClr val="FF0000"/>
                </a:solidFill>
                <a:latin typeface="Arial" panose="020B0604020202020204" pitchFamily="34" charset="0"/>
                <a:cs typeface="Arial" panose="020B0604020202020204" pitchFamily="34" charset="0"/>
              </a:rPr>
              <a:t>c) </a:t>
            </a:r>
            <a:r>
              <a:rPr lang="en-US" sz="2000" dirty="0" err="1">
                <a:solidFill>
                  <a:srgbClr val="FF0000"/>
                </a:solidFill>
                <a:latin typeface="Arial" panose="020B0604020202020204" pitchFamily="34" charset="0"/>
                <a:cs typeface="Arial" panose="020B0604020202020204" pitchFamily="34" charset="0"/>
              </a:rPr>
              <a:t>Mức</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Đạt</a:t>
            </a:r>
            <a:r>
              <a:rPr lang="en-US" sz="2000" dirty="0">
                <a:solidFill>
                  <a:srgbClr val="FF0000"/>
                </a:solidFill>
                <a:latin typeface="Arial" panose="020B0604020202020204" pitchFamily="34" charset="0"/>
                <a:cs typeface="Arial" panose="020B0604020202020204" pitchFamily="34" charset="0"/>
              </a:rPr>
              <a:t>:</a:t>
            </a:r>
          </a:p>
          <a:p>
            <a:pPr algn="just">
              <a:lnSpc>
                <a:spcPct val="150000"/>
              </a:lnSpc>
            </a:pPr>
            <a:r>
              <a:rPr lang="en-US" sz="2000" dirty="0">
                <a:solidFill>
                  <a:srgbClr val="002060"/>
                </a:solidFill>
                <a:latin typeface="Arial" panose="020B0604020202020204" pitchFamily="34" charset="0"/>
                <a:cs typeface="Arial" panose="020B0604020202020204" pitchFamily="34" charset="0"/>
              </a:rPr>
              <a:t>      - </a:t>
            </a:r>
            <a:r>
              <a:rPr lang="en-US" sz="2000" dirty="0" err="1">
                <a:solidFill>
                  <a:srgbClr val="002060"/>
                </a:solidFill>
                <a:latin typeface="Arial" panose="020B0604020202020204" pitchFamily="34" charset="0"/>
                <a:cs typeface="Arial" panose="020B0604020202020204" pitchFamily="34" charset="0"/>
              </a:rPr>
              <a:t>Có</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nhiều</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nhất</a:t>
            </a:r>
            <a:r>
              <a:rPr lang="en-US" sz="2000" dirty="0">
                <a:solidFill>
                  <a:srgbClr val="002060"/>
                </a:solidFill>
                <a:latin typeface="Arial" panose="020B0604020202020204" pitchFamily="34" charset="0"/>
                <a:cs typeface="Arial" panose="020B0604020202020204" pitchFamily="34" charset="0"/>
              </a:rPr>
              <a:t> 01 </a:t>
            </a:r>
            <a:r>
              <a:rPr lang="en-US" sz="2000" dirty="0" err="1">
                <a:solidFill>
                  <a:srgbClr val="002060"/>
                </a:solidFill>
                <a:latin typeface="Arial" panose="020B0604020202020204" pitchFamily="34" charset="0"/>
                <a:cs typeface="Arial" panose="020B0604020202020204" pitchFamily="34" charset="0"/>
              </a:rPr>
              <a:t>môn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học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đánh</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giá</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bằng</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nhận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xét</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được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đánh</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giá</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mức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Chưa</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đạt</a:t>
            </a:r>
            <a:r>
              <a:rPr lang="en-US" sz="2000" dirty="0">
                <a:solidFill>
                  <a:srgbClr val="002060"/>
                </a:solidFill>
                <a:latin typeface="Arial" panose="020B0604020202020204" pitchFamily="34" charset="0"/>
                <a:cs typeface="Arial" panose="020B0604020202020204" pitchFamily="34" charset="0"/>
              </a:rPr>
              <a:t>.</a:t>
            </a:r>
          </a:p>
          <a:p>
            <a:pPr algn="just">
              <a:lnSpc>
                <a:spcPct val="150000"/>
              </a:lnSpc>
            </a:pPr>
            <a:r>
              <a:rPr lang="en-US" sz="2000" dirty="0">
                <a:solidFill>
                  <a:srgbClr val="002060"/>
                </a:solidFill>
                <a:latin typeface="Arial" panose="020B0604020202020204" pitchFamily="34" charset="0"/>
                <a:cs typeface="Arial" panose="020B0604020202020204" pitchFamily="34" charset="0"/>
              </a:rPr>
              <a:t>      - </a:t>
            </a:r>
            <a:r>
              <a:rPr lang="en-US" sz="2000" dirty="0" err="1">
                <a:solidFill>
                  <a:srgbClr val="002060"/>
                </a:solidFill>
                <a:latin typeface="Arial" panose="020B0604020202020204" pitchFamily="34" charset="0"/>
                <a:cs typeface="Arial" panose="020B0604020202020204" pitchFamily="34" charset="0"/>
              </a:rPr>
              <a:t>Có</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từ</a:t>
            </a:r>
            <a:r>
              <a:rPr lang="en-US" sz="2000" dirty="0">
                <a:solidFill>
                  <a:srgbClr val="002060"/>
                </a:solidFill>
                <a:latin typeface="Arial" panose="020B0604020202020204" pitchFamily="34" charset="0"/>
                <a:cs typeface="Arial" panose="020B0604020202020204" pitchFamily="34" charset="0"/>
              </a:rPr>
              <a:t> 06  </a:t>
            </a:r>
            <a:r>
              <a:rPr lang="en-US" sz="2000" dirty="0" err="1">
                <a:solidFill>
                  <a:srgbClr val="002060"/>
                </a:solidFill>
                <a:latin typeface="Arial" panose="020B0604020202020204" pitchFamily="34" charset="0"/>
                <a:cs typeface="Arial" panose="020B0604020202020204" pitchFamily="34" charset="0"/>
              </a:rPr>
              <a:t>trở</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lên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có</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ĐTB</a:t>
            </a:r>
            <a:r>
              <a:rPr lang="en-US" sz="2000" baseline="-25000" dirty="0" err="1">
                <a:solidFill>
                  <a:srgbClr val="002060"/>
                </a:solidFill>
                <a:latin typeface="Arial" panose="020B0604020202020204" pitchFamily="34" charset="0"/>
                <a:cs typeface="Arial" panose="020B0604020202020204" pitchFamily="34" charset="0"/>
              </a:rPr>
              <a:t>mhk</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ĐTB</a:t>
            </a:r>
            <a:r>
              <a:rPr lang="en-US" sz="2000" baseline="-25000" dirty="0" err="1">
                <a:solidFill>
                  <a:srgbClr val="002060"/>
                </a:solidFill>
                <a:latin typeface="Arial" panose="020B0604020202020204" pitchFamily="34" charset="0"/>
                <a:cs typeface="Arial" panose="020B0604020202020204" pitchFamily="34" charset="0"/>
              </a:rPr>
              <a:t>mcn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từ</a:t>
            </a:r>
            <a:r>
              <a:rPr lang="en-US" sz="2000" dirty="0">
                <a:solidFill>
                  <a:srgbClr val="002060"/>
                </a:solidFill>
                <a:latin typeface="Arial" panose="020B0604020202020204" pitchFamily="34" charset="0"/>
                <a:cs typeface="Arial" panose="020B0604020202020204" pitchFamily="34" charset="0"/>
              </a:rPr>
              <a:t> 5,0 </a:t>
            </a:r>
            <a:r>
              <a:rPr lang="en-US" sz="2000" dirty="0" err="1">
                <a:solidFill>
                  <a:srgbClr val="002060"/>
                </a:solidFill>
                <a:latin typeface="Arial" panose="020B0604020202020204" pitchFamily="34" charset="0"/>
                <a:cs typeface="Arial" panose="020B0604020202020204" pitchFamily="34" charset="0"/>
              </a:rPr>
              <a:t>điểm</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trở</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lên</a:t>
            </a:r>
            <a:r>
              <a:rPr lang="en-US" sz="2000" dirty="0">
                <a:solidFill>
                  <a:srgbClr val="002060"/>
                </a:solidFill>
                <a:latin typeface="Arial" panose="020B0604020202020204" pitchFamily="34" charset="0"/>
                <a:cs typeface="Arial" panose="020B0604020202020204" pitchFamily="34" charset="0"/>
              </a:rPr>
              <a:t>; </a:t>
            </a:r>
          </a:p>
          <a:p>
            <a:pPr algn="just">
              <a:lnSpc>
                <a:spcPct val="150000"/>
              </a:lnSpc>
            </a:pPr>
            <a:r>
              <a:rPr lang="en-US" sz="2000" dirty="0">
                <a:solidFill>
                  <a:srgbClr val="002060"/>
                </a:solidFill>
                <a:latin typeface="Arial" panose="020B0604020202020204" pitchFamily="34" charset="0"/>
                <a:cs typeface="Arial" panose="020B0604020202020204" pitchFamily="34" charset="0"/>
              </a:rPr>
              <a:t>      - </a:t>
            </a:r>
            <a:r>
              <a:rPr lang="en-US" sz="2000" dirty="0" err="1">
                <a:solidFill>
                  <a:srgbClr val="002060"/>
                </a:solidFill>
                <a:latin typeface="Arial" panose="020B0604020202020204" pitchFamily="34" charset="0"/>
                <a:cs typeface="Arial" panose="020B0604020202020204" pitchFamily="34" charset="0"/>
              </a:rPr>
              <a:t>Không</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có</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môn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học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nào</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ĐTB</a:t>
            </a:r>
            <a:r>
              <a:rPr lang="en-US" sz="2000" baseline="-25000" dirty="0" err="1">
                <a:solidFill>
                  <a:srgbClr val="002060"/>
                </a:solidFill>
                <a:latin typeface="Arial" panose="020B0604020202020204" pitchFamily="34" charset="0"/>
                <a:cs typeface="Arial" panose="020B0604020202020204" pitchFamily="34" charset="0"/>
              </a:rPr>
              <a:t>mhk</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ĐTB</a:t>
            </a:r>
            <a:r>
              <a:rPr lang="en-US" sz="2000" baseline="-25000" dirty="0" err="1">
                <a:solidFill>
                  <a:srgbClr val="002060"/>
                </a:solidFill>
                <a:latin typeface="Arial" panose="020B0604020202020204" pitchFamily="34" charset="0"/>
                <a:cs typeface="Arial" panose="020B0604020202020204" pitchFamily="34" charset="0"/>
              </a:rPr>
              <a:t>mcn</a:t>
            </a:r>
            <a:r>
              <a:rPr lang="en-US" sz="2000" baseline="-25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dưới</a:t>
            </a:r>
            <a:r>
              <a:rPr lang="en-US" sz="2000" dirty="0">
                <a:solidFill>
                  <a:srgbClr val="002060"/>
                </a:solidFill>
                <a:latin typeface="Arial" panose="020B0604020202020204" pitchFamily="34" charset="0"/>
                <a:cs typeface="Arial" panose="020B0604020202020204" pitchFamily="34" charset="0"/>
              </a:rPr>
              <a:t> 3,5 </a:t>
            </a:r>
            <a:r>
              <a:rPr lang="en-US" sz="2000" dirty="0" err="1">
                <a:solidFill>
                  <a:srgbClr val="002060"/>
                </a:solidFill>
                <a:latin typeface="Arial" panose="020B0604020202020204" pitchFamily="34" charset="0"/>
                <a:cs typeface="Arial" panose="020B0604020202020204" pitchFamily="34" charset="0"/>
              </a:rPr>
              <a:t>điểm</a:t>
            </a:r>
            <a:r>
              <a:rPr lang="en-US" sz="2000" dirty="0">
                <a:solidFill>
                  <a:srgbClr val="002060"/>
                </a:solidFill>
                <a:latin typeface="Arial" panose="020B0604020202020204" pitchFamily="34" charset="0"/>
                <a:cs typeface="Arial" panose="020B0604020202020204" pitchFamily="34" charset="0"/>
              </a:rPr>
              <a:t>.</a:t>
            </a:r>
          </a:p>
          <a:p>
            <a:pPr algn="just">
              <a:lnSpc>
                <a:spcPct val="150000"/>
              </a:lnSpc>
            </a:pPr>
            <a:r>
              <a:rPr lang="en-US" sz="2000" dirty="0">
                <a:solidFill>
                  <a:srgbClr val="FF0000"/>
                </a:solidFill>
                <a:latin typeface="Arial" panose="020B0604020202020204" pitchFamily="34" charset="0"/>
                <a:cs typeface="Arial" panose="020B0604020202020204" pitchFamily="34" charset="0"/>
              </a:rPr>
              <a:t>d) </a:t>
            </a:r>
            <a:r>
              <a:rPr lang="en-US" sz="2000" dirty="0" err="1">
                <a:solidFill>
                  <a:srgbClr val="FF0000"/>
                </a:solidFill>
                <a:latin typeface="Arial" panose="020B0604020202020204" pitchFamily="34" charset="0"/>
                <a:cs typeface="Arial" panose="020B0604020202020204" pitchFamily="34" charset="0"/>
              </a:rPr>
              <a:t>Mức</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Chưa</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đạt</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Các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trường</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hợp</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còn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lại</a:t>
            </a:r>
            <a:r>
              <a:rPr lang="en-US" sz="2000" dirty="0">
                <a:solidFill>
                  <a:srgbClr val="002060"/>
                </a:solidFill>
                <a:latin typeface="Arial" panose="020B0604020202020204" pitchFamily="34" charset="0"/>
                <a:cs typeface="Arial" panose="020B0604020202020204" pitchFamily="34" charset="0"/>
              </a:rPr>
              <a:t>.</a:t>
            </a:r>
          </a:p>
          <a:p>
            <a:pPr algn="just">
              <a:lnSpc>
                <a:spcPct val="150000"/>
              </a:lnSpc>
            </a:pPr>
            <a:endParaRPr lang="en-US" sz="2000" dirty="0">
              <a:solidFill>
                <a:srgbClr val="002060"/>
              </a:solidFill>
              <a:latin typeface="Arial" panose="020B0604020202020204" pitchFamily="34" charset="0"/>
              <a:cs typeface="Arial" panose="020B0604020202020204" pitchFamily="34" charset="0"/>
            </a:endParaRPr>
          </a:p>
          <a:p>
            <a:pPr algn="just">
              <a:lnSpc>
                <a:spcPct val="150000"/>
              </a:lnSpc>
              <a:spcBef>
                <a:spcPts val="600"/>
              </a:spcBef>
              <a:spcAft>
                <a:spcPts val="600"/>
              </a:spcAft>
            </a:pPr>
            <a:endParaRPr lang="en-US" sz="2000" b="1" i="1" dirty="0">
              <a:solidFill>
                <a:srgbClr val="002060"/>
              </a:solidFill>
              <a:latin typeface="Arial" panose="020B0604020202020204" pitchFamily="34" charset="0"/>
              <a:cs typeface="Arial" panose="020B0604020202020204" pitchFamily="34" charset="0"/>
            </a:endParaRPr>
          </a:p>
          <a:p>
            <a:pPr algn="just">
              <a:lnSpc>
                <a:spcPct val="150000"/>
              </a:lnSpc>
              <a:spcBef>
                <a:spcPts val="600"/>
              </a:spcBef>
              <a:spcAft>
                <a:spcPts val="600"/>
              </a:spcAft>
            </a:pPr>
            <a:endParaRPr lang="en-US" sz="2000" dirty="0">
              <a:solidFill>
                <a:srgbClr val="002060"/>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531639" y="753228"/>
            <a:ext cx="6896534" cy="716181"/>
          </a:xfrm>
        </p:spPr>
        <p:txBody>
          <a:bodyPr>
            <a:normAutofit/>
          </a:bodyPr>
          <a:lstStyle/>
          <a:p>
            <a:r>
              <a:rPr lang="en-US" sz="2400" dirty="0">
                <a:solidFill>
                  <a:srgbClr val="FFFFFF"/>
                </a:solidFill>
                <a:latin typeface="Arial" panose="020B0604020202020204" pitchFamily="34" charset="0"/>
                <a:cs typeface="Arial" panose="020B0604020202020204" pitchFamily="34" charset="0"/>
              </a:rPr>
              <a:t>MỘT SỐ NỘI DUNG CỐT LÕI</a:t>
            </a:r>
          </a:p>
        </p:txBody>
      </p:sp>
    </p:spTree>
    <p:extLst>
      <p:ext uri="{BB962C8B-B14F-4D97-AF65-F5344CB8AC3E}">
        <p14:creationId xmlns:p14="http://schemas.microsoft.com/office/powerpoint/2010/main" val="10755667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0" y="1108887"/>
            <a:ext cx="8752486" cy="5023834"/>
          </a:xfrm>
        </p:spPr>
        <p:txBody>
          <a:bodyPr>
            <a:noAutofit/>
          </a:bodyPr>
          <a:lstStyle/>
          <a:p>
            <a:pPr algn="just">
              <a:lnSpc>
                <a:spcPct val="150000"/>
              </a:lnSpc>
              <a:spcBef>
                <a:spcPts val="600"/>
              </a:spcBef>
              <a:spcAft>
                <a:spcPts val="600"/>
              </a:spcAft>
            </a:pPr>
            <a:endParaRPr lang="en-US" sz="2000" b="1" i="1" dirty="0">
              <a:solidFill>
                <a:srgbClr val="002060"/>
              </a:solidFill>
              <a:latin typeface="Arial" panose="020B0604020202020204" pitchFamily="34" charset="0"/>
              <a:cs typeface="Arial" panose="020B0604020202020204" pitchFamily="34" charset="0"/>
            </a:endParaRPr>
          </a:p>
          <a:p>
            <a:pPr algn="just">
              <a:lnSpc>
                <a:spcPct val="150000"/>
              </a:lnSpc>
              <a:spcBef>
                <a:spcPts val="600"/>
              </a:spcBef>
              <a:spcAft>
                <a:spcPts val="600"/>
              </a:spcAft>
            </a:pPr>
            <a:endParaRPr lang="en-US" sz="2000" b="1" i="1" dirty="0">
              <a:solidFill>
                <a:srgbClr val="002060"/>
              </a:solidFill>
              <a:latin typeface="Arial" panose="020B0604020202020204" pitchFamily="34" charset="0"/>
              <a:cs typeface="Arial" panose="020B0604020202020204" pitchFamily="34" charset="0"/>
            </a:endParaRPr>
          </a:p>
          <a:p>
            <a:pPr algn="just">
              <a:lnSpc>
                <a:spcPct val="150000"/>
              </a:lnSpc>
            </a:pPr>
            <a:r>
              <a:rPr lang="en-US" sz="2000" b="1" i="1" dirty="0" err="1">
                <a:solidFill>
                  <a:srgbClr val="002060"/>
                </a:solidFill>
                <a:latin typeface="Arial" panose="020B0604020202020204" pitchFamily="34" charset="0"/>
                <a:cs typeface="Arial" panose="020B0604020202020204" pitchFamily="34" charset="0"/>
              </a:rPr>
              <a:t>Điều</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chỉnh</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mức</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đánh</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giá</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kết</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quả</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học</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tập</a:t>
            </a:r>
            <a:endParaRPr lang="en-US" sz="2000" b="1" i="1" dirty="0">
              <a:solidFill>
                <a:srgbClr val="002060"/>
              </a:solidFill>
              <a:latin typeface="Arial" panose="020B0604020202020204" pitchFamily="34" charset="0"/>
              <a:cs typeface="Arial" panose="020B0604020202020204" pitchFamily="34" charset="0"/>
            </a:endParaRPr>
          </a:p>
          <a:p>
            <a:pPr algn="just">
              <a:lnSpc>
                <a:spcPct val="150000"/>
              </a:lnSpc>
            </a:pP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Nếu</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kết</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quả</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đánh</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giá</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của</a:t>
            </a:r>
            <a:r>
              <a:rPr lang="en-US" sz="2000"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nhiều</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nhất</a:t>
            </a:r>
            <a:r>
              <a:rPr lang="en-US" sz="2000" b="1" i="1" dirty="0">
                <a:solidFill>
                  <a:srgbClr val="002060"/>
                </a:solidFill>
                <a:latin typeface="Arial" panose="020B0604020202020204" pitchFamily="34" charset="0"/>
                <a:cs typeface="Arial" panose="020B0604020202020204" pitchFamily="34" charset="0"/>
              </a:rPr>
              <a:t> 01 </a:t>
            </a:r>
            <a:r>
              <a:rPr lang="en-US" sz="2000" b="1" i="1" dirty="0" err="1">
                <a:solidFill>
                  <a:srgbClr val="002060"/>
                </a:solidFill>
                <a:latin typeface="Arial" panose="020B0604020202020204" pitchFamily="34" charset="0"/>
                <a:cs typeface="Arial" panose="020B0604020202020204" pitchFamily="34" charset="0"/>
              </a:rPr>
              <a:t>môn</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học</a:t>
            </a:r>
            <a:r>
              <a:rPr lang="en-US" sz="2000" b="1" i="1"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làm</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cho</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mức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đánh</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giá</a:t>
            </a:r>
            <a:r>
              <a:rPr lang="en-US" sz="2000"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kết</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quả</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học</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tập</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của</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học</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kì</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cả</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năm</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học</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bị</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thấp</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xuống</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từ</a:t>
            </a:r>
            <a:r>
              <a:rPr lang="en-US" sz="2000" b="1" i="1" dirty="0">
                <a:solidFill>
                  <a:srgbClr val="002060"/>
                </a:solidFill>
                <a:latin typeface="Arial" panose="020B0604020202020204" pitchFamily="34" charset="0"/>
                <a:cs typeface="Arial" panose="020B0604020202020204" pitchFamily="34" charset="0"/>
              </a:rPr>
              <a:t> 02</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mức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trở</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lên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thì</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mức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đánh</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giá</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kết</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quả</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học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tập</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của</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học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kì</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đó</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cả</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năm</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học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đó</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được</a:t>
            </a:r>
            <a:r>
              <a:rPr lang="en-US" sz="2000"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điều</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chỉnh</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lên</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mức</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liền</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kề</a:t>
            </a:r>
            <a:r>
              <a:rPr lang="en-US" sz="2000" b="1" i="1" dirty="0">
                <a:solidFill>
                  <a:srgbClr val="002060"/>
                </a:solidFill>
                <a:latin typeface="Arial" panose="020B0604020202020204" pitchFamily="34" charset="0"/>
                <a:cs typeface="Arial" panose="020B0604020202020204" pitchFamily="34" charset="0"/>
              </a:rPr>
              <a:t>.</a:t>
            </a:r>
          </a:p>
          <a:p>
            <a:pPr algn="just">
              <a:lnSpc>
                <a:spcPct val="150000"/>
              </a:lnSpc>
            </a:pPr>
            <a:endParaRPr lang="en-US" sz="2000" dirty="0">
              <a:solidFill>
                <a:srgbClr val="002060"/>
              </a:solidFill>
              <a:latin typeface="Arial" panose="020B0604020202020204" pitchFamily="34" charset="0"/>
              <a:cs typeface="Arial" panose="020B0604020202020204" pitchFamily="34" charset="0"/>
            </a:endParaRPr>
          </a:p>
          <a:p>
            <a:pPr algn="just">
              <a:lnSpc>
                <a:spcPct val="150000"/>
              </a:lnSpc>
              <a:spcBef>
                <a:spcPts val="600"/>
              </a:spcBef>
              <a:spcAft>
                <a:spcPts val="600"/>
              </a:spcAft>
            </a:pPr>
            <a:endParaRPr lang="en-US" sz="2000" b="1" i="1" dirty="0">
              <a:solidFill>
                <a:srgbClr val="002060"/>
              </a:solidFill>
              <a:latin typeface="Arial" panose="020B0604020202020204" pitchFamily="34" charset="0"/>
              <a:cs typeface="Arial" panose="020B0604020202020204" pitchFamily="34" charset="0"/>
            </a:endParaRPr>
          </a:p>
          <a:p>
            <a:pPr algn="just">
              <a:lnSpc>
                <a:spcPct val="150000"/>
              </a:lnSpc>
              <a:spcBef>
                <a:spcPts val="600"/>
              </a:spcBef>
              <a:spcAft>
                <a:spcPts val="600"/>
              </a:spcAft>
            </a:pPr>
            <a:endParaRPr lang="en-US" sz="2000" dirty="0">
              <a:solidFill>
                <a:srgbClr val="002060"/>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531639" y="753228"/>
            <a:ext cx="6896534" cy="725279"/>
          </a:xfrm>
        </p:spPr>
        <p:txBody>
          <a:bodyPr>
            <a:normAutofit/>
          </a:bodyPr>
          <a:lstStyle/>
          <a:p>
            <a:r>
              <a:rPr lang="en-US" sz="2400" dirty="0">
                <a:solidFill>
                  <a:srgbClr val="FFFFFF"/>
                </a:solidFill>
                <a:latin typeface="Arial" panose="020B0604020202020204" pitchFamily="34" charset="0"/>
                <a:cs typeface="Arial" panose="020B0604020202020204" pitchFamily="34" charset="0"/>
              </a:rPr>
              <a:t>MỘT SỐ NỘI DUNG CỐT LÕI</a:t>
            </a:r>
          </a:p>
        </p:txBody>
      </p:sp>
    </p:spTree>
    <p:extLst>
      <p:ext uri="{BB962C8B-B14F-4D97-AF65-F5344CB8AC3E}">
        <p14:creationId xmlns:p14="http://schemas.microsoft.com/office/powerpoint/2010/main" val="1314289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149675" y="1678328"/>
            <a:ext cx="8844650" cy="3943495"/>
          </a:xfrm>
        </p:spPr>
        <p:txBody>
          <a:bodyPr>
            <a:noAutofit/>
          </a:bodyPr>
          <a:lstStyle/>
          <a:p>
            <a:pPr algn="just">
              <a:lnSpc>
                <a:spcPct val="150000"/>
              </a:lnSpc>
              <a:spcBef>
                <a:spcPts val="600"/>
              </a:spcBef>
              <a:spcAft>
                <a:spcPts val="600"/>
              </a:spcAft>
            </a:pPr>
            <a:endParaRPr lang="en-US" sz="2000" b="1" i="1" dirty="0">
              <a:solidFill>
                <a:srgbClr val="002060"/>
              </a:solidFill>
              <a:latin typeface="Arial" panose="020B0604020202020204" pitchFamily="34" charset="0"/>
              <a:cs typeface="Arial" panose="020B0604020202020204" pitchFamily="34" charset="0"/>
            </a:endParaRPr>
          </a:p>
          <a:p>
            <a:pPr algn="just">
              <a:lnSpc>
                <a:spcPct val="150000"/>
              </a:lnSpc>
              <a:spcBef>
                <a:spcPts val="600"/>
              </a:spcBef>
              <a:spcAft>
                <a:spcPts val="600"/>
              </a:spcAft>
            </a:pPr>
            <a:r>
              <a:rPr lang="vi-VN" sz="2000" b="1" i="1" dirty="0">
                <a:solidFill>
                  <a:srgbClr val="002060"/>
                </a:solidFill>
                <a:latin typeface="Arial" panose="020B0604020202020204" pitchFamily="34" charset="0"/>
                <a:cs typeface="Arial" panose="020B0604020202020204" pitchFamily="34" charset="0"/>
              </a:rPr>
              <a:t>Kiểm tra</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đánh</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giá</a:t>
            </a:r>
            <a:r>
              <a:rPr lang="vi-VN" sz="2000" b="1" i="1" dirty="0">
                <a:solidFill>
                  <a:srgbClr val="002060"/>
                </a:solidFill>
                <a:latin typeface="Arial" panose="020B0604020202020204" pitchFamily="34" charset="0"/>
                <a:cs typeface="Arial" panose="020B0604020202020204" pitchFamily="34" charset="0"/>
              </a:rPr>
              <a:t> lại các môn học </a:t>
            </a:r>
            <a:endParaRPr lang="en-US" sz="2000" b="1" i="1" dirty="0">
              <a:solidFill>
                <a:srgbClr val="002060"/>
              </a:solidFill>
              <a:latin typeface="Arial" panose="020B0604020202020204" pitchFamily="34" charset="0"/>
              <a:cs typeface="Arial" panose="020B0604020202020204" pitchFamily="34" charset="0"/>
            </a:endParaRPr>
          </a:p>
          <a:p>
            <a:pPr algn="just">
              <a:lnSpc>
                <a:spcPct val="150000"/>
              </a:lnSpc>
            </a:pPr>
            <a:r>
              <a:rPr lang="en-US" sz="2000" dirty="0">
                <a:solidFill>
                  <a:srgbClr val="002060"/>
                </a:solidFill>
                <a:latin typeface="Arial" panose="020B0604020202020204" pitchFamily="34" charset="0"/>
                <a:cs typeface="Arial" panose="020B0604020202020204" pitchFamily="34" charset="0"/>
              </a:rPr>
              <a:t> HS </a:t>
            </a:r>
            <a:r>
              <a:rPr lang="en-US" sz="2000" dirty="0" err="1">
                <a:solidFill>
                  <a:srgbClr val="002060"/>
                </a:solidFill>
                <a:latin typeface="Arial" panose="020B0604020202020204" pitchFamily="34" charset="0"/>
                <a:cs typeface="Arial" panose="020B0604020202020204" pitchFamily="34" charset="0"/>
              </a:rPr>
              <a:t>chưa</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đủ</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điều</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kiện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được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lên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lớp</a:t>
            </a:r>
            <a:r>
              <a:rPr lang="en-US" sz="2000" dirty="0">
                <a:solidFill>
                  <a:srgbClr val="002060"/>
                </a:solidFill>
                <a:latin typeface="Arial" panose="020B0604020202020204" pitchFamily="34" charset="0"/>
                <a:cs typeface="Arial" panose="020B0604020202020204" pitchFamily="34" charset="0"/>
              </a:rPr>
              <a:t>/</a:t>
            </a:r>
            <a:r>
              <a:rPr lang="en-US" sz="2000" dirty="0" err="1">
                <a:solidFill>
                  <a:srgbClr val="002060"/>
                </a:solidFill>
                <a:latin typeface="Arial" panose="020B0604020202020204" pitchFamily="34" charset="0"/>
                <a:cs typeface="Arial" panose="020B0604020202020204" pitchFamily="34" charset="0"/>
              </a:rPr>
              <a:t>công</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nhận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học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hết</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chương</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trình</a:t>
            </a:r>
            <a:r>
              <a:rPr lang="en-US" sz="2000" dirty="0">
                <a:solidFill>
                  <a:srgbClr val="002060"/>
                </a:solidFill>
                <a:latin typeface="Arial" panose="020B0604020202020204" pitchFamily="34" charset="0"/>
                <a:cs typeface="Arial" panose="020B0604020202020204" pitchFamily="34" charset="0"/>
              </a:rPr>
              <a:t> </a:t>
            </a:r>
          </a:p>
          <a:p>
            <a:pPr algn="just">
              <a:lnSpc>
                <a:spcPct val="150000"/>
              </a:lnSpc>
            </a:pPr>
            <a:r>
              <a:rPr lang="en-US" sz="2000" dirty="0">
                <a:solidFill>
                  <a:srgbClr val="002060"/>
                </a:solidFill>
                <a:latin typeface="Arial" panose="020B0604020202020204" pitchFamily="34" charset="0"/>
                <a:cs typeface="Arial" panose="020B0604020202020204" pitchFamily="34" charset="0"/>
              </a:rPr>
              <a:t>       + </a:t>
            </a:r>
            <a:r>
              <a:rPr lang="en-US" sz="2000" dirty="0" err="1">
                <a:solidFill>
                  <a:srgbClr val="002060"/>
                </a:solidFill>
                <a:latin typeface="Arial" panose="020B0604020202020204" pitchFamily="34" charset="0"/>
                <a:cs typeface="Arial" panose="020B0604020202020204" pitchFamily="34" charset="0"/>
              </a:rPr>
              <a:t>Kết</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quả</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rèn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luyện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cả</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năm</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học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từ</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mức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Đạt</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trở</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lên</a:t>
            </a:r>
            <a:endParaRPr lang="en-US" sz="2000" dirty="0">
              <a:solidFill>
                <a:srgbClr val="002060"/>
              </a:solidFill>
              <a:latin typeface="Arial" panose="020B0604020202020204" pitchFamily="34" charset="0"/>
              <a:cs typeface="Arial" panose="020B0604020202020204" pitchFamily="34" charset="0"/>
            </a:endParaRPr>
          </a:p>
          <a:p>
            <a:pPr algn="just">
              <a:lnSpc>
                <a:spcPct val="150000"/>
              </a:lnSpc>
            </a:pPr>
            <a:r>
              <a:rPr lang="en-US" sz="2000" dirty="0">
                <a:solidFill>
                  <a:srgbClr val="002060"/>
                </a:solidFill>
                <a:latin typeface="Arial" panose="020B0604020202020204" pitchFamily="34" charset="0"/>
                <a:cs typeface="Arial" panose="020B0604020202020204" pitchFamily="34" charset="0"/>
              </a:rPr>
              <a:t>       + </a:t>
            </a:r>
            <a:r>
              <a:rPr lang="en-US" sz="2000" dirty="0" err="1">
                <a:solidFill>
                  <a:srgbClr val="002060"/>
                </a:solidFill>
                <a:latin typeface="Arial" panose="020B0604020202020204" pitchFamily="34" charset="0"/>
                <a:cs typeface="Arial" panose="020B0604020202020204" pitchFamily="34" charset="0"/>
              </a:rPr>
              <a:t>Kết</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quả</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học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tập</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cả</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năm</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học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mức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Chưa</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đạt</a:t>
            </a:r>
            <a:r>
              <a:rPr lang="en-US" sz="2000" dirty="0">
                <a:solidFill>
                  <a:srgbClr val="002060"/>
                </a:solidFill>
                <a:latin typeface="Arial" panose="020B0604020202020204" pitchFamily="34" charset="0"/>
                <a:cs typeface="Arial" panose="020B0604020202020204" pitchFamily="34" charset="0"/>
              </a:rPr>
              <a:t> </a:t>
            </a:r>
          </a:p>
          <a:p>
            <a:pPr algn="just">
              <a:lnSpc>
                <a:spcPct val="150000"/>
              </a:lnSpc>
            </a:pPr>
            <a:r>
              <a:rPr lang="en-US" sz="2000" dirty="0" err="1">
                <a:solidFill>
                  <a:srgbClr val="002060"/>
                </a:solidFill>
                <a:latin typeface="Arial" panose="020B0604020202020204" pitchFamily="34" charset="0"/>
                <a:cs typeface="Arial" panose="020B0604020202020204" pitchFamily="34" charset="0"/>
              </a:rPr>
              <a:t>thì</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được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đánh</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giá</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lại</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các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môn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học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mức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Chưa</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đạt</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và</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các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môn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học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có</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ĐTB</a:t>
            </a:r>
            <a:r>
              <a:rPr lang="en-US" sz="2000" baseline="-25000" dirty="0" err="1">
                <a:solidFill>
                  <a:srgbClr val="002060"/>
                </a:solidFill>
                <a:latin typeface="Arial" panose="020B0604020202020204" pitchFamily="34" charset="0"/>
                <a:cs typeface="Arial" panose="020B0604020202020204" pitchFamily="34" charset="0"/>
              </a:rPr>
              <a:t>mcn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dưới</a:t>
            </a:r>
            <a:r>
              <a:rPr lang="en-US" sz="2000" dirty="0">
                <a:solidFill>
                  <a:srgbClr val="002060"/>
                </a:solidFill>
                <a:latin typeface="Arial" panose="020B0604020202020204" pitchFamily="34" charset="0"/>
                <a:cs typeface="Arial" panose="020B0604020202020204" pitchFamily="34" charset="0"/>
              </a:rPr>
              <a:t> 5,0 </a:t>
            </a:r>
            <a:r>
              <a:rPr lang="en-US" sz="2000" dirty="0" err="1">
                <a:solidFill>
                  <a:srgbClr val="002060"/>
                </a:solidFill>
                <a:latin typeface="Arial" panose="020B0604020202020204" pitchFamily="34" charset="0"/>
                <a:cs typeface="Arial" panose="020B0604020202020204" pitchFamily="34" charset="0"/>
              </a:rPr>
              <a:t>điểm</a:t>
            </a:r>
            <a:r>
              <a:rPr lang="en-US" sz="2000" dirty="0">
                <a:solidFill>
                  <a:srgbClr val="002060"/>
                </a:solidFill>
                <a:latin typeface="Arial" panose="020B0604020202020204" pitchFamily="34" charset="0"/>
                <a:cs typeface="Arial" panose="020B0604020202020204" pitchFamily="34" charset="0"/>
              </a:rPr>
              <a:t>. </a:t>
            </a:r>
          </a:p>
        </p:txBody>
      </p:sp>
      <p:sp>
        <p:nvSpPr>
          <p:cNvPr id="4" name="Title 3"/>
          <p:cNvSpPr>
            <a:spLocks noGrp="1"/>
          </p:cNvSpPr>
          <p:nvPr>
            <p:ph type="title"/>
          </p:nvPr>
        </p:nvSpPr>
        <p:spPr>
          <a:xfrm>
            <a:off x="531639" y="753228"/>
            <a:ext cx="6896534" cy="643393"/>
          </a:xfrm>
        </p:spPr>
        <p:txBody>
          <a:bodyPr>
            <a:normAutofit/>
          </a:bodyPr>
          <a:lstStyle/>
          <a:p>
            <a:r>
              <a:rPr lang="en-US" sz="2400" dirty="0">
                <a:solidFill>
                  <a:srgbClr val="FFFFFF"/>
                </a:solidFill>
                <a:latin typeface="Arial" panose="020B0604020202020204" pitchFamily="34" charset="0"/>
                <a:cs typeface="Arial" panose="020B0604020202020204" pitchFamily="34" charset="0"/>
              </a:rPr>
              <a:t>MỘT SỐ NỘI DUNG CỐT LÕI</a:t>
            </a:r>
          </a:p>
        </p:txBody>
      </p:sp>
    </p:spTree>
    <p:extLst>
      <p:ext uri="{BB962C8B-B14F-4D97-AF65-F5344CB8AC3E}">
        <p14:creationId xmlns:p14="http://schemas.microsoft.com/office/powerpoint/2010/main" val="19622422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221942" y="1688654"/>
            <a:ext cx="8664606" cy="5040620"/>
          </a:xfrm>
        </p:spPr>
        <p:txBody>
          <a:bodyPr>
            <a:noAutofit/>
          </a:bodyPr>
          <a:lstStyle/>
          <a:p>
            <a:pPr algn="just">
              <a:lnSpc>
                <a:spcPct val="120000"/>
              </a:lnSpc>
              <a:spcBef>
                <a:spcPts val="600"/>
              </a:spcBef>
              <a:spcAft>
                <a:spcPts val="600"/>
              </a:spcAft>
            </a:pPr>
            <a:endParaRPr lang="en-US" sz="2000" b="1" i="1" dirty="0">
              <a:solidFill>
                <a:srgbClr val="002060"/>
              </a:solidFill>
              <a:latin typeface="Arial" panose="020B0604020202020204" pitchFamily="34" charset="0"/>
              <a:cs typeface="Arial" panose="020B0604020202020204" pitchFamily="34" charset="0"/>
            </a:endParaRPr>
          </a:p>
          <a:p>
            <a:pPr algn="just">
              <a:lnSpc>
                <a:spcPct val="120000"/>
              </a:lnSpc>
            </a:pPr>
            <a:r>
              <a:rPr lang="vi-VN" sz="2000" dirty="0">
                <a:solidFill>
                  <a:srgbClr val="002060"/>
                </a:solidFill>
                <a:latin typeface="Arial" panose="020B0604020202020204" pitchFamily="34" charset="0"/>
                <a:cs typeface="Arial" panose="020B0604020202020204" pitchFamily="34" charset="0"/>
              </a:rPr>
              <a:t> </a:t>
            </a:r>
            <a:r>
              <a:rPr lang="vi-VN" sz="2000" b="1" i="1" dirty="0">
                <a:solidFill>
                  <a:srgbClr val="002060"/>
                </a:solidFill>
                <a:latin typeface="Arial" panose="020B0604020202020204" pitchFamily="34" charset="0"/>
                <a:cs typeface="Arial" panose="020B0604020202020204" pitchFamily="34" charset="0"/>
              </a:rPr>
              <a:t>Khen thưởng </a:t>
            </a:r>
            <a:endParaRPr lang="en-US" sz="2000" b="1" i="1" dirty="0">
              <a:solidFill>
                <a:srgbClr val="002060"/>
              </a:solidFill>
              <a:latin typeface="Arial" panose="020B0604020202020204" pitchFamily="34" charset="0"/>
              <a:cs typeface="Arial" panose="020B0604020202020204" pitchFamily="34" charset="0"/>
            </a:endParaRPr>
          </a:p>
          <a:p>
            <a:pPr algn="just">
              <a:lnSpc>
                <a:spcPct val="120000"/>
              </a:lnSpc>
            </a:pP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Danh</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hiệu</a:t>
            </a:r>
            <a:r>
              <a:rPr lang="en-US" sz="2000" dirty="0">
                <a:solidFill>
                  <a:srgbClr val="002060"/>
                </a:solidFill>
                <a:latin typeface="Arial" panose="020B0604020202020204" pitchFamily="34" charset="0"/>
                <a:cs typeface="Arial" panose="020B0604020202020204" pitchFamily="34" charset="0"/>
              </a:rPr>
              <a:t> </a:t>
            </a:r>
            <a:r>
              <a:rPr lang="en-US" sz="2000" b="1" dirty="0">
                <a:solidFill>
                  <a:srgbClr val="002060"/>
                </a:solidFill>
                <a:latin typeface="Arial" panose="020B0604020202020204" pitchFamily="34" charset="0"/>
                <a:cs typeface="Arial" panose="020B0604020202020204" pitchFamily="34" charset="0"/>
              </a:rPr>
              <a:t>"H</a:t>
            </a:r>
            <a:r>
              <a:rPr lang="vi-VN" sz="2000" b="1" dirty="0">
                <a:solidFill>
                  <a:srgbClr val="002060"/>
                </a:solidFill>
                <a:latin typeface="Arial" panose="020B0604020202020204" pitchFamily="34" charset="0"/>
                <a:cs typeface="Arial" panose="020B0604020202020204" pitchFamily="34" charset="0"/>
              </a:rPr>
              <a:t>ọc sinh</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Xuất</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sắc</a:t>
            </a:r>
            <a:r>
              <a:rPr lang="en-US" sz="2000" dirty="0">
                <a:solidFill>
                  <a:srgbClr val="002060"/>
                </a:solidFill>
                <a:latin typeface="Arial" panose="020B0604020202020204" pitchFamily="34" charset="0"/>
                <a:cs typeface="Arial" panose="020B0604020202020204" pitchFamily="34" charset="0"/>
              </a:rPr>
              <a:t>" </a:t>
            </a:r>
          </a:p>
          <a:p>
            <a:pPr algn="just">
              <a:lnSpc>
                <a:spcPct val="120000"/>
              </a:lnSpc>
            </a:pPr>
            <a:r>
              <a:rPr lang="en-US" sz="2000" dirty="0">
                <a:solidFill>
                  <a:srgbClr val="002060"/>
                </a:solidFill>
                <a:latin typeface="Arial" panose="020B0604020202020204" pitchFamily="34" charset="0"/>
                <a:cs typeface="Arial" panose="020B0604020202020204" pitchFamily="34" charset="0"/>
              </a:rPr>
              <a:t>     + </a:t>
            </a:r>
            <a:r>
              <a:rPr lang="en-US" sz="2000" dirty="0" err="1">
                <a:solidFill>
                  <a:srgbClr val="002060"/>
                </a:solidFill>
                <a:latin typeface="Arial" panose="020B0604020202020204" pitchFamily="34" charset="0"/>
                <a:cs typeface="Arial" panose="020B0604020202020204" pitchFamily="34" charset="0"/>
              </a:rPr>
              <a:t>Kết</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quả</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rèn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luyện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cả</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năm</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học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được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đánh</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giá</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mức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Tốt</a:t>
            </a:r>
            <a:endParaRPr lang="en-US" sz="2000" dirty="0">
              <a:solidFill>
                <a:srgbClr val="002060"/>
              </a:solidFill>
              <a:latin typeface="Arial" panose="020B0604020202020204" pitchFamily="34" charset="0"/>
              <a:cs typeface="Arial" panose="020B0604020202020204" pitchFamily="34" charset="0"/>
            </a:endParaRPr>
          </a:p>
          <a:p>
            <a:pPr algn="just">
              <a:lnSpc>
                <a:spcPct val="120000"/>
              </a:lnSpc>
            </a:pPr>
            <a:r>
              <a:rPr lang="en-US" sz="2000" dirty="0">
                <a:solidFill>
                  <a:srgbClr val="002060"/>
                </a:solidFill>
                <a:latin typeface="Arial" panose="020B0604020202020204" pitchFamily="34" charset="0"/>
                <a:cs typeface="Arial" panose="020B0604020202020204" pitchFamily="34" charset="0"/>
              </a:rPr>
              <a:t>     + </a:t>
            </a:r>
            <a:r>
              <a:rPr lang="en-US" sz="2000" dirty="0" err="1">
                <a:solidFill>
                  <a:srgbClr val="002060"/>
                </a:solidFill>
                <a:latin typeface="Arial" panose="020B0604020202020204" pitchFamily="34" charset="0"/>
                <a:cs typeface="Arial" panose="020B0604020202020204" pitchFamily="34" charset="0"/>
              </a:rPr>
              <a:t>Kết</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quả</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học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tập</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cả</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năm</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học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được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đánh</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giá</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mức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Tốt</a:t>
            </a:r>
            <a:endParaRPr lang="en-US" sz="2000" dirty="0">
              <a:solidFill>
                <a:srgbClr val="002060"/>
              </a:solidFill>
              <a:latin typeface="Arial" panose="020B0604020202020204" pitchFamily="34" charset="0"/>
              <a:cs typeface="Arial" panose="020B0604020202020204" pitchFamily="34" charset="0"/>
            </a:endParaRPr>
          </a:p>
          <a:p>
            <a:pPr algn="just">
              <a:lnSpc>
                <a:spcPct val="120000"/>
              </a:lnSpc>
            </a:pPr>
            <a:r>
              <a:rPr lang="en-US" sz="2000" dirty="0">
                <a:solidFill>
                  <a:srgbClr val="002060"/>
                </a:solidFill>
                <a:latin typeface="Arial" panose="020B0604020202020204" pitchFamily="34" charset="0"/>
                <a:cs typeface="Arial" panose="020B0604020202020204" pitchFamily="34" charset="0"/>
              </a:rPr>
              <a:t>     + </a:t>
            </a:r>
            <a:r>
              <a:rPr lang="en-US" sz="2000" dirty="0" err="1">
                <a:solidFill>
                  <a:srgbClr val="002060"/>
                </a:solidFill>
                <a:latin typeface="Arial" panose="020B0604020202020204" pitchFamily="34" charset="0"/>
                <a:cs typeface="Arial" panose="020B0604020202020204" pitchFamily="34" charset="0"/>
              </a:rPr>
              <a:t>Có</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ít</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nhất</a:t>
            </a:r>
            <a:r>
              <a:rPr lang="en-US" sz="2000" dirty="0">
                <a:solidFill>
                  <a:srgbClr val="002060"/>
                </a:solidFill>
                <a:latin typeface="Arial" panose="020B0604020202020204" pitchFamily="34" charset="0"/>
                <a:cs typeface="Arial" panose="020B0604020202020204" pitchFamily="34" charset="0"/>
              </a:rPr>
              <a:t> 06 </a:t>
            </a:r>
            <a:r>
              <a:rPr lang="en-US" sz="2000" dirty="0" err="1">
                <a:solidFill>
                  <a:srgbClr val="002060"/>
                </a:solidFill>
                <a:latin typeface="Arial" panose="020B0604020202020204" pitchFamily="34" charset="0"/>
                <a:cs typeface="Arial" panose="020B0604020202020204" pitchFamily="34" charset="0"/>
              </a:rPr>
              <a:t>môn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học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được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đánh</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giá</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bằng</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nhận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xét</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kết</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hợp</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với</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đánh</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giá</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bằng</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điểm</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số</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có</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ĐTB</a:t>
            </a:r>
            <a:r>
              <a:rPr lang="en-US" sz="2000" baseline="-25000" dirty="0" err="1">
                <a:solidFill>
                  <a:srgbClr val="002060"/>
                </a:solidFill>
                <a:latin typeface="Arial" panose="020B0604020202020204" pitchFamily="34" charset="0"/>
                <a:cs typeface="Arial" panose="020B0604020202020204" pitchFamily="34" charset="0"/>
              </a:rPr>
              <a:t>mcn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đạt</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từ</a:t>
            </a:r>
            <a:r>
              <a:rPr lang="en-US" sz="2000" dirty="0">
                <a:solidFill>
                  <a:srgbClr val="002060"/>
                </a:solidFill>
                <a:latin typeface="Arial" panose="020B0604020202020204" pitchFamily="34" charset="0"/>
                <a:cs typeface="Arial" panose="020B0604020202020204" pitchFamily="34" charset="0"/>
              </a:rPr>
              <a:t> 9,0 </a:t>
            </a:r>
            <a:r>
              <a:rPr lang="en-US" sz="2000" dirty="0" err="1">
                <a:solidFill>
                  <a:srgbClr val="002060"/>
                </a:solidFill>
                <a:latin typeface="Arial" panose="020B0604020202020204" pitchFamily="34" charset="0"/>
                <a:cs typeface="Arial" panose="020B0604020202020204" pitchFamily="34" charset="0"/>
              </a:rPr>
              <a:t>điểm</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trở</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lên</a:t>
            </a:r>
            <a:r>
              <a:rPr lang="en-US" sz="2000" dirty="0">
                <a:solidFill>
                  <a:srgbClr val="002060"/>
                </a:solidFill>
                <a:latin typeface="Arial" panose="020B0604020202020204" pitchFamily="34" charset="0"/>
                <a:cs typeface="Arial" panose="020B0604020202020204" pitchFamily="34" charset="0"/>
              </a:rPr>
              <a:t>.</a:t>
            </a:r>
          </a:p>
          <a:p>
            <a:pPr algn="just">
              <a:lnSpc>
                <a:spcPct val="120000"/>
              </a:lnSpc>
            </a:pP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Danh</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hiệu</a:t>
            </a:r>
            <a:r>
              <a:rPr lang="en-US" sz="2000" dirty="0">
                <a:solidFill>
                  <a:srgbClr val="002060"/>
                </a:solidFill>
                <a:latin typeface="Arial" panose="020B0604020202020204" pitchFamily="34" charset="0"/>
                <a:cs typeface="Arial" panose="020B0604020202020204" pitchFamily="34" charset="0"/>
              </a:rPr>
              <a:t> "</a:t>
            </a:r>
            <a:r>
              <a:rPr lang="en-US" sz="2000" b="1" dirty="0">
                <a:solidFill>
                  <a:srgbClr val="002060"/>
                </a:solidFill>
                <a:latin typeface="Arial" panose="020B0604020202020204" pitchFamily="34" charset="0"/>
                <a:cs typeface="Arial" panose="020B0604020202020204" pitchFamily="34" charset="0"/>
              </a:rPr>
              <a:t>H</a:t>
            </a:r>
            <a:r>
              <a:rPr lang="vi-VN" sz="2000" b="1" dirty="0">
                <a:solidFill>
                  <a:srgbClr val="002060"/>
                </a:solidFill>
                <a:latin typeface="Arial" panose="020B0604020202020204" pitchFamily="34" charset="0"/>
                <a:cs typeface="Arial" panose="020B0604020202020204" pitchFamily="34" charset="0"/>
              </a:rPr>
              <a:t>ọc sinh</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Giỏi</a:t>
            </a:r>
            <a:r>
              <a:rPr lang="en-US" sz="2000" dirty="0">
                <a:solidFill>
                  <a:srgbClr val="002060"/>
                </a:solidFill>
                <a:latin typeface="Arial" panose="020B0604020202020204" pitchFamily="34" charset="0"/>
                <a:cs typeface="Arial" panose="020B0604020202020204" pitchFamily="34" charset="0"/>
              </a:rPr>
              <a:t>" </a:t>
            </a:r>
          </a:p>
          <a:p>
            <a:pPr algn="just">
              <a:lnSpc>
                <a:spcPct val="120000"/>
              </a:lnSpc>
            </a:pPr>
            <a:r>
              <a:rPr lang="en-US" sz="2000" dirty="0">
                <a:solidFill>
                  <a:srgbClr val="002060"/>
                </a:solidFill>
                <a:latin typeface="Arial" panose="020B0604020202020204" pitchFamily="34" charset="0"/>
                <a:cs typeface="Arial" panose="020B0604020202020204" pitchFamily="34" charset="0"/>
              </a:rPr>
              <a:t>     + </a:t>
            </a:r>
            <a:r>
              <a:rPr lang="en-US" sz="2000" dirty="0" err="1">
                <a:solidFill>
                  <a:srgbClr val="002060"/>
                </a:solidFill>
                <a:latin typeface="Arial" panose="020B0604020202020204" pitchFamily="34" charset="0"/>
                <a:cs typeface="Arial" panose="020B0604020202020204" pitchFamily="34" charset="0"/>
              </a:rPr>
              <a:t>Kết</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quả</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rèn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luyện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cả</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năm</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học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được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đánh</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giá</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mức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Tốt</a:t>
            </a:r>
            <a:r>
              <a:rPr lang="en-US" sz="2000" dirty="0">
                <a:solidFill>
                  <a:srgbClr val="002060"/>
                </a:solidFill>
                <a:latin typeface="Arial" panose="020B0604020202020204" pitchFamily="34" charset="0"/>
                <a:cs typeface="Arial" panose="020B0604020202020204" pitchFamily="34" charset="0"/>
              </a:rPr>
              <a:t> </a:t>
            </a:r>
          </a:p>
          <a:p>
            <a:pPr algn="just">
              <a:lnSpc>
                <a:spcPct val="120000"/>
              </a:lnSpc>
            </a:pPr>
            <a:r>
              <a:rPr lang="en-US" sz="2000" dirty="0">
                <a:solidFill>
                  <a:srgbClr val="002060"/>
                </a:solidFill>
                <a:latin typeface="Arial" panose="020B0604020202020204" pitchFamily="34" charset="0"/>
                <a:cs typeface="Arial" panose="020B0604020202020204" pitchFamily="34" charset="0"/>
              </a:rPr>
              <a:t>     + </a:t>
            </a:r>
            <a:r>
              <a:rPr lang="en-US" sz="2000" dirty="0" err="1">
                <a:solidFill>
                  <a:srgbClr val="002060"/>
                </a:solidFill>
                <a:latin typeface="Arial" panose="020B0604020202020204" pitchFamily="34" charset="0"/>
                <a:cs typeface="Arial" panose="020B0604020202020204" pitchFamily="34" charset="0"/>
              </a:rPr>
              <a:t>Kết</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quả</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học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tập</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cả</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năm</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học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được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đánh</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giá</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mức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Tốt</a:t>
            </a:r>
            <a:r>
              <a:rPr lang="en-US" sz="2000" dirty="0">
                <a:solidFill>
                  <a:srgbClr val="002060"/>
                </a:solidFill>
                <a:latin typeface="Arial" panose="020B0604020202020204" pitchFamily="34" charset="0"/>
                <a:cs typeface="Arial" panose="020B0604020202020204" pitchFamily="34" charset="0"/>
              </a:rPr>
              <a:t>.</a:t>
            </a:r>
          </a:p>
          <a:p>
            <a:pPr algn="just">
              <a:lnSpc>
                <a:spcPct val="120000"/>
              </a:lnSpc>
            </a:pPr>
            <a:r>
              <a:rPr lang="en-US" sz="2000" dirty="0">
                <a:solidFill>
                  <a:srgbClr val="002060"/>
                </a:solidFill>
                <a:latin typeface="Arial" panose="020B0604020202020204" pitchFamily="34" charset="0"/>
                <a:cs typeface="Arial" panose="020B0604020202020204" pitchFamily="34" charset="0"/>
              </a:rPr>
              <a:t> - </a:t>
            </a:r>
            <a:r>
              <a:rPr lang="vi-VN" sz="2000" dirty="0">
                <a:solidFill>
                  <a:srgbClr val="002060"/>
                </a:solidFill>
                <a:latin typeface="Arial" panose="020B0604020202020204" pitchFamily="34" charset="0"/>
                <a:cs typeface="Arial" panose="020B0604020202020204" pitchFamily="34" charset="0"/>
              </a:rPr>
              <a:t>Khen thưởng học sinh </a:t>
            </a:r>
            <a:r>
              <a:rPr lang="vi-VN" sz="2000" b="1" dirty="0">
                <a:solidFill>
                  <a:srgbClr val="002060"/>
                </a:solidFill>
                <a:latin typeface="Arial" panose="020B0604020202020204" pitchFamily="34" charset="0"/>
                <a:cs typeface="Arial" panose="020B0604020202020204" pitchFamily="34" charset="0"/>
              </a:rPr>
              <a:t>có thành tích đột xuất </a:t>
            </a:r>
            <a:r>
              <a:rPr lang="en-US" sz="2000" b="1" dirty="0" err="1">
                <a:solidFill>
                  <a:srgbClr val="002060"/>
                </a:solidFill>
                <a:latin typeface="Arial" panose="020B0604020202020204" pitchFamily="34" charset="0"/>
                <a:cs typeface="Arial" panose="020B0604020202020204" pitchFamily="34" charset="0"/>
              </a:rPr>
              <a:t>trong</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rèn</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luyện</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và</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học</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tập</a:t>
            </a:r>
            <a:r>
              <a:rPr lang="en-US" sz="2000" b="1" dirty="0">
                <a:solidFill>
                  <a:srgbClr val="002060"/>
                </a:solidFill>
                <a:latin typeface="Arial" panose="020B0604020202020204" pitchFamily="34" charset="0"/>
                <a:cs typeface="Arial" panose="020B0604020202020204" pitchFamily="34" charset="0"/>
              </a:rPr>
              <a:t> </a:t>
            </a:r>
            <a:r>
              <a:rPr lang="vi-VN" sz="2000" dirty="0">
                <a:solidFill>
                  <a:srgbClr val="002060"/>
                </a:solidFill>
                <a:latin typeface="Arial" panose="020B0604020202020204" pitchFamily="34" charset="0"/>
                <a:cs typeface="Arial" panose="020B0604020202020204" pitchFamily="34" charset="0"/>
              </a:rPr>
              <a:t>trong năm học.</a:t>
            </a:r>
            <a:endParaRPr lang="en-US" sz="2000" dirty="0">
              <a:solidFill>
                <a:srgbClr val="002060"/>
              </a:solidFill>
              <a:latin typeface="Arial" panose="020B0604020202020204" pitchFamily="34" charset="0"/>
              <a:cs typeface="Arial" panose="020B0604020202020204" pitchFamily="34" charset="0"/>
            </a:endParaRPr>
          </a:p>
          <a:p>
            <a:pPr algn="just">
              <a:lnSpc>
                <a:spcPct val="120000"/>
              </a:lnSpc>
              <a:spcBef>
                <a:spcPts val="600"/>
              </a:spcBef>
              <a:spcAft>
                <a:spcPts val="600"/>
              </a:spcAft>
            </a:pPr>
            <a:endParaRPr lang="en-US" sz="2000" b="1" i="1" dirty="0">
              <a:solidFill>
                <a:srgbClr val="002060"/>
              </a:solidFill>
              <a:latin typeface="Arial" panose="020B0604020202020204" pitchFamily="34" charset="0"/>
              <a:cs typeface="Arial" panose="020B0604020202020204" pitchFamily="34" charset="0"/>
            </a:endParaRPr>
          </a:p>
          <a:p>
            <a:pPr algn="just">
              <a:lnSpc>
                <a:spcPct val="120000"/>
              </a:lnSpc>
              <a:spcBef>
                <a:spcPts val="600"/>
              </a:spcBef>
              <a:spcAft>
                <a:spcPts val="600"/>
              </a:spcAft>
            </a:pPr>
            <a:endParaRPr lang="en-US" sz="2000" dirty="0">
              <a:solidFill>
                <a:srgbClr val="002060"/>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49418" y="571257"/>
            <a:ext cx="6896534" cy="1080938"/>
          </a:xfrm>
        </p:spPr>
        <p:txBody>
          <a:bodyPr>
            <a:normAutofit/>
          </a:bodyPr>
          <a:lstStyle/>
          <a:p>
            <a:r>
              <a:rPr lang="en-US" sz="2400" dirty="0">
                <a:solidFill>
                  <a:srgbClr val="FFFFFF"/>
                </a:solidFill>
                <a:latin typeface="Arial" panose="020B0604020202020204" pitchFamily="34" charset="0"/>
                <a:cs typeface="Arial" panose="020B0604020202020204" pitchFamily="34" charset="0"/>
              </a:rPr>
              <a:t>MỘT SỐ NỘI DUNG CỐT LÕI</a:t>
            </a:r>
          </a:p>
        </p:txBody>
      </p:sp>
    </p:spTree>
    <p:extLst>
      <p:ext uri="{BB962C8B-B14F-4D97-AF65-F5344CB8AC3E}">
        <p14:creationId xmlns:p14="http://schemas.microsoft.com/office/powerpoint/2010/main" val="19355942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160020" y="1834166"/>
            <a:ext cx="8858250" cy="4840954"/>
          </a:xfrm>
        </p:spPr>
        <p:txBody>
          <a:bodyPr>
            <a:noAutofit/>
          </a:bodyPr>
          <a:lstStyle/>
          <a:p>
            <a:pPr algn="just">
              <a:lnSpc>
                <a:spcPct val="150000"/>
              </a:lnSpc>
              <a:spcBef>
                <a:spcPts val="600"/>
              </a:spcBef>
              <a:spcAft>
                <a:spcPts val="600"/>
              </a:spcAft>
            </a:pPr>
            <a:r>
              <a:rPr lang="en-US" sz="2000" b="1" i="1" dirty="0" err="1">
                <a:solidFill>
                  <a:srgbClr val="002060"/>
                </a:solidFill>
                <a:latin typeface="Arial" panose="020B0604020202020204" pitchFamily="34" charset="0"/>
                <a:cs typeface="Arial" panose="020B0604020202020204" pitchFamily="34" charset="0"/>
              </a:rPr>
              <a:t>Ngoài</a:t>
            </a:r>
            <a:r>
              <a:rPr lang="en-US" sz="2000" b="1" i="1" dirty="0">
                <a:solidFill>
                  <a:srgbClr val="002060"/>
                </a:solidFill>
                <a:latin typeface="Arial" panose="020B0604020202020204" pitchFamily="34" charset="0"/>
                <a:cs typeface="Arial" panose="020B0604020202020204" pitchFamily="34" charset="0"/>
              </a:rPr>
              <a:t> ra </a:t>
            </a:r>
            <a:r>
              <a:rPr lang="en-US" sz="2000" b="1" i="1" dirty="0" err="1">
                <a:solidFill>
                  <a:srgbClr val="002060"/>
                </a:solidFill>
                <a:latin typeface="Arial" panose="020B0604020202020204" pitchFamily="34" charset="0"/>
                <a:cs typeface="Arial" panose="020B0604020202020204" pitchFamily="34" charset="0"/>
              </a:rPr>
              <a:t>trong</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thông</a:t>
            </a:r>
            <a:r>
              <a:rPr lang="en-US" sz="2000" b="1" i="1" dirty="0">
                <a:solidFill>
                  <a:srgbClr val="002060"/>
                </a:solidFill>
                <a:latin typeface="Arial" panose="020B0604020202020204" pitchFamily="34" charset="0"/>
                <a:cs typeface="Arial" panose="020B0604020202020204" pitchFamily="34" charset="0"/>
              </a:rPr>
              <a:t> t</a:t>
            </a:r>
            <a:r>
              <a:rPr lang="vi-VN" sz="2000" b="1" i="1" dirty="0">
                <a:solidFill>
                  <a:srgbClr val="002060"/>
                </a:solidFill>
                <a:latin typeface="Arial" panose="020B0604020202020204" pitchFamily="34" charset="0"/>
                <a:cs typeface="Arial" panose="020B0604020202020204" pitchFamily="34" charset="0"/>
              </a:rPr>
              <a:t>ư</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còn</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có</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các</a:t>
            </a:r>
            <a:r>
              <a:rPr lang="en-US" sz="2000" b="1" i="1" dirty="0">
                <a:solidFill>
                  <a:srgbClr val="002060"/>
                </a:solidFill>
                <a:latin typeface="Arial" panose="020B0604020202020204" pitchFamily="34" charset="0"/>
                <a:cs typeface="Arial" panose="020B0604020202020204" pitchFamily="34" charset="0"/>
              </a:rPr>
              <a:t> qui </a:t>
            </a:r>
            <a:r>
              <a:rPr lang="en-US" sz="2000" b="1" i="1" dirty="0" err="1">
                <a:solidFill>
                  <a:srgbClr val="002060"/>
                </a:solidFill>
                <a:latin typeface="Arial" panose="020B0604020202020204" pitchFamily="34" charset="0"/>
                <a:cs typeface="Arial" panose="020B0604020202020204" pitchFamily="34" charset="0"/>
              </a:rPr>
              <a:t>định</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về</a:t>
            </a:r>
            <a:r>
              <a:rPr lang="en-US" sz="2000" b="1" i="1" dirty="0">
                <a:solidFill>
                  <a:srgbClr val="002060"/>
                </a:solidFill>
                <a:latin typeface="Arial" panose="020B0604020202020204" pitchFamily="34" charset="0"/>
                <a:cs typeface="Arial" panose="020B0604020202020204" pitchFamily="34" charset="0"/>
              </a:rPr>
              <a:t>: </a:t>
            </a:r>
          </a:p>
          <a:p>
            <a:pPr marL="285750" indent="-285750" algn="just">
              <a:lnSpc>
                <a:spcPct val="150000"/>
              </a:lnSpc>
              <a:spcBef>
                <a:spcPts val="600"/>
              </a:spcBef>
              <a:spcAft>
                <a:spcPts val="600"/>
              </a:spcAft>
              <a:buFontTx/>
              <a:buChar char="-"/>
            </a:pPr>
            <a:r>
              <a:rPr lang="en-US" sz="2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Đ</a:t>
            </a:r>
            <a:r>
              <a:rPr lang="vi-VN" sz="2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ánh giá </a:t>
            </a:r>
            <a:r>
              <a:rPr lang="en-US" sz="2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học</a:t>
            </a:r>
            <a:r>
              <a:rPr lang="en-US" sz="2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sinh</a:t>
            </a:r>
            <a:r>
              <a:rPr lang="en-US" sz="2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vi-VN" sz="2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được miễn học</a:t>
            </a:r>
            <a:r>
              <a:rPr lang="en-US" sz="2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phần</a:t>
            </a:r>
            <a:r>
              <a:rPr lang="en-US" sz="2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thực</a:t>
            </a:r>
            <a:r>
              <a:rPr lang="en-US" sz="2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hành</a:t>
            </a:r>
            <a:r>
              <a:rPr lang="vi-VN" sz="2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môn </a:t>
            </a:r>
            <a:r>
              <a:rPr lang="en-US" sz="2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Giáo</a:t>
            </a:r>
            <a:r>
              <a:rPr lang="en-US" sz="2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dục</a:t>
            </a:r>
            <a:r>
              <a:rPr lang="en-US" sz="2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thể</a:t>
            </a:r>
            <a:r>
              <a:rPr lang="en-US" sz="2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chất</a:t>
            </a:r>
            <a:r>
              <a:rPr lang="vi-VN" sz="2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G</a:t>
            </a:r>
            <a:r>
              <a:rPr lang="vi-VN" sz="2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iáo dục </a:t>
            </a:r>
            <a:r>
              <a:rPr lang="en-US" sz="2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q</a:t>
            </a:r>
            <a:r>
              <a:rPr lang="vi-VN" sz="2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uốc phòng </a:t>
            </a:r>
            <a:r>
              <a:rPr lang="en-US" sz="2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và</a:t>
            </a:r>
            <a:r>
              <a:rPr lang="vi-VN" sz="2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an ninh</a:t>
            </a:r>
            <a:r>
              <a:rPr lang="en-US" sz="2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p>
          <a:p>
            <a:pPr marL="342900" indent="-342900" algn="just">
              <a:lnSpc>
                <a:spcPct val="150000"/>
              </a:lnSpc>
              <a:spcBef>
                <a:spcPts val="600"/>
              </a:spcBef>
              <a:spcAft>
                <a:spcPts val="600"/>
              </a:spcAft>
              <a:buFontTx/>
              <a:buChar char="-"/>
            </a:pPr>
            <a:r>
              <a:rPr lang="en-US" sz="2000" dirty="0" err="1">
                <a:solidFill>
                  <a:srgbClr val="002060"/>
                </a:solidFill>
                <a:latin typeface="Arial" panose="020B0604020202020204" pitchFamily="34" charset="0"/>
                <a:cs typeface="Arial" panose="020B0604020202020204" pitchFamily="34" charset="0"/>
              </a:rPr>
              <a:t>Đánh</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giá</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học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sinh</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khuyết</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tật</a:t>
            </a:r>
            <a:r>
              <a:rPr lang="en-US" sz="2000" dirty="0">
                <a:solidFill>
                  <a:srgbClr val="002060"/>
                </a:solidFill>
                <a:latin typeface="Arial" panose="020B0604020202020204" pitchFamily="34" charset="0"/>
                <a:cs typeface="Arial" panose="020B0604020202020204" pitchFamily="34" charset="0"/>
              </a:rPr>
              <a:t>;</a:t>
            </a:r>
          </a:p>
          <a:p>
            <a:pPr marL="342900" indent="-342900" algn="just">
              <a:lnSpc>
                <a:spcPct val="150000"/>
              </a:lnSpc>
              <a:spcBef>
                <a:spcPts val="600"/>
              </a:spcBef>
              <a:spcAft>
                <a:spcPts val="600"/>
              </a:spcAft>
              <a:buFontTx/>
              <a:buChar char="-"/>
            </a:pPr>
            <a:r>
              <a:rPr lang="en-US" sz="2000" dirty="0" err="1">
                <a:solidFill>
                  <a:srgbClr val="002060"/>
                </a:solidFill>
                <a:latin typeface="Arial" panose="020B0604020202020204" pitchFamily="34" charset="0"/>
                <a:cs typeface="Arial" panose="020B0604020202020204" pitchFamily="34" charset="0"/>
              </a:rPr>
              <a:t>Sử</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dụng</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kết</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quả</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đánh</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giá</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trong</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việc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xét</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lên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lớp</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kiểm</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tra</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đánh</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giá</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lại</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không</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được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lên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lớp</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rèn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luyện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trong</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kì</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nghỉ</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hè</a:t>
            </a:r>
            <a:r>
              <a:rPr lang="en-US" sz="2000" dirty="0">
                <a:solidFill>
                  <a:srgbClr val="002060"/>
                </a:solidFill>
                <a:latin typeface="Arial" panose="020B0604020202020204" pitchFamily="34" charset="0"/>
                <a:cs typeface="Arial" panose="020B0604020202020204" pitchFamily="34" charset="0"/>
              </a:rPr>
              <a:t>;</a:t>
            </a:r>
          </a:p>
          <a:p>
            <a:pPr marL="342900" indent="-342900" algn="just">
              <a:lnSpc>
                <a:spcPct val="150000"/>
              </a:lnSpc>
              <a:spcBef>
                <a:spcPts val="600"/>
              </a:spcBef>
              <a:spcAft>
                <a:spcPts val="600"/>
              </a:spcAft>
              <a:buFontTx/>
              <a:buChar char="-"/>
            </a:pPr>
            <a:r>
              <a:rPr lang="en-US" sz="2000" dirty="0" err="1">
                <a:solidFill>
                  <a:srgbClr val="002060"/>
                </a:solidFill>
                <a:latin typeface="Arial" panose="020B0604020202020204" pitchFamily="34" charset="0"/>
                <a:cs typeface="Arial" panose="020B0604020202020204" pitchFamily="34" charset="0"/>
              </a:rPr>
              <a:t>Trách</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nhiệm</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của</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các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cơ</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quan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tổ</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chức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cá</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nhân</a:t>
            </a:r>
            <a:r>
              <a:rPr lang="en-US" sz="2000" dirty="0">
                <a:solidFill>
                  <a:srgbClr val="002060"/>
                </a:solidFill>
                <a:latin typeface="Arial" panose="020B0604020202020204" pitchFamily="34" charset="0"/>
                <a:cs typeface="Arial" panose="020B0604020202020204" pitchFamily="34" charset="0"/>
              </a:rPr>
              <a:t>.</a:t>
            </a:r>
          </a:p>
          <a:p>
            <a:pPr marL="342900" indent="-342900" algn="just">
              <a:lnSpc>
                <a:spcPct val="150000"/>
              </a:lnSpc>
              <a:spcBef>
                <a:spcPts val="600"/>
              </a:spcBef>
              <a:spcAft>
                <a:spcPts val="600"/>
              </a:spcAft>
              <a:buFontTx/>
              <a:buChar char="-"/>
            </a:pPr>
            <a:endParaRPr lang="en-US" sz="2000" dirty="0">
              <a:solidFill>
                <a:srgbClr val="002060"/>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49418" y="571257"/>
            <a:ext cx="6896534" cy="1080938"/>
          </a:xfrm>
        </p:spPr>
        <p:txBody>
          <a:bodyPr>
            <a:normAutofit/>
          </a:bodyPr>
          <a:lstStyle/>
          <a:p>
            <a:r>
              <a:rPr lang="en-US" sz="2400" dirty="0">
                <a:solidFill>
                  <a:srgbClr val="FFFFFF"/>
                </a:solidFill>
                <a:latin typeface="Arial" panose="020B0604020202020204" pitchFamily="34" charset="0"/>
                <a:cs typeface="Arial" panose="020B0604020202020204" pitchFamily="34" charset="0"/>
              </a:rPr>
              <a:t>MỘT SỐ NỘI DUNG CỐT LÕI</a:t>
            </a:r>
          </a:p>
        </p:txBody>
      </p:sp>
    </p:spTree>
    <p:extLst>
      <p:ext uri="{BB962C8B-B14F-4D97-AF65-F5344CB8AC3E}">
        <p14:creationId xmlns:p14="http://schemas.microsoft.com/office/powerpoint/2010/main" val="1521771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5B398-1E7F-44AD-8356-8345134C958C}"/>
              </a:ext>
            </a:extLst>
          </p:cNvPr>
          <p:cNvSpPr>
            <a:spLocks noGrp="1"/>
          </p:cNvSpPr>
          <p:nvPr>
            <p:ph type="ctrTitle"/>
          </p:nvPr>
        </p:nvSpPr>
        <p:spPr>
          <a:xfrm>
            <a:off x="172115" y="1657350"/>
            <a:ext cx="7591424" cy="1771650"/>
          </a:xfrm>
        </p:spPr>
        <p:txBody>
          <a:bodyPr>
            <a:noAutofit/>
          </a:bodyPr>
          <a:lstStyle/>
          <a:p>
            <a:pPr algn="ctr">
              <a:lnSpc>
                <a:spcPct val="110000"/>
              </a:lnSpc>
            </a:pPr>
            <a:r>
              <a:rPr lang="en-US" sz="3300" dirty="0">
                <a:solidFill>
                  <a:schemeClr val="accent6">
                    <a:lumMod val="50000"/>
                  </a:schemeClr>
                </a:solidFill>
                <a:latin typeface="UTM Swiss 721 Black Condensed" panose="02000500000000000000" pitchFamily="2" charset="0"/>
              </a:rPr>
              <a:t>                TRÂN TRỌNG CẢM ƠN!</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8101" y="277513"/>
            <a:ext cx="4091769" cy="1064903"/>
          </a:xfrm>
          <a:prstGeom prst="rect">
            <a:avLst/>
          </a:prstGeom>
        </p:spPr>
      </p:pic>
      <p:cxnSp>
        <p:nvCxnSpPr>
          <p:cNvPr id="6" name="Straight Connector 5"/>
          <p:cNvCxnSpPr>
            <a:cxnSpLocks/>
          </p:cNvCxnSpPr>
          <p:nvPr/>
        </p:nvCxnSpPr>
        <p:spPr>
          <a:xfrm>
            <a:off x="0" y="6200067"/>
            <a:ext cx="617437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019800" y="6200067"/>
            <a:ext cx="31242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4699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341852" y="2455603"/>
            <a:ext cx="8166971" cy="3720230"/>
          </a:xfrm>
        </p:spPr>
        <p:txBody>
          <a:bodyPr>
            <a:normAutofit/>
          </a:bodyPr>
          <a:lstStyle/>
          <a:p>
            <a:pPr marL="285750" indent="-285750" algn="just">
              <a:lnSpc>
                <a:spcPct val="150000"/>
              </a:lnSpc>
              <a:buFont typeface="Wingdings" panose="05000000000000000000" pitchFamily="2" charset="2"/>
              <a:buChar char="Ø"/>
            </a:pPr>
            <a:r>
              <a:rPr lang="en-US" sz="2000" dirty="0" err="1">
                <a:solidFill>
                  <a:srgbClr val="002060"/>
                </a:solidFill>
                <a:latin typeface="Arial" panose="020B0604020202020204" pitchFamily="34" charset="0"/>
                <a:cs typeface="Arial" panose="020B0604020202020204" pitchFamily="34" charset="0"/>
              </a:rPr>
              <a:t>Đánh</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giá</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vì</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sự</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tiến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bộ</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của</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học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sinh</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coi</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trọng</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việc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động</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viên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khuyến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khích</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sự</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cố</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gắng</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trong</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rèn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luyện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và</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học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tập</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của</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học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sinh</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không</a:t>
            </a:r>
            <a:r>
              <a:rPr lang="en-US" sz="2000" dirty="0">
                <a:solidFill>
                  <a:srgbClr val="002060"/>
                </a:solidFill>
                <a:latin typeface="Arial" panose="020B0604020202020204" pitchFamily="34" charset="0"/>
                <a:cs typeface="Arial" panose="020B0604020202020204" pitchFamily="34" charset="0"/>
              </a:rPr>
              <a:t> so </a:t>
            </a:r>
            <a:r>
              <a:rPr lang="en-US" sz="2000" dirty="0" err="1">
                <a:solidFill>
                  <a:srgbClr val="002060"/>
                </a:solidFill>
                <a:latin typeface="Arial" panose="020B0604020202020204" pitchFamily="34" charset="0"/>
                <a:cs typeface="Arial" panose="020B0604020202020204" pitchFamily="34" charset="0"/>
              </a:rPr>
              <a:t>sánh</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học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sinh</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với</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nhau</a:t>
            </a:r>
            <a:r>
              <a:rPr lang="en-US" sz="2000" dirty="0">
                <a:solidFill>
                  <a:srgbClr val="002060"/>
                </a:solidFill>
                <a:latin typeface="Arial" panose="020B0604020202020204" pitchFamily="34" charset="0"/>
                <a:cs typeface="Arial" panose="020B0604020202020204" pitchFamily="34" charset="0"/>
              </a:rPr>
              <a:t>.</a:t>
            </a:r>
          </a:p>
          <a:p>
            <a:pPr marL="285750" indent="-285750" algn="just">
              <a:lnSpc>
                <a:spcPct val="150000"/>
              </a:lnSpc>
              <a:buFont typeface="Wingdings" panose="05000000000000000000" pitchFamily="2" charset="2"/>
              <a:buChar char="Ø"/>
            </a:pPr>
            <a:r>
              <a:rPr lang="en-US" sz="2000" dirty="0">
                <a:solidFill>
                  <a:srgbClr val="002060"/>
                </a:solidFill>
                <a:latin typeface="Arial" panose="020B0604020202020204" pitchFamily="34" charset="0"/>
                <a:cs typeface="Arial" panose="020B0604020202020204" pitchFamily="34" charset="0"/>
              </a:rPr>
              <a:t>K</a:t>
            </a:r>
            <a:r>
              <a:rPr lang="vi-VN" sz="2000" dirty="0">
                <a:solidFill>
                  <a:srgbClr val="002060"/>
                </a:solidFill>
                <a:latin typeface="Arial" panose="020B0604020202020204" pitchFamily="34" charset="0"/>
                <a:cs typeface="Arial" panose="020B0604020202020204" pitchFamily="34" charset="0"/>
              </a:rPr>
              <a:t>ết hợp giữa đánh giá quá trình và đánh giá tổng kết, trong đó coi trọng đánh giá quá trình.</a:t>
            </a:r>
            <a:endParaRPr lang="en-US" sz="2000" dirty="0">
              <a:solidFill>
                <a:srgbClr val="002060"/>
              </a:solidFill>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Ø"/>
            </a:pPr>
            <a:r>
              <a:rPr lang="en-US" sz="2000" dirty="0" err="1">
                <a:solidFill>
                  <a:srgbClr val="002060"/>
                </a:solidFill>
                <a:latin typeface="Arial" panose="020B0604020202020204" pitchFamily="34" charset="0"/>
                <a:cs typeface="Arial" panose="020B0604020202020204" pitchFamily="34" charset="0"/>
              </a:rPr>
              <a:t>Cân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bằng</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các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mục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tiêu</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của</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kiểm</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tra</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đánh</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giá</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coi</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trọng</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mục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tiêu</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đánh</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giá</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nh</a:t>
            </a:r>
            <a:r>
              <a:rPr lang="vi-VN" sz="2000" dirty="0">
                <a:solidFill>
                  <a:srgbClr val="002060"/>
                </a:solidFill>
                <a:latin typeface="Arial" panose="020B0604020202020204" pitchFamily="34" charset="0"/>
                <a:cs typeface="Arial" panose="020B0604020202020204" pitchFamily="34" charset="0"/>
              </a:rPr>
              <a:t>ư</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một</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hoạt</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động</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học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tập</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vì</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hoạt</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động</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học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tập</a:t>
            </a:r>
            <a:r>
              <a:rPr lang="en-US" sz="2000" dirty="0">
                <a:solidFill>
                  <a:srgbClr val="002060"/>
                </a:solidFill>
                <a:latin typeface="Arial" panose="020B0604020202020204" pitchFamily="34" charset="0"/>
                <a:cs typeface="Arial" panose="020B0604020202020204" pitchFamily="34" charset="0"/>
              </a:rPr>
              <a:t>.</a:t>
            </a:r>
          </a:p>
          <a:p>
            <a:pPr algn="just">
              <a:lnSpc>
                <a:spcPct val="150000"/>
              </a:lnSpc>
            </a:pPr>
            <a:endParaRPr lang="en-US" sz="2000" dirty="0">
              <a:solidFill>
                <a:srgbClr val="002060"/>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p:txBody>
          <a:bodyPr>
            <a:normAutofit/>
          </a:bodyPr>
          <a:lstStyle/>
          <a:p>
            <a:r>
              <a:rPr lang="en-US" sz="2400" dirty="0">
                <a:solidFill>
                  <a:srgbClr val="FFFFFF"/>
                </a:solidFill>
                <a:latin typeface="Arial" panose="020B0604020202020204" pitchFamily="34" charset="0"/>
                <a:cs typeface="Arial" panose="020B0604020202020204" pitchFamily="34" charset="0"/>
              </a:rPr>
              <a:t>QUAN ĐIỂM XÂY DỰNG</a:t>
            </a:r>
          </a:p>
        </p:txBody>
      </p:sp>
    </p:spTree>
    <p:extLst>
      <p:ext uri="{BB962C8B-B14F-4D97-AF65-F5344CB8AC3E}">
        <p14:creationId xmlns:p14="http://schemas.microsoft.com/office/powerpoint/2010/main" val="2519549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328474" y="1926454"/>
            <a:ext cx="8566951" cy="4643021"/>
          </a:xfrm>
        </p:spPr>
        <p:txBody>
          <a:bodyPr>
            <a:normAutofit/>
          </a:bodyPr>
          <a:lstStyle/>
          <a:p>
            <a:pPr algn="just">
              <a:lnSpc>
                <a:spcPct val="120000"/>
              </a:lnSpc>
              <a:spcBef>
                <a:spcPts val="600"/>
              </a:spcBef>
              <a:spcAft>
                <a:spcPts val="600"/>
              </a:spcAft>
            </a:pPr>
            <a:r>
              <a:rPr lang="en-US" sz="2000" dirty="0">
                <a:solidFill>
                  <a:srgbClr val="002060"/>
                </a:solidFill>
                <a:latin typeface="Arial" panose="020B0604020202020204" pitchFamily="34" charset="0"/>
                <a:cs typeface="Arial" panose="020B0604020202020204" pitchFamily="34" charset="0"/>
              </a:rPr>
              <a:t>     1. </a:t>
            </a:r>
            <a:r>
              <a:rPr lang="en-US" sz="2000" dirty="0" err="1">
                <a:solidFill>
                  <a:srgbClr val="002060"/>
                </a:solidFill>
                <a:latin typeface="Arial" panose="020B0604020202020204" pitchFamily="34" charset="0"/>
                <a:cs typeface="Arial" panose="020B0604020202020204" pitchFamily="34" charset="0"/>
              </a:rPr>
              <a:t>Nghị</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quyết</a:t>
            </a:r>
            <a:r>
              <a:rPr lang="en-US" sz="2000" dirty="0">
                <a:solidFill>
                  <a:srgbClr val="002060"/>
                </a:solidFill>
                <a:latin typeface="Arial" panose="020B0604020202020204" pitchFamily="34" charset="0"/>
                <a:cs typeface="Arial" panose="020B0604020202020204" pitchFamily="34" charset="0"/>
              </a:rPr>
              <a:t> 29-NQ/TW </a:t>
            </a:r>
            <a:r>
              <a:rPr lang="en-US" sz="2000" dirty="0" err="1">
                <a:solidFill>
                  <a:srgbClr val="002060"/>
                </a:solidFill>
                <a:latin typeface="Arial" panose="020B0604020202020204" pitchFamily="34" charset="0"/>
                <a:cs typeface="Arial" panose="020B0604020202020204" pitchFamily="34" charset="0"/>
              </a:rPr>
              <a:t>về</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đổi</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mới</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căn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bản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toàn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diện</a:t>
            </a:r>
            <a:r>
              <a:rPr lang="en-US" sz="2000" dirty="0">
                <a:solidFill>
                  <a:srgbClr val="002060"/>
                </a:solidFill>
                <a:latin typeface="Arial" panose="020B0604020202020204" pitchFamily="34" charset="0"/>
                <a:cs typeface="Arial" panose="020B0604020202020204" pitchFamily="34" charset="0"/>
              </a:rPr>
              <a:t> GDĐT: </a:t>
            </a:r>
            <a:r>
              <a:rPr lang="en-US" sz="2000" i="1" dirty="0" err="1">
                <a:solidFill>
                  <a:srgbClr val="C00000"/>
                </a:solidFill>
                <a:latin typeface="Arial" panose="020B0604020202020204" pitchFamily="34" charset="0"/>
                <a:cs typeface="Arial" panose="020B0604020202020204" pitchFamily="34" charset="0"/>
              </a:rPr>
              <a:t>Việc</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thi</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kiểm</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tra</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và</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đánh</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giá</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kết</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quả</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giáo</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dục</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đào</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tạo</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cần</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từng</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bước</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theo</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các</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tiêu</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chí</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tiên</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tiến</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được</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xã</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hội</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và</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cộng</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đồng</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giáo</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dục</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thế</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giới</a:t>
            </a:r>
            <a:r>
              <a:rPr lang="en-US" sz="2000" i="1" dirty="0">
                <a:solidFill>
                  <a:srgbClr val="C00000"/>
                </a:solidFill>
                <a:latin typeface="Arial" panose="020B0604020202020204" pitchFamily="34" charset="0"/>
                <a:cs typeface="Arial" panose="020B0604020202020204" pitchFamily="34" charset="0"/>
              </a:rPr>
              <a:t> tin </a:t>
            </a:r>
            <a:r>
              <a:rPr lang="en-US" sz="2000" i="1" dirty="0" err="1">
                <a:solidFill>
                  <a:srgbClr val="C00000"/>
                </a:solidFill>
                <a:latin typeface="Arial" panose="020B0604020202020204" pitchFamily="34" charset="0"/>
                <a:cs typeface="Arial" panose="020B0604020202020204" pitchFamily="34" charset="0"/>
              </a:rPr>
              <a:t>cậy</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và</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công</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nhận</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Phối</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hợp</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sử</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dụng</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kết</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quả</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đánh</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giá</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trong</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quá</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trình</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học</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với</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đánh</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giá</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cuối</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kỳ</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cuối</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năm</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học</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đánh</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giá</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của</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người</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dạy</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với</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tự</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đánh</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giá</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của</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người</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học</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đánh</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giá</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của</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nhà</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trường</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với</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đánh</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giá</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của</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gia</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đình</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và</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của</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xã</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hội</a:t>
            </a:r>
            <a:r>
              <a:rPr lang="en-US" sz="2000" i="1" dirty="0">
                <a:solidFill>
                  <a:srgbClr val="C00000"/>
                </a:solidFill>
                <a:latin typeface="Arial" panose="020B0604020202020204" pitchFamily="34" charset="0"/>
                <a:cs typeface="Arial" panose="020B0604020202020204" pitchFamily="34" charset="0"/>
              </a:rPr>
              <a:t>.</a:t>
            </a:r>
          </a:p>
          <a:p>
            <a:pPr algn="just">
              <a:lnSpc>
                <a:spcPct val="120000"/>
              </a:lnSpc>
              <a:spcBef>
                <a:spcPts val="600"/>
              </a:spcBef>
              <a:spcAft>
                <a:spcPts val="600"/>
              </a:spcAft>
            </a:pPr>
            <a:r>
              <a:rPr lang="en-US" sz="2000" dirty="0">
                <a:solidFill>
                  <a:srgbClr val="002060"/>
                </a:solidFill>
                <a:latin typeface="Arial" panose="020B0604020202020204" pitchFamily="34" charset="0"/>
                <a:cs typeface="Arial" panose="020B0604020202020204" pitchFamily="34" charset="0"/>
              </a:rPr>
              <a:t>     2. </a:t>
            </a:r>
            <a:r>
              <a:rPr lang="en-US" sz="2000" dirty="0" err="1">
                <a:solidFill>
                  <a:srgbClr val="002060"/>
                </a:solidFill>
                <a:latin typeface="Arial" panose="020B0604020202020204" pitchFamily="34" charset="0"/>
                <a:cs typeface="Arial" panose="020B0604020202020204" pitchFamily="34" charset="0"/>
              </a:rPr>
              <a:t>Kiểm</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tra</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đánh</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giá</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học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sinh</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theo</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Chương</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trình</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giáo</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dục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phổ</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thông</a:t>
            </a:r>
            <a:r>
              <a:rPr lang="en-US" sz="2000" dirty="0">
                <a:solidFill>
                  <a:srgbClr val="002060"/>
                </a:solidFill>
                <a:latin typeface="Arial" panose="020B0604020202020204" pitchFamily="34" charset="0"/>
                <a:cs typeface="Arial" panose="020B0604020202020204" pitchFamily="34" charset="0"/>
              </a:rPr>
              <a:t> 2018 ban </a:t>
            </a:r>
            <a:r>
              <a:rPr lang="en-US" sz="2000" dirty="0" err="1">
                <a:solidFill>
                  <a:srgbClr val="002060"/>
                </a:solidFill>
                <a:latin typeface="Arial" panose="020B0604020202020204" pitchFamily="34" charset="0"/>
                <a:cs typeface="Arial" panose="020B0604020202020204" pitchFamily="34" charset="0"/>
              </a:rPr>
              <a:t>hành</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kèm</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theo</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Thông</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tư</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số</a:t>
            </a:r>
            <a:r>
              <a:rPr lang="en-US" sz="2000" dirty="0">
                <a:solidFill>
                  <a:srgbClr val="002060"/>
                </a:solidFill>
                <a:latin typeface="Arial" panose="020B0604020202020204" pitchFamily="34" charset="0"/>
                <a:cs typeface="Arial" panose="020B0604020202020204" pitchFamily="34" charset="0"/>
              </a:rPr>
              <a:t> 32/2018/TT-BGDĐT </a:t>
            </a:r>
            <a:r>
              <a:rPr lang="en-US" sz="2000" dirty="0" err="1">
                <a:solidFill>
                  <a:srgbClr val="002060"/>
                </a:solidFill>
                <a:latin typeface="Arial" panose="020B0604020202020204" pitchFamily="34" charset="0"/>
                <a:cs typeface="Arial" panose="020B0604020202020204" pitchFamily="34" charset="0"/>
              </a:rPr>
              <a:t>ngày</a:t>
            </a:r>
            <a:r>
              <a:rPr lang="en-US" sz="2000" dirty="0">
                <a:solidFill>
                  <a:srgbClr val="002060"/>
                </a:solidFill>
                <a:latin typeface="Arial" panose="020B0604020202020204" pitchFamily="34" charset="0"/>
                <a:cs typeface="Arial" panose="020B0604020202020204" pitchFamily="34" charset="0"/>
              </a:rPr>
              <a:t> 26/12/2018 </a:t>
            </a:r>
            <a:r>
              <a:rPr lang="en-US" sz="2000" dirty="0" err="1">
                <a:solidFill>
                  <a:srgbClr val="002060"/>
                </a:solidFill>
                <a:latin typeface="Arial" panose="020B0604020202020204" pitchFamily="34" charset="0"/>
                <a:cs typeface="Arial" panose="020B0604020202020204" pitchFamily="34" charset="0"/>
              </a:rPr>
              <a:t>của</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Bộ</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trưởng</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Bộ</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Giáo</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dục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và</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Đào</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tạo</a:t>
            </a:r>
            <a:r>
              <a:rPr lang="en-US" sz="2000" dirty="0">
                <a:solidFill>
                  <a:srgbClr val="002060"/>
                </a:solidFill>
                <a:latin typeface="Arial" panose="020B0604020202020204" pitchFamily="34" charset="0"/>
                <a:cs typeface="Arial" panose="020B0604020202020204" pitchFamily="34" charset="0"/>
              </a:rPr>
              <a:t>.</a:t>
            </a:r>
          </a:p>
          <a:p>
            <a:pPr algn="just">
              <a:lnSpc>
                <a:spcPct val="120000"/>
              </a:lnSpc>
              <a:spcBef>
                <a:spcPts val="600"/>
              </a:spcBef>
              <a:spcAft>
                <a:spcPts val="600"/>
              </a:spcAft>
            </a:pPr>
            <a:endParaRPr lang="en-US" sz="2000" dirty="0">
              <a:solidFill>
                <a:srgbClr val="002060"/>
              </a:solidFill>
              <a:latin typeface="Arial" panose="020B0604020202020204" pitchFamily="34" charset="0"/>
              <a:cs typeface="Arial" panose="020B0604020202020204" pitchFamily="34" charset="0"/>
            </a:endParaRPr>
          </a:p>
          <a:p>
            <a:pPr algn="just">
              <a:lnSpc>
                <a:spcPct val="120000"/>
              </a:lnSpc>
              <a:spcBef>
                <a:spcPts val="600"/>
              </a:spcBef>
              <a:spcAft>
                <a:spcPts val="600"/>
              </a:spcAft>
            </a:pPr>
            <a:endParaRPr lang="en-US" sz="2000" dirty="0">
              <a:solidFill>
                <a:srgbClr val="002060"/>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531638" y="819729"/>
            <a:ext cx="5370397" cy="535245"/>
          </a:xfrm>
        </p:spPr>
        <p:txBody>
          <a:bodyPr>
            <a:normAutofit/>
          </a:bodyPr>
          <a:lstStyle/>
          <a:p>
            <a:r>
              <a:rPr lang="en-US" sz="2400" dirty="0">
                <a:solidFill>
                  <a:srgbClr val="FFFFFF"/>
                </a:solidFill>
                <a:latin typeface="Arial" panose="020B0604020202020204" pitchFamily="34" charset="0"/>
                <a:cs typeface="Arial" panose="020B0604020202020204" pitchFamily="34" charset="0"/>
              </a:rPr>
              <a:t>CĂN CỨ XÂY DỰNG THÔNG TƯ</a:t>
            </a:r>
          </a:p>
        </p:txBody>
      </p:sp>
    </p:spTree>
    <p:extLst>
      <p:ext uri="{BB962C8B-B14F-4D97-AF65-F5344CB8AC3E}">
        <p14:creationId xmlns:p14="http://schemas.microsoft.com/office/powerpoint/2010/main" val="241417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350729" y="1834166"/>
            <a:ext cx="8166971" cy="3720230"/>
          </a:xfrm>
        </p:spPr>
        <p:txBody>
          <a:bodyPr>
            <a:normAutofit/>
          </a:bodyPr>
          <a:lstStyle/>
          <a:p>
            <a:pPr marL="342900" indent="-342900">
              <a:lnSpc>
                <a:spcPct val="150000"/>
              </a:lnSpc>
              <a:buFont typeface="Wingdings" panose="05000000000000000000" pitchFamily="2" charset="2"/>
              <a:buChar char="Ø"/>
            </a:pPr>
            <a:r>
              <a:rPr lang="vi-VN" sz="2000" dirty="0">
                <a:solidFill>
                  <a:srgbClr val="002060"/>
                </a:solidFill>
                <a:latin typeface="Arial" panose="020B0604020202020204" pitchFamily="34" charset="0"/>
                <a:cs typeface="Arial" panose="020B0604020202020204" pitchFamily="34" charset="0"/>
              </a:rPr>
              <a:t>Từ năm học 2021-2022 đối với lớp 6.</a:t>
            </a:r>
            <a:endParaRPr lang="en-US" sz="2000" dirty="0">
              <a:solidFill>
                <a:srgbClr val="002060"/>
              </a:solidFill>
              <a:latin typeface="Arial" panose="020B0604020202020204" pitchFamily="34" charset="0"/>
              <a:cs typeface="Arial" panose="020B0604020202020204" pitchFamily="34" charset="0"/>
            </a:endParaRPr>
          </a:p>
          <a:p>
            <a:pPr marL="342900" indent="-342900">
              <a:lnSpc>
                <a:spcPct val="150000"/>
              </a:lnSpc>
              <a:buFont typeface="Wingdings" panose="05000000000000000000" pitchFamily="2" charset="2"/>
              <a:buChar char="Ø"/>
            </a:pPr>
            <a:r>
              <a:rPr lang="vi-VN" sz="2000" dirty="0">
                <a:solidFill>
                  <a:srgbClr val="002060"/>
                </a:solidFill>
                <a:latin typeface="Arial" panose="020B0604020202020204" pitchFamily="34" charset="0"/>
                <a:cs typeface="Arial" panose="020B0604020202020204" pitchFamily="34" charset="0"/>
              </a:rPr>
              <a:t>Từ năm học 2022-2023 đối với lớp 7 và lớp 10.</a:t>
            </a:r>
            <a:endParaRPr lang="en-US" sz="2000" dirty="0">
              <a:solidFill>
                <a:srgbClr val="002060"/>
              </a:solidFill>
              <a:latin typeface="Arial" panose="020B0604020202020204" pitchFamily="34" charset="0"/>
              <a:cs typeface="Arial" panose="020B0604020202020204" pitchFamily="34" charset="0"/>
            </a:endParaRPr>
          </a:p>
          <a:p>
            <a:pPr marL="342900" indent="-342900">
              <a:lnSpc>
                <a:spcPct val="150000"/>
              </a:lnSpc>
              <a:buFont typeface="Wingdings" panose="05000000000000000000" pitchFamily="2" charset="2"/>
              <a:buChar char="Ø"/>
            </a:pPr>
            <a:r>
              <a:rPr lang="vi-VN" sz="2000" dirty="0">
                <a:solidFill>
                  <a:srgbClr val="002060"/>
                </a:solidFill>
                <a:latin typeface="Arial" panose="020B0604020202020204" pitchFamily="34" charset="0"/>
                <a:cs typeface="Arial" panose="020B0604020202020204" pitchFamily="34" charset="0"/>
              </a:rPr>
              <a:t>Từ năm học 2023-2024 đối với lớp 8 và lớp 11.</a:t>
            </a:r>
            <a:endParaRPr lang="en-US" sz="2000" dirty="0">
              <a:solidFill>
                <a:srgbClr val="002060"/>
              </a:solidFill>
              <a:latin typeface="Arial" panose="020B0604020202020204" pitchFamily="34" charset="0"/>
              <a:cs typeface="Arial" panose="020B0604020202020204" pitchFamily="34" charset="0"/>
            </a:endParaRPr>
          </a:p>
          <a:p>
            <a:pPr marL="342900" indent="-342900">
              <a:lnSpc>
                <a:spcPct val="150000"/>
              </a:lnSpc>
              <a:buFont typeface="Wingdings" panose="05000000000000000000" pitchFamily="2" charset="2"/>
              <a:buChar char="Ø"/>
            </a:pPr>
            <a:r>
              <a:rPr lang="vi-VN" sz="2000" dirty="0">
                <a:solidFill>
                  <a:srgbClr val="002060"/>
                </a:solidFill>
                <a:latin typeface="Arial" panose="020B0604020202020204" pitchFamily="34" charset="0"/>
                <a:cs typeface="Arial" panose="020B0604020202020204" pitchFamily="34" charset="0"/>
              </a:rPr>
              <a:t>Từ năm học 2024-2025 đối với lớp 9 và lớp 12.</a:t>
            </a:r>
            <a:endParaRPr lang="en-US" sz="2000" dirty="0">
              <a:solidFill>
                <a:srgbClr val="002060"/>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531639" y="753228"/>
            <a:ext cx="6896534" cy="734378"/>
          </a:xfrm>
        </p:spPr>
        <p:txBody>
          <a:bodyPr>
            <a:normAutofit/>
          </a:bodyPr>
          <a:lstStyle/>
          <a:p>
            <a:r>
              <a:rPr lang="en-US" sz="2400" dirty="0">
                <a:solidFill>
                  <a:srgbClr val="FFFFFF"/>
                </a:solidFill>
                <a:latin typeface="Arial" panose="020B0604020202020204" pitchFamily="34" charset="0"/>
                <a:cs typeface="Arial" panose="020B0604020202020204" pitchFamily="34" charset="0"/>
              </a:rPr>
              <a:t>LỘ TRÌNH THỰC HIỆN</a:t>
            </a:r>
          </a:p>
        </p:txBody>
      </p:sp>
    </p:spTree>
    <p:extLst>
      <p:ext uri="{BB962C8B-B14F-4D97-AF65-F5344CB8AC3E}">
        <p14:creationId xmlns:p14="http://schemas.microsoft.com/office/powerpoint/2010/main" val="169140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531639" y="1755648"/>
            <a:ext cx="8222217" cy="4840224"/>
          </a:xfrm>
        </p:spPr>
        <p:txBody>
          <a:bodyPr>
            <a:normAutofit/>
          </a:bodyPr>
          <a:lstStyle/>
          <a:p>
            <a:pPr>
              <a:lnSpc>
                <a:spcPct val="150000"/>
              </a:lnSpc>
            </a:pPr>
            <a:r>
              <a:rPr lang="en-US" sz="2000" dirty="0" err="1">
                <a:solidFill>
                  <a:srgbClr val="002060"/>
                </a:solidFill>
                <a:latin typeface="Arial" panose="020B0604020202020204" pitchFamily="34" charset="0"/>
                <a:cs typeface="Arial" panose="020B0604020202020204" pitchFamily="34" charset="0"/>
              </a:rPr>
              <a:t>Cấu</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trúc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gồm</a:t>
            </a:r>
            <a:r>
              <a:rPr lang="en-US" sz="2000" dirty="0">
                <a:solidFill>
                  <a:srgbClr val="002060"/>
                </a:solidFill>
                <a:latin typeface="Arial" panose="020B0604020202020204" pitchFamily="34" charset="0"/>
                <a:cs typeface="Arial" panose="020B0604020202020204" pitchFamily="34" charset="0"/>
              </a:rPr>
              <a:t>: 5 </a:t>
            </a:r>
            <a:r>
              <a:rPr lang="en-US" sz="2000" dirty="0" err="1">
                <a:solidFill>
                  <a:srgbClr val="002060"/>
                </a:solidFill>
                <a:latin typeface="Arial" panose="020B0604020202020204" pitchFamily="34" charset="0"/>
                <a:cs typeface="Arial" panose="020B0604020202020204" pitchFamily="34" charset="0"/>
              </a:rPr>
              <a:t>Chương</a:t>
            </a:r>
            <a:r>
              <a:rPr lang="en-US" sz="2000" dirty="0">
                <a:solidFill>
                  <a:srgbClr val="002060"/>
                </a:solidFill>
                <a:latin typeface="Arial" panose="020B0604020202020204" pitchFamily="34" charset="0"/>
                <a:cs typeface="Arial" panose="020B0604020202020204" pitchFamily="34" charset="0"/>
              </a:rPr>
              <a:t>, 22 </a:t>
            </a:r>
            <a:r>
              <a:rPr lang="en-US" sz="2000" dirty="0" err="1">
                <a:solidFill>
                  <a:srgbClr val="002060"/>
                </a:solidFill>
                <a:latin typeface="Arial" panose="020B0604020202020204" pitchFamily="34" charset="0"/>
                <a:cs typeface="Arial" panose="020B0604020202020204" pitchFamily="34" charset="0"/>
              </a:rPr>
              <a:t>Điều</a:t>
            </a:r>
            <a:endParaRPr lang="en-US" sz="2000" dirty="0">
              <a:solidFill>
                <a:srgbClr val="002060"/>
              </a:solidFill>
              <a:latin typeface="Arial" panose="020B0604020202020204" pitchFamily="34" charset="0"/>
              <a:cs typeface="Arial" panose="020B0604020202020204" pitchFamily="34" charset="0"/>
            </a:endParaRPr>
          </a:p>
          <a:p>
            <a:pPr marL="285750" indent="-285750">
              <a:lnSpc>
                <a:spcPct val="150000"/>
              </a:lnSpc>
              <a:buFont typeface="Wingdings" panose="05000000000000000000" pitchFamily="2" charset="2"/>
              <a:buChar char="ü"/>
            </a:pPr>
            <a:r>
              <a:rPr lang="en-US" sz="2000" dirty="0" err="1">
                <a:solidFill>
                  <a:srgbClr val="002060"/>
                </a:solidFill>
                <a:latin typeface="Arial" panose="020B0604020202020204" pitchFamily="34" charset="0"/>
                <a:cs typeface="Arial" panose="020B0604020202020204" pitchFamily="34" charset="0"/>
              </a:rPr>
              <a:t>Chương</a:t>
            </a:r>
            <a:r>
              <a:rPr lang="en-US" sz="2000" dirty="0">
                <a:solidFill>
                  <a:srgbClr val="002060"/>
                </a:solidFill>
                <a:latin typeface="Arial" panose="020B0604020202020204" pitchFamily="34" charset="0"/>
                <a:cs typeface="Arial" panose="020B0604020202020204" pitchFamily="34" charset="0"/>
              </a:rPr>
              <a:t> I: </a:t>
            </a:r>
            <a:r>
              <a:rPr lang="en-US" sz="2000" dirty="0" err="1">
                <a:solidFill>
                  <a:srgbClr val="002060"/>
                </a:solidFill>
                <a:latin typeface="Arial" panose="020B0604020202020204" pitchFamily="34" charset="0"/>
                <a:cs typeface="Arial" panose="020B0604020202020204" pitchFamily="34" charset="0"/>
              </a:rPr>
              <a:t>Quy</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định</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chung</a:t>
            </a:r>
            <a:r>
              <a:rPr lang="en-US" sz="2000" dirty="0">
                <a:solidFill>
                  <a:srgbClr val="002060"/>
                </a:solidFill>
                <a:latin typeface="Arial" panose="020B0604020202020204" pitchFamily="34" charset="0"/>
                <a:cs typeface="Arial" panose="020B0604020202020204" pitchFamily="34" charset="0"/>
              </a:rPr>
              <a:t> (4 </a:t>
            </a:r>
            <a:r>
              <a:rPr lang="en-US" sz="2000" dirty="0" err="1">
                <a:solidFill>
                  <a:srgbClr val="002060"/>
                </a:solidFill>
                <a:latin typeface="Arial" panose="020B0604020202020204" pitchFamily="34" charset="0"/>
                <a:cs typeface="Arial" panose="020B0604020202020204" pitchFamily="34" charset="0"/>
              </a:rPr>
              <a:t>Điều</a:t>
            </a:r>
            <a:r>
              <a:rPr lang="en-US" sz="2000" dirty="0">
                <a:solidFill>
                  <a:srgbClr val="002060"/>
                </a:solidFill>
                <a:latin typeface="Arial" panose="020B0604020202020204" pitchFamily="34" charset="0"/>
                <a:cs typeface="Arial" panose="020B0604020202020204" pitchFamily="34" charset="0"/>
              </a:rPr>
              <a:t>)</a:t>
            </a:r>
          </a:p>
          <a:p>
            <a:pPr marL="285750" indent="-285750">
              <a:lnSpc>
                <a:spcPct val="150000"/>
              </a:lnSpc>
              <a:buFont typeface="Wingdings" panose="05000000000000000000" pitchFamily="2" charset="2"/>
              <a:buChar char="ü"/>
            </a:pPr>
            <a:r>
              <a:rPr lang="en-US" sz="2000" dirty="0" err="1">
                <a:solidFill>
                  <a:srgbClr val="002060"/>
                </a:solidFill>
                <a:latin typeface="Arial" panose="020B0604020202020204" pitchFamily="34" charset="0"/>
                <a:cs typeface="Arial" panose="020B0604020202020204" pitchFamily="34" charset="0"/>
              </a:rPr>
              <a:t>Chương</a:t>
            </a:r>
            <a:r>
              <a:rPr lang="en-US" sz="2000" dirty="0">
                <a:solidFill>
                  <a:srgbClr val="002060"/>
                </a:solidFill>
                <a:latin typeface="Arial" panose="020B0604020202020204" pitchFamily="34" charset="0"/>
                <a:cs typeface="Arial" panose="020B0604020202020204" pitchFamily="34" charset="0"/>
              </a:rPr>
              <a:t> II: </a:t>
            </a:r>
            <a:r>
              <a:rPr lang="en-US" sz="2000" dirty="0" err="1">
                <a:solidFill>
                  <a:srgbClr val="002060"/>
                </a:solidFill>
                <a:latin typeface="Arial" panose="020B0604020202020204" pitchFamily="34" charset="0"/>
                <a:cs typeface="Arial" panose="020B0604020202020204" pitchFamily="34" charset="0"/>
              </a:rPr>
              <a:t>Đánh</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giá</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kết</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quả</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rèn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luyện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của</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học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sinh</a:t>
            </a:r>
            <a:r>
              <a:rPr lang="en-US" sz="2000" dirty="0">
                <a:solidFill>
                  <a:srgbClr val="002060"/>
                </a:solidFill>
                <a:latin typeface="Arial" panose="020B0604020202020204" pitchFamily="34" charset="0"/>
                <a:cs typeface="Arial" panose="020B0604020202020204" pitchFamily="34" charset="0"/>
              </a:rPr>
              <a:t> (7 </a:t>
            </a:r>
            <a:r>
              <a:rPr lang="en-US" sz="2000" dirty="0" err="1">
                <a:solidFill>
                  <a:srgbClr val="002060"/>
                </a:solidFill>
                <a:latin typeface="Arial" panose="020B0604020202020204" pitchFamily="34" charset="0"/>
                <a:cs typeface="Arial" panose="020B0604020202020204" pitchFamily="34" charset="0"/>
              </a:rPr>
              <a:t>Điều</a:t>
            </a:r>
            <a:r>
              <a:rPr lang="en-US" sz="2000" dirty="0">
                <a:solidFill>
                  <a:srgbClr val="002060"/>
                </a:solidFill>
                <a:latin typeface="Arial" panose="020B0604020202020204" pitchFamily="34" charset="0"/>
                <a:cs typeface="Arial" panose="020B0604020202020204" pitchFamily="34" charset="0"/>
              </a:rPr>
              <a:t>)</a:t>
            </a:r>
          </a:p>
          <a:p>
            <a:pPr marL="285750" indent="-285750">
              <a:lnSpc>
                <a:spcPct val="150000"/>
              </a:lnSpc>
              <a:buFont typeface="Wingdings" panose="05000000000000000000" pitchFamily="2" charset="2"/>
              <a:buChar char="ü"/>
            </a:pPr>
            <a:r>
              <a:rPr lang="en-US" sz="2000" dirty="0" err="1">
                <a:solidFill>
                  <a:srgbClr val="002060"/>
                </a:solidFill>
                <a:latin typeface="Arial" panose="020B0604020202020204" pitchFamily="34" charset="0"/>
                <a:cs typeface="Arial" panose="020B0604020202020204" pitchFamily="34" charset="0"/>
              </a:rPr>
              <a:t>Chương</a:t>
            </a:r>
            <a:r>
              <a:rPr lang="en-US" sz="2000" dirty="0">
                <a:solidFill>
                  <a:srgbClr val="002060"/>
                </a:solidFill>
                <a:latin typeface="Arial" panose="020B0604020202020204" pitchFamily="34" charset="0"/>
                <a:cs typeface="Arial" panose="020B0604020202020204" pitchFamily="34" charset="0"/>
              </a:rPr>
              <a:t> III: </a:t>
            </a:r>
            <a:r>
              <a:rPr lang="en-US" sz="2000" dirty="0" err="1">
                <a:solidFill>
                  <a:srgbClr val="002060"/>
                </a:solidFill>
                <a:latin typeface="Arial" panose="020B0604020202020204" pitchFamily="34" charset="0"/>
                <a:cs typeface="Arial" panose="020B0604020202020204" pitchFamily="34" charset="0"/>
              </a:rPr>
              <a:t>Sử</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dụng</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kết</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quả</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đánh</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giá</a:t>
            </a:r>
            <a:r>
              <a:rPr lang="en-US" sz="2000" dirty="0">
                <a:solidFill>
                  <a:srgbClr val="002060"/>
                </a:solidFill>
                <a:latin typeface="Arial" panose="020B0604020202020204" pitchFamily="34" charset="0"/>
                <a:cs typeface="Arial" panose="020B0604020202020204" pitchFamily="34" charset="0"/>
              </a:rPr>
              <a:t> (3 </a:t>
            </a:r>
            <a:r>
              <a:rPr lang="en-US" sz="2000" dirty="0" err="1">
                <a:solidFill>
                  <a:srgbClr val="002060"/>
                </a:solidFill>
                <a:latin typeface="Arial" panose="020B0604020202020204" pitchFamily="34" charset="0"/>
                <a:cs typeface="Arial" panose="020B0604020202020204" pitchFamily="34" charset="0"/>
              </a:rPr>
              <a:t>Điều</a:t>
            </a:r>
            <a:r>
              <a:rPr lang="en-US" sz="2000" dirty="0">
                <a:solidFill>
                  <a:srgbClr val="002060"/>
                </a:solidFill>
                <a:latin typeface="Arial" panose="020B0604020202020204" pitchFamily="34" charset="0"/>
                <a:cs typeface="Arial" panose="020B0604020202020204" pitchFamily="34" charset="0"/>
              </a:rPr>
              <a:t>)</a:t>
            </a:r>
          </a:p>
          <a:p>
            <a:pPr marL="285750" indent="-285750">
              <a:lnSpc>
                <a:spcPct val="150000"/>
              </a:lnSpc>
              <a:buFont typeface="Wingdings" panose="05000000000000000000" pitchFamily="2" charset="2"/>
              <a:buChar char="ü"/>
            </a:pPr>
            <a:r>
              <a:rPr lang="en-US" sz="2000" dirty="0" err="1">
                <a:solidFill>
                  <a:srgbClr val="002060"/>
                </a:solidFill>
                <a:latin typeface="Arial" panose="020B0604020202020204" pitchFamily="34" charset="0"/>
                <a:cs typeface="Arial" panose="020B0604020202020204" pitchFamily="34" charset="0"/>
              </a:rPr>
              <a:t>Chương</a:t>
            </a:r>
            <a:r>
              <a:rPr lang="en-US" sz="2000" dirty="0">
                <a:solidFill>
                  <a:srgbClr val="002060"/>
                </a:solidFill>
                <a:latin typeface="Arial" panose="020B0604020202020204" pitchFamily="34" charset="0"/>
                <a:cs typeface="Arial" panose="020B0604020202020204" pitchFamily="34" charset="0"/>
              </a:rPr>
              <a:t> IV: </a:t>
            </a:r>
            <a:r>
              <a:rPr lang="en-US" sz="2000" dirty="0" err="1">
                <a:solidFill>
                  <a:srgbClr val="002060"/>
                </a:solidFill>
                <a:latin typeface="Arial" panose="020B0604020202020204" pitchFamily="34" charset="0"/>
                <a:cs typeface="Arial" panose="020B0604020202020204" pitchFamily="34" charset="0"/>
              </a:rPr>
              <a:t>Trách</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nhiệm</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của</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cơ</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quan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tổ</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chức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cá</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nhân</a:t>
            </a:r>
            <a:r>
              <a:rPr lang="en-US" sz="2000" dirty="0">
                <a:solidFill>
                  <a:srgbClr val="002060"/>
                </a:solidFill>
                <a:latin typeface="Arial" panose="020B0604020202020204" pitchFamily="34" charset="0"/>
                <a:cs typeface="Arial" panose="020B0604020202020204" pitchFamily="34" charset="0"/>
              </a:rPr>
              <a:t> (5 </a:t>
            </a:r>
            <a:r>
              <a:rPr lang="en-US" sz="2000" dirty="0" err="1">
                <a:solidFill>
                  <a:srgbClr val="002060"/>
                </a:solidFill>
                <a:latin typeface="Arial" panose="020B0604020202020204" pitchFamily="34" charset="0"/>
                <a:cs typeface="Arial" panose="020B0604020202020204" pitchFamily="34" charset="0"/>
              </a:rPr>
              <a:t>Điều</a:t>
            </a:r>
            <a:r>
              <a:rPr lang="en-US" sz="2000" dirty="0">
                <a:solidFill>
                  <a:srgbClr val="002060"/>
                </a:solidFill>
                <a:latin typeface="Arial" panose="020B0604020202020204" pitchFamily="34" charset="0"/>
                <a:cs typeface="Arial" panose="020B0604020202020204" pitchFamily="34" charset="0"/>
              </a:rPr>
              <a:t>)</a:t>
            </a:r>
          </a:p>
          <a:p>
            <a:pPr marL="285750" indent="-285750">
              <a:lnSpc>
                <a:spcPct val="150000"/>
              </a:lnSpc>
              <a:buFont typeface="Wingdings" panose="05000000000000000000" pitchFamily="2" charset="2"/>
              <a:buChar char="ü"/>
            </a:pPr>
            <a:r>
              <a:rPr lang="en-US" sz="2000" dirty="0" err="1">
                <a:solidFill>
                  <a:srgbClr val="002060"/>
                </a:solidFill>
                <a:latin typeface="Arial" panose="020B0604020202020204" pitchFamily="34" charset="0"/>
                <a:cs typeface="Arial" panose="020B0604020202020204" pitchFamily="34" charset="0"/>
              </a:rPr>
              <a:t>Chương</a:t>
            </a:r>
            <a:r>
              <a:rPr lang="en-US" sz="2000" dirty="0">
                <a:solidFill>
                  <a:srgbClr val="002060"/>
                </a:solidFill>
                <a:latin typeface="Arial" panose="020B0604020202020204" pitchFamily="34" charset="0"/>
                <a:cs typeface="Arial" panose="020B0604020202020204" pitchFamily="34" charset="0"/>
              </a:rPr>
              <a:t> V: </a:t>
            </a:r>
            <a:r>
              <a:rPr lang="en-US" sz="2000" dirty="0" err="1">
                <a:solidFill>
                  <a:srgbClr val="002060"/>
                </a:solidFill>
                <a:latin typeface="Arial" panose="020B0604020202020204" pitchFamily="34" charset="0"/>
                <a:cs typeface="Arial" panose="020B0604020202020204" pitchFamily="34" charset="0"/>
              </a:rPr>
              <a:t>Điều</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khoản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thi</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hành</a:t>
            </a:r>
            <a:r>
              <a:rPr lang="en-US" sz="2000" dirty="0">
                <a:solidFill>
                  <a:srgbClr val="002060"/>
                </a:solidFill>
                <a:latin typeface="Arial" panose="020B0604020202020204" pitchFamily="34" charset="0"/>
                <a:cs typeface="Arial" panose="020B0604020202020204" pitchFamily="34" charset="0"/>
              </a:rPr>
              <a:t> (2 </a:t>
            </a:r>
            <a:r>
              <a:rPr lang="en-US" sz="2000" dirty="0" err="1">
                <a:solidFill>
                  <a:srgbClr val="002060"/>
                </a:solidFill>
                <a:latin typeface="Arial" panose="020B0604020202020204" pitchFamily="34" charset="0"/>
                <a:cs typeface="Arial" panose="020B0604020202020204" pitchFamily="34" charset="0"/>
              </a:rPr>
              <a:t>Điều</a:t>
            </a:r>
            <a:r>
              <a:rPr lang="en-US" sz="2000" dirty="0">
                <a:solidFill>
                  <a:srgbClr val="002060"/>
                </a:solidFill>
                <a:latin typeface="Arial" panose="020B0604020202020204" pitchFamily="34" charset="0"/>
                <a:cs typeface="Arial" panose="020B0604020202020204" pitchFamily="34" charset="0"/>
              </a:rPr>
              <a:t>)</a:t>
            </a:r>
          </a:p>
          <a:p>
            <a:pPr marL="285750" indent="-285750">
              <a:lnSpc>
                <a:spcPct val="150000"/>
              </a:lnSpc>
              <a:buFont typeface="Wingdings" panose="05000000000000000000" pitchFamily="2" charset="2"/>
              <a:buChar char="ü"/>
            </a:pPr>
            <a:endParaRPr lang="en-US" sz="2000" dirty="0">
              <a:solidFill>
                <a:srgbClr val="002060"/>
              </a:solidFill>
              <a:latin typeface="Arial" panose="020B0604020202020204" pitchFamily="34" charset="0"/>
              <a:cs typeface="Arial" panose="020B0604020202020204" pitchFamily="34" charset="0"/>
            </a:endParaRPr>
          </a:p>
          <a:p>
            <a:pPr>
              <a:lnSpc>
                <a:spcPct val="150000"/>
              </a:lnSpc>
            </a:pPr>
            <a:endParaRPr lang="en-US" sz="2000" dirty="0">
              <a:solidFill>
                <a:srgbClr val="002060"/>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531639" y="753228"/>
            <a:ext cx="6896534" cy="738927"/>
          </a:xfrm>
        </p:spPr>
        <p:txBody>
          <a:bodyPr>
            <a:normAutofit/>
          </a:bodyPr>
          <a:lstStyle/>
          <a:p>
            <a:r>
              <a:rPr lang="en-US" sz="2400" dirty="0">
                <a:solidFill>
                  <a:srgbClr val="FFFFFF"/>
                </a:solidFill>
                <a:latin typeface="Arial" panose="020B0604020202020204" pitchFamily="34" charset="0"/>
                <a:cs typeface="Arial" panose="020B0604020202020204" pitchFamily="34" charset="0"/>
              </a:rPr>
              <a:t>CẤU TRÚC THÔNG TƯ</a:t>
            </a:r>
          </a:p>
        </p:txBody>
      </p:sp>
    </p:spTree>
    <p:extLst>
      <p:ext uri="{BB962C8B-B14F-4D97-AF65-F5344CB8AC3E}">
        <p14:creationId xmlns:p14="http://schemas.microsoft.com/office/powerpoint/2010/main" val="1551748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182881" y="1670304"/>
            <a:ext cx="8680704" cy="5187696"/>
          </a:xfrm>
        </p:spPr>
        <p:txBody>
          <a:bodyPr>
            <a:noAutofit/>
          </a:bodyPr>
          <a:lstStyle/>
          <a:p>
            <a:pPr algn="just"/>
            <a:r>
              <a:rPr lang="en-US" sz="2000" b="1" i="1" dirty="0" err="1">
                <a:solidFill>
                  <a:srgbClr val="002060"/>
                </a:solidFill>
                <a:latin typeface="Arial" panose="020B0604020202020204" pitchFamily="34" charset="0"/>
                <a:cs typeface="Arial" panose="020B0604020202020204" pitchFamily="34" charset="0"/>
              </a:rPr>
              <a:t>Đánh</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giá</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bằng</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nhận</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xét</a:t>
            </a:r>
            <a:r>
              <a:rPr lang="en-US" sz="2000" b="1" i="1" dirty="0">
                <a:solidFill>
                  <a:srgbClr val="002060"/>
                </a:solidFill>
                <a:latin typeface="Arial" panose="020B0604020202020204" pitchFamily="34" charset="0"/>
                <a:cs typeface="Arial" panose="020B0604020202020204" pitchFamily="34" charset="0"/>
              </a:rPr>
              <a:t> </a:t>
            </a:r>
          </a:p>
          <a:p>
            <a:pPr algn="just"/>
            <a:r>
              <a:rPr lang="en-US" sz="2000" dirty="0">
                <a:solidFill>
                  <a:srgbClr val="002060"/>
                </a:solidFill>
                <a:latin typeface="Arial" panose="020B0604020202020204" pitchFamily="34" charset="0"/>
                <a:cs typeface="Arial" panose="020B0604020202020204" pitchFamily="34" charset="0"/>
              </a:rPr>
              <a:t>       a) </a:t>
            </a:r>
            <a:r>
              <a:rPr lang="en-US" sz="2000" b="1" i="1" dirty="0" err="1">
                <a:solidFill>
                  <a:srgbClr val="002060"/>
                </a:solidFill>
                <a:latin typeface="Arial" panose="020B0604020202020204" pitchFamily="34" charset="0"/>
                <a:cs typeface="Arial" panose="020B0604020202020204" pitchFamily="34" charset="0"/>
              </a:rPr>
              <a:t>Giáo</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viên</a:t>
            </a:r>
            <a:r>
              <a:rPr lang="en-US" sz="2000" b="1" i="1"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dùng</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hình</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thức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C00000"/>
                </a:solidFill>
                <a:latin typeface="Arial" panose="020B0604020202020204" pitchFamily="34" charset="0"/>
                <a:cs typeface="Arial" panose="020B0604020202020204" pitchFamily="34" charset="0"/>
              </a:rPr>
              <a:t>nói</a:t>
            </a:r>
            <a:r>
              <a:rPr lang="en-US" sz="2000" dirty="0">
                <a:solidFill>
                  <a:srgbClr val="C00000"/>
                </a:solidFill>
                <a:latin typeface="Arial" panose="020B0604020202020204" pitchFamily="34" charset="0"/>
                <a:cs typeface="Arial" panose="020B0604020202020204" pitchFamily="34" charset="0"/>
              </a:rPr>
              <a:t> </a:t>
            </a:r>
            <a:r>
              <a:rPr lang="en-US" sz="2000" dirty="0" err="1">
                <a:solidFill>
                  <a:srgbClr val="C00000"/>
                </a:solidFill>
                <a:latin typeface="Arial" panose="020B0604020202020204" pitchFamily="34" charset="0"/>
                <a:cs typeface="Arial" panose="020B0604020202020204" pitchFamily="34" charset="0"/>
              </a:rPr>
              <a:t>hoặc</a:t>
            </a:r>
            <a:r>
              <a:rPr lang="en-US" sz="2000" dirty="0">
                <a:solidFill>
                  <a:srgbClr val="C00000"/>
                </a:solidFill>
                <a:latin typeface="Arial" panose="020B0604020202020204" pitchFamily="34" charset="0"/>
                <a:cs typeface="Arial" panose="020B0604020202020204" pitchFamily="34" charset="0"/>
              </a:rPr>
              <a:t> </a:t>
            </a:r>
            <a:r>
              <a:rPr lang="en-US" sz="2000" dirty="0" err="1">
                <a:solidFill>
                  <a:srgbClr val="C00000"/>
                </a:solidFill>
                <a:latin typeface="Arial" panose="020B0604020202020204" pitchFamily="34" charset="0"/>
                <a:cs typeface="Arial" panose="020B0604020202020204" pitchFamily="34" charset="0"/>
              </a:rPr>
              <a:t>viết</a:t>
            </a:r>
            <a:r>
              <a:rPr lang="en-US" sz="2000" dirty="0">
                <a:solidFill>
                  <a:srgbClr val="C0000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để</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nhận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xét</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việc</a:t>
            </a:r>
            <a:r>
              <a:rPr lang="en-US" sz="2000" dirty="0">
                <a:solidFill>
                  <a:srgbClr val="00206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thực</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hiện</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nhiệm</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vụ</a:t>
            </a:r>
            <a:r>
              <a:rPr lang="en-US" sz="2000" i="1" dirty="0">
                <a:solidFill>
                  <a:srgbClr val="C00000"/>
                </a:solidFill>
                <a:latin typeface="Arial" panose="020B0604020202020204" pitchFamily="34" charset="0"/>
                <a:cs typeface="Arial" panose="020B0604020202020204" pitchFamily="34" charset="0"/>
              </a:rPr>
              <a:t> </a:t>
            </a:r>
            <a:r>
              <a:rPr lang="vi-VN" sz="2000" i="1" dirty="0">
                <a:solidFill>
                  <a:srgbClr val="C00000"/>
                </a:solidFill>
                <a:latin typeface="Arial" panose="020B0604020202020204" pitchFamily="34" charset="0"/>
                <a:cs typeface="Arial" panose="020B0604020202020204" pitchFamily="34" charset="0"/>
              </a:rPr>
              <a:t>rèn luyện</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và</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học</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tập</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của</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học</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sinh</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nhận</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xét</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sự</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tiến</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bộ</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ưu</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điểm</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nổi</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bật</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hạn</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chế</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chủ</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yếu</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của</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học</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sinh</a:t>
            </a:r>
            <a:r>
              <a:rPr lang="en-US" sz="2000" i="1" dirty="0">
                <a:solidFill>
                  <a:srgbClr val="C0000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trong</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quá</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trình</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rèn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luyện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và</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học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tập</a:t>
            </a:r>
            <a:r>
              <a:rPr lang="en-US" sz="2000" dirty="0">
                <a:solidFill>
                  <a:srgbClr val="002060"/>
                </a:solidFill>
                <a:latin typeface="Arial" panose="020B0604020202020204" pitchFamily="34" charset="0"/>
                <a:cs typeface="Arial" panose="020B0604020202020204" pitchFamily="34" charset="0"/>
              </a:rPr>
              <a:t>.</a:t>
            </a:r>
          </a:p>
          <a:p>
            <a:pPr algn="just"/>
            <a:r>
              <a:rPr lang="en-US" sz="2000" dirty="0">
                <a:solidFill>
                  <a:srgbClr val="002060"/>
                </a:solidFill>
                <a:latin typeface="Arial" panose="020B0604020202020204" pitchFamily="34" charset="0"/>
                <a:cs typeface="Arial" panose="020B0604020202020204" pitchFamily="34" charset="0"/>
              </a:rPr>
              <a:t>        b) </a:t>
            </a:r>
            <a:r>
              <a:rPr lang="en-US" sz="2000" b="1" i="1" dirty="0" err="1">
                <a:solidFill>
                  <a:srgbClr val="002060"/>
                </a:solidFill>
                <a:latin typeface="Arial" panose="020B0604020202020204" pitchFamily="34" charset="0"/>
                <a:cs typeface="Arial" panose="020B0604020202020204" pitchFamily="34" charset="0"/>
              </a:rPr>
              <a:t>Học</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sinh</a:t>
            </a:r>
            <a:r>
              <a:rPr lang="en-US" sz="2000" b="1" i="1"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dùng</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hình</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thức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nói</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hoặc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viết</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để</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tự</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nhận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xét</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về</a:t>
            </a:r>
            <a:r>
              <a:rPr lang="en-US" sz="2000" dirty="0">
                <a:solidFill>
                  <a:srgbClr val="00206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việc</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thực</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hiện</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nhiệm</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vụ</a:t>
            </a:r>
            <a:r>
              <a:rPr lang="en-US" sz="2000" i="1" dirty="0">
                <a:solidFill>
                  <a:srgbClr val="C00000"/>
                </a:solidFill>
                <a:latin typeface="Arial" panose="020B0604020202020204" pitchFamily="34" charset="0"/>
                <a:cs typeface="Arial" panose="020B0604020202020204" pitchFamily="34" charset="0"/>
              </a:rPr>
              <a:t> </a:t>
            </a:r>
            <a:r>
              <a:rPr lang="vi-VN" sz="2000" i="1" dirty="0">
                <a:solidFill>
                  <a:srgbClr val="C00000"/>
                </a:solidFill>
                <a:latin typeface="Arial" panose="020B0604020202020204" pitchFamily="34" charset="0"/>
                <a:cs typeface="Arial" panose="020B0604020202020204" pitchFamily="34" charset="0"/>
              </a:rPr>
              <a:t>rèn luyện</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và</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học</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tập</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sự</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tiến</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bộ</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ưu</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điểm</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nổi</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bật</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hạn</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chế</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chủ</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yếu</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của</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bản</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thân</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nhận</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xét</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những</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ưu</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điểm</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nổi</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bật</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những</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điểm</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còn</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hạn</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chế</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của</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học</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sinh</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khác</a:t>
            </a:r>
            <a:r>
              <a:rPr lang="en-US" sz="2000" i="1" dirty="0">
                <a:solidFill>
                  <a:srgbClr val="C0000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khi</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được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giáo</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viên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hướng</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dẫn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và</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yêu</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cầu</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thực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hiện</a:t>
            </a:r>
            <a:r>
              <a:rPr lang="en-US" sz="2000" dirty="0">
                <a:solidFill>
                  <a:srgbClr val="002060"/>
                </a:solidFill>
                <a:latin typeface="Arial" panose="020B0604020202020204" pitchFamily="34" charset="0"/>
                <a:cs typeface="Arial" panose="020B0604020202020204" pitchFamily="34" charset="0"/>
              </a:rPr>
              <a:t>.</a:t>
            </a:r>
          </a:p>
          <a:p>
            <a:pPr algn="just"/>
            <a:r>
              <a:rPr lang="en-US" sz="2000" dirty="0">
                <a:solidFill>
                  <a:srgbClr val="002060"/>
                </a:solidFill>
                <a:latin typeface="Arial" panose="020B0604020202020204" pitchFamily="34" charset="0"/>
                <a:cs typeface="Arial" panose="020B0604020202020204" pitchFamily="34" charset="0"/>
              </a:rPr>
              <a:t>        c) </a:t>
            </a:r>
            <a:r>
              <a:rPr lang="en-US" sz="2000" b="1" i="1" dirty="0">
                <a:solidFill>
                  <a:srgbClr val="002060"/>
                </a:solidFill>
                <a:latin typeface="Arial" panose="020B0604020202020204" pitchFamily="34" charset="0"/>
                <a:cs typeface="Arial" panose="020B0604020202020204" pitchFamily="34" charset="0"/>
              </a:rPr>
              <a:t>Cha </a:t>
            </a:r>
            <a:r>
              <a:rPr lang="en-US" sz="2000" b="1" i="1" dirty="0" err="1">
                <a:solidFill>
                  <a:srgbClr val="002060"/>
                </a:solidFill>
                <a:latin typeface="Arial" panose="020B0604020202020204" pitchFamily="34" charset="0"/>
                <a:cs typeface="Arial" panose="020B0604020202020204" pitchFamily="34" charset="0"/>
              </a:rPr>
              <a:t>mẹ</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học</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sinh</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cơ</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quan</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tổ</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chức</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cá</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nhân</a:t>
            </a:r>
            <a:r>
              <a:rPr lang="en-US" sz="2000" b="1" i="1"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có</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tham</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gia</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vào</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quá</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trình</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giáo</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dục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học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sinh</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cung</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cấp</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thông</a:t>
            </a:r>
            <a:r>
              <a:rPr lang="en-US" sz="2000" dirty="0">
                <a:solidFill>
                  <a:srgbClr val="002060"/>
                </a:solidFill>
                <a:latin typeface="Arial" panose="020B0604020202020204" pitchFamily="34" charset="0"/>
                <a:cs typeface="Arial" panose="020B0604020202020204" pitchFamily="34" charset="0"/>
              </a:rPr>
              <a:t> tin </a:t>
            </a:r>
            <a:r>
              <a:rPr lang="en-US" sz="2000" dirty="0" err="1">
                <a:solidFill>
                  <a:srgbClr val="002060"/>
                </a:solidFill>
                <a:latin typeface="Arial" panose="020B0604020202020204" pitchFamily="34" charset="0"/>
                <a:cs typeface="Arial" panose="020B0604020202020204" pitchFamily="34" charset="0"/>
              </a:rPr>
              <a:t>phản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hồi</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về</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việc</a:t>
            </a:r>
            <a:r>
              <a:rPr lang="en-US" sz="2000" dirty="0">
                <a:solidFill>
                  <a:srgbClr val="00206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thực</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hiện</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nhiệm</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vụ</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rèn</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luyện</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và</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học</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tập</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của</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học</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sinh</a:t>
            </a:r>
            <a:r>
              <a:rPr lang="en-US" sz="2000" i="1" dirty="0">
                <a:solidFill>
                  <a:srgbClr val="C00000"/>
                </a:solidFill>
                <a:latin typeface="Arial" panose="020B0604020202020204" pitchFamily="34" charset="0"/>
                <a:cs typeface="Arial" panose="020B0604020202020204" pitchFamily="34" charset="0"/>
              </a:rPr>
              <a:t>.</a:t>
            </a:r>
          </a:p>
          <a:p>
            <a:pPr algn="just">
              <a:spcAft>
                <a:spcPts val="600"/>
              </a:spcAft>
            </a:pPr>
            <a:r>
              <a:rPr lang="en-US" sz="2000" dirty="0">
                <a:solidFill>
                  <a:srgbClr val="002060"/>
                </a:solidFill>
                <a:latin typeface="Arial" panose="020B0604020202020204" pitchFamily="34" charset="0"/>
                <a:cs typeface="Arial" panose="020B0604020202020204" pitchFamily="34" charset="0"/>
              </a:rPr>
              <a:t>       d) </a:t>
            </a:r>
            <a:r>
              <a:rPr lang="en-US" sz="2000" dirty="0" err="1">
                <a:solidFill>
                  <a:srgbClr val="002060"/>
                </a:solidFill>
                <a:latin typeface="Arial" panose="020B0604020202020204" pitchFamily="34" charset="0"/>
                <a:cs typeface="Arial" panose="020B0604020202020204" pitchFamily="34" charset="0"/>
              </a:rPr>
              <a:t>Đánh</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giá</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bằng</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nhận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xét</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được</a:t>
            </a:r>
            <a:r>
              <a:rPr lang="en-US" sz="2000"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sử</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dụng</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trong</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đánh</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giá</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thường</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xuyên</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đánh</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giá</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định</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kì</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thông</a:t>
            </a:r>
            <a:r>
              <a:rPr lang="en-US" sz="2000" dirty="0">
                <a:solidFill>
                  <a:srgbClr val="002060"/>
                </a:solidFill>
                <a:latin typeface="Arial" panose="020B0604020202020204" pitchFamily="34" charset="0"/>
                <a:cs typeface="Arial" panose="020B0604020202020204" pitchFamily="34" charset="0"/>
              </a:rPr>
              <a:t> qua </a:t>
            </a:r>
            <a:r>
              <a:rPr lang="en-US" sz="2000" dirty="0" err="1">
                <a:solidFill>
                  <a:srgbClr val="002060"/>
                </a:solidFill>
                <a:latin typeface="Arial" panose="020B0604020202020204" pitchFamily="34" charset="0"/>
                <a:cs typeface="Arial" panose="020B0604020202020204" pitchFamily="34" charset="0"/>
              </a:rPr>
              <a:t>các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hình</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thức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kiểm</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tra</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đánh</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giá</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việc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thực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hiện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nhiệm</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vụ</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rèn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luyện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và</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học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tập</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của</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học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sinh</a:t>
            </a:r>
            <a:r>
              <a:rPr lang="en-US" sz="2000" dirty="0">
                <a:solidFill>
                  <a:srgbClr val="00206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phù</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hợp</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với</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đặc</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thù</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của</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môn</a:t>
            </a:r>
            <a:r>
              <a:rPr lang="en-US" sz="2000" i="1" dirty="0">
                <a:solidFill>
                  <a:srgbClr val="C00000"/>
                </a:solidFill>
                <a:latin typeface="Arial" panose="020B0604020202020204" pitchFamily="34" charset="0"/>
                <a:cs typeface="Arial" panose="020B0604020202020204" pitchFamily="34" charset="0"/>
              </a:rPr>
              <a:t> </a:t>
            </a:r>
            <a:r>
              <a:rPr lang="en-US" sz="2000" i="1" dirty="0" err="1">
                <a:solidFill>
                  <a:srgbClr val="C00000"/>
                </a:solidFill>
                <a:latin typeface="Arial" panose="020B0604020202020204" pitchFamily="34" charset="0"/>
                <a:cs typeface="Arial" panose="020B0604020202020204" pitchFamily="34" charset="0"/>
              </a:rPr>
              <a:t>học</a:t>
            </a:r>
            <a:r>
              <a:rPr lang="en-US" sz="2000" i="1" dirty="0">
                <a:solidFill>
                  <a:srgbClr val="C00000"/>
                </a:solidFill>
                <a:latin typeface="Arial" panose="020B0604020202020204" pitchFamily="34" charset="0"/>
                <a:cs typeface="Arial" panose="020B0604020202020204" pitchFamily="34" charset="0"/>
              </a:rPr>
              <a:t>.</a:t>
            </a:r>
            <a:endParaRPr lang="en-GB" sz="2000" i="1" dirty="0">
              <a:solidFill>
                <a:srgbClr val="C00000"/>
              </a:solidFill>
              <a:latin typeface="Arial" panose="020B0604020202020204" pitchFamily="34" charset="0"/>
              <a:cs typeface="Arial" panose="020B0604020202020204" pitchFamily="34" charset="0"/>
            </a:endParaRPr>
          </a:p>
          <a:p>
            <a:pPr algn="just">
              <a:lnSpc>
                <a:spcPts val="2200"/>
              </a:lnSpc>
              <a:spcBef>
                <a:spcPts val="600"/>
              </a:spcBef>
              <a:spcAft>
                <a:spcPts val="600"/>
              </a:spcAft>
            </a:pPr>
            <a:endParaRPr lang="en-US" sz="2000" dirty="0">
              <a:solidFill>
                <a:srgbClr val="002060"/>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531639" y="753228"/>
            <a:ext cx="6896534" cy="761673"/>
          </a:xfrm>
        </p:spPr>
        <p:txBody>
          <a:bodyPr>
            <a:normAutofit/>
          </a:bodyPr>
          <a:lstStyle/>
          <a:p>
            <a:r>
              <a:rPr lang="en-US" sz="2400" dirty="0">
                <a:solidFill>
                  <a:srgbClr val="FFFFFF"/>
                </a:solidFill>
                <a:latin typeface="Arial" panose="020B0604020202020204" pitchFamily="34" charset="0"/>
                <a:cs typeface="Arial" panose="020B0604020202020204" pitchFamily="34" charset="0"/>
              </a:rPr>
              <a:t>MỘT SỐ NỘI DUNG CỐT LÕI</a:t>
            </a:r>
          </a:p>
        </p:txBody>
      </p:sp>
    </p:spTree>
    <p:extLst>
      <p:ext uri="{BB962C8B-B14F-4D97-AF65-F5344CB8AC3E}">
        <p14:creationId xmlns:p14="http://schemas.microsoft.com/office/powerpoint/2010/main" val="1263626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275573" y="1834166"/>
            <a:ext cx="8239777" cy="4772374"/>
          </a:xfrm>
        </p:spPr>
        <p:txBody>
          <a:bodyPr>
            <a:noAutofit/>
          </a:bodyPr>
          <a:lstStyle/>
          <a:p>
            <a:pPr algn="just">
              <a:lnSpc>
                <a:spcPct val="150000"/>
              </a:lnSpc>
            </a:pPr>
            <a:r>
              <a:rPr lang="en-US" sz="2000" b="1" i="1" dirty="0" err="1">
                <a:solidFill>
                  <a:srgbClr val="002060"/>
                </a:solidFill>
                <a:latin typeface="Arial" panose="020B0604020202020204" pitchFamily="34" charset="0"/>
                <a:cs typeface="Arial" panose="020B0604020202020204" pitchFamily="34" charset="0"/>
              </a:rPr>
              <a:t>Đánh</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giá</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bằng</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điểm</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số</a:t>
            </a:r>
            <a:endParaRPr lang="en-US" sz="2000" b="1" i="1" dirty="0">
              <a:solidFill>
                <a:srgbClr val="002060"/>
              </a:solidFill>
              <a:latin typeface="Arial" panose="020B0604020202020204" pitchFamily="34" charset="0"/>
              <a:cs typeface="Arial" panose="020B0604020202020204" pitchFamily="34" charset="0"/>
            </a:endParaRPr>
          </a:p>
          <a:p>
            <a:pPr algn="just">
              <a:lnSpc>
                <a:spcPct val="150000"/>
              </a:lnSpc>
            </a:pPr>
            <a:r>
              <a:rPr lang="en-US" sz="2000" dirty="0">
                <a:solidFill>
                  <a:srgbClr val="002060"/>
                </a:solidFill>
                <a:latin typeface="Arial" panose="020B0604020202020204" pitchFamily="34" charset="0"/>
                <a:cs typeface="Arial" panose="020B0604020202020204" pitchFamily="34" charset="0"/>
              </a:rPr>
              <a:t>       a) </a:t>
            </a:r>
            <a:r>
              <a:rPr lang="en-US" sz="2000" dirty="0" err="1">
                <a:solidFill>
                  <a:srgbClr val="002060"/>
                </a:solidFill>
                <a:latin typeface="Arial" panose="020B0604020202020204" pitchFamily="34" charset="0"/>
                <a:cs typeface="Arial" panose="020B0604020202020204" pitchFamily="34" charset="0"/>
              </a:rPr>
              <a:t>Giáo</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viên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dùng</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C00000"/>
                </a:solidFill>
                <a:latin typeface="Arial" panose="020B0604020202020204" pitchFamily="34" charset="0"/>
                <a:cs typeface="Arial" panose="020B0604020202020204" pitchFamily="34" charset="0"/>
              </a:rPr>
              <a:t>điểm</a:t>
            </a:r>
            <a:r>
              <a:rPr lang="en-US" sz="2000" dirty="0">
                <a:solidFill>
                  <a:srgbClr val="C00000"/>
                </a:solidFill>
                <a:latin typeface="Arial" panose="020B0604020202020204" pitchFamily="34" charset="0"/>
                <a:cs typeface="Arial" panose="020B0604020202020204" pitchFamily="34" charset="0"/>
              </a:rPr>
              <a:t> </a:t>
            </a:r>
            <a:r>
              <a:rPr lang="en-US" sz="2000" dirty="0" err="1">
                <a:solidFill>
                  <a:srgbClr val="C00000"/>
                </a:solidFill>
                <a:latin typeface="Arial" panose="020B0604020202020204" pitchFamily="34" charset="0"/>
                <a:cs typeface="Arial" panose="020B0604020202020204" pitchFamily="34" charset="0"/>
              </a:rPr>
              <a:t>số</a:t>
            </a:r>
            <a:r>
              <a:rPr lang="en-US" sz="2000" dirty="0">
                <a:solidFill>
                  <a:srgbClr val="C0000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để</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đánh</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giá</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kết</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quả</a:t>
            </a:r>
            <a:r>
              <a:rPr lang="en-US" sz="2000" dirty="0">
                <a:solidFill>
                  <a:srgbClr val="002060"/>
                </a:solidFill>
                <a:latin typeface="Arial" panose="020B0604020202020204" pitchFamily="34" charset="0"/>
                <a:cs typeface="Arial" panose="020B0604020202020204" pitchFamily="34" charset="0"/>
              </a:rPr>
              <a:t> </a:t>
            </a:r>
            <a:r>
              <a:rPr lang="vi-VN" sz="2000" dirty="0">
                <a:solidFill>
                  <a:srgbClr val="002060"/>
                </a:solidFill>
                <a:latin typeface="Arial" panose="020B0604020202020204" pitchFamily="34" charset="0"/>
                <a:cs typeface="Arial" panose="020B0604020202020204" pitchFamily="34" charset="0"/>
              </a:rPr>
              <a:t>rèn luyện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và</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học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tập</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của</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học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sinh</a:t>
            </a:r>
            <a:r>
              <a:rPr lang="en-US" sz="2000" dirty="0">
                <a:solidFill>
                  <a:srgbClr val="002060"/>
                </a:solidFill>
                <a:latin typeface="Arial" panose="020B0604020202020204" pitchFamily="34" charset="0"/>
                <a:cs typeface="Arial" panose="020B0604020202020204" pitchFamily="34" charset="0"/>
              </a:rPr>
              <a:t>.</a:t>
            </a:r>
          </a:p>
          <a:p>
            <a:pPr algn="just">
              <a:lnSpc>
                <a:spcPct val="150000"/>
              </a:lnSpc>
            </a:pPr>
            <a:r>
              <a:rPr lang="en-US" sz="2000" dirty="0">
                <a:solidFill>
                  <a:srgbClr val="002060"/>
                </a:solidFill>
                <a:latin typeface="Arial" panose="020B0604020202020204" pitchFamily="34" charset="0"/>
                <a:cs typeface="Arial" panose="020B0604020202020204" pitchFamily="34" charset="0"/>
              </a:rPr>
              <a:t>      b) </a:t>
            </a:r>
            <a:r>
              <a:rPr lang="en-US" sz="2000" dirty="0" err="1">
                <a:solidFill>
                  <a:srgbClr val="002060"/>
                </a:solidFill>
                <a:latin typeface="Arial" panose="020B0604020202020204" pitchFamily="34" charset="0"/>
                <a:cs typeface="Arial" panose="020B0604020202020204" pitchFamily="34" charset="0"/>
              </a:rPr>
              <a:t>Đánh</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giá</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bằng</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điểm</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số</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được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sử</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dụng</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trong</a:t>
            </a:r>
            <a:r>
              <a:rPr lang="en-US" sz="2000"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đánh</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giá</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thường</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xuyên</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đánh</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giá</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định</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kì</a:t>
            </a:r>
            <a:r>
              <a:rPr lang="en-US" sz="2000" b="1" i="1"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thông</a:t>
            </a:r>
            <a:r>
              <a:rPr lang="en-US" sz="2000" dirty="0">
                <a:solidFill>
                  <a:srgbClr val="002060"/>
                </a:solidFill>
                <a:latin typeface="Arial" panose="020B0604020202020204" pitchFamily="34" charset="0"/>
                <a:cs typeface="Arial" panose="020B0604020202020204" pitchFamily="34" charset="0"/>
              </a:rPr>
              <a:t> qua </a:t>
            </a:r>
            <a:r>
              <a:rPr lang="en-US" sz="2000" dirty="0" err="1">
                <a:solidFill>
                  <a:srgbClr val="002060"/>
                </a:solidFill>
                <a:latin typeface="Arial" panose="020B0604020202020204" pitchFamily="34" charset="0"/>
                <a:cs typeface="Arial" panose="020B0604020202020204" pitchFamily="34" charset="0"/>
              </a:rPr>
              <a:t>các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hình</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thức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kiểm</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tra</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đánh</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giá</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việc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thực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hiện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nhiệm</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vụ</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rèn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luyện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và</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học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tập</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của</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học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sinh</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phù</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hợp</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với</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đặc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thù</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của</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môn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học</a:t>
            </a:r>
            <a:r>
              <a:rPr lang="en-US" sz="2000" dirty="0">
                <a:solidFill>
                  <a:srgbClr val="002060"/>
                </a:solidFill>
                <a:latin typeface="Arial" panose="020B0604020202020204" pitchFamily="34" charset="0"/>
                <a:cs typeface="Arial" panose="020B0604020202020204" pitchFamily="34" charset="0"/>
              </a:rPr>
              <a:t>.</a:t>
            </a:r>
          </a:p>
          <a:p>
            <a:pPr algn="just">
              <a:lnSpc>
                <a:spcPct val="150000"/>
              </a:lnSpc>
              <a:spcBef>
                <a:spcPts val="600"/>
              </a:spcBef>
              <a:spcAft>
                <a:spcPts val="600"/>
              </a:spcAft>
            </a:pPr>
            <a:endParaRPr lang="en-US" sz="2000" dirty="0">
              <a:solidFill>
                <a:srgbClr val="002060"/>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531639" y="753228"/>
            <a:ext cx="6896534" cy="798068"/>
          </a:xfrm>
        </p:spPr>
        <p:txBody>
          <a:bodyPr>
            <a:normAutofit/>
          </a:bodyPr>
          <a:lstStyle/>
          <a:p>
            <a:r>
              <a:rPr lang="en-US" sz="2400" dirty="0">
                <a:solidFill>
                  <a:srgbClr val="FFFFFF"/>
                </a:solidFill>
                <a:latin typeface="Arial" panose="020B0604020202020204" pitchFamily="34" charset="0"/>
                <a:cs typeface="Arial" panose="020B0604020202020204" pitchFamily="34" charset="0"/>
              </a:rPr>
              <a:t>MỘT SỐ NỘI DUNG CỐT LÕI</a:t>
            </a:r>
          </a:p>
        </p:txBody>
      </p:sp>
    </p:spTree>
    <p:extLst>
      <p:ext uri="{BB962C8B-B14F-4D97-AF65-F5344CB8AC3E}">
        <p14:creationId xmlns:p14="http://schemas.microsoft.com/office/powerpoint/2010/main" val="77187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275573" y="1451213"/>
            <a:ext cx="8605380" cy="5313528"/>
          </a:xfrm>
        </p:spPr>
        <p:txBody>
          <a:bodyPr>
            <a:noAutofit/>
          </a:bodyPr>
          <a:lstStyle/>
          <a:p>
            <a:pPr algn="just">
              <a:lnSpc>
                <a:spcPct val="130000"/>
              </a:lnSpc>
              <a:spcBef>
                <a:spcPts val="600"/>
              </a:spcBef>
              <a:spcAft>
                <a:spcPts val="600"/>
              </a:spcAft>
            </a:pPr>
            <a:r>
              <a:rPr lang="en-US" sz="2000" b="1" i="1" dirty="0" err="1">
                <a:solidFill>
                  <a:srgbClr val="002060"/>
                </a:solidFill>
                <a:latin typeface="Arial" panose="020B0604020202020204" pitchFamily="34" charset="0"/>
                <a:cs typeface="Arial" panose="020B0604020202020204" pitchFamily="34" charset="0"/>
              </a:rPr>
              <a:t>Hình</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thức</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đánh</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giá</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đối</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với</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các</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môn</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học</a:t>
            </a:r>
            <a:r>
              <a:rPr lang="en-US" sz="2000" b="1" i="1" dirty="0">
                <a:solidFill>
                  <a:srgbClr val="002060"/>
                </a:solidFill>
                <a:latin typeface="Arial" panose="020B0604020202020204" pitchFamily="34" charset="0"/>
                <a:cs typeface="Arial" panose="020B0604020202020204" pitchFamily="34" charset="0"/>
              </a:rPr>
              <a:t>:</a:t>
            </a:r>
          </a:p>
          <a:p>
            <a:pPr algn="just">
              <a:lnSpc>
                <a:spcPct val="130000"/>
              </a:lnSpc>
              <a:spcBef>
                <a:spcPts val="600"/>
              </a:spcBef>
              <a:spcAft>
                <a:spcPts val="600"/>
              </a:spcAft>
            </a:pPr>
            <a:r>
              <a:rPr lang="en-US" sz="2000" dirty="0">
                <a:solidFill>
                  <a:srgbClr val="002060"/>
                </a:solidFill>
                <a:latin typeface="Arial" panose="020B0604020202020204" pitchFamily="34" charset="0"/>
                <a:cs typeface="Arial" panose="020B0604020202020204" pitchFamily="34" charset="0"/>
              </a:rPr>
              <a:t>       a) </a:t>
            </a:r>
            <a:r>
              <a:rPr lang="en-US" sz="2000" b="1" i="1" dirty="0" err="1">
                <a:solidFill>
                  <a:srgbClr val="002060"/>
                </a:solidFill>
                <a:latin typeface="Arial" panose="020B0604020202020204" pitchFamily="34" charset="0"/>
                <a:cs typeface="Arial" panose="020B0604020202020204" pitchFamily="34" charset="0"/>
              </a:rPr>
              <a:t>Đánh</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giá</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bằng</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nhận</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xét</a:t>
            </a:r>
            <a:r>
              <a:rPr lang="en-US" sz="2000" b="1" i="1"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đối</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với</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các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môn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học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C00000"/>
                </a:solidFill>
                <a:latin typeface="Arial" panose="020B0604020202020204" pitchFamily="34" charset="0"/>
                <a:cs typeface="Arial" panose="020B0604020202020204" pitchFamily="34" charset="0"/>
              </a:rPr>
              <a:t>Giáo</a:t>
            </a:r>
            <a:r>
              <a:rPr lang="en-US" sz="2000" dirty="0">
                <a:solidFill>
                  <a:srgbClr val="C00000"/>
                </a:solidFill>
                <a:latin typeface="Arial" panose="020B0604020202020204" pitchFamily="34" charset="0"/>
                <a:cs typeface="Arial" panose="020B0604020202020204" pitchFamily="34" charset="0"/>
              </a:rPr>
              <a:t> </a:t>
            </a:r>
            <a:r>
              <a:rPr lang="en-US" sz="2000" dirty="0" err="1">
                <a:solidFill>
                  <a:srgbClr val="C00000"/>
                </a:solidFill>
                <a:latin typeface="Arial" panose="020B0604020202020204" pitchFamily="34" charset="0"/>
                <a:cs typeface="Arial" panose="020B0604020202020204" pitchFamily="34" charset="0"/>
              </a:rPr>
              <a:t>dục</a:t>
            </a:r>
            <a:r>
              <a:rPr lang="en-US" sz="2000" dirty="0">
                <a:solidFill>
                  <a:srgbClr val="C00000"/>
                </a:solidFill>
                <a:latin typeface="Arial" panose="020B0604020202020204" pitchFamily="34" charset="0"/>
                <a:cs typeface="Arial" panose="020B0604020202020204" pitchFamily="34" charset="0"/>
              </a:rPr>
              <a:t> </a:t>
            </a:r>
            <a:r>
              <a:rPr lang="en-US" sz="2000" dirty="0" err="1">
                <a:solidFill>
                  <a:srgbClr val="C00000"/>
                </a:solidFill>
                <a:latin typeface="Arial" panose="020B0604020202020204" pitchFamily="34" charset="0"/>
                <a:cs typeface="Arial" panose="020B0604020202020204" pitchFamily="34" charset="0"/>
              </a:rPr>
              <a:t>thể</a:t>
            </a:r>
            <a:r>
              <a:rPr lang="en-US" sz="2000" dirty="0">
                <a:solidFill>
                  <a:srgbClr val="C00000"/>
                </a:solidFill>
                <a:latin typeface="Arial" panose="020B0604020202020204" pitchFamily="34" charset="0"/>
                <a:cs typeface="Arial" panose="020B0604020202020204" pitchFamily="34" charset="0"/>
              </a:rPr>
              <a:t> </a:t>
            </a:r>
            <a:r>
              <a:rPr lang="en-US" sz="2000" dirty="0" err="1">
                <a:solidFill>
                  <a:srgbClr val="C00000"/>
                </a:solidFill>
                <a:latin typeface="Arial" panose="020B0604020202020204" pitchFamily="34" charset="0"/>
                <a:cs typeface="Arial" panose="020B0604020202020204" pitchFamily="34" charset="0"/>
              </a:rPr>
              <a:t>chất</a:t>
            </a:r>
            <a:r>
              <a:rPr lang="en-US" sz="2000" dirty="0">
                <a:solidFill>
                  <a:srgbClr val="C00000"/>
                </a:solidFill>
                <a:latin typeface="Arial" panose="020B0604020202020204" pitchFamily="34" charset="0"/>
                <a:cs typeface="Arial" panose="020B0604020202020204" pitchFamily="34" charset="0"/>
              </a:rPr>
              <a:t>, </a:t>
            </a:r>
            <a:r>
              <a:rPr lang="en-US" sz="2000" dirty="0" err="1">
                <a:solidFill>
                  <a:srgbClr val="C00000"/>
                </a:solidFill>
                <a:latin typeface="Arial" panose="020B0604020202020204" pitchFamily="34" charset="0"/>
                <a:cs typeface="Arial" panose="020B0604020202020204" pitchFamily="34" charset="0"/>
              </a:rPr>
              <a:t>Nghệ</a:t>
            </a:r>
            <a:r>
              <a:rPr lang="en-US" sz="2000" dirty="0">
                <a:solidFill>
                  <a:srgbClr val="C00000"/>
                </a:solidFill>
                <a:latin typeface="Arial" panose="020B0604020202020204" pitchFamily="34" charset="0"/>
                <a:cs typeface="Arial" panose="020B0604020202020204" pitchFamily="34" charset="0"/>
              </a:rPr>
              <a:t> </a:t>
            </a:r>
            <a:r>
              <a:rPr lang="en-US" sz="2000" dirty="0" err="1">
                <a:solidFill>
                  <a:srgbClr val="C00000"/>
                </a:solidFill>
                <a:latin typeface="Arial" panose="020B0604020202020204" pitchFamily="34" charset="0"/>
                <a:cs typeface="Arial" panose="020B0604020202020204" pitchFamily="34" charset="0"/>
              </a:rPr>
              <a:t>thuật</a:t>
            </a:r>
            <a:r>
              <a:rPr lang="en-US" sz="2000" dirty="0">
                <a:solidFill>
                  <a:srgbClr val="C00000"/>
                </a:solidFill>
                <a:latin typeface="Arial" panose="020B0604020202020204" pitchFamily="34" charset="0"/>
                <a:cs typeface="Arial" panose="020B0604020202020204" pitchFamily="34" charset="0"/>
              </a:rPr>
              <a:t>, </a:t>
            </a:r>
            <a:r>
              <a:rPr lang="en-US" sz="2000" dirty="0" err="1">
                <a:solidFill>
                  <a:srgbClr val="C00000"/>
                </a:solidFill>
                <a:latin typeface="Arial" panose="020B0604020202020204" pitchFamily="34" charset="0"/>
                <a:cs typeface="Arial" panose="020B0604020202020204" pitchFamily="34" charset="0"/>
              </a:rPr>
              <a:t>Âm</a:t>
            </a:r>
            <a:r>
              <a:rPr lang="en-US" sz="2000" dirty="0">
                <a:solidFill>
                  <a:srgbClr val="C00000"/>
                </a:solidFill>
                <a:latin typeface="Arial" panose="020B0604020202020204" pitchFamily="34" charset="0"/>
                <a:cs typeface="Arial" panose="020B0604020202020204" pitchFamily="34" charset="0"/>
              </a:rPr>
              <a:t> </a:t>
            </a:r>
            <a:r>
              <a:rPr lang="en-US" sz="2000" dirty="0" err="1">
                <a:solidFill>
                  <a:srgbClr val="C00000"/>
                </a:solidFill>
                <a:latin typeface="Arial" panose="020B0604020202020204" pitchFamily="34" charset="0"/>
                <a:cs typeface="Arial" panose="020B0604020202020204" pitchFamily="34" charset="0"/>
              </a:rPr>
              <a:t>nhạc</a:t>
            </a:r>
            <a:r>
              <a:rPr lang="en-US" sz="2000" dirty="0">
                <a:solidFill>
                  <a:srgbClr val="C00000"/>
                </a:solidFill>
                <a:latin typeface="Arial" panose="020B0604020202020204" pitchFamily="34" charset="0"/>
                <a:cs typeface="Arial" panose="020B0604020202020204" pitchFamily="34" charset="0"/>
              </a:rPr>
              <a:t>, </a:t>
            </a:r>
            <a:r>
              <a:rPr lang="en-US" sz="2000" dirty="0" err="1">
                <a:solidFill>
                  <a:srgbClr val="C00000"/>
                </a:solidFill>
                <a:latin typeface="Arial" panose="020B0604020202020204" pitchFamily="34" charset="0"/>
                <a:cs typeface="Arial" panose="020B0604020202020204" pitchFamily="34" charset="0"/>
              </a:rPr>
              <a:t>Mĩ</a:t>
            </a:r>
            <a:r>
              <a:rPr lang="en-US" sz="2000" dirty="0">
                <a:solidFill>
                  <a:srgbClr val="C00000"/>
                </a:solidFill>
                <a:latin typeface="Arial" panose="020B0604020202020204" pitchFamily="34" charset="0"/>
                <a:cs typeface="Arial" panose="020B0604020202020204" pitchFamily="34" charset="0"/>
              </a:rPr>
              <a:t> </a:t>
            </a:r>
            <a:r>
              <a:rPr lang="en-US" sz="2000" dirty="0" err="1">
                <a:solidFill>
                  <a:srgbClr val="C00000"/>
                </a:solidFill>
                <a:latin typeface="Arial" panose="020B0604020202020204" pitchFamily="34" charset="0"/>
                <a:cs typeface="Arial" panose="020B0604020202020204" pitchFamily="34" charset="0"/>
              </a:rPr>
              <a:t>thuật</a:t>
            </a:r>
            <a:r>
              <a:rPr lang="en-US" sz="2000" dirty="0">
                <a:solidFill>
                  <a:srgbClr val="C00000"/>
                </a:solidFill>
                <a:latin typeface="Arial" panose="020B0604020202020204" pitchFamily="34" charset="0"/>
                <a:cs typeface="Arial" panose="020B0604020202020204" pitchFamily="34" charset="0"/>
              </a:rPr>
              <a:t>, </a:t>
            </a:r>
            <a:r>
              <a:rPr lang="en-US" sz="2000" dirty="0" err="1">
                <a:solidFill>
                  <a:srgbClr val="C00000"/>
                </a:solidFill>
                <a:latin typeface="Arial" panose="020B0604020202020204" pitchFamily="34" charset="0"/>
                <a:cs typeface="Arial" panose="020B0604020202020204" pitchFamily="34" charset="0"/>
              </a:rPr>
              <a:t>Nội</a:t>
            </a:r>
            <a:r>
              <a:rPr lang="en-US" sz="2000" dirty="0">
                <a:solidFill>
                  <a:srgbClr val="C00000"/>
                </a:solidFill>
                <a:latin typeface="Arial" panose="020B0604020202020204" pitchFamily="34" charset="0"/>
                <a:cs typeface="Arial" panose="020B0604020202020204" pitchFamily="34" charset="0"/>
              </a:rPr>
              <a:t> dung </a:t>
            </a:r>
            <a:r>
              <a:rPr lang="en-US" sz="2000" dirty="0" err="1">
                <a:solidFill>
                  <a:srgbClr val="C00000"/>
                </a:solidFill>
                <a:latin typeface="Arial" panose="020B0604020202020204" pitchFamily="34" charset="0"/>
                <a:cs typeface="Arial" panose="020B0604020202020204" pitchFamily="34" charset="0"/>
              </a:rPr>
              <a:t>giáo</a:t>
            </a:r>
            <a:r>
              <a:rPr lang="en-US" sz="2000" dirty="0">
                <a:solidFill>
                  <a:srgbClr val="C00000"/>
                </a:solidFill>
                <a:latin typeface="Arial" panose="020B0604020202020204" pitchFamily="34" charset="0"/>
                <a:cs typeface="Arial" panose="020B0604020202020204" pitchFamily="34" charset="0"/>
              </a:rPr>
              <a:t> </a:t>
            </a:r>
            <a:r>
              <a:rPr lang="en-US" sz="2000" dirty="0" err="1">
                <a:solidFill>
                  <a:srgbClr val="C00000"/>
                </a:solidFill>
                <a:latin typeface="Arial" panose="020B0604020202020204" pitchFamily="34" charset="0"/>
                <a:cs typeface="Arial" panose="020B0604020202020204" pitchFamily="34" charset="0"/>
              </a:rPr>
              <a:t>dục</a:t>
            </a:r>
            <a:r>
              <a:rPr lang="en-US" sz="2000" dirty="0">
                <a:solidFill>
                  <a:srgbClr val="C00000"/>
                </a:solidFill>
                <a:latin typeface="Arial" panose="020B0604020202020204" pitchFamily="34" charset="0"/>
                <a:cs typeface="Arial" panose="020B0604020202020204" pitchFamily="34" charset="0"/>
              </a:rPr>
              <a:t> </a:t>
            </a:r>
            <a:r>
              <a:rPr lang="en-US" sz="2000" dirty="0" err="1">
                <a:solidFill>
                  <a:srgbClr val="C00000"/>
                </a:solidFill>
                <a:latin typeface="Arial" panose="020B0604020202020204" pitchFamily="34" charset="0"/>
                <a:cs typeface="Arial" panose="020B0604020202020204" pitchFamily="34" charset="0"/>
              </a:rPr>
              <a:t>của</a:t>
            </a:r>
            <a:r>
              <a:rPr lang="en-US" sz="2000" dirty="0">
                <a:solidFill>
                  <a:srgbClr val="C00000"/>
                </a:solidFill>
                <a:latin typeface="Arial" panose="020B0604020202020204" pitchFamily="34" charset="0"/>
                <a:cs typeface="Arial" panose="020B0604020202020204" pitchFamily="34" charset="0"/>
              </a:rPr>
              <a:t> </a:t>
            </a:r>
            <a:r>
              <a:rPr lang="en-US" sz="2000" dirty="0" err="1">
                <a:solidFill>
                  <a:srgbClr val="C00000"/>
                </a:solidFill>
                <a:latin typeface="Arial" panose="020B0604020202020204" pitchFamily="34" charset="0"/>
                <a:cs typeface="Arial" panose="020B0604020202020204" pitchFamily="34" charset="0"/>
              </a:rPr>
              <a:t>địa</a:t>
            </a:r>
            <a:r>
              <a:rPr lang="en-US" sz="2000" dirty="0">
                <a:solidFill>
                  <a:srgbClr val="C00000"/>
                </a:solidFill>
                <a:latin typeface="Arial" panose="020B0604020202020204" pitchFamily="34" charset="0"/>
                <a:cs typeface="Arial" panose="020B0604020202020204" pitchFamily="34" charset="0"/>
              </a:rPr>
              <a:t> </a:t>
            </a:r>
            <a:r>
              <a:rPr lang="en-US" sz="2000" dirty="0" err="1">
                <a:solidFill>
                  <a:srgbClr val="C00000"/>
                </a:solidFill>
                <a:latin typeface="Arial" panose="020B0604020202020204" pitchFamily="34" charset="0"/>
                <a:cs typeface="Arial" panose="020B0604020202020204" pitchFamily="34" charset="0"/>
              </a:rPr>
              <a:t>phương</a:t>
            </a:r>
            <a:r>
              <a:rPr lang="en-US" sz="2000" dirty="0">
                <a:solidFill>
                  <a:srgbClr val="C00000"/>
                </a:solidFill>
                <a:latin typeface="Arial" panose="020B0604020202020204" pitchFamily="34" charset="0"/>
                <a:cs typeface="Arial" panose="020B0604020202020204" pitchFamily="34" charset="0"/>
              </a:rPr>
              <a:t>, </a:t>
            </a:r>
            <a:r>
              <a:rPr lang="en-US" sz="2000" dirty="0" err="1">
                <a:solidFill>
                  <a:srgbClr val="C00000"/>
                </a:solidFill>
                <a:latin typeface="Arial" panose="020B0604020202020204" pitchFamily="34" charset="0"/>
                <a:cs typeface="Arial" panose="020B0604020202020204" pitchFamily="34" charset="0"/>
              </a:rPr>
              <a:t>Hoạt</a:t>
            </a:r>
            <a:r>
              <a:rPr lang="en-US" sz="2000" dirty="0">
                <a:solidFill>
                  <a:srgbClr val="C00000"/>
                </a:solidFill>
                <a:latin typeface="Arial" panose="020B0604020202020204" pitchFamily="34" charset="0"/>
                <a:cs typeface="Arial" panose="020B0604020202020204" pitchFamily="34" charset="0"/>
              </a:rPr>
              <a:t> </a:t>
            </a:r>
            <a:r>
              <a:rPr lang="en-US" sz="2000" dirty="0" err="1">
                <a:solidFill>
                  <a:srgbClr val="C00000"/>
                </a:solidFill>
                <a:latin typeface="Arial" panose="020B0604020202020204" pitchFamily="34" charset="0"/>
                <a:cs typeface="Arial" panose="020B0604020202020204" pitchFamily="34" charset="0"/>
              </a:rPr>
              <a:t>động</a:t>
            </a:r>
            <a:r>
              <a:rPr lang="en-US" sz="2000" dirty="0">
                <a:solidFill>
                  <a:srgbClr val="C00000"/>
                </a:solidFill>
                <a:latin typeface="Arial" panose="020B0604020202020204" pitchFamily="34" charset="0"/>
                <a:cs typeface="Arial" panose="020B0604020202020204" pitchFamily="34" charset="0"/>
              </a:rPr>
              <a:t> </a:t>
            </a:r>
            <a:r>
              <a:rPr lang="en-US" sz="2000" dirty="0" err="1">
                <a:solidFill>
                  <a:srgbClr val="C00000"/>
                </a:solidFill>
                <a:latin typeface="Arial" panose="020B0604020202020204" pitchFamily="34" charset="0"/>
                <a:cs typeface="Arial" panose="020B0604020202020204" pitchFamily="34" charset="0"/>
              </a:rPr>
              <a:t>trải</a:t>
            </a:r>
            <a:r>
              <a:rPr lang="en-US" sz="2000" dirty="0">
                <a:solidFill>
                  <a:srgbClr val="C00000"/>
                </a:solidFill>
                <a:latin typeface="Arial" panose="020B0604020202020204" pitchFamily="34" charset="0"/>
                <a:cs typeface="Arial" panose="020B0604020202020204" pitchFamily="34" charset="0"/>
              </a:rPr>
              <a:t> </a:t>
            </a:r>
            <a:r>
              <a:rPr lang="en-US" sz="2000" dirty="0" err="1">
                <a:solidFill>
                  <a:srgbClr val="C00000"/>
                </a:solidFill>
                <a:latin typeface="Arial" panose="020B0604020202020204" pitchFamily="34" charset="0"/>
                <a:cs typeface="Arial" panose="020B0604020202020204" pitchFamily="34" charset="0"/>
              </a:rPr>
              <a:t>nghiệm</a:t>
            </a:r>
            <a:r>
              <a:rPr lang="en-US" sz="2000" dirty="0">
                <a:solidFill>
                  <a:srgbClr val="C00000"/>
                </a:solidFill>
                <a:latin typeface="Arial" panose="020B0604020202020204" pitchFamily="34" charset="0"/>
                <a:cs typeface="Arial" panose="020B0604020202020204" pitchFamily="34" charset="0"/>
              </a:rPr>
              <a:t>, </a:t>
            </a:r>
            <a:r>
              <a:rPr lang="en-US" sz="2000" dirty="0" err="1">
                <a:solidFill>
                  <a:srgbClr val="C00000"/>
                </a:solidFill>
                <a:latin typeface="Arial" panose="020B0604020202020204" pitchFamily="34" charset="0"/>
                <a:cs typeface="Arial" panose="020B0604020202020204" pitchFamily="34" charset="0"/>
              </a:rPr>
              <a:t>hướng</a:t>
            </a:r>
            <a:r>
              <a:rPr lang="en-US" sz="2000" dirty="0">
                <a:solidFill>
                  <a:srgbClr val="C00000"/>
                </a:solidFill>
                <a:latin typeface="Arial" panose="020B0604020202020204" pitchFamily="34" charset="0"/>
                <a:cs typeface="Arial" panose="020B0604020202020204" pitchFamily="34" charset="0"/>
              </a:rPr>
              <a:t> </a:t>
            </a:r>
            <a:r>
              <a:rPr lang="en-US" sz="2000" dirty="0" err="1">
                <a:solidFill>
                  <a:srgbClr val="C00000"/>
                </a:solidFill>
                <a:latin typeface="Arial" panose="020B0604020202020204" pitchFamily="34" charset="0"/>
                <a:cs typeface="Arial" panose="020B0604020202020204" pitchFamily="34" charset="0"/>
              </a:rPr>
              <a:t>nghiệp</a:t>
            </a:r>
            <a:r>
              <a:rPr lang="en-US" sz="2000" dirty="0">
                <a:solidFill>
                  <a:srgbClr val="C00000"/>
                </a:solidFill>
                <a:latin typeface="Arial" panose="020B0604020202020204" pitchFamily="34" charset="0"/>
                <a:cs typeface="Arial" panose="020B0604020202020204" pitchFamily="34" charset="0"/>
              </a:rPr>
              <a:t>;</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kết</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quả</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học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tập</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theo</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môn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học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được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đánh</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giá</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bằng</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nhận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xét</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theo</a:t>
            </a:r>
            <a:r>
              <a:rPr lang="en-US" sz="2000" dirty="0">
                <a:solidFill>
                  <a:srgbClr val="002060"/>
                </a:solidFill>
                <a:latin typeface="Arial" panose="020B0604020202020204" pitchFamily="34" charset="0"/>
                <a:cs typeface="Arial" panose="020B0604020202020204" pitchFamily="34" charset="0"/>
              </a:rPr>
              <a:t> 02 (</a:t>
            </a:r>
            <a:r>
              <a:rPr lang="en-US" sz="2000" dirty="0" err="1">
                <a:solidFill>
                  <a:srgbClr val="002060"/>
                </a:solidFill>
                <a:latin typeface="Arial" panose="020B0604020202020204" pitchFamily="34" charset="0"/>
                <a:cs typeface="Arial" panose="020B0604020202020204" pitchFamily="34" charset="0"/>
              </a:rPr>
              <a:t>hai</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mức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C00000"/>
                </a:solidFill>
                <a:latin typeface="Arial" panose="020B0604020202020204" pitchFamily="34" charset="0"/>
                <a:cs typeface="Arial" panose="020B0604020202020204" pitchFamily="34" charset="0"/>
              </a:rPr>
              <a:t>Đạt</a:t>
            </a:r>
            <a:r>
              <a:rPr lang="en-US" sz="2000" dirty="0">
                <a:solidFill>
                  <a:srgbClr val="C00000"/>
                </a:solidFill>
                <a:latin typeface="Arial" panose="020B0604020202020204" pitchFamily="34" charset="0"/>
                <a:cs typeface="Arial" panose="020B0604020202020204" pitchFamily="34" charset="0"/>
              </a:rPr>
              <a:t>, </a:t>
            </a:r>
            <a:r>
              <a:rPr lang="en-US" sz="2000" dirty="0" err="1">
                <a:solidFill>
                  <a:srgbClr val="C00000"/>
                </a:solidFill>
                <a:latin typeface="Arial" panose="020B0604020202020204" pitchFamily="34" charset="0"/>
                <a:cs typeface="Arial" panose="020B0604020202020204" pitchFamily="34" charset="0"/>
              </a:rPr>
              <a:t>Chưa</a:t>
            </a:r>
            <a:r>
              <a:rPr lang="en-US" sz="2000" dirty="0">
                <a:solidFill>
                  <a:srgbClr val="C00000"/>
                </a:solidFill>
                <a:latin typeface="Arial" panose="020B0604020202020204" pitchFamily="34" charset="0"/>
                <a:cs typeface="Arial" panose="020B0604020202020204" pitchFamily="34" charset="0"/>
              </a:rPr>
              <a:t> </a:t>
            </a:r>
            <a:r>
              <a:rPr lang="en-US" sz="2000" dirty="0" err="1">
                <a:solidFill>
                  <a:srgbClr val="C00000"/>
                </a:solidFill>
                <a:latin typeface="Arial" panose="020B0604020202020204" pitchFamily="34" charset="0"/>
                <a:cs typeface="Arial" panose="020B0604020202020204" pitchFamily="34" charset="0"/>
              </a:rPr>
              <a:t>đạt</a:t>
            </a:r>
            <a:r>
              <a:rPr lang="en-US" sz="2000" dirty="0">
                <a:solidFill>
                  <a:srgbClr val="C00000"/>
                </a:solidFill>
                <a:latin typeface="Arial" panose="020B0604020202020204" pitchFamily="34" charset="0"/>
                <a:cs typeface="Arial" panose="020B0604020202020204" pitchFamily="34" charset="0"/>
              </a:rPr>
              <a:t>.</a:t>
            </a:r>
            <a:endParaRPr lang="en-GB" sz="2000" dirty="0">
              <a:solidFill>
                <a:srgbClr val="C00000"/>
              </a:solidFill>
              <a:latin typeface="Arial" panose="020B0604020202020204" pitchFamily="34" charset="0"/>
              <a:cs typeface="Arial" panose="020B0604020202020204" pitchFamily="34" charset="0"/>
            </a:endParaRPr>
          </a:p>
          <a:p>
            <a:pPr algn="just">
              <a:lnSpc>
                <a:spcPct val="130000"/>
              </a:lnSpc>
              <a:spcBef>
                <a:spcPts val="600"/>
              </a:spcBef>
              <a:spcAft>
                <a:spcPts val="600"/>
              </a:spcAft>
            </a:pPr>
            <a:r>
              <a:rPr lang="en-US" sz="2000" dirty="0">
                <a:solidFill>
                  <a:srgbClr val="002060"/>
                </a:solidFill>
                <a:latin typeface="Arial" panose="020B0604020202020204" pitchFamily="34" charset="0"/>
                <a:cs typeface="Arial" panose="020B0604020202020204" pitchFamily="34" charset="0"/>
              </a:rPr>
              <a:t>       b) </a:t>
            </a:r>
            <a:r>
              <a:rPr lang="en-US" sz="2000" b="1" i="1" dirty="0" err="1">
                <a:solidFill>
                  <a:srgbClr val="002060"/>
                </a:solidFill>
                <a:latin typeface="Arial" panose="020B0604020202020204" pitchFamily="34" charset="0"/>
                <a:cs typeface="Arial" panose="020B0604020202020204" pitchFamily="34" charset="0"/>
              </a:rPr>
              <a:t>Đánh</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giá</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bằng</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nhận</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xét</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kết</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hợp</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đánh</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giá</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bằng</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điểm</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số</a:t>
            </a:r>
            <a:r>
              <a:rPr lang="en-US" sz="2000" b="1" i="1"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đối</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với</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C00000"/>
                </a:solidFill>
                <a:latin typeface="Arial" panose="020B0604020202020204" pitchFamily="34" charset="0"/>
                <a:cs typeface="Arial" panose="020B0604020202020204" pitchFamily="34" charset="0"/>
              </a:rPr>
              <a:t>các</a:t>
            </a:r>
            <a:r>
              <a:rPr lang="en-US" sz="2000" dirty="0">
                <a:solidFill>
                  <a:srgbClr val="C00000"/>
                </a:solidFill>
                <a:latin typeface="Arial" panose="020B0604020202020204" pitchFamily="34" charset="0"/>
                <a:cs typeface="Arial" panose="020B0604020202020204" pitchFamily="34" charset="0"/>
              </a:rPr>
              <a:t> </a:t>
            </a:r>
            <a:r>
              <a:rPr lang="en-US" sz="2000" dirty="0" err="1">
                <a:solidFill>
                  <a:srgbClr val="C00000"/>
                </a:solidFill>
                <a:latin typeface="Arial" panose="020B0604020202020204" pitchFamily="34" charset="0"/>
                <a:cs typeface="Arial" panose="020B0604020202020204" pitchFamily="34" charset="0"/>
              </a:rPr>
              <a:t>môn</a:t>
            </a:r>
            <a:r>
              <a:rPr lang="en-US" sz="2000" dirty="0">
                <a:solidFill>
                  <a:srgbClr val="C00000"/>
                </a:solidFill>
                <a:latin typeface="Arial" panose="020B0604020202020204" pitchFamily="34" charset="0"/>
                <a:cs typeface="Arial" panose="020B0604020202020204" pitchFamily="34" charset="0"/>
              </a:rPr>
              <a:t> </a:t>
            </a:r>
            <a:r>
              <a:rPr lang="en-US" sz="2000" dirty="0" err="1">
                <a:solidFill>
                  <a:srgbClr val="C00000"/>
                </a:solidFill>
                <a:latin typeface="Arial" panose="020B0604020202020204" pitchFamily="34" charset="0"/>
                <a:cs typeface="Arial" panose="020B0604020202020204" pitchFamily="34" charset="0"/>
              </a:rPr>
              <a:t>học</a:t>
            </a:r>
            <a:r>
              <a:rPr lang="en-US" sz="2000" dirty="0">
                <a:solidFill>
                  <a:srgbClr val="C00000"/>
                </a:solidFill>
                <a:latin typeface="Arial" panose="020B0604020202020204" pitchFamily="34" charset="0"/>
                <a:cs typeface="Arial" panose="020B0604020202020204" pitchFamily="34" charset="0"/>
              </a:rPr>
              <a:t> </a:t>
            </a:r>
            <a:r>
              <a:rPr lang="en-US" sz="2000" dirty="0" err="1">
                <a:solidFill>
                  <a:srgbClr val="C00000"/>
                </a:solidFill>
                <a:latin typeface="Arial" panose="020B0604020202020204" pitchFamily="34" charset="0"/>
                <a:cs typeface="Arial" panose="020B0604020202020204" pitchFamily="34" charset="0"/>
              </a:rPr>
              <a:t>trong</a:t>
            </a:r>
            <a:r>
              <a:rPr lang="en-US" sz="2000" dirty="0">
                <a:solidFill>
                  <a:srgbClr val="C00000"/>
                </a:solidFill>
                <a:latin typeface="Arial" panose="020B0604020202020204" pitchFamily="34" charset="0"/>
                <a:cs typeface="Arial" panose="020B0604020202020204" pitchFamily="34" charset="0"/>
              </a:rPr>
              <a:t> </a:t>
            </a:r>
            <a:r>
              <a:rPr lang="en-US" sz="2000" dirty="0" err="1">
                <a:solidFill>
                  <a:srgbClr val="C00000"/>
                </a:solidFill>
                <a:latin typeface="Arial" panose="020B0604020202020204" pitchFamily="34" charset="0"/>
                <a:cs typeface="Arial" panose="020B0604020202020204" pitchFamily="34" charset="0"/>
              </a:rPr>
              <a:t>Chương</a:t>
            </a:r>
            <a:r>
              <a:rPr lang="en-US" sz="2000" dirty="0">
                <a:solidFill>
                  <a:srgbClr val="C00000"/>
                </a:solidFill>
                <a:latin typeface="Arial" panose="020B0604020202020204" pitchFamily="34" charset="0"/>
                <a:cs typeface="Arial" panose="020B0604020202020204" pitchFamily="34" charset="0"/>
              </a:rPr>
              <a:t> </a:t>
            </a:r>
            <a:r>
              <a:rPr lang="en-US" sz="2000" dirty="0" err="1">
                <a:solidFill>
                  <a:srgbClr val="C00000"/>
                </a:solidFill>
                <a:latin typeface="Arial" panose="020B0604020202020204" pitchFamily="34" charset="0"/>
                <a:cs typeface="Arial" panose="020B0604020202020204" pitchFamily="34" charset="0"/>
              </a:rPr>
              <a:t>trình</a:t>
            </a:r>
            <a:r>
              <a:rPr lang="en-US" sz="2000" dirty="0">
                <a:solidFill>
                  <a:srgbClr val="C00000"/>
                </a:solidFill>
                <a:latin typeface="Arial" panose="020B0604020202020204" pitchFamily="34" charset="0"/>
                <a:cs typeface="Arial" panose="020B0604020202020204" pitchFamily="34" charset="0"/>
              </a:rPr>
              <a:t> </a:t>
            </a:r>
            <a:r>
              <a:rPr lang="en-US" sz="2000" dirty="0" err="1">
                <a:solidFill>
                  <a:srgbClr val="C00000"/>
                </a:solidFill>
                <a:latin typeface="Arial" panose="020B0604020202020204" pitchFamily="34" charset="0"/>
                <a:cs typeface="Arial" panose="020B0604020202020204" pitchFamily="34" charset="0"/>
              </a:rPr>
              <a:t>giáo</a:t>
            </a:r>
            <a:r>
              <a:rPr lang="en-US" sz="2000" dirty="0">
                <a:solidFill>
                  <a:srgbClr val="C00000"/>
                </a:solidFill>
                <a:latin typeface="Arial" panose="020B0604020202020204" pitchFamily="34" charset="0"/>
                <a:cs typeface="Arial" panose="020B0604020202020204" pitchFamily="34" charset="0"/>
              </a:rPr>
              <a:t> </a:t>
            </a:r>
            <a:r>
              <a:rPr lang="en-US" sz="2000" dirty="0" err="1">
                <a:solidFill>
                  <a:srgbClr val="C00000"/>
                </a:solidFill>
                <a:latin typeface="Arial" panose="020B0604020202020204" pitchFamily="34" charset="0"/>
                <a:cs typeface="Arial" panose="020B0604020202020204" pitchFamily="34" charset="0"/>
              </a:rPr>
              <a:t>dục</a:t>
            </a:r>
            <a:r>
              <a:rPr lang="en-US" sz="2000" dirty="0">
                <a:solidFill>
                  <a:srgbClr val="C00000"/>
                </a:solidFill>
                <a:latin typeface="Arial" panose="020B0604020202020204" pitchFamily="34" charset="0"/>
                <a:cs typeface="Arial" panose="020B0604020202020204" pitchFamily="34" charset="0"/>
              </a:rPr>
              <a:t> </a:t>
            </a:r>
            <a:r>
              <a:rPr lang="en-US" sz="2000" dirty="0" err="1">
                <a:solidFill>
                  <a:srgbClr val="C00000"/>
                </a:solidFill>
                <a:latin typeface="Arial" panose="020B0604020202020204" pitchFamily="34" charset="0"/>
                <a:cs typeface="Arial" panose="020B0604020202020204" pitchFamily="34" charset="0"/>
              </a:rPr>
              <a:t>phổ</a:t>
            </a:r>
            <a:r>
              <a:rPr lang="en-US" sz="2000" dirty="0">
                <a:solidFill>
                  <a:srgbClr val="C00000"/>
                </a:solidFill>
                <a:latin typeface="Arial" panose="020B0604020202020204" pitchFamily="34" charset="0"/>
                <a:cs typeface="Arial" panose="020B0604020202020204" pitchFamily="34" charset="0"/>
              </a:rPr>
              <a:t> </a:t>
            </a:r>
            <a:r>
              <a:rPr lang="en-US" sz="2000" dirty="0" err="1">
                <a:solidFill>
                  <a:srgbClr val="C00000"/>
                </a:solidFill>
                <a:latin typeface="Arial" panose="020B0604020202020204" pitchFamily="34" charset="0"/>
                <a:cs typeface="Arial" panose="020B0604020202020204" pitchFamily="34" charset="0"/>
              </a:rPr>
              <a:t>thông</a:t>
            </a:r>
            <a:r>
              <a:rPr lang="en-US" sz="2000" dirty="0">
                <a:solidFill>
                  <a:srgbClr val="C00000"/>
                </a:solidFill>
                <a:latin typeface="Arial" panose="020B0604020202020204" pitchFamily="34" charset="0"/>
                <a:cs typeface="Arial" panose="020B0604020202020204" pitchFamily="34" charset="0"/>
              </a:rPr>
              <a:t>, </a:t>
            </a:r>
            <a:r>
              <a:rPr lang="en-US" sz="2000" dirty="0" err="1">
                <a:solidFill>
                  <a:srgbClr val="C00000"/>
                </a:solidFill>
                <a:latin typeface="Arial" panose="020B0604020202020204" pitchFamily="34" charset="0"/>
                <a:cs typeface="Arial" panose="020B0604020202020204" pitchFamily="34" charset="0"/>
              </a:rPr>
              <a:t>trừ</a:t>
            </a:r>
            <a:r>
              <a:rPr lang="en-US" sz="2000" dirty="0">
                <a:solidFill>
                  <a:srgbClr val="C00000"/>
                </a:solidFill>
                <a:latin typeface="Arial" panose="020B0604020202020204" pitchFamily="34" charset="0"/>
                <a:cs typeface="Arial" panose="020B0604020202020204" pitchFamily="34" charset="0"/>
              </a:rPr>
              <a:t> </a:t>
            </a:r>
            <a:r>
              <a:rPr lang="en-US" sz="2000" dirty="0" err="1">
                <a:solidFill>
                  <a:srgbClr val="C00000"/>
                </a:solidFill>
                <a:latin typeface="Arial" panose="020B0604020202020204" pitchFamily="34" charset="0"/>
                <a:cs typeface="Arial" panose="020B0604020202020204" pitchFamily="34" charset="0"/>
              </a:rPr>
              <a:t>các</a:t>
            </a:r>
            <a:r>
              <a:rPr lang="en-US" sz="2000" dirty="0">
                <a:solidFill>
                  <a:srgbClr val="C00000"/>
                </a:solidFill>
                <a:latin typeface="Arial" panose="020B0604020202020204" pitchFamily="34" charset="0"/>
                <a:cs typeface="Arial" panose="020B0604020202020204" pitchFamily="34" charset="0"/>
              </a:rPr>
              <a:t> </a:t>
            </a:r>
            <a:r>
              <a:rPr lang="en-US" sz="2000" dirty="0" err="1">
                <a:solidFill>
                  <a:srgbClr val="C00000"/>
                </a:solidFill>
                <a:latin typeface="Arial" panose="020B0604020202020204" pitchFamily="34" charset="0"/>
                <a:cs typeface="Arial" panose="020B0604020202020204" pitchFamily="34" charset="0"/>
              </a:rPr>
              <a:t>môn</a:t>
            </a:r>
            <a:r>
              <a:rPr lang="en-US" sz="2000" dirty="0">
                <a:solidFill>
                  <a:srgbClr val="C00000"/>
                </a:solidFill>
                <a:latin typeface="Arial" panose="020B0604020202020204" pitchFamily="34" charset="0"/>
                <a:cs typeface="Arial" panose="020B0604020202020204" pitchFamily="34" charset="0"/>
              </a:rPr>
              <a:t> </a:t>
            </a:r>
            <a:r>
              <a:rPr lang="en-US" sz="2000" dirty="0" err="1">
                <a:solidFill>
                  <a:srgbClr val="C00000"/>
                </a:solidFill>
                <a:latin typeface="Arial" panose="020B0604020202020204" pitchFamily="34" charset="0"/>
                <a:cs typeface="Arial" panose="020B0604020202020204" pitchFamily="34" charset="0"/>
              </a:rPr>
              <a:t>học</a:t>
            </a:r>
            <a:r>
              <a:rPr lang="en-US" sz="2000" dirty="0">
                <a:solidFill>
                  <a:srgbClr val="C00000"/>
                </a:solidFill>
                <a:latin typeface="Arial" panose="020B0604020202020204" pitchFamily="34" charset="0"/>
                <a:cs typeface="Arial" panose="020B0604020202020204" pitchFamily="34" charset="0"/>
              </a:rPr>
              <a:t> </a:t>
            </a:r>
            <a:r>
              <a:rPr lang="en-US" sz="2000" dirty="0" err="1">
                <a:solidFill>
                  <a:srgbClr val="C00000"/>
                </a:solidFill>
                <a:latin typeface="Arial" panose="020B0604020202020204" pitchFamily="34" charset="0"/>
                <a:cs typeface="Arial" panose="020B0604020202020204" pitchFamily="34" charset="0"/>
              </a:rPr>
              <a:t>quy</a:t>
            </a:r>
            <a:r>
              <a:rPr lang="en-US" sz="2000" dirty="0">
                <a:solidFill>
                  <a:srgbClr val="C00000"/>
                </a:solidFill>
                <a:latin typeface="Arial" panose="020B0604020202020204" pitchFamily="34" charset="0"/>
                <a:cs typeface="Arial" panose="020B0604020202020204" pitchFamily="34" charset="0"/>
              </a:rPr>
              <a:t> </a:t>
            </a:r>
            <a:r>
              <a:rPr lang="en-US" sz="2000" dirty="0" err="1">
                <a:solidFill>
                  <a:srgbClr val="C00000"/>
                </a:solidFill>
                <a:latin typeface="Arial" panose="020B0604020202020204" pitchFamily="34" charset="0"/>
                <a:cs typeface="Arial" panose="020B0604020202020204" pitchFamily="34" charset="0"/>
              </a:rPr>
              <a:t>định</a:t>
            </a:r>
            <a:r>
              <a:rPr lang="en-US" sz="2000" dirty="0">
                <a:solidFill>
                  <a:srgbClr val="C00000"/>
                </a:solidFill>
                <a:latin typeface="Arial" panose="020B0604020202020204" pitchFamily="34" charset="0"/>
                <a:cs typeface="Arial" panose="020B0604020202020204" pitchFamily="34" charset="0"/>
              </a:rPr>
              <a:t> </a:t>
            </a:r>
            <a:r>
              <a:rPr lang="en-US" sz="2000" dirty="0" err="1">
                <a:solidFill>
                  <a:srgbClr val="C00000"/>
                </a:solidFill>
                <a:latin typeface="Arial" panose="020B0604020202020204" pitchFamily="34" charset="0"/>
                <a:cs typeface="Arial" panose="020B0604020202020204" pitchFamily="34" charset="0"/>
              </a:rPr>
              <a:t>tại</a:t>
            </a:r>
            <a:r>
              <a:rPr lang="en-US" sz="2000" dirty="0">
                <a:solidFill>
                  <a:srgbClr val="C00000"/>
                </a:solidFill>
                <a:latin typeface="Arial" panose="020B0604020202020204" pitchFamily="34" charset="0"/>
                <a:cs typeface="Arial" panose="020B0604020202020204" pitchFamily="34" charset="0"/>
              </a:rPr>
              <a:t> </a:t>
            </a:r>
            <a:r>
              <a:rPr lang="en-US" sz="2000" dirty="0" err="1">
                <a:solidFill>
                  <a:srgbClr val="C00000"/>
                </a:solidFill>
                <a:latin typeface="Arial" panose="020B0604020202020204" pitchFamily="34" charset="0"/>
                <a:cs typeface="Arial" panose="020B0604020202020204" pitchFamily="34" charset="0"/>
              </a:rPr>
              <a:t>điểm</a:t>
            </a:r>
            <a:r>
              <a:rPr lang="en-US" sz="2000" dirty="0">
                <a:solidFill>
                  <a:srgbClr val="C00000"/>
                </a:solidFill>
                <a:latin typeface="Arial" panose="020B0604020202020204" pitchFamily="34" charset="0"/>
                <a:cs typeface="Arial" panose="020B0604020202020204" pitchFamily="34" charset="0"/>
              </a:rPr>
              <a:t> a </a:t>
            </a:r>
            <a:r>
              <a:rPr lang="en-US" sz="2000" dirty="0" err="1">
                <a:solidFill>
                  <a:srgbClr val="002060"/>
                </a:solidFill>
                <a:latin typeface="Arial" panose="020B0604020202020204" pitchFamily="34" charset="0"/>
                <a:cs typeface="Arial" panose="020B0604020202020204" pitchFamily="34" charset="0"/>
              </a:rPr>
              <a:t>khoản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này</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kết</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quả</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học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tập</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theo</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môn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học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được</a:t>
            </a:r>
            <a:r>
              <a:rPr lang="en-US" sz="2000" dirty="0">
                <a:solidFill>
                  <a:srgbClr val="002060"/>
                </a:solidFill>
                <a:latin typeface="Arial" panose="020B0604020202020204" pitchFamily="34" charset="0"/>
                <a:cs typeface="Arial" panose="020B0604020202020204" pitchFamily="34" charset="0"/>
              </a:rPr>
              <a:t> đ</a:t>
            </a:r>
            <a:r>
              <a:rPr lang="vi-VN" sz="2000" dirty="0">
                <a:solidFill>
                  <a:srgbClr val="002060"/>
                </a:solidFill>
                <a:latin typeface="Arial" panose="020B0604020202020204" pitchFamily="34" charset="0"/>
                <a:cs typeface="Arial" panose="020B0604020202020204" pitchFamily="34" charset="0"/>
              </a:rPr>
              <a:t>ánh giá bằng </a:t>
            </a:r>
            <a:r>
              <a:rPr lang="pt-BR" sz="2000" dirty="0">
                <a:solidFill>
                  <a:srgbClr val="C00000"/>
                </a:solidFill>
                <a:latin typeface="Arial" panose="020B0604020202020204" pitchFamily="34" charset="0"/>
                <a:cs typeface="Arial" panose="020B0604020202020204" pitchFamily="34" charset="0"/>
              </a:rPr>
              <a:t>đ</a:t>
            </a:r>
            <a:r>
              <a:rPr lang="vi-VN" sz="2000" dirty="0">
                <a:solidFill>
                  <a:srgbClr val="C00000"/>
                </a:solidFill>
                <a:latin typeface="Arial" panose="020B0604020202020204" pitchFamily="34" charset="0"/>
                <a:cs typeface="Arial" panose="020B0604020202020204" pitchFamily="34" charset="0"/>
              </a:rPr>
              <a:t>iểm </a:t>
            </a:r>
            <a:r>
              <a:rPr lang="pt-BR" sz="2000" dirty="0">
                <a:solidFill>
                  <a:srgbClr val="C00000"/>
                </a:solidFill>
                <a:latin typeface="Arial" panose="020B0604020202020204" pitchFamily="34" charset="0"/>
                <a:cs typeface="Arial" panose="020B0604020202020204" pitchFamily="34" charset="0"/>
              </a:rPr>
              <a:t>số theo thang điểm 10</a:t>
            </a:r>
            <a:r>
              <a:rPr lang="pt-BR" sz="2000" dirty="0">
                <a:solidFill>
                  <a:srgbClr val="002060"/>
                </a:solidFill>
                <a:latin typeface="Arial" panose="020B0604020202020204" pitchFamily="34" charset="0"/>
                <a:cs typeface="Arial" panose="020B0604020202020204" pitchFamily="34" charset="0"/>
              </a:rPr>
              <a:t>, nếu sử dụng thang điểm khác thì phải quy đổi về thang điểm </a:t>
            </a:r>
            <a:r>
              <a:rPr lang="vi-VN" sz="2000" dirty="0">
                <a:solidFill>
                  <a:srgbClr val="002060"/>
                </a:solidFill>
                <a:latin typeface="Arial" panose="020B0604020202020204" pitchFamily="34" charset="0"/>
                <a:cs typeface="Arial" panose="020B0604020202020204" pitchFamily="34" charset="0"/>
              </a:rPr>
              <a:t>10</a:t>
            </a:r>
            <a:r>
              <a:rPr lang="en-US" sz="2000" dirty="0">
                <a:solidFill>
                  <a:srgbClr val="002060"/>
                </a:solidFill>
                <a:latin typeface="Arial" panose="020B0604020202020204" pitchFamily="34" charset="0"/>
                <a:cs typeface="Arial" panose="020B0604020202020204" pitchFamily="34" charset="0"/>
              </a:rPr>
              <a:t>.</a:t>
            </a:r>
            <a:r>
              <a:rPr lang="vi-VN" sz="2000" dirty="0">
                <a:solidFill>
                  <a:srgbClr val="002060"/>
                </a:solidFill>
                <a:latin typeface="Arial" panose="020B0604020202020204" pitchFamily="34" charset="0"/>
                <a:cs typeface="Arial" panose="020B0604020202020204" pitchFamily="34" charset="0"/>
              </a:rPr>
              <a:t> Điểm đánh giá là số nguyên hoặc số thập phân được lấy đến chữ số thập phân thứ nhất sau khi làm tròn số.</a:t>
            </a:r>
            <a:endParaRPr lang="en-GB" sz="2000" dirty="0">
              <a:solidFill>
                <a:srgbClr val="002060"/>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531639" y="753228"/>
            <a:ext cx="6896534" cy="734378"/>
          </a:xfrm>
        </p:spPr>
        <p:txBody>
          <a:bodyPr>
            <a:normAutofit/>
          </a:bodyPr>
          <a:lstStyle/>
          <a:p>
            <a:r>
              <a:rPr lang="en-US" sz="2400" dirty="0">
                <a:solidFill>
                  <a:srgbClr val="FFFFFF"/>
                </a:solidFill>
                <a:latin typeface="Arial" panose="020B0604020202020204" pitchFamily="34" charset="0"/>
                <a:cs typeface="Arial" panose="020B0604020202020204" pitchFamily="34" charset="0"/>
              </a:rPr>
              <a:t>MỘT SỐ NỘI DUNG CỐT LÕI</a:t>
            </a:r>
          </a:p>
        </p:txBody>
      </p:sp>
    </p:spTree>
    <p:extLst>
      <p:ext uri="{BB962C8B-B14F-4D97-AF65-F5344CB8AC3E}">
        <p14:creationId xmlns:p14="http://schemas.microsoft.com/office/powerpoint/2010/main" val="3027146232"/>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8A9A302-F8F2-4541-85A8-441CAF70EB12}">
  <ds:schemaRefs>
    <ds:schemaRef ds:uri="http://purl.org/dc/dcmitype/"/>
    <ds:schemaRef ds:uri="16c05727-aa75-4e4a-9b5f-8a80a1165891"/>
    <ds:schemaRef ds:uri="http://www.w3.org/XML/1998/namespace"/>
    <ds:schemaRef ds:uri="http://schemas.microsoft.com/office/infopath/2007/PartnerControls"/>
    <ds:schemaRef ds:uri="http://purl.org/dc/terms/"/>
    <ds:schemaRef ds:uri="http://schemas.microsoft.com/office/2006/documentManagement/types"/>
    <ds:schemaRef ds:uri="http://purl.org/dc/elements/1.1/"/>
    <ds:schemaRef ds:uri="71af3243-3dd4-4a8d-8c0d-dd76da1f02a5"/>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47110999-E988-4177-B3CB-BBDAFCC006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D542BB4-0CE4-4F1C-9742-BE0ECD4F50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TM04033917[[fn=Berlin]]</Template>
  <TotalTime>0</TotalTime>
  <Words>2835</Words>
  <Application>Microsoft Office PowerPoint</Application>
  <PresentationFormat>On-screen Show (4:3)</PresentationFormat>
  <Paragraphs>208</Paragraphs>
  <Slides>26</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Wingdings</vt:lpstr>
      <vt:lpstr>Calibri</vt:lpstr>
      <vt:lpstr>UTM Swiss Condensed</vt:lpstr>
      <vt:lpstr>UTM Swiss 721 Black Condensed</vt:lpstr>
      <vt:lpstr>Arial</vt:lpstr>
      <vt:lpstr>Times New Roman</vt:lpstr>
      <vt:lpstr>Trebuchet MS</vt:lpstr>
      <vt:lpstr>Berlin</vt:lpstr>
      <vt:lpstr> BÁO CÁO MỘT SỐ NỘI DUNG CỐT LÕI THÔNG TƯ ĐÁNH GIÁ HỌC SINH  TRUNG HỌC CƠ SỞ VÀ TRUNG HỌC PHỔ THÔNG (Dành cho Chương trình giáo dục phổ thông 2018 )</vt:lpstr>
      <vt:lpstr>NỘI DUNG </vt:lpstr>
      <vt:lpstr>QUAN ĐIỂM XÂY DỰNG</vt:lpstr>
      <vt:lpstr>CĂN CỨ XÂY DỰNG THÔNG TƯ</vt:lpstr>
      <vt:lpstr>LỘ TRÌNH THỰC HIỆN</vt:lpstr>
      <vt:lpstr>CẤU TRÚC THÔNG TƯ</vt:lpstr>
      <vt:lpstr>MỘT SỐ NỘI DUNG CỐT LÕI</vt:lpstr>
      <vt:lpstr>MỘT SỐ NỘI DUNG CỐT LÕI</vt:lpstr>
      <vt:lpstr>MỘT SỐ NỘI DUNG CỐT LÕI</vt:lpstr>
      <vt:lpstr>MỘT SỐ NỘI DUNG CỐT LÕI</vt:lpstr>
      <vt:lpstr>MỘT SỐ NỘI DUNG CỐT LÕI</vt:lpstr>
      <vt:lpstr>MỘT SỐ NỘI DUNG CỐT LÕI</vt:lpstr>
      <vt:lpstr>MỘT SỐ NỘI DUNG CỐT LÕI</vt:lpstr>
      <vt:lpstr>MỘT SỐ NỘI DUNG CỐT LÕI</vt:lpstr>
      <vt:lpstr>MỘT SỐ NỘI DUNG CỐT LÕI</vt:lpstr>
      <vt:lpstr>MỘT SỐ NỘI DUNG CỐT LÕI</vt:lpstr>
      <vt:lpstr>MỘT SỐ NỘI DUNG CỐT LÕI</vt:lpstr>
      <vt:lpstr>MỘT SỐ NỘI DUNG CỐT LÕI</vt:lpstr>
      <vt:lpstr>MỘT SỐ NỘI DUNG CỐT LÕI</vt:lpstr>
      <vt:lpstr>MỘT SỐ NỘI DUNG CỐT LÕI</vt:lpstr>
      <vt:lpstr>MỘT SỐ NỘI DUNG CỐT LÕI</vt:lpstr>
      <vt:lpstr>MỘT SỐ NỘI DUNG CỐT LÕI</vt:lpstr>
      <vt:lpstr>MỘT SỐ NỘI DUNG CỐT LÕI</vt:lpstr>
      <vt:lpstr>MỘT SỐ NỘI DUNG CỐT LÕI</vt:lpstr>
      <vt:lpstr>MỘT SỐ NỘI DUNG CỐT LÕI</vt:lpstr>
      <vt:lpstr>                TRÂN TRỌNG CẢM ƠN!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2019-03-23T14:32:18Z</dcterms:created>
  <dcterms:modified xsi:type="dcterms:W3CDTF">2021-08-13T00:43:54Z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