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95" r:id="rId3"/>
    <p:sldId id="296" r:id="rId4"/>
    <p:sldId id="261" r:id="rId5"/>
    <p:sldId id="297" r:id="rId6"/>
    <p:sldId id="298" r:id="rId7"/>
    <p:sldId id="299" r:id="rId8"/>
    <p:sldId id="284" r:id="rId9"/>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p:cNvSpPr>
            <a:spLocks noGrp="1"/>
          </p:cNvSpPr>
          <p:nvPr>
            <p:ph type="ctrTitle"/>
          </p:nvPr>
        </p:nvSpPr>
        <p:spPr>
          <a:xfrm>
            <a:off x="1524000" y="1122363"/>
            <a:ext cx="9144000" cy="2387600"/>
          </a:xfrm>
        </p:spPr>
        <p:txBody>
          <a:bodyPr anchor="b"/>
          <a:lstStyle>
            <a:lvl1pPr algn="ctr">
              <a:defRPr sz="6000"/>
            </a:lvl1pPr>
          </a:lstStyle>
          <a:p>
            <a:r>
              <a:rPr lang="vi-VN" smtClean="0"/>
              <a:t>Bấm để sửa kiểu tiêu đề Bản cái</a:t>
            </a:r>
            <a:endParaRPr lang="vi-VN"/>
          </a:p>
        </p:txBody>
      </p:sp>
      <p:sp>
        <p:nvSpPr>
          <p:cNvPr id="3" name="Tiêu đề phụ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smtClean="0"/>
              <a:t>Bấm &amp; sửa kiểu phụ đề của Bản chính</a:t>
            </a:r>
            <a:endParaRPr lang="vi-VN"/>
          </a:p>
        </p:txBody>
      </p:sp>
      <p:sp>
        <p:nvSpPr>
          <p:cNvPr id="4" name="Chỗ dành sẵn cho Ngày tháng 3"/>
          <p:cNvSpPr>
            <a:spLocks noGrp="1"/>
          </p:cNvSpPr>
          <p:nvPr>
            <p:ph type="dt" sz="half" idx="10"/>
          </p:nvPr>
        </p:nvSpPr>
        <p:spPr/>
        <p:txBody>
          <a:bodyPr/>
          <a:lstStyle/>
          <a:p>
            <a:fld id="{3E40BEA3-F824-48BD-87E2-39195D5D6E0B}" type="datetimeFigureOut">
              <a:rPr lang="vi-VN" smtClean="0"/>
              <a:t>12/01/2022</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1A938327-136A-4CBB-9F21-8A2B421D4FCD}" type="slidenum">
              <a:rPr lang="vi-VN" smtClean="0"/>
              <a:t>‹#›</a:t>
            </a:fld>
            <a:endParaRPr lang="vi-VN"/>
          </a:p>
        </p:txBody>
      </p:sp>
    </p:spTree>
    <p:extLst>
      <p:ext uri="{BB962C8B-B14F-4D97-AF65-F5344CB8AC3E}">
        <p14:creationId xmlns:p14="http://schemas.microsoft.com/office/powerpoint/2010/main" val="380430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ề và Văn bản Dọc">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Văn bản Dọc 2"/>
          <p:cNvSpPr>
            <a:spLocks noGrp="1"/>
          </p:cNvSpPr>
          <p:nvPr>
            <p:ph type="body" orient="vert" idx="1"/>
          </p:nvPr>
        </p:nvSpPr>
        <p:spPr/>
        <p:txBody>
          <a:bodyPr vert="eaVert"/>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10"/>
          </p:nvPr>
        </p:nvSpPr>
        <p:spPr/>
        <p:txBody>
          <a:bodyPr/>
          <a:lstStyle/>
          <a:p>
            <a:fld id="{3E40BEA3-F824-48BD-87E2-39195D5D6E0B}" type="datetimeFigureOut">
              <a:rPr lang="vi-VN" smtClean="0"/>
              <a:t>12/01/2022</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1A938327-136A-4CBB-9F21-8A2B421D4FCD}" type="slidenum">
              <a:rPr lang="vi-VN" smtClean="0"/>
              <a:t>‹#›</a:t>
            </a:fld>
            <a:endParaRPr lang="vi-VN"/>
          </a:p>
        </p:txBody>
      </p:sp>
    </p:spTree>
    <p:extLst>
      <p:ext uri="{BB962C8B-B14F-4D97-AF65-F5344CB8AC3E}">
        <p14:creationId xmlns:p14="http://schemas.microsoft.com/office/powerpoint/2010/main" val="2141228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ề Dọc và Văn bản">
    <p:spTree>
      <p:nvGrpSpPr>
        <p:cNvPr id="1" name=""/>
        <p:cNvGrpSpPr/>
        <p:nvPr/>
      </p:nvGrpSpPr>
      <p:grpSpPr>
        <a:xfrm>
          <a:off x="0" y="0"/>
          <a:ext cx="0" cy="0"/>
          <a:chOff x="0" y="0"/>
          <a:chExt cx="0" cy="0"/>
        </a:xfrm>
      </p:grpSpPr>
      <p:sp>
        <p:nvSpPr>
          <p:cNvPr id="2" name="Tiêu đề Dọc 1"/>
          <p:cNvSpPr>
            <a:spLocks noGrp="1"/>
          </p:cNvSpPr>
          <p:nvPr>
            <p:ph type="title" orient="vert"/>
          </p:nvPr>
        </p:nvSpPr>
        <p:spPr>
          <a:xfrm>
            <a:off x="8724902" y="365125"/>
            <a:ext cx="2628900" cy="5811838"/>
          </a:xfrm>
        </p:spPr>
        <p:txBody>
          <a:bodyPr vert="eaVert"/>
          <a:lstStyle/>
          <a:p>
            <a:r>
              <a:rPr lang="vi-VN" smtClean="0"/>
              <a:t>Bấm để sửa kiểu tiêu đề Bản cái</a:t>
            </a:r>
            <a:endParaRPr lang="vi-VN"/>
          </a:p>
        </p:txBody>
      </p:sp>
      <p:sp>
        <p:nvSpPr>
          <p:cNvPr id="3" name="Chỗ dành sẵn cho Văn bản Dọc 2"/>
          <p:cNvSpPr>
            <a:spLocks noGrp="1"/>
          </p:cNvSpPr>
          <p:nvPr>
            <p:ph type="body" orient="vert" idx="1"/>
          </p:nvPr>
        </p:nvSpPr>
        <p:spPr>
          <a:xfrm>
            <a:off x="838202" y="365125"/>
            <a:ext cx="7734300" cy="5811838"/>
          </a:xfrm>
        </p:spPr>
        <p:txBody>
          <a:bodyPr vert="eaVert"/>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10"/>
          </p:nvPr>
        </p:nvSpPr>
        <p:spPr/>
        <p:txBody>
          <a:bodyPr/>
          <a:lstStyle/>
          <a:p>
            <a:fld id="{3E40BEA3-F824-48BD-87E2-39195D5D6E0B}" type="datetimeFigureOut">
              <a:rPr lang="vi-VN" smtClean="0"/>
              <a:t>12/01/2022</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1A938327-136A-4CBB-9F21-8A2B421D4FCD}" type="slidenum">
              <a:rPr lang="vi-VN" smtClean="0"/>
              <a:t>‹#›</a:t>
            </a:fld>
            <a:endParaRPr lang="vi-VN"/>
          </a:p>
        </p:txBody>
      </p:sp>
    </p:spTree>
    <p:extLst>
      <p:ext uri="{BB962C8B-B14F-4D97-AF65-F5344CB8AC3E}">
        <p14:creationId xmlns:p14="http://schemas.microsoft.com/office/powerpoint/2010/main" val="3969863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lvl1pPr>
              <a:defRPr/>
            </a:lvl1pPr>
          </a:lstStyle>
          <a:p>
            <a:pPr>
              <a:defRPr/>
            </a:pPr>
            <a:endParaRPr lang="en-US" alt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lt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80730A9D-0AD9-42BB-8695-846B94A33B26}" type="slidenum">
              <a:rPr lang="en-US" altLang="vi-VN"/>
              <a:pPr/>
              <a:t>‹#›</a:t>
            </a:fld>
            <a:endParaRPr lang="en-US" altLang="vi-VN"/>
          </a:p>
        </p:txBody>
      </p:sp>
    </p:spTree>
    <p:extLst>
      <p:ext uri="{BB962C8B-B14F-4D97-AF65-F5344CB8AC3E}">
        <p14:creationId xmlns:p14="http://schemas.microsoft.com/office/powerpoint/2010/main" val="1011775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endParaRPr lang="en-US" alt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lt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C6D4F873-8BE4-4145-9951-F499960566E8}" type="slidenum">
              <a:rPr lang="en-US" altLang="vi-VN"/>
              <a:pPr/>
              <a:t>‹#›</a:t>
            </a:fld>
            <a:endParaRPr lang="en-US" altLang="vi-VN"/>
          </a:p>
        </p:txBody>
      </p:sp>
    </p:spTree>
    <p:extLst>
      <p:ext uri="{BB962C8B-B14F-4D97-AF65-F5344CB8AC3E}">
        <p14:creationId xmlns:p14="http://schemas.microsoft.com/office/powerpoint/2010/main" val="15351518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500"/>
            </a:lvl1pPr>
          </a:lstStyle>
          <a:p>
            <a:r>
              <a:rPr lang="en-US" smtClean="0"/>
              <a:t>Click to edit Master title style</a:t>
            </a:r>
            <a:endParaRPr lang="vi-VN"/>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lt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4B9B0582-C698-4237-B3BD-7AF19183B987}" type="slidenum">
              <a:rPr lang="en-US" altLang="vi-VN"/>
              <a:pPr/>
              <a:t>‹#›</a:t>
            </a:fld>
            <a:endParaRPr lang="en-US" altLang="vi-VN"/>
          </a:p>
        </p:txBody>
      </p:sp>
    </p:spTree>
    <p:extLst>
      <p:ext uri="{BB962C8B-B14F-4D97-AF65-F5344CB8AC3E}">
        <p14:creationId xmlns:p14="http://schemas.microsoft.com/office/powerpoint/2010/main" val="235861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3"/>
          <p:cNvSpPr>
            <a:spLocks noGrp="1"/>
          </p:cNvSpPr>
          <p:nvPr>
            <p:ph type="dt" sz="half" idx="10"/>
          </p:nvPr>
        </p:nvSpPr>
        <p:spPr/>
        <p:txBody>
          <a:bodyPr/>
          <a:lstStyle>
            <a:lvl1pPr>
              <a:defRPr/>
            </a:lvl1pPr>
          </a:lstStyle>
          <a:p>
            <a:pPr>
              <a:defRPr/>
            </a:pPr>
            <a:endParaRPr lang="en-US" altLang="vi-VN">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ltLang="vi-VN">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DFA5B8F0-A6EF-4B1B-95A9-933C1FAD1A66}" type="slidenum">
              <a:rPr lang="en-US" altLang="vi-VN"/>
              <a:pPr/>
              <a:t>‹#›</a:t>
            </a:fld>
            <a:endParaRPr lang="en-US" altLang="vi-VN"/>
          </a:p>
        </p:txBody>
      </p:sp>
    </p:spTree>
    <p:extLst>
      <p:ext uri="{BB962C8B-B14F-4D97-AF65-F5344CB8AC3E}">
        <p14:creationId xmlns:p14="http://schemas.microsoft.com/office/powerpoint/2010/main" val="11502240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3"/>
          <p:cNvSpPr>
            <a:spLocks noGrp="1"/>
          </p:cNvSpPr>
          <p:nvPr>
            <p:ph type="dt" sz="half" idx="10"/>
          </p:nvPr>
        </p:nvSpPr>
        <p:spPr/>
        <p:txBody>
          <a:bodyPr/>
          <a:lstStyle>
            <a:lvl1pPr>
              <a:defRPr/>
            </a:lvl1pPr>
          </a:lstStyle>
          <a:p>
            <a:pPr>
              <a:defRPr/>
            </a:pPr>
            <a:endParaRPr lang="en-US" altLang="vi-VN">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ltLang="vi-VN">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fld id="{6F25EF20-7955-4E5E-B6B7-B930FB8D1876}" type="slidenum">
              <a:rPr lang="en-US" altLang="vi-VN"/>
              <a:pPr/>
              <a:t>‹#›</a:t>
            </a:fld>
            <a:endParaRPr lang="en-US" altLang="vi-VN"/>
          </a:p>
        </p:txBody>
      </p:sp>
    </p:spTree>
    <p:extLst>
      <p:ext uri="{BB962C8B-B14F-4D97-AF65-F5344CB8AC3E}">
        <p14:creationId xmlns:p14="http://schemas.microsoft.com/office/powerpoint/2010/main" val="37549683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3"/>
          <p:cNvSpPr>
            <a:spLocks noGrp="1"/>
          </p:cNvSpPr>
          <p:nvPr>
            <p:ph type="dt" sz="half" idx="10"/>
          </p:nvPr>
        </p:nvSpPr>
        <p:spPr/>
        <p:txBody>
          <a:bodyPr/>
          <a:lstStyle>
            <a:lvl1pPr>
              <a:defRPr/>
            </a:lvl1pPr>
          </a:lstStyle>
          <a:p>
            <a:pPr>
              <a:defRPr/>
            </a:pPr>
            <a:endParaRPr lang="en-US" altLang="vi-VN">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ltLang="vi-VN">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fld id="{AB06E0D0-8DC2-421B-8042-87380D6AB1A4}" type="slidenum">
              <a:rPr lang="en-US" altLang="vi-VN"/>
              <a:pPr/>
              <a:t>‹#›</a:t>
            </a:fld>
            <a:endParaRPr lang="en-US" altLang="vi-VN"/>
          </a:p>
        </p:txBody>
      </p:sp>
    </p:spTree>
    <p:extLst>
      <p:ext uri="{BB962C8B-B14F-4D97-AF65-F5344CB8AC3E}">
        <p14:creationId xmlns:p14="http://schemas.microsoft.com/office/powerpoint/2010/main" val="27424734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ltLang="vi-VN">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ltLang="vi-VN">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fld id="{C9915D49-0AD4-4303-B752-80689FAA9772}" type="slidenum">
              <a:rPr lang="en-US" altLang="vi-VN"/>
              <a:pPr/>
              <a:t>‹#›</a:t>
            </a:fld>
            <a:endParaRPr lang="en-US" altLang="vi-VN"/>
          </a:p>
        </p:txBody>
      </p:sp>
    </p:spTree>
    <p:extLst>
      <p:ext uri="{BB962C8B-B14F-4D97-AF65-F5344CB8AC3E}">
        <p14:creationId xmlns:p14="http://schemas.microsoft.com/office/powerpoint/2010/main" val="2889317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smtClean="0"/>
              <a:t>Click to edit Master title style</a:t>
            </a:r>
            <a:endParaRPr lang="vi-VN"/>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vi-VN">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ltLang="vi-VN">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6613EBA4-6272-4E9E-9BC2-FB749A1B1235}" type="slidenum">
              <a:rPr lang="en-US" altLang="vi-VN"/>
              <a:pPr/>
              <a:t>‹#›</a:t>
            </a:fld>
            <a:endParaRPr lang="en-US" altLang="vi-VN"/>
          </a:p>
        </p:txBody>
      </p:sp>
    </p:spTree>
    <p:extLst>
      <p:ext uri="{BB962C8B-B14F-4D97-AF65-F5344CB8AC3E}">
        <p14:creationId xmlns:p14="http://schemas.microsoft.com/office/powerpoint/2010/main" val="749155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Nội dung 2"/>
          <p:cNvSpPr>
            <a:spLocks noGrp="1"/>
          </p:cNvSpPr>
          <p:nvPr>
            <p:ph idx="1"/>
          </p:nvPr>
        </p:nvSpPr>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10"/>
          </p:nvPr>
        </p:nvSpPr>
        <p:spPr/>
        <p:txBody>
          <a:bodyPr/>
          <a:lstStyle/>
          <a:p>
            <a:fld id="{3E40BEA3-F824-48BD-87E2-39195D5D6E0B}" type="datetimeFigureOut">
              <a:rPr lang="vi-VN" smtClean="0"/>
              <a:t>12/01/2022</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1A938327-136A-4CBB-9F21-8A2B421D4FCD}" type="slidenum">
              <a:rPr lang="vi-VN" smtClean="0"/>
              <a:t>‹#›</a:t>
            </a:fld>
            <a:endParaRPr lang="vi-VN"/>
          </a:p>
        </p:txBody>
      </p:sp>
    </p:spTree>
    <p:extLst>
      <p:ext uri="{BB962C8B-B14F-4D97-AF65-F5344CB8AC3E}">
        <p14:creationId xmlns:p14="http://schemas.microsoft.com/office/powerpoint/2010/main" val="6901052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7"/>
            <a:ext cx="617220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vi-VN"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vi-VN">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ltLang="vi-VN">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97EFB7AA-5F48-4FE6-9CDA-C80A64187B34}" type="slidenum">
              <a:rPr lang="en-US" altLang="vi-VN"/>
              <a:pPr/>
              <a:t>‹#›</a:t>
            </a:fld>
            <a:endParaRPr lang="en-US" altLang="vi-VN"/>
          </a:p>
        </p:txBody>
      </p:sp>
    </p:spTree>
    <p:extLst>
      <p:ext uri="{BB962C8B-B14F-4D97-AF65-F5344CB8AC3E}">
        <p14:creationId xmlns:p14="http://schemas.microsoft.com/office/powerpoint/2010/main" val="39209703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endParaRPr lang="en-US" alt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lt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D907887E-E166-4A17-9AED-1F3E5C4E84A6}" type="slidenum">
              <a:rPr lang="en-US" altLang="vi-VN"/>
              <a:pPr/>
              <a:t>‹#›</a:t>
            </a:fld>
            <a:endParaRPr lang="en-US" altLang="vi-VN"/>
          </a:p>
        </p:txBody>
      </p:sp>
    </p:spTree>
    <p:extLst>
      <p:ext uri="{BB962C8B-B14F-4D97-AF65-F5344CB8AC3E}">
        <p14:creationId xmlns:p14="http://schemas.microsoft.com/office/powerpoint/2010/main" val="19162701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endParaRPr lang="en-US" alt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lt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9E403C99-95A4-4A07-8CDF-DC7E5F5D47E7}" type="slidenum">
              <a:rPr lang="en-US" altLang="vi-VN"/>
              <a:pPr/>
              <a:t>‹#›</a:t>
            </a:fld>
            <a:endParaRPr lang="en-US" altLang="vi-VN"/>
          </a:p>
        </p:txBody>
      </p:sp>
    </p:spTree>
    <p:extLst>
      <p:ext uri="{BB962C8B-B14F-4D97-AF65-F5344CB8AC3E}">
        <p14:creationId xmlns:p14="http://schemas.microsoft.com/office/powerpoint/2010/main" val="5100016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3" name="Date Placeholder 3"/>
          <p:cNvSpPr>
            <a:spLocks noGrp="1"/>
          </p:cNvSpPr>
          <p:nvPr>
            <p:ph type="dt" sz="half" idx="10"/>
          </p:nvPr>
        </p:nvSpPr>
        <p:spPr/>
        <p:txBody>
          <a:bodyPr/>
          <a:lstStyle>
            <a:lvl1pPr>
              <a:defRPr/>
            </a:lvl1pPr>
          </a:lstStyle>
          <a:p>
            <a:pPr>
              <a:defRPr/>
            </a:pPr>
            <a:endParaRPr lang="en-US" altLang="vi-VN">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ltLang="vi-VN">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fld id="{3C89FBC6-E941-4814-8350-BC51A1D05C3C}" type="slidenum">
              <a:rPr lang="en-US" altLang="vi-VN"/>
              <a:pPr/>
              <a:t>‹#›</a:t>
            </a:fld>
            <a:endParaRPr lang="en-US" altLang="vi-VN"/>
          </a:p>
        </p:txBody>
      </p:sp>
    </p:spTree>
    <p:extLst>
      <p:ext uri="{BB962C8B-B14F-4D97-AF65-F5344CB8AC3E}">
        <p14:creationId xmlns:p14="http://schemas.microsoft.com/office/powerpoint/2010/main" val="24784505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609600" y="6245225"/>
            <a:ext cx="2844800" cy="476250"/>
          </a:xfrm>
        </p:spPr>
        <p:txBody>
          <a:bodyPr/>
          <a:lstStyle>
            <a:lvl1pPr>
              <a:defRPr/>
            </a:lvl1pPr>
          </a:lstStyle>
          <a:p>
            <a:pPr>
              <a:defRPr/>
            </a:pPr>
            <a:endParaRPr lang="en-US">
              <a:solidFill>
                <a:prstClr val="black">
                  <a:tint val="75000"/>
                </a:prstClr>
              </a:solidFill>
            </a:endParaRPr>
          </a:p>
        </p:txBody>
      </p:sp>
      <p:sp>
        <p:nvSpPr>
          <p:cNvPr id="7" name="Footer Placeholder 6"/>
          <p:cNvSpPr>
            <a:spLocks noGrp="1"/>
          </p:cNvSpPr>
          <p:nvPr>
            <p:ph type="ftr" sz="quarter" idx="11"/>
          </p:nvPr>
        </p:nvSpPr>
        <p:spPr>
          <a:xfrm>
            <a:off x="4165600" y="6245225"/>
            <a:ext cx="3860800" cy="476250"/>
          </a:xfrm>
        </p:spPr>
        <p:txBody>
          <a:bodyPr/>
          <a:lstStyle>
            <a:lvl1pPr>
              <a:defRPr/>
            </a:lvl1pPr>
          </a:lstStyle>
          <a:p>
            <a:pPr>
              <a:defRPr/>
            </a:pPr>
            <a:endParaRPr lang="en-US">
              <a:solidFill>
                <a:prstClr val="black">
                  <a:tint val="75000"/>
                </a:prstClr>
              </a:solidFill>
            </a:endParaRPr>
          </a:p>
        </p:txBody>
      </p:sp>
      <p:sp>
        <p:nvSpPr>
          <p:cNvPr id="8" name="Slide Number Placeholder 7"/>
          <p:cNvSpPr>
            <a:spLocks noGrp="1"/>
          </p:cNvSpPr>
          <p:nvPr>
            <p:ph type="sldNum" sz="quarter" idx="12"/>
          </p:nvPr>
        </p:nvSpPr>
        <p:spPr>
          <a:xfrm>
            <a:off x="8737600" y="6245225"/>
            <a:ext cx="2844800" cy="476250"/>
          </a:xfrm>
        </p:spPr>
        <p:txBody>
          <a:bodyPr/>
          <a:lstStyle>
            <a:lvl1pPr>
              <a:defRPr/>
            </a:lvl1pPr>
          </a:lstStyle>
          <a:p>
            <a:fld id="{EE122ECE-7020-44BA-8E26-73A01B0795E0}" type="slidenum">
              <a:rPr lang="en-US"/>
              <a:pPr/>
              <a:t>‹#›</a:t>
            </a:fld>
            <a:endParaRPr lang="en-US"/>
          </a:p>
        </p:txBody>
      </p:sp>
    </p:spTree>
    <p:extLst>
      <p:ext uri="{BB962C8B-B14F-4D97-AF65-F5344CB8AC3E}">
        <p14:creationId xmlns:p14="http://schemas.microsoft.com/office/powerpoint/2010/main" val="2383567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p:cNvSpPr>
            <a:spLocks noGrp="1"/>
          </p:cNvSpPr>
          <p:nvPr>
            <p:ph type="title"/>
          </p:nvPr>
        </p:nvSpPr>
        <p:spPr>
          <a:xfrm>
            <a:off x="831851" y="1709742"/>
            <a:ext cx="10515600" cy="2852737"/>
          </a:xfrm>
        </p:spPr>
        <p:txBody>
          <a:bodyPr anchor="b"/>
          <a:lstStyle>
            <a:lvl1pPr>
              <a:defRPr sz="6000"/>
            </a:lvl1pPr>
          </a:lstStyle>
          <a:p>
            <a:r>
              <a:rPr lang="vi-VN" smtClean="0"/>
              <a:t>Bấm để sửa kiểu tiêu đề Bản cái</a:t>
            </a:r>
            <a:endParaRPr lang="vi-VN"/>
          </a:p>
        </p:txBody>
      </p:sp>
      <p:sp>
        <p:nvSpPr>
          <p:cNvPr id="3" name="Chỗ dành sẵn cho Văn bản 2"/>
          <p:cNvSpPr>
            <a:spLocks noGrp="1"/>
          </p:cNvSpPr>
          <p:nvPr>
            <p:ph type="body" idx="1"/>
          </p:nvPr>
        </p:nvSpPr>
        <p:spPr>
          <a:xfrm>
            <a:off x="831851" y="458946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smtClean="0"/>
              <a:t>Bấm để sửa kiểu văn bản Bản cái</a:t>
            </a:r>
          </a:p>
        </p:txBody>
      </p:sp>
      <p:sp>
        <p:nvSpPr>
          <p:cNvPr id="4" name="Chỗ dành sẵn cho Ngày tháng 3"/>
          <p:cNvSpPr>
            <a:spLocks noGrp="1"/>
          </p:cNvSpPr>
          <p:nvPr>
            <p:ph type="dt" sz="half" idx="10"/>
          </p:nvPr>
        </p:nvSpPr>
        <p:spPr/>
        <p:txBody>
          <a:bodyPr/>
          <a:lstStyle/>
          <a:p>
            <a:fld id="{3E40BEA3-F824-48BD-87E2-39195D5D6E0B}" type="datetimeFigureOut">
              <a:rPr lang="vi-VN" smtClean="0"/>
              <a:t>12/01/2022</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1A938327-136A-4CBB-9F21-8A2B421D4FCD}" type="slidenum">
              <a:rPr lang="vi-VN" smtClean="0"/>
              <a:t>‹#›</a:t>
            </a:fld>
            <a:endParaRPr lang="vi-VN"/>
          </a:p>
        </p:txBody>
      </p:sp>
    </p:spTree>
    <p:extLst>
      <p:ext uri="{BB962C8B-B14F-4D97-AF65-F5344CB8AC3E}">
        <p14:creationId xmlns:p14="http://schemas.microsoft.com/office/powerpoint/2010/main" val="3117636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Nội dung 2"/>
          <p:cNvSpPr>
            <a:spLocks noGrp="1"/>
          </p:cNvSpPr>
          <p:nvPr>
            <p:ph sz="half" idx="1"/>
          </p:nvPr>
        </p:nvSpPr>
        <p:spPr>
          <a:xfrm>
            <a:off x="838200" y="1825625"/>
            <a:ext cx="5181600" cy="4351338"/>
          </a:xfrm>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ội dung 3"/>
          <p:cNvSpPr>
            <a:spLocks noGrp="1"/>
          </p:cNvSpPr>
          <p:nvPr>
            <p:ph sz="half" idx="2"/>
          </p:nvPr>
        </p:nvSpPr>
        <p:spPr>
          <a:xfrm>
            <a:off x="6172200" y="1825625"/>
            <a:ext cx="5181600" cy="4351338"/>
          </a:xfrm>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5" name="Chỗ dành sẵn cho Ngày tháng 4"/>
          <p:cNvSpPr>
            <a:spLocks noGrp="1"/>
          </p:cNvSpPr>
          <p:nvPr>
            <p:ph type="dt" sz="half" idx="10"/>
          </p:nvPr>
        </p:nvSpPr>
        <p:spPr/>
        <p:txBody>
          <a:bodyPr/>
          <a:lstStyle/>
          <a:p>
            <a:fld id="{3E40BEA3-F824-48BD-87E2-39195D5D6E0B}" type="datetimeFigureOut">
              <a:rPr lang="vi-VN" smtClean="0"/>
              <a:t>12/01/2022</a:t>
            </a:fld>
            <a:endParaRPr lang="vi-VN"/>
          </a:p>
        </p:txBody>
      </p:sp>
      <p:sp>
        <p:nvSpPr>
          <p:cNvPr id="6" name="Chỗ dành sẵn cho Chân trang 5"/>
          <p:cNvSpPr>
            <a:spLocks noGrp="1"/>
          </p:cNvSpPr>
          <p:nvPr>
            <p:ph type="ftr" sz="quarter" idx="11"/>
          </p:nvPr>
        </p:nvSpPr>
        <p:spPr/>
        <p:txBody>
          <a:bodyPr/>
          <a:lstStyle/>
          <a:p>
            <a:endParaRPr lang="vi-VN"/>
          </a:p>
        </p:txBody>
      </p:sp>
      <p:sp>
        <p:nvSpPr>
          <p:cNvPr id="7" name="Chỗ dành sẵn cho Số hiệu Bản chiếu 6"/>
          <p:cNvSpPr>
            <a:spLocks noGrp="1"/>
          </p:cNvSpPr>
          <p:nvPr>
            <p:ph type="sldNum" sz="quarter" idx="12"/>
          </p:nvPr>
        </p:nvSpPr>
        <p:spPr/>
        <p:txBody>
          <a:bodyPr/>
          <a:lstStyle/>
          <a:p>
            <a:fld id="{1A938327-136A-4CBB-9F21-8A2B421D4FCD}" type="slidenum">
              <a:rPr lang="vi-VN" smtClean="0"/>
              <a:t>‹#›</a:t>
            </a:fld>
            <a:endParaRPr lang="vi-VN"/>
          </a:p>
        </p:txBody>
      </p:sp>
    </p:spTree>
    <p:extLst>
      <p:ext uri="{BB962C8B-B14F-4D97-AF65-F5344CB8AC3E}">
        <p14:creationId xmlns:p14="http://schemas.microsoft.com/office/powerpoint/2010/main" val="468794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p:cNvSpPr>
            <a:spLocks noGrp="1"/>
          </p:cNvSpPr>
          <p:nvPr>
            <p:ph type="title"/>
          </p:nvPr>
        </p:nvSpPr>
        <p:spPr>
          <a:xfrm>
            <a:off x="839788" y="365129"/>
            <a:ext cx="10515600" cy="1325563"/>
          </a:xfrm>
        </p:spPr>
        <p:txBody>
          <a:bodyPr/>
          <a:lstStyle/>
          <a:p>
            <a:r>
              <a:rPr lang="vi-VN" smtClean="0"/>
              <a:t>Bấm để sửa kiểu tiêu đề Bản cái</a:t>
            </a:r>
            <a:endParaRPr lang="vi-VN"/>
          </a:p>
        </p:txBody>
      </p:sp>
      <p:sp>
        <p:nvSpPr>
          <p:cNvPr id="3" name="Chỗ dành sẵn cho Văn bản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để sửa kiểu văn bản Bản cái</a:t>
            </a:r>
          </a:p>
        </p:txBody>
      </p:sp>
      <p:sp>
        <p:nvSpPr>
          <p:cNvPr id="4" name="Chỗ dành sẵn cho Nội dung 3"/>
          <p:cNvSpPr>
            <a:spLocks noGrp="1"/>
          </p:cNvSpPr>
          <p:nvPr>
            <p:ph sz="half" idx="2"/>
          </p:nvPr>
        </p:nvSpPr>
        <p:spPr>
          <a:xfrm>
            <a:off x="839789" y="2505075"/>
            <a:ext cx="5157787" cy="3684588"/>
          </a:xfrm>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5" name="Chỗ dành sẵn cho Văn bản 4"/>
          <p:cNvSpPr>
            <a:spLocks noGrp="1"/>
          </p:cNvSpPr>
          <p:nvPr>
            <p:ph type="body" sz="quarter" idx="3"/>
          </p:nvPr>
        </p:nvSpPr>
        <p:spPr>
          <a:xfrm>
            <a:off x="6172202"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để sửa kiểu văn bản Bản cái</a:t>
            </a:r>
          </a:p>
        </p:txBody>
      </p:sp>
      <p:sp>
        <p:nvSpPr>
          <p:cNvPr id="6" name="Chỗ dành sẵn cho Nội dung 5"/>
          <p:cNvSpPr>
            <a:spLocks noGrp="1"/>
          </p:cNvSpPr>
          <p:nvPr>
            <p:ph sz="quarter" idx="4"/>
          </p:nvPr>
        </p:nvSpPr>
        <p:spPr>
          <a:xfrm>
            <a:off x="6172202" y="2505075"/>
            <a:ext cx="5183188" cy="3684588"/>
          </a:xfrm>
        </p:spPr>
        <p:txBody>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7" name="Chỗ dành sẵn cho Ngày tháng 6"/>
          <p:cNvSpPr>
            <a:spLocks noGrp="1"/>
          </p:cNvSpPr>
          <p:nvPr>
            <p:ph type="dt" sz="half" idx="10"/>
          </p:nvPr>
        </p:nvSpPr>
        <p:spPr/>
        <p:txBody>
          <a:bodyPr/>
          <a:lstStyle/>
          <a:p>
            <a:fld id="{3E40BEA3-F824-48BD-87E2-39195D5D6E0B}" type="datetimeFigureOut">
              <a:rPr lang="vi-VN" smtClean="0"/>
              <a:t>12/01/2022</a:t>
            </a:fld>
            <a:endParaRPr lang="vi-VN"/>
          </a:p>
        </p:txBody>
      </p:sp>
      <p:sp>
        <p:nvSpPr>
          <p:cNvPr id="8" name="Chỗ dành sẵn cho Chân trang 7"/>
          <p:cNvSpPr>
            <a:spLocks noGrp="1"/>
          </p:cNvSpPr>
          <p:nvPr>
            <p:ph type="ftr" sz="quarter" idx="11"/>
          </p:nvPr>
        </p:nvSpPr>
        <p:spPr/>
        <p:txBody>
          <a:bodyPr/>
          <a:lstStyle/>
          <a:p>
            <a:endParaRPr lang="vi-VN"/>
          </a:p>
        </p:txBody>
      </p:sp>
      <p:sp>
        <p:nvSpPr>
          <p:cNvPr id="9" name="Chỗ dành sẵn cho Số hiệu Bản chiếu 8"/>
          <p:cNvSpPr>
            <a:spLocks noGrp="1"/>
          </p:cNvSpPr>
          <p:nvPr>
            <p:ph type="sldNum" sz="quarter" idx="12"/>
          </p:nvPr>
        </p:nvSpPr>
        <p:spPr/>
        <p:txBody>
          <a:bodyPr/>
          <a:lstStyle/>
          <a:p>
            <a:fld id="{1A938327-136A-4CBB-9F21-8A2B421D4FCD}" type="slidenum">
              <a:rPr lang="vi-VN" smtClean="0"/>
              <a:t>‹#›</a:t>
            </a:fld>
            <a:endParaRPr lang="vi-VN"/>
          </a:p>
        </p:txBody>
      </p:sp>
    </p:spTree>
    <p:extLst>
      <p:ext uri="{BB962C8B-B14F-4D97-AF65-F5344CB8AC3E}">
        <p14:creationId xmlns:p14="http://schemas.microsoft.com/office/powerpoint/2010/main" val="4263053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smtClean="0"/>
              <a:t>Bấm để sửa kiểu tiêu đề Bản cái</a:t>
            </a:r>
            <a:endParaRPr lang="vi-VN"/>
          </a:p>
        </p:txBody>
      </p:sp>
      <p:sp>
        <p:nvSpPr>
          <p:cNvPr id="3" name="Chỗ dành sẵn cho Ngày tháng 2"/>
          <p:cNvSpPr>
            <a:spLocks noGrp="1"/>
          </p:cNvSpPr>
          <p:nvPr>
            <p:ph type="dt" sz="half" idx="10"/>
          </p:nvPr>
        </p:nvSpPr>
        <p:spPr/>
        <p:txBody>
          <a:bodyPr/>
          <a:lstStyle/>
          <a:p>
            <a:fld id="{3E40BEA3-F824-48BD-87E2-39195D5D6E0B}" type="datetimeFigureOut">
              <a:rPr lang="vi-VN" smtClean="0"/>
              <a:t>12/01/2022</a:t>
            </a:fld>
            <a:endParaRPr lang="vi-VN"/>
          </a:p>
        </p:txBody>
      </p:sp>
      <p:sp>
        <p:nvSpPr>
          <p:cNvPr id="4" name="Chỗ dành sẵn cho Chân trang 3"/>
          <p:cNvSpPr>
            <a:spLocks noGrp="1"/>
          </p:cNvSpPr>
          <p:nvPr>
            <p:ph type="ftr" sz="quarter" idx="11"/>
          </p:nvPr>
        </p:nvSpPr>
        <p:spPr/>
        <p:txBody>
          <a:bodyPr/>
          <a:lstStyle/>
          <a:p>
            <a:endParaRPr lang="vi-VN"/>
          </a:p>
        </p:txBody>
      </p:sp>
      <p:sp>
        <p:nvSpPr>
          <p:cNvPr id="5" name="Chỗ dành sẵn cho Số hiệu Bản chiếu 4"/>
          <p:cNvSpPr>
            <a:spLocks noGrp="1"/>
          </p:cNvSpPr>
          <p:nvPr>
            <p:ph type="sldNum" sz="quarter" idx="12"/>
          </p:nvPr>
        </p:nvSpPr>
        <p:spPr/>
        <p:txBody>
          <a:bodyPr/>
          <a:lstStyle/>
          <a:p>
            <a:fld id="{1A938327-136A-4CBB-9F21-8A2B421D4FCD}" type="slidenum">
              <a:rPr lang="vi-VN" smtClean="0"/>
              <a:t>‹#›</a:t>
            </a:fld>
            <a:endParaRPr lang="vi-VN"/>
          </a:p>
        </p:txBody>
      </p:sp>
    </p:spTree>
    <p:extLst>
      <p:ext uri="{BB962C8B-B14F-4D97-AF65-F5344CB8AC3E}">
        <p14:creationId xmlns:p14="http://schemas.microsoft.com/office/powerpoint/2010/main" val="2788371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p:cNvSpPr>
            <a:spLocks noGrp="1"/>
          </p:cNvSpPr>
          <p:nvPr>
            <p:ph type="dt" sz="half" idx="10"/>
          </p:nvPr>
        </p:nvSpPr>
        <p:spPr/>
        <p:txBody>
          <a:bodyPr/>
          <a:lstStyle/>
          <a:p>
            <a:fld id="{3E40BEA3-F824-48BD-87E2-39195D5D6E0B}" type="datetimeFigureOut">
              <a:rPr lang="vi-VN" smtClean="0"/>
              <a:t>12/01/2022</a:t>
            </a:fld>
            <a:endParaRPr lang="vi-VN"/>
          </a:p>
        </p:txBody>
      </p:sp>
      <p:sp>
        <p:nvSpPr>
          <p:cNvPr id="3" name="Chỗ dành sẵn cho Chân trang 2"/>
          <p:cNvSpPr>
            <a:spLocks noGrp="1"/>
          </p:cNvSpPr>
          <p:nvPr>
            <p:ph type="ftr" sz="quarter" idx="11"/>
          </p:nvPr>
        </p:nvSpPr>
        <p:spPr/>
        <p:txBody>
          <a:bodyPr/>
          <a:lstStyle/>
          <a:p>
            <a:endParaRPr lang="vi-VN"/>
          </a:p>
        </p:txBody>
      </p:sp>
      <p:sp>
        <p:nvSpPr>
          <p:cNvPr id="4" name="Chỗ dành sẵn cho Số hiệu Bản chiếu 3"/>
          <p:cNvSpPr>
            <a:spLocks noGrp="1"/>
          </p:cNvSpPr>
          <p:nvPr>
            <p:ph type="sldNum" sz="quarter" idx="12"/>
          </p:nvPr>
        </p:nvSpPr>
        <p:spPr/>
        <p:txBody>
          <a:bodyPr/>
          <a:lstStyle/>
          <a:p>
            <a:fld id="{1A938327-136A-4CBB-9F21-8A2B421D4FCD}" type="slidenum">
              <a:rPr lang="vi-VN" smtClean="0"/>
              <a:t>‹#›</a:t>
            </a:fld>
            <a:endParaRPr lang="vi-VN"/>
          </a:p>
        </p:txBody>
      </p:sp>
    </p:spTree>
    <p:extLst>
      <p:ext uri="{BB962C8B-B14F-4D97-AF65-F5344CB8AC3E}">
        <p14:creationId xmlns:p14="http://schemas.microsoft.com/office/powerpoint/2010/main" val="2725117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p:cNvSpPr>
            <a:spLocks noGrp="1"/>
          </p:cNvSpPr>
          <p:nvPr>
            <p:ph type="title"/>
          </p:nvPr>
        </p:nvSpPr>
        <p:spPr>
          <a:xfrm>
            <a:off x="839788" y="457200"/>
            <a:ext cx="3932237" cy="1600200"/>
          </a:xfrm>
        </p:spPr>
        <p:txBody>
          <a:bodyPr anchor="b"/>
          <a:lstStyle>
            <a:lvl1pPr>
              <a:defRPr sz="3200"/>
            </a:lvl1pPr>
          </a:lstStyle>
          <a:p>
            <a:r>
              <a:rPr lang="vi-VN" smtClean="0"/>
              <a:t>Bấm để sửa kiểu tiêu đề Bản cái</a:t>
            </a:r>
            <a:endParaRPr lang="vi-VN"/>
          </a:p>
        </p:txBody>
      </p:sp>
      <p:sp>
        <p:nvSpPr>
          <p:cNvPr id="3" name="Chỗ dành sẵn cho Nội dung 2"/>
          <p:cNvSpPr>
            <a:spLocks noGrp="1"/>
          </p:cNvSpPr>
          <p:nvPr>
            <p:ph idx="1"/>
          </p:nvPr>
        </p:nvSpPr>
        <p:spPr>
          <a:xfrm>
            <a:off x="5183188" y="98742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Văn bản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smtClean="0"/>
              <a:t>Bấm để sửa kiểu văn bản Bản cái</a:t>
            </a:r>
          </a:p>
        </p:txBody>
      </p:sp>
      <p:sp>
        <p:nvSpPr>
          <p:cNvPr id="5" name="Chỗ dành sẵn cho Ngày tháng 4"/>
          <p:cNvSpPr>
            <a:spLocks noGrp="1"/>
          </p:cNvSpPr>
          <p:nvPr>
            <p:ph type="dt" sz="half" idx="10"/>
          </p:nvPr>
        </p:nvSpPr>
        <p:spPr/>
        <p:txBody>
          <a:bodyPr/>
          <a:lstStyle/>
          <a:p>
            <a:fld id="{3E40BEA3-F824-48BD-87E2-39195D5D6E0B}" type="datetimeFigureOut">
              <a:rPr lang="vi-VN" smtClean="0"/>
              <a:t>12/01/2022</a:t>
            </a:fld>
            <a:endParaRPr lang="vi-VN"/>
          </a:p>
        </p:txBody>
      </p:sp>
      <p:sp>
        <p:nvSpPr>
          <p:cNvPr id="6" name="Chỗ dành sẵn cho Chân trang 5"/>
          <p:cNvSpPr>
            <a:spLocks noGrp="1"/>
          </p:cNvSpPr>
          <p:nvPr>
            <p:ph type="ftr" sz="quarter" idx="11"/>
          </p:nvPr>
        </p:nvSpPr>
        <p:spPr/>
        <p:txBody>
          <a:bodyPr/>
          <a:lstStyle/>
          <a:p>
            <a:endParaRPr lang="vi-VN"/>
          </a:p>
        </p:txBody>
      </p:sp>
      <p:sp>
        <p:nvSpPr>
          <p:cNvPr id="7" name="Chỗ dành sẵn cho Số hiệu Bản chiếu 6"/>
          <p:cNvSpPr>
            <a:spLocks noGrp="1"/>
          </p:cNvSpPr>
          <p:nvPr>
            <p:ph type="sldNum" sz="quarter" idx="12"/>
          </p:nvPr>
        </p:nvSpPr>
        <p:spPr/>
        <p:txBody>
          <a:bodyPr/>
          <a:lstStyle/>
          <a:p>
            <a:fld id="{1A938327-136A-4CBB-9F21-8A2B421D4FCD}" type="slidenum">
              <a:rPr lang="vi-VN" smtClean="0"/>
              <a:t>‹#›</a:t>
            </a:fld>
            <a:endParaRPr lang="vi-VN"/>
          </a:p>
        </p:txBody>
      </p:sp>
    </p:spTree>
    <p:extLst>
      <p:ext uri="{BB962C8B-B14F-4D97-AF65-F5344CB8AC3E}">
        <p14:creationId xmlns:p14="http://schemas.microsoft.com/office/powerpoint/2010/main" val="459352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p:cNvSpPr>
            <a:spLocks noGrp="1"/>
          </p:cNvSpPr>
          <p:nvPr>
            <p:ph type="title"/>
          </p:nvPr>
        </p:nvSpPr>
        <p:spPr>
          <a:xfrm>
            <a:off x="839788" y="457200"/>
            <a:ext cx="3932237" cy="1600200"/>
          </a:xfrm>
        </p:spPr>
        <p:txBody>
          <a:bodyPr anchor="b"/>
          <a:lstStyle>
            <a:lvl1pPr>
              <a:defRPr sz="3200"/>
            </a:lvl1pPr>
          </a:lstStyle>
          <a:p>
            <a:r>
              <a:rPr lang="vi-VN" smtClean="0"/>
              <a:t>Bấm để sửa kiểu tiêu đề Bản cái</a:t>
            </a:r>
            <a:endParaRPr lang="vi-VN"/>
          </a:p>
        </p:txBody>
      </p:sp>
      <p:sp>
        <p:nvSpPr>
          <p:cNvPr id="3" name="Chỗ dành sẵn cho Hình ảnh 2"/>
          <p:cNvSpPr>
            <a:spLocks noGrp="1"/>
          </p:cNvSpPr>
          <p:nvPr>
            <p:ph type="pic" idx="1"/>
          </p:nvPr>
        </p:nvSpPr>
        <p:spPr>
          <a:xfrm>
            <a:off x="5183188" y="98742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Chỗ dành sẵn cho Văn bản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smtClean="0"/>
              <a:t>Bấm để sửa kiểu văn bản Bản cái</a:t>
            </a:r>
          </a:p>
        </p:txBody>
      </p:sp>
      <p:sp>
        <p:nvSpPr>
          <p:cNvPr id="5" name="Chỗ dành sẵn cho Ngày tháng 4"/>
          <p:cNvSpPr>
            <a:spLocks noGrp="1"/>
          </p:cNvSpPr>
          <p:nvPr>
            <p:ph type="dt" sz="half" idx="10"/>
          </p:nvPr>
        </p:nvSpPr>
        <p:spPr/>
        <p:txBody>
          <a:bodyPr/>
          <a:lstStyle/>
          <a:p>
            <a:fld id="{3E40BEA3-F824-48BD-87E2-39195D5D6E0B}" type="datetimeFigureOut">
              <a:rPr lang="vi-VN" smtClean="0"/>
              <a:t>12/01/2022</a:t>
            </a:fld>
            <a:endParaRPr lang="vi-VN"/>
          </a:p>
        </p:txBody>
      </p:sp>
      <p:sp>
        <p:nvSpPr>
          <p:cNvPr id="6" name="Chỗ dành sẵn cho Chân trang 5"/>
          <p:cNvSpPr>
            <a:spLocks noGrp="1"/>
          </p:cNvSpPr>
          <p:nvPr>
            <p:ph type="ftr" sz="quarter" idx="11"/>
          </p:nvPr>
        </p:nvSpPr>
        <p:spPr/>
        <p:txBody>
          <a:bodyPr/>
          <a:lstStyle/>
          <a:p>
            <a:endParaRPr lang="vi-VN"/>
          </a:p>
        </p:txBody>
      </p:sp>
      <p:sp>
        <p:nvSpPr>
          <p:cNvPr id="7" name="Chỗ dành sẵn cho Số hiệu Bản chiếu 6"/>
          <p:cNvSpPr>
            <a:spLocks noGrp="1"/>
          </p:cNvSpPr>
          <p:nvPr>
            <p:ph type="sldNum" sz="quarter" idx="12"/>
          </p:nvPr>
        </p:nvSpPr>
        <p:spPr/>
        <p:txBody>
          <a:bodyPr/>
          <a:lstStyle/>
          <a:p>
            <a:fld id="{1A938327-136A-4CBB-9F21-8A2B421D4FCD}" type="slidenum">
              <a:rPr lang="vi-VN" smtClean="0"/>
              <a:t>‹#›</a:t>
            </a:fld>
            <a:endParaRPr lang="vi-VN"/>
          </a:p>
        </p:txBody>
      </p:sp>
    </p:spTree>
    <p:extLst>
      <p:ext uri="{BB962C8B-B14F-4D97-AF65-F5344CB8AC3E}">
        <p14:creationId xmlns:p14="http://schemas.microsoft.com/office/powerpoint/2010/main" val="2322737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Tiêu đề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vi-VN" smtClean="0"/>
              <a:t>Bấm để sửa kiểu tiêu đề Bản cái</a:t>
            </a:r>
            <a:endParaRPr lang="vi-VN"/>
          </a:p>
        </p:txBody>
      </p:sp>
      <p:sp>
        <p:nvSpPr>
          <p:cNvPr id="3" name="Chỗ dành sẵn cho Văn bản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smtClean="0"/>
              <a:t>Bấm để sửa kiểu văn bản Bản cái</a:t>
            </a:r>
          </a:p>
          <a:p>
            <a:pPr lvl="1"/>
            <a:r>
              <a:rPr lang="vi-VN" smtClean="0"/>
              <a:t>Mức hai</a:t>
            </a:r>
          </a:p>
          <a:p>
            <a:pPr lvl="2"/>
            <a:r>
              <a:rPr lang="vi-VN" smtClean="0"/>
              <a:t>Mức ba</a:t>
            </a:r>
          </a:p>
          <a:p>
            <a:pPr lvl="3"/>
            <a:r>
              <a:rPr lang="vi-VN" smtClean="0"/>
              <a:t>Mức bốn</a:t>
            </a:r>
          </a:p>
          <a:p>
            <a:pPr lvl="4"/>
            <a:r>
              <a:rPr lang="vi-VN" smtClean="0"/>
              <a:t>Mức năm</a:t>
            </a:r>
            <a:endParaRPr lang="vi-VN"/>
          </a:p>
        </p:txBody>
      </p:sp>
      <p:sp>
        <p:nvSpPr>
          <p:cNvPr id="4" name="Chỗ dành sẵn cho Ngày tháng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40BEA3-F824-48BD-87E2-39195D5D6E0B}" type="datetimeFigureOut">
              <a:rPr lang="vi-VN" smtClean="0"/>
              <a:t>12/01/2022</a:t>
            </a:fld>
            <a:endParaRPr lang="vi-VN"/>
          </a:p>
        </p:txBody>
      </p:sp>
      <p:sp>
        <p:nvSpPr>
          <p:cNvPr id="5" name="Chỗ dành sẵn cho Chân trang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Chỗ dành sẵn cho Số hiệu Bản chiếu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938327-136A-4CBB-9F21-8A2B421D4FCD}" type="slidenum">
              <a:rPr lang="vi-VN" smtClean="0"/>
              <a:t>‹#›</a:t>
            </a:fld>
            <a:endParaRPr lang="vi-VN"/>
          </a:p>
        </p:txBody>
      </p:sp>
    </p:spTree>
    <p:extLst>
      <p:ext uri="{BB962C8B-B14F-4D97-AF65-F5344CB8AC3E}">
        <p14:creationId xmlns:p14="http://schemas.microsoft.com/office/powerpoint/2010/main" val="3146229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6"/>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vi-VN"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vi-VN" altLang="en-US" smtClean="0"/>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900">
                <a:solidFill>
                  <a:schemeClr val="tx1">
                    <a:tint val="75000"/>
                  </a:schemeClr>
                </a:solidFill>
                <a:latin typeface="Arial" panose="020B0604020202020204" pitchFamily="34" charset="0"/>
              </a:defRPr>
            </a:lvl1pPr>
          </a:lstStyle>
          <a:p>
            <a:pPr eaLnBrk="0" fontAlgn="base" hangingPunct="0">
              <a:spcBef>
                <a:spcPct val="0"/>
              </a:spcBef>
              <a:spcAft>
                <a:spcPct val="0"/>
              </a:spcAft>
              <a:defRPr/>
            </a:pPr>
            <a:endParaRPr lang="en-US" altLang="vi-VN">
              <a:solidFill>
                <a:prstClr val="black">
                  <a:tint val="75000"/>
                </a:prstClr>
              </a:solidFill>
            </a:endParaRP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900">
                <a:solidFill>
                  <a:schemeClr val="tx1">
                    <a:tint val="75000"/>
                  </a:schemeClr>
                </a:solidFill>
                <a:latin typeface="Arial" panose="020B0604020202020204" pitchFamily="34" charset="0"/>
              </a:defRPr>
            </a:lvl1pPr>
          </a:lstStyle>
          <a:p>
            <a:pPr eaLnBrk="0" fontAlgn="base" hangingPunct="0">
              <a:spcBef>
                <a:spcPct val="0"/>
              </a:spcBef>
              <a:spcAft>
                <a:spcPct val="0"/>
              </a:spcAft>
              <a:defRPr/>
            </a:pPr>
            <a:endParaRPr lang="en-US" altLang="vi-VN">
              <a:solidFill>
                <a:prstClr val="black">
                  <a:tint val="75000"/>
                </a:prstClr>
              </a:solidFill>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900">
                <a:solidFill>
                  <a:srgbClr val="898989"/>
                </a:solidFill>
              </a:defRPr>
            </a:lvl1pPr>
          </a:lstStyle>
          <a:p>
            <a:pPr eaLnBrk="0" fontAlgn="base" hangingPunct="0">
              <a:spcBef>
                <a:spcPct val="0"/>
              </a:spcBef>
              <a:spcAft>
                <a:spcPct val="0"/>
              </a:spcAft>
            </a:pPr>
            <a:fld id="{D40F0C9E-283B-4B06-A39E-8F548677C968}" type="slidenum">
              <a:rPr lang="en-US" altLang="vi-VN" smtClean="0">
                <a:latin typeface="Arial" pitchFamily="34" charset="0"/>
              </a:rPr>
              <a:pPr eaLnBrk="0" fontAlgn="base" hangingPunct="0">
                <a:spcBef>
                  <a:spcPct val="0"/>
                </a:spcBef>
                <a:spcAft>
                  <a:spcPct val="0"/>
                </a:spcAft>
              </a:pPr>
              <a:t>‹#›</a:t>
            </a:fld>
            <a:endParaRPr lang="en-US" altLang="vi-VN" smtClean="0">
              <a:latin typeface="Arial" pitchFamily="34" charset="0"/>
            </a:endParaRPr>
          </a:p>
        </p:txBody>
      </p:sp>
    </p:spTree>
    <p:extLst>
      <p:ext uri="{BB962C8B-B14F-4D97-AF65-F5344CB8AC3E}">
        <p14:creationId xmlns:p14="http://schemas.microsoft.com/office/powerpoint/2010/main" val="24467561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itchFamily="34" charset="0"/>
        </a:defRPr>
      </a:lvl5pPr>
      <a:lvl6pPr marL="457200" algn="l" defTabSz="685800" rtl="0" fontAlgn="base">
        <a:lnSpc>
          <a:spcPct val="90000"/>
        </a:lnSpc>
        <a:spcBef>
          <a:spcPct val="0"/>
        </a:spcBef>
        <a:spcAft>
          <a:spcPct val="0"/>
        </a:spcAft>
        <a:defRPr sz="3300">
          <a:solidFill>
            <a:schemeClr val="tx1"/>
          </a:solidFill>
          <a:latin typeface="Calibri Light" pitchFamily="34" charset="0"/>
        </a:defRPr>
      </a:lvl6pPr>
      <a:lvl7pPr marL="914400" algn="l" defTabSz="685800" rtl="0" fontAlgn="base">
        <a:lnSpc>
          <a:spcPct val="90000"/>
        </a:lnSpc>
        <a:spcBef>
          <a:spcPct val="0"/>
        </a:spcBef>
        <a:spcAft>
          <a:spcPct val="0"/>
        </a:spcAft>
        <a:defRPr sz="3300">
          <a:solidFill>
            <a:schemeClr val="tx1"/>
          </a:solidFill>
          <a:latin typeface="Calibri Light" pitchFamily="34" charset="0"/>
        </a:defRPr>
      </a:lvl7pPr>
      <a:lvl8pPr marL="1371600" algn="l" defTabSz="685800" rtl="0" fontAlgn="base">
        <a:lnSpc>
          <a:spcPct val="90000"/>
        </a:lnSpc>
        <a:spcBef>
          <a:spcPct val="0"/>
        </a:spcBef>
        <a:spcAft>
          <a:spcPct val="0"/>
        </a:spcAft>
        <a:defRPr sz="3300">
          <a:solidFill>
            <a:schemeClr val="tx1"/>
          </a:solidFill>
          <a:latin typeface="Calibri Light" pitchFamily="34" charset="0"/>
        </a:defRPr>
      </a:lvl8pPr>
      <a:lvl9pPr marL="1828800" algn="l" defTabSz="685800" rtl="0" fontAlgn="base">
        <a:lnSpc>
          <a:spcPct val="90000"/>
        </a:lnSpc>
        <a:spcBef>
          <a:spcPct val="0"/>
        </a:spcBef>
        <a:spcAft>
          <a:spcPct val="0"/>
        </a:spcAft>
        <a:defRPr sz="3300">
          <a:solidFill>
            <a:schemeClr val="tx1"/>
          </a:solidFill>
          <a:latin typeface="Calibri Light" pitchFamily="34" charset="0"/>
        </a:defRPr>
      </a:lvl9pPr>
    </p:titleStyle>
    <p:bodyStyle>
      <a:lvl1pPr marL="171450" indent="-171450" algn="l" defTabSz="685800" rtl="0" eaLnBrk="0" fontAlgn="base" hangingPunct="0">
        <a:lnSpc>
          <a:spcPct val="90000"/>
        </a:lnSpc>
        <a:spcBef>
          <a:spcPts val="750"/>
        </a:spcBef>
        <a:spcAft>
          <a:spcPct val="0"/>
        </a:spcAft>
        <a:buFont typeface="Arial"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itchFamily="34" charset="0"/>
        <a:buChar char="•"/>
        <a:defRPr sz="2800"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vi-V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3" name="AutoShape 11"/>
          <p:cNvSpPr>
            <a:spLocks noChangeArrowheads="1"/>
          </p:cNvSpPr>
          <p:nvPr/>
        </p:nvSpPr>
        <p:spPr bwMode="auto">
          <a:xfrm>
            <a:off x="1016000" y="228600"/>
            <a:ext cx="10160000" cy="1524000"/>
          </a:xfrm>
          <a:prstGeom prst="flowChartAlternateProcess">
            <a:avLst/>
          </a:prstGeom>
          <a:noFill/>
          <a:ln w="9525">
            <a:noFill/>
            <a:miter lim="800000"/>
            <a:headEnd/>
            <a:tailEnd/>
          </a:ln>
          <a:effectLst/>
        </p:spPr>
        <p:txBody>
          <a:bodyPr wrap="none" anchor="ctr"/>
          <a:lstStyle/>
          <a:p>
            <a:pPr algn="ctr" eaLnBrk="0" fontAlgn="base" hangingPunct="0">
              <a:spcBef>
                <a:spcPct val="0"/>
              </a:spcBef>
              <a:spcAft>
                <a:spcPct val="0"/>
              </a:spcAft>
            </a:pPr>
            <a:endParaRPr lang="en-US" sz="2400" b="1" smtClean="0">
              <a:solidFill>
                <a:srgbClr val="FF0066"/>
              </a:solidFill>
              <a:latin typeface="Times New Roman" pitchFamily="18" charset="0"/>
              <a:cs typeface="Times New Roman" pitchFamily="18" charset="0"/>
            </a:endParaRPr>
          </a:p>
          <a:p>
            <a:pPr algn="ctr" eaLnBrk="0" fontAlgn="base" hangingPunct="0">
              <a:spcBef>
                <a:spcPct val="0"/>
              </a:spcBef>
              <a:spcAft>
                <a:spcPct val="0"/>
              </a:spcAft>
            </a:pPr>
            <a:r>
              <a:rPr lang="en-US" sz="4400" smtClean="0">
                <a:solidFill>
                  <a:srgbClr val="FF0000"/>
                </a:solidFill>
                <a:latin typeface="Times New Roman" pitchFamily="18" charset="0"/>
                <a:cs typeface="Times New Roman" pitchFamily="18" charset="0"/>
              </a:rPr>
              <a:t>Bài 5: </a:t>
            </a:r>
            <a:r>
              <a:rPr lang="en-US" altLang="vi-VN" sz="4400" smtClean="0">
                <a:solidFill>
                  <a:srgbClr val="FF0000"/>
                </a:solidFill>
                <a:latin typeface="Times New Roman" pitchFamily="18" charset="0"/>
                <a:cs typeface="Times New Roman" pitchFamily="18" charset="0"/>
              </a:rPr>
              <a:t>ĐẶC ĐIỂM DÂN CƯ </a:t>
            </a:r>
          </a:p>
          <a:p>
            <a:pPr algn="ctr" eaLnBrk="0" fontAlgn="base" hangingPunct="0">
              <a:spcBef>
                <a:spcPct val="0"/>
              </a:spcBef>
              <a:spcAft>
                <a:spcPct val="0"/>
              </a:spcAft>
            </a:pPr>
            <a:r>
              <a:rPr lang="en-US" altLang="vi-VN" sz="4400" smtClean="0">
                <a:solidFill>
                  <a:srgbClr val="FF0000"/>
                </a:solidFill>
                <a:latin typeface="Times New Roman" pitchFamily="18" charset="0"/>
                <a:cs typeface="Times New Roman" pitchFamily="18" charset="0"/>
              </a:rPr>
              <a:t>VÀ XÃ HỘI CHÂU Á.</a:t>
            </a:r>
            <a:br>
              <a:rPr lang="en-US" altLang="vi-VN" sz="4400" smtClean="0">
                <a:solidFill>
                  <a:srgbClr val="FF0000"/>
                </a:solidFill>
                <a:latin typeface="Times New Roman" pitchFamily="18" charset="0"/>
                <a:cs typeface="Times New Roman" pitchFamily="18" charset="0"/>
              </a:rPr>
            </a:br>
            <a:endParaRPr lang="en-US" sz="4400" smtClean="0">
              <a:solidFill>
                <a:srgbClr val="FF0000"/>
              </a:solidFill>
              <a:latin typeface="Times New Roman" pitchFamily="18" charset="0"/>
              <a:cs typeface="Times New Roman" pitchFamily="18" charset="0"/>
            </a:endParaRPr>
          </a:p>
        </p:txBody>
      </p:sp>
      <p:sp>
        <p:nvSpPr>
          <p:cNvPr id="2" name="TextBox 1"/>
          <p:cNvSpPr txBox="1"/>
          <p:nvPr/>
        </p:nvSpPr>
        <p:spPr>
          <a:xfrm>
            <a:off x="101600" y="2139318"/>
            <a:ext cx="11785600" cy="1015663"/>
          </a:xfrm>
          <a:prstGeom prst="rect">
            <a:avLst/>
          </a:prstGeom>
          <a:noFill/>
        </p:spPr>
        <p:txBody>
          <a:bodyPr wrap="square" rtlCol="0">
            <a:spAutoFit/>
          </a:bodyPr>
          <a:lstStyle/>
          <a:p>
            <a:pPr eaLnBrk="0" fontAlgn="base" hangingPunct="0">
              <a:spcBef>
                <a:spcPct val="0"/>
              </a:spcBef>
              <a:spcAft>
                <a:spcPct val="0"/>
              </a:spcAft>
            </a:pPr>
            <a:r>
              <a:rPr lang="vi-VN" sz="4200" smtClean="0">
                <a:solidFill>
                  <a:prstClr val="black"/>
                </a:solidFill>
                <a:latin typeface="Times New Roman" pitchFamily="18" charset="0"/>
                <a:cs typeface="Times New Roman" pitchFamily="18" charset="0"/>
              </a:rPr>
              <a:t>1. Một châu lục đông dân nhất thế giới</a:t>
            </a:r>
          </a:p>
          <a:p>
            <a:pPr eaLnBrk="0" fontAlgn="base" hangingPunct="0">
              <a:spcBef>
                <a:spcPct val="0"/>
              </a:spcBef>
              <a:spcAft>
                <a:spcPct val="0"/>
              </a:spcAft>
            </a:pPr>
            <a:endParaRPr lang="en-US" smtClean="0">
              <a:solidFill>
                <a:prstClr val="black"/>
              </a:solidFill>
              <a:latin typeface="Arial" pitchFamily="34" charset="0"/>
            </a:endParaRPr>
          </a:p>
        </p:txBody>
      </p:sp>
      <p:sp>
        <p:nvSpPr>
          <p:cNvPr id="9" name="TextBox 8"/>
          <p:cNvSpPr txBox="1"/>
          <p:nvPr/>
        </p:nvSpPr>
        <p:spPr>
          <a:xfrm>
            <a:off x="101600" y="3099137"/>
            <a:ext cx="11785600" cy="1015663"/>
          </a:xfrm>
          <a:prstGeom prst="rect">
            <a:avLst/>
          </a:prstGeom>
          <a:noFill/>
        </p:spPr>
        <p:txBody>
          <a:bodyPr wrap="square" rtlCol="0">
            <a:spAutoFit/>
          </a:bodyPr>
          <a:lstStyle/>
          <a:p>
            <a:pPr eaLnBrk="0" fontAlgn="base" hangingPunct="0">
              <a:spcBef>
                <a:spcPct val="0"/>
              </a:spcBef>
              <a:spcAft>
                <a:spcPct val="0"/>
              </a:spcAft>
            </a:pPr>
            <a:r>
              <a:rPr lang="en-US" sz="4200" smtClean="0">
                <a:solidFill>
                  <a:prstClr val="black"/>
                </a:solidFill>
                <a:latin typeface="Times New Roman" pitchFamily="18" charset="0"/>
                <a:cs typeface="Times New Roman" pitchFamily="18" charset="0"/>
              </a:rPr>
              <a:t>2</a:t>
            </a:r>
            <a:r>
              <a:rPr lang="vi-VN" sz="4200" smtClean="0">
                <a:solidFill>
                  <a:prstClr val="black"/>
                </a:solidFill>
                <a:latin typeface="Times New Roman" pitchFamily="18" charset="0"/>
                <a:cs typeface="Times New Roman" pitchFamily="18" charset="0"/>
              </a:rPr>
              <a:t>. </a:t>
            </a:r>
            <a:r>
              <a:rPr lang="en-US" sz="4200" smtClean="0">
                <a:solidFill>
                  <a:prstClr val="black"/>
                </a:solidFill>
                <a:latin typeface="Times New Roman" pitchFamily="18" charset="0"/>
                <a:cs typeface="Times New Roman" pitchFamily="18" charset="0"/>
              </a:rPr>
              <a:t>Dân cư thuộc nhiều chủng tộc</a:t>
            </a:r>
            <a:endParaRPr lang="vi-VN" sz="4200" smtClean="0">
              <a:solidFill>
                <a:prstClr val="black"/>
              </a:solidFill>
              <a:latin typeface="Times New Roman" pitchFamily="18" charset="0"/>
              <a:cs typeface="Times New Roman" pitchFamily="18" charset="0"/>
            </a:endParaRPr>
          </a:p>
          <a:p>
            <a:pPr eaLnBrk="0" fontAlgn="base" hangingPunct="0">
              <a:spcBef>
                <a:spcPct val="0"/>
              </a:spcBef>
              <a:spcAft>
                <a:spcPct val="0"/>
              </a:spcAft>
            </a:pPr>
            <a:endParaRPr lang="en-US" smtClean="0">
              <a:solidFill>
                <a:prstClr val="black"/>
              </a:solidFill>
              <a:latin typeface="Arial" pitchFamily="34" charset="0"/>
            </a:endParaRPr>
          </a:p>
        </p:txBody>
      </p:sp>
      <p:sp>
        <p:nvSpPr>
          <p:cNvPr id="10" name="TextBox 9"/>
          <p:cNvSpPr txBox="1"/>
          <p:nvPr/>
        </p:nvSpPr>
        <p:spPr>
          <a:xfrm>
            <a:off x="101600" y="4038603"/>
            <a:ext cx="11988800" cy="1661993"/>
          </a:xfrm>
          <a:prstGeom prst="rect">
            <a:avLst/>
          </a:prstGeom>
          <a:noFill/>
        </p:spPr>
        <p:txBody>
          <a:bodyPr wrap="square" rtlCol="0">
            <a:spAutoFit/>
          </a:bodyPr>
          <a:lstStyle/>
          <a:p>
            <a:pPr eaLnBrk="0" fontAlgn="base" hangingPunct="0">
              <a:spcBef>
                <a:spcPct val="0"/>
              </a:spcBef>
              <a:spcAft>
                <a:spcPct val="0"/>
              </a:spcAft>
            </a:pPr>
            <a:r>
              <a:rPr lang="en-US" sz="4200" smtClean="0">
                <a:solidFill>
                  <a:prstClr val="black"/>
                </a:solidFill>
                <a:latin typeface="Times New Roman" pitchFamily="18" charset="0"/>
                <a:cs typeface="Times New Roman" pitchFamily="18" charset="0"/>
              </a:rPr>
              <a:t>3</a:t>
            </a:r>
            <a:r>
              <a:rPr lang="vi-VN" sz="4200" smtClean="0">
                <a:solidFill>
                  <a:prstClr val="black"/>
                </a:solidFill>
                <a:latin typeface="Times New Roman" pitchFamily="18" charset="0"/>
                <a:cs typeface="Times New Roman" pitchFamily="18" charset="0"/>
              </a:rPr>
              <a:t>. </a:t>
            </a:r>
            <a:r>
              <a:rPr lang="en-US" sz="4200" smtClean="0">
                <a:solidFill>
                  <a:prstClr val="black"/>
                </a:solidFill>
                <a:latin typeface="Times New Roman" pitchFamily="18" charset="0"/>
                <a:cs typeface="Times New Roman" pitchFamily="18" charset="0"/>
              </a:rPr>
              <a:t>Nơi ra đời của các tôn giáo lớn </a:t>
            </a:r>
            <a:r>
              <a:rPr lang="en-US" sz="4200" smtClean="0">
                <a:solidFill>
                  <a:srgbClr val="E010C2"/>
                </a:solidFill>
                <a:latin typeface="Times New Roman" pitchFamily="18" charset="0"/>
                <a:cs typeface="Times New Roman" pitchFamily="18" charset="0"/>
              </a:rPr>
              <a:t>(HS tự tham khảo sgk)</a:t>
            </a:r>
            <a:endParaRPr lang="vi-VN" sz="4200" smtClean="0">
              <a:solidFill>
                <a:srgbClr val="E010C2"/>
              </a:solidFill>
              <a:latin typeface="Times New Roman" pitchFamily="18" charset="0"/>
              <a:cs typeface="Times New Roman" pitchFamily="18" charset="0"/>
            </a:endParaRPr>
          </a:p>
          <a:p>
            <a:pPr eaLnBrk="0" fontAlgn="base" hangingPunct="0">
              <a:spcBef>
                <a:spcPct val="0"/>
              </a:spcBef>
              <a:spcAft>
                <a:spcPct val="0"/>
              </a:spcAft>
            </a:pPr>
            <a:endParaRPr lang="en-US" smtClean="0">
              <a:solidFill>
                <a:prstClr val="black"/>
              </a:solidFill>
              <a:latin typeface="Arial" pitchFamily="34" charset="0"/>
            </a:endParaRPr>
          </a:p>
        </p:txBody>
      </p:sp>
    </p:spTree>
    <p:extLst>
      <p:ext uri="{BB962C8B-B14F-4D97-AF65-F5344CB8AC3E}">
        <p14:creationId xmlns:p14="http://schemas.microsoft.com/office/powerpoint/2010/main" val="4065322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arn(inVertical)">
                                      <p:cBhvr>
                                        <p:cTn id="11" dur="1000"/>
                                        <p:tgtEl>
                                          <p:spTgt spid="9"/>
                                        </p:tgtEl>
                                      </p:cBhvr>
                                    </p:animEffect>
                                  </p:childTnLst>
                                </p:cTn>
                              </p:par>
                            </p:childTnLst>
                          </p:cTn>
                        </p:par>
                        <p:par>
                          <p:cTn id="12" fill="hold">
                            <p:stCondLst>
                              <p:cond delay="1500"/>
                            </p:stCondLst>
                            <p:childTnLst>
                              <p:par>
                                <p:cTn id="13" presetID="16" presetClass="entr" presetSubtype="21"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arn(inVertical)">
                                      <p:cBhvr>
                                        <p:cTn id="15"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413805847"/>
              </p:ext>
            </p:extLst>
          </p:nvPr>
        </p:nvGraphicFramePr>
        <p:xfrm>
          <a:off x="114299" y="1132901"/>
          <a:ext cx="10066021" cy="3988314"/>
        </p:xfrm>
        <a:graphic>
          <a:graphicData uri="http://schemas.openxmlformats.org/drawingml/2006/table">
            <a:tbl>
              <a:tblPr/>
              <a:tblGrid>
                <a:gridCol w="563190">
                  <a:extLst>
                    <a:ext uri="{9D8B030D-6E8A-4147-A177-3AD203B41FA5}">
                      <a16:colId xmlns:a16="http://schemas.microsoft.com/office/drawing/2014/main" val="20000"/>
                    </a:ext>
                  </a:extLst>
                </a:gridCol>
                <a:gridCol w="1618178">
                  <a:extLst>
                    <a:ext uri="{9D8B030D-6E8A-4147-A177-3AD203B41FA5}">
                      <a16:colId xmlns:a16="http://schemas.microsoft.com/office/drawing/2014/main" val="20001"/>
                    </a:ext>
                  </a:extLst>
                </a:gridCol>
                <a:gridCol w="1554720">
                  <a:extLst>
                    <a:ext uri="{9D8B030D-6E8A-4147-A177-3AD203B41FA5}">
                      <a16:colId xmlns:a16="http://schemas.microsoft.com/office/drawing/2014/main" val="20002"/>
                    </a:ext>
                  </a:extLst>
                </a:gridCol>
                <a:gridCol w="1570585">
                  <a:extLst>
                    <a:ext uri="{9D8B030D-6E8A-4147-A177-3AD203B41FA5}">
                      <a16:colId xmlns:a16="http://schemas.microsoft.com/office/drawing/2014/main" val="20003"/>
                    </a:ext>
                  </a:extLst>
                </a:gridCol>
                <a:gridCol w="1538856">
                  <a:extLst>
                    <a:ext uri="{9D8B030D-6E8A-4147-A177-3AD203B41FA5}">
                      <a16:colId xmlns:a16="http://schemas.microsoft.com/office/drawing/2014/main" val="20004"/>
                    </a:ext>
                  </a:extLst>
                </a:gridCol>
                <a:gridCol w="3220492">
                  <a:extLst>
                    <a:ext uri="{9D8B030D-6E8A-4147-A177-3AD203B41FA5}">
                      <a16:colId xmlns:a16="http://schemas.microsoft.com/office/drawing/2014/main" val="20005"/>
                    </a:ext>
                  </a:extLst>
                </a:gridCol>
              </a:tblGrid>
              <a:tr h="832859">
                <a:tc>
                  <a:txBody>
                    <a:bodyPr/>
                    <a:lstStyle/>
                    <a:p>
                      <a:pPr algn="ctr"/>
                      <a:r>
                        <a:rPr lang="en-US" sz="2800" b="0" smtClean="0">
                          <a:solidFill>
                            <a:srgbClr val="FF33CC"/>
                          </a:solidFill>
                          <a:effectLst/>
                          <a:latin typeface="Times New Roman" pitchFamily="18" charset="0"/>
                          <a:cs typeface="Times New Roman" pitchFamily="18" charset="0"/>
                        </a:rPr>
                        <a:t>TT</a:t>
                      </a:r>
                      <a:endParaRPr lang="en-US" sz="2800" b="0">
                        <a:solidFill>
                          <a:srgbClr val="FF33CC"/>
                        </a:solidFill>
                        <a:effectLst/>
                        <a:latin typeface="Times New Roman" pitchFamily="18" charset="0"/>
                        <a:cs typeface="Times New Roman" pitchFamily="18" charset="0"/>
                      </a:endParaRPr>
                    </a:p>
                  </a:txBody>
                  <a:tcPr marL="71333" marR="71333" marT="35667" marB="35667" anchor="ctr">
                    <a:lnL w="9525" cap="flat" cmpd="sng" algn="ctr">
                      <a:solidFill>
                        <a:srgbClr val="609140"/>
                      </a:solidFill>
                      <a:prstDash val="solid"/>
                      <a:round/>
                      <a:headEnd type="none" w="med" len="med"/>
                      <a:tailEnd type="none" w="med" len="med"/>
                    </a:lnL>
                    <a:lnR w="9525" cap="flat" cmpd="sng" algn="ctr">
                      <a:solidFill>
                        <a:srgbClr val="989140"/>
                      </a:solidFill>
                      <a:prstDash val="solid"/>
                      <a:round/>
                      <a:headEnd type="none" w="med" len="med"/>
                      <a:tailEnd type="none" w="med" len="med"/>
                    </a:lnR>
                    <a:lnT w="9525" cap="flat" cmpd="sng" algn="ctr">
                      <a:solidFill>
                        <a:srgbClr val="609140"/>
                      </a:solidFill>
                      <a:prstDash val="solid"/>
                      <a:round/>
                      <a:headEnd type="none" w="med" len="med"/>
                      <a:tailEnd type="none" w="med" len="med"/>
                    </a:lnT>
                    <a:lnB w="9525" cap="flat" cmpd="sng" algn="ctr">
                      <a:solidFill>
                        <a:srgbClr val="489340"/>
                      </a:solidFill>
                      <a:prstDash val="solid"/>
                      <a:round/>
                      <a:headEnd type="none" w="med" len="med"/>
                      <a:tailEnd type="none" w="med" len="med"/>
                    </a:lnB>
                  </a:tcPr>
                </a:tc>
                <a:tc>
                  <a:txBody>
                    <a:bodyPr/>
                    <a:lstStyle/>
                    <a:p>
                      <a:pPr algn="ctr"/>
                      <a:r>
                        <a:rPr lang="en-US" sz="2800" b="0">
                          <a:solidFill>
                            <a:srgbClr val="FF33CC"/>
                          </a:solidFill>
                          <a:effectLst/>
                          <a:latin typeface="Times New Roman" pitchFamily="18" charset="0"/>
                          <a:cs typeface="Times New Roman" pitchFamily="18" charset="0"/>
                        </a:rPr>
                        <a:t>Khu vực</a:t>
                      </a:r>
                    </a:p>
                  </a:txBody>
                  <a:tcPr marL="71333" marR="71333" marT="35667" marB="35667" anchor="ctr">
                    <a:lnL w="9525" cap="flat" cmpd="sng" algn="ctr">
                      <a:solidFill>
                        <a:srgbClr val="989140"/>
                      </a:solidFill>
                      <a:prstDash val="solid"/>
                      <a:round/>
                      <a:headEnd type="none" w="med" len="med"/>
                      <a:tailEnd type="none" w="med" len="med"/>
                    </a:lnL>
                    <a:lnR w="9525" cap="flat" cmpd="sng" algn="ctr">
                      <a:solidFill>
                        <a:srgbClr val="B09140"/>
                      </a:solidFill>
                      <a:prstDash val="solid"/>
                      <a:round/>
                      <a:headEnd type="none" w="med" len="med"/>
                      <a:tailEnd type="none" w="med" len="med"/>
                    </a:lnR>
                    <a:lnT w="9525" cap="flat" cmpd="sng" algn="ctr">
                      <a:solidFill>
                        <a:srgbClr val="989140"/>
                      </a:solidFill>
                      <a:prstDash val="solid"/>
                      <a:round/>
                      <a:headEnd type="none" w="med" len="med"/>
                      <a:tailEnd type="none" w="med" len="med"/>
                    </a:lnT>
                    <a:lnB w="9525" cap="flat" cmpd="sng" algn="ctr">
                      <a:solidFill>
                        <a:srgbClr val="189340"/>
                      </a:solidFill>
                      <a:prstDash val="solid"/>
                      <a:round/>
                      <a:headEnd type="none" w="med" len="med"/>
                      <a:tailEnd type="none" w="med" len="med"/>
                    </a:lnB>
                  </a:tcPr>
                </a:tc>
                <a:tc>
                  <a:txBody>
                    <a:bodyPr/>
                    <a:lstStyle/>
                    <a:p>
                      <a:pPr algn="ctr"/>
                      <a:r>
                        <a:rPr lang="en-US" sz="2800" b="0" smtClean="0">
                          <a:solidFill>
                            <a:srgbClr val="FF33CC"/>
                          </a:solidFill>
                          <a:effectLst/>
                          <a:latin typeface="Times New Roman" pitchFamily="18" charset="0"/>
                          <a:cs typeface="Times New Roman" pitchFamily="18" charset="0"/>
                        </a:rPr>
                        <a:t>2010</a:t>
                      </a:r>
                    </a:p>
                    <a:p>
                      <a:pPr algn="ctr"/>
                      <a:r>
                        <a:rPr lang="en-US" sz="2000" b="0" smtClean="0">
                          <a:solidFill>
                            <a:schemeClr val="tx1"/>
                          </a:solidFill>
                          <a:effectLst/>
                          <a:latin typeface="Times New Roman" pitchFamily="18" charset="0"/>
                          <a:cs typeface="Times New Roman" pitchFamily="18" charset="0"/>
                        </a:rPr>
                        <a:t>(triệu</a:t>
                      </a:r>
                      <a:r>
                        <a:rPr lang="en-US" sz="2000" b="0" baseline="0" smtClean="0">
                          <a:solidFill>
                            <a:schemeClr val="tx1"/>
                          </a:solidFill>
                          <a:effectLst/>
                          <a:latin typeface="Times New Roman" pitchFamily="18" charset="0"/>
                          <a:cs typeface="Times New Roman" pitchFamily="18" charset="0"/>
                        </a:rPr>
                        <a:t> người)</a:t>
                      </a:r>
                      <a:endParaRPr lang="en-US" sz="2000" b="0">
                        <a:solidFill>
                          <a:schemeClr val="tx1"/>
                        </a:solidFill>
                        <a:effectLst/>
                        <a:latin typeface="Times New Roman" pitchFamily="18" charset="0"/>
                        <a:cs typeface="Times New Roman" pitchFamily="18" charset="0"/>
                      </a:endParaRPr>
                    </a:p>
                  </a:txBody>
                  <a:tcPr marL="71333" marR="71333" marT="35667" marB="35667" anchor="ctr">
                    <a:lnL w="9525" cap="flat" cmpd="sng" algn="ctr">
                      <a:solidFill>
                        <a:srgbClr val="B09140"/>
                      </a:solidFill>
                      <a:prstDash val="solid"/>
                      <a:round/>
                      <a:headEnd type="none" w="med" len="med"/>
                      <a:tailEnd type="none" w="med" len="med"/>
                    </a:lnL>
                    <a:lnR w="9525" cap="flat" cmpd="sng" algn="ctr">
                      <a:solidFill>
                        <a:srgbClr val="B09140"/>
                      </a:solidFill>
                      <a:prstDash val="solid"/>
                      <a:round/>
                      <a:headEnd type="none" w="med" len="med"/>
                      <a:tailEnd type="none" w="med" len="med"/>
                    </a:lnR>
                    <a:lnT w="9525" cap="flat" cmpd="sng" algn="ctr">
                      <a:solidFill>
                        <a:srgbClr val="B09140"/>
                      </a:solidFill>
                      <a:prstDash val="solid"/>
                      <a:round/>
                      <a:headEnd type="none" w="med" len="med"/>
                      <a:tailEnd type="none" w="med" len="med"/>
                    </a:lnT>
                    <a:lnB w="9525" cap="flat" cmpd="sng" algn="ctr">
                      <a:solidFill>
                        <a:srgbClr val="C89340"/>
                      </a:solidFill>
                      <a:prstDash val="solid"/>
                      <a:round/>
                      <a:headEnd type="none" w="med" len="med"/>
                      <a:tailEnd type="none" w="med" len="med"/>
                    </a:lnB>
                  </a:tcPr>
                </a:tc>
                <a:tc>
                  <a:txBody>
                    <a:bodyPr/>
                    <a:lstStyle/>
                    <a:p>
                      <a:pPr algn="ctr"/>
                      <a:r>
                        <a:rPr lang="en-US" sz="2800" b="0" smtClean="0">
                          <a:solidFill>
                            <a:srgbClr val="FF33CC"/>
                          </a:solidFill>
                          <a:effectLst/>
                          <a:latin typeface="Times New Roman" pitchFamily="18" charset="0"/>
                          <a:cs typeface="Times New Roman" pitchFamily="18" charset="0"/>
                        </a:rPr>
                        <a:t>2015</a:t>
                      </a:r>
                    </a:p>
                    <a:p>
                      <a:pPr marL="0" marR="0" indent="0" algn="ctr" defTabSz="685800" rtl="0" eaLnBrk="1" fontAlgn="auto" latinLnBrk="0" hangingPunct="1">
                        <a:lnSpc>
                          <a:spcPct val="100000"/>
                        </a:lnSpc>
                        <a:spcBef>
                          <a:spcPts val="0"/>
                        </a:spcBef>
                        <a:spcAft>
                          <a:spcPts val="0"/>
                        </a:spcAft>
                        <a:buClrTx/>
                        <a:buSzTx/>
                        <a:buFontTx/>
                        <a:buNone/>
                        <a:tabLst/>
                        <a:defRPr/>
                      </a:pPr>
                      <a:r>
                        <a:rPr lang="en-US" sz="2000" b="0" smtClean="0">
                          <a:solidFill>
                            <a:schemeClr val="tx1"/>
                          </a:solidFill>
                          <a:effectLst/>
                          <a:latin typeface="Times New Roman" pitchFamily="18" charset="0"/>
                          <a:cs typeface="Times New Roman" pitchFamily="18" charset="0"/>
                        </a:rPr>
                        <a:t>(triệu</a:t>
                      </a:r>
                      <a:r>
                        <a:rPr lang="en-US" sz="2000" b="0" baseline="0" smtClean="0">
                          <a:solidFill>
                            <a:schemeClr val="tx1"/>
                          </a:solidFill>
                          <a:effectLst/>
                          <a:latin typeface="Times New Roman" pitchFamily="18" charset="0"/>
                          <a:cs typeface="Times New Roman" pitchFamily="18" charset="0"/>
                        </a:rPr>
                        <a:t> người)</a:t>
                      </a:r>
                      <a:endParaRPr lang="en-US" sz="2000" b="0" smtClean="0">
                        <a:solidFill>
                          <a:schemeClr val="tx1"/>
                        </a:solidFill>
                        <a:effectLst/>
                        <a:latin typeface="Times New Roman" pitchFamily="18" charset="0"/>
                        <a:cs typeface="Times New Roman" pitchFamily="18" charset="0"/>
                      </a:endParaRPr>
                    </a:p>
                  </a:txBody>
                  <a:tcPr marL="71333" marR="71333" marT="35667" marB="35667" anchor="ctr">
                    <a:lnL w="9525" cap="flat" cmpd="sng" algn="ctr">
                      <a:solidFill>
                        <a:srgbClr val="B09140"/>
                      </a:solidFill>
                      <a:prstDash val="solid"/>
                      <a:round/>
                      <a:headEnd type="none" w="med" len="med"/>
                      <a:tailEnd type="none" w="med" len="med"/>
                    </a:lnL>
                    <a:lnR w="9525" cap="flat" cmpd="sng" algn="ctr">
                      <a:solidFill>
                        <a:srgbClr val="B09140"/>
                      </a:solidFill>
                      <a:prstDash val="solid"/>
                      <a:round/>
                      <a:headEnd type="none" w="med" len="med"/>
                      <a:tailEnd type="none" w="med" len="med"/>
                    </a:lnR>
                    <a:lnT w="9525" cap="flat" cmpd="sng" algn="ctr">
                      <a:solidFill>
                        <a:srgbClr val="B09140"/>
                      </a:solidFill>
                      <a:prstDash val="solid"/>
                      <a:round/>
                      <a:headEnd type="none" w="med" len="med"/>
                      <a:tailEnd type="none" w="med" len="med"/>
                    </a:lnT>
                    <a:lnB w="9525" cap="flat" cmpd="sng" algn="ctr">
                      <a:solidFill>
                        <a:srgbClr val="C89340"/>
                      </a:solidFill>
                      <a:prstDash val="solid"/>
                      <a:round/>
                      <a:headEnd type="none" w="med" len="med"/>
                      <a:tailEnd type="none" w="med" len="med"/>
                    </a:lnB>
                  </a:tcPr>
                </a:tc>
                <a:tc>
                  <a:txBody>
                    <a:bodyPr/>
                    <a:lstStyle/>
                    <a:p>
                      <a:pPr algn="ctr"/>
                      <a:r>
                        <a:rPr lang="en-US" sz="2800" b="0" smtClean="0">
                          <a:solidFill>
                            <a:srgbClr val="FF33CC"/>
                          </a:solidFill>
                          <a:effectLst/>
                          <a:latin typeface="Times New Roman" pitchFamily="18" charset="0"/>
                          <a:cs typeface="Times New Roman" pitchFamily="18" charset="0"/>
                        </a:rPr>
                        <a:t>2020</a:t>
                      </a:r>
                    </a:p>
                    <a:p>
                      <a:pPr marL="0" marR="0" indent="0" algn="ctr" defTabSz="685800" rtl="0" eaLnBrk="1" fontAlgn="auto" latinLnBrk="0" hangingPunct="1">
                        <a:lnSpc>
                          <a:spcPct val="100000"/>
                        </a:lnSpc>
                        <a:spcBef>
                          <a:spcPts val="0"/>
                        </a:spcBef>
                        <a:spcAft>
                          <a:spcPts val="0"/>
                        </a:spcAft>
                        <a:buClrTx/>
                        <a:buSzTx/>
                        <a:buFontTx/>
                        <a:buNone/>
                        <a:tabLst/>
                        <a:defRPr/>
                      </a:pPr>
                      <a:r>
                        <a:rPr lang="en-US" sz="2000" b="0" kern="1200" smtClean="0">
                          <a:solidFill>
                            <a:schemeClr val="tx1"/>
                          </a:solidFill>
                          <a:effectLst/>
                          <a:latin typeface="Times New Roman" pitchFamily="18" charset="0"/>
                          <a:ea typeface="+mn-ea"/>
                          <a:cs typeface="Times New Roman" pitchFamily="18" charset="0"/>
                        </a:rPr>
                        <a:t>(triệu người)</a:t>
                      </a:r>
                    </a:p>
                  </a:txBody>
                  <a:tcPr marL="71333" marR="71333" marT="35667" marB="35667" anchor="ctr">
                    <a:lnL w="9525" cap="flat" cmpd="sng" algn="ctr">
                      <a:solidFill>
                        <a:srgbClr val="B09140"/>
                      </a:solidFill>
                      <a:prstDash val="solid"/>
                      <a:round/>
                      <a:headEnd type="none" w="med" len="med"/>
                      <a:tailEnd type="none" w="med" len="med"/>
                    </a:lnL>
                    <a:lnR w="9525" cap="flat" cmpd="sng" algn="ctr">
                      <a:solidFill>
                        <a:srgbClr val="B09140"/>
                      </a:solidFill>
                      <a:prstDash val="solid"/>
                      <a:round/>
                      <a:headEnd type="none" w="med" len="med"/>
                      <a:tailEnd type="none" w="med" len="med"/>
                    </a:lnR>
                    <a:lnT w="9525" cap="flat" cmpd="sng" algn="ctr">
                      <a:solidFill>
                        <a:srgbClr val="B09140"/>
                      </a:solidFill>
                      <a:prstDash val="solid"/>
                      <a:round/>
                      <a:headEnd type="none" w="med" len="med"/>
                      <a:tailEnd type="none" w="med" len="med"/>
                    </a:lnT>
                    <a:lnB w="9525" cap="flat" cmpd="sng" algn="ctr">
                      <a:solidFill>
                        <a:srgbClr val="C89340"/>
                      </a:solidFill>
                      <a:prstDash val="solid"/>
                      <a:round/>
                      <a:headEnd type="none" w="med" len="med"/>
                      <a:tailEnd type="none" w="med" len="med"/>
                    </a:lnB>
                  </a:tcPr>
                </a:tc>
                <a:tc>
                  <a:txBody>
                    <a:bodyPr/>
                    <a:lstStyle/>
                    <a:p>
                      <a:pPr algn="ctr"/>
                      <a:r>
                        <a:rPr lang="en-US" sz="2800" b="0" smtClean="0">
                          <a:solidFill>
                            <a:srgbClr val="FF33CC"/>
                          </a:solidFill>
                          <a:effectLst/>
                          <a:latin typeface="Times New Roman" pitchFamily="18" charset="0"/>
                          <a:cs typeface="Times New Roman" pitchFamily="18" charset="0"/>
                        </a:rPr>
                        <a:t>Tỉ lệ</a:t>
                      </a:r>
                      <a:r>
                        <a:rPr lang="en-US" sz="2800" b="0" baseline="0" smtClean="0">
                          <a:solidFill>
                            <a:srgbClr val="FF33CC"/>
                          </a:solidFill>
                          <a:effectLst/>
                          <a:latin typeface="Times New Roman" pitchFamily="18" charset="0"/>
                          <a:cs typeface="Times New Roman" pitchFamily="18" charset="0"/>
                        </a:rPr>
                        <a:t> tăng tự nhiên </a:t>
                      </a:r>
                      <a:r>
                        <a:rPr lang="en-US" sz="2800" b="0" smtClean="0">
                          <a:solidFill>
                            <a:srgbClr val="FF33CC"/>
                          </a:solidFill>
                          <a:effectLst/>
                          <a:latin typeface="Times New Roman" pitchFamily="18" charset="0"/>
                          <a:cs typeface="Times New Roman" pitchFamily="18" charset="0"/>
                        </a:rPr>
                        <a:t>% </a:t>
                      </a:r>
                      <a:r>
                        <a:rPr lang="en-US" sz="2800" b="0" baseline="0" smtClean="0">
                          <a:solidFill>
                            <a:srgbClr val="FF33CC"/>
                          </a:solidFill>
                          <a:effectLst/>
                          <a:latin typeface="Times New Roman" pitchFamily="18" charset="0"/>
                          <a:cs typeface="Times New Roman" pitchFamily="18" charset="0"/>
                        </a:rPr>
                        <a:t>(2020)</a:t>
                      </a:r>
                      <a:endParaRPr lang="en-US" sz="2800" b="0">
                        <a:solidFill>
                          <a:srgbClr val="FF33CC"/>
                        </a:solidFill>
                        <a:effectLst/>
                        <a:latin typeface="Times New Roman" pitchFamily="18" charset="0"/>
                        <a:cs typeface="Times New Roman" pitchFamily="18" charset="0"/>
                      </a:endParaRPr>
                    </a:p>
                  </a:txBody>
                  <a:tcPr marL="71333" marR="71333" marT="35667" marB="35667" anchor="ctr">
                    <a:lnL w="9525" cap="flat" cmpd="sng" algn="ctr">
                      <a:solidFill>
                        <a:srgbClr val="B09140"/>
                      </a:solidFill>
                      <a:prstDash val="solid"/>
                      <a:round/>
                      <a:headEnd type="none" w="med" len="med"/>
                      <a:tailEnd type="none" w="med" len="med"/>
                    </a:lnL>
                    <a:lnR w="9525" cap="flat" cmpd="sng" algn="ctr">
                      <a:solidFill>
                        <a:srgbClr val="189240"/>
                      </a:solidFill>
                      <a:prstDash val="solid"/>
                      <a:round/>
                      <a:headEnd type="none" w="med" len="med"/>
                      <a:tailEnd type="none" w="med" len="med"/>
                    </a:lnR>
                    <a:lnT w="9525" cap="flat" cmpd="sng" algn="ctr">
                      <a:solidFill>
                        <a:srgbClr val="B09140"/>
                      </a:solidFill>
                      <a:prstDash val="solid"/>
                      <a:round/>
                      <a:headEnd type="none" w="med" len="med"/>
                      <a:tailEnd type="none" w="med" len="med"/>
                    </a:lnT>
                    <a:lnB w="9525" cap="flat" cmpd="sng" algn="ctr">
                      <a:solidFill>
                        <a:srgbClr val="C89340"/>
                      </a:solidFill>
                      <a:prstDash val="solid"/>
                      <a:round/>
                      <a:headEnd type="none" w="med" len="med"/>
                      <a:tailEnd type="none" w="med" len="med"/>
                    </a:lnB>
                  </a:tcPr>
                </a:tc>
                <a:extLst>
                  <a:ext uri="{0D108BD9-81ED-4DB2-BD59-A6C34878D82A}">
                    <a16:rowId xmlns:a16="http://schemas.microsoft.com/office/drawing/2014/main" val="10000"/>
                  </a:ext>
                </a:extLst>
              </a:tr>
              <a:tr h="520752">
                <a:tc>
                  <a:txBody>
                    <a:bodyPr/>
                    <a:lstStyle/>
                    <a:p>
                      <a:pPr algn="ctr"/>
                      <a:r>
                        <a:rPr lang="en-US" sz="2800" b="0">
                          <a:effectLst/>
                          <a:latin typeface="Times New Roman" pitchFamily="18" charset="0"/>
                          <a:cs typeface="Times New Roman" pitchFamily="18" charset="0"/>
                        </a:rPr>
                        <a:t>1</a:t>
                      </a:r>
                    </a:p>
                  </a:txBody>
                  <a:tcPr marL="71333" marR="71333" marT="35667" marB="35667" anchor="ctr">
                    <a:lnL w="9525" cap="flat" cmpd="sng" algn="ctr">
                      <a:solidFill>
                        <a:srgbClr val="489340"/>
                      </a:solidFill>
                      <a:prstDash val="solid"/>
                      <a:round/>
                      <a:headEnd type="none" w="med" len="med"/>
                      <a:tailEnd type="none" w="med" len="med"/>
                    </a:lnL>
                    <a:lnR w="9525" cap="flat" cmpd="sng" algn="ctr">
                      <a:solidFill>
                        <a:srgbClr val="189340"/>
                      </a:solidFill>
                      <a:prstDash val="solid"/>
                      <a:round/>
                      <a:headEnd type="none" w="med" len="med"/>
                      <a:tailEnd type="none" w="med" len="med"/>
                    </a:lnR>
                    <a:lnT w="9525" cap="flat" cmpd="sng" algn="ctr">
                      <a:solidFill>
                        <a:srgbClr val="489340"/>
                      </a:solidFill>
                      <a:prstDash val="solid"/>
                      <a:round/>
                      <a:headEnd type="none" w="med" len="med"/>
                      <a:tailEnd type="none" w="med" len="med"/>
                    </a:lnT>
                    <a:lnB w="9525" cap="flat" cmpd="sng" algn="ctr">
                      <a:solidFill>
                        <a:srgbClr val="489340"/>
                      </a:solidFill>
                      <a:prstDash val="solid"/>
                      <a:round/>
                      <a:headEnd type="none" w="med" len="med"/>
                      <a:tailEnd type="none" w="med" len="med"/>
                    </a:lnB>
                    <a:solidFill>
                      <a:srgbClr val="F0F0F0"/>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2800" b="0" smtClean="0">
                          <a:solidFill>
                            <a:srgbClr val="00B0F0"/>
                          </a:solidFill>
                          <a:effectLst/>
                          <a:latin typeface="Times New Roman" pitchFamily="18" charset="0"/>
                          <a:cs typeface="Times New Roman" pitchFamily="18" charset="0"/>
                        </a:rPr>
                        <a:t>Châu Á</a:t>
                      </a:r>
                    </a:p>
                  </a:txBody>
                  <a:tcPr marL="71333" marR="71333" marT="35667" marB="35667" anchor="ctr">
                    <a:lnL w="9525" cap="flat" cmpd="sng" algn="ctr">
                      <a:solidFill>
                        <a:srgbClr val="189340"/>
                      </a:solidFill>
                      <a:prstDash val="solid"/>
                      <a:round/>
                      <a:headEnd type="none" w="med" len="med"/>
                      <a:tailEnd type="none" w="med" len="med"/>
                    </a:lnL>
                    <a:lnR w="9525" cap="flat" cmpd="sng" algn="ctr">
                      <a:solidFill>
                        <a:srgbClr val="C89340"/>
                      </a:solidFill>
                      <a:prstDash val="solid"/>
                      <a:round/>
                      <a:headEnd type="none" w="med" len="med"/>
                      <a:tailEnd type="none" w="med" len="med"/>
                    </a:lnR>
                    <a:lnT w="9525" cap="flat" cmpd="sng" algn="ctr">
                      <a:solidFill>
                        <a:srgbClr val="189340"/>
                      </a:solidFill>
                      <a:prstDash val="solid"/>
                      <a:round/>
                      <a:headEnd type="none" w="med" len="med"/>
                      <a:tailEnd type="none" w="med" len="med"/>
                    </a:lnT>
                    <a:lnB w="9525" cap="flat" cmpd="sng" algn="ctr">
                      <a:solidFill>
                        <a:srgbClr val="189340"/>
                      </a:solidFill>
                      <a:prstDash val="solid"/>
                      <a:round/>
                      <a:headEnd type="none" w="med" len="med"/>
                      <a:tailEnd type="none" w="med" len="med"/>
                    </a:lnB>
                    <a:solidFill>
                      <a:srgbClr val="F0F0F0"/>
                    </a:solidFill>
                  </a:tcPr>
                </a:tc>
                <a:tc>
                  <a:txBody>
                    <a:bodyPr/>
                    <a:lstStyle/>
                    <a:p>
                      <a:pPr algn="ctr"/>
                      <a:r>
                        <a:rPr lang="en-US" sz="2800" b="0" smtClean="0">
                          <a:solidFill>
                            <a:srgbClr val="00B0F0"/>
                          </a:solidFill>
                          <a:effectLst/>
                          <a:latin typeface="Times New Roman" pitchFamily="18" charset="0"/>
                          <a:cs typeface="Times New Roman" pitchFamily="18" charset="0"/>
                        </a:rPr>
                        <a:t>4139,5</a:t>
                      </a:r>
                      <a:endParaRPr lang="en-US" sz="2800" b="0">
                        <a:solidFill>
                          <a:srgbClr val="00B0F0"/>
                        </a:solidFill>
                        <a:effectLst/>
                        <a:latin typeface="Times New Roman" pitchFamily="18" charset="0"/>
                        <a:cs typeface="Times New Roman" pitchFamily="18" charset="0"/>
                      </a:endParaRPr>
                    </a:p>
                  </a:txBody>
                  <a:tcPr marL="71333" marR="71333" marT="35667" marB="35667" anchor="ctr">
                    <a:lnL w="9525" cap="flat" cmpd="sng" algn="ctr">
                      <a:solidFill>
                        <a:srgbClr val="C89340"/>
                      </a:solidFill>
                      <a:prstDash val="solid"/>
                      <a:round/>
                      <a:headEnd type="none" w="med" len="med"/>
                      <a:tailEnd type="none" w="med" len="med"/>
                    </a:lnL>
                    <a:lnR w="9525" cap="flat" cmpd="sng" algn="ctr">
                      <a:solidFill>
                        <a:srgbClr val="C89340"/>
                      </a:solidFill>
                      <a:prstDash val="solid"/>
                      <a:round/>
                      <a:headEnd type="none" w="med" len="med"/>
                      <a:tailEnd type="none" w="med" len="med"/>
                    </a:lnR>
                    <a:lnT w="9525" cap="flat" cmpd="sng" algn="ctr">
                      <a:solidFill>
                        <a:srgbClr val="C89340"/>
                      </a:solidFill>
                      <a:prstDash val="solid"/>
                      <a:round/>
                      <a:headEnd type="none" w="med" len="med"/>
                      <a:tailEnd type="none" w="med" len="med"/>
                    </a:lnT>
                    <a:lnB w="9525" cap="flat" cmpd="sng" algn="ctr">
                      <a:solidFill>
                        <a:srgbClr val="C89340"/>
                      </a:solidFill>
                      <a:prstDash val="solid"/>
                      <a:round/>
                      <a:headEnd type="none" w="med" len="med"/>
                      <a:tailEnd type="none" w="med" len="med"/>
                    </a:lnB>
                    <a:solidFill>
                      <a:srgbClr val="F0F0F0"/>
                    </a:solidFill>
                  </a:tcPr>
                </a:tc>
                <a:tc>
                  <a:txBody>
                    <a:bodyPr/>
                    <a:lstStyle/>
                    <a:p>
                      <a:pPr algn="ctr"/>
                      <a:r>
                        <a:rPr lang="en-US" sz="2800" b="0" smtClean="0">
                          <a:solidFill>
                            <a:srgbClr val="00B0F0"/>
                          </a:solidFill>
                          <a:effectLst/>
                          <a:latin typeface="Times New Roman" pitchFamily="18" charset="0"/>
                          <a:cs typeface="Times New Roman" pitchFamily="18" charset="0"/>
                        </a:rPr>
                        <a:t>4.391</a:t>
                      </a:r>
                      <a:endParaRPr lang="en-US" sz="2800" b="0">
                        <a:solidFill>
                          <a:srgbClr val="00B0F0"/>
                        </a:solidFill>
                        <a:effectLst/>
                        <a:latin typeface="Times New Roman" pitchFamily="18" charset="0"/>
                        <a:cs typeface="Times New Roman" pitchFamily="18" charset="0"/>
                      </a:endParaRPr>
                    </a:p>
                  </a:txBody>
                  <a:tcPr marL="71333" marR="71333" marT="35667" marB="35667" anchor="ctr">
                    <a:lnL w="9525" cap="flat" cmpd="sng" algn="ctr">
                      <a:solidFill>
                        <a:srgbClr val="C89340"/>
                      </a:solidFill>
                      <a:prstDash val="solid"/>
                      <a:round/>
                      <a:headEnd type="none" w="med" len="med"/>
                      <a:tailEnd type="none" w="med" len="med"/>
                    </a:lnL>
                    <a:lnR w="9525" cap="flat" cmpd="sng" algn="ctr">
                      <a:solidFill>
                        <a:srgbClr val="C89340"/>
                      </a:solidFill>
                      <a:prstDash val="solid"/>
                      <a:round/>
                      <a:headEnd type="none" w="med" len="med"/>
                      <a:tailEnd type="none" w="med" len="med"/>
                    </a:lnR>
                    <a:lnT w="9525" cap="flat" cmpd="sng" algn="ctr">
                      <a:solidFill>
                        <a:srgbClr val="C89340"/>
                      </a:solidFill>
                      <a:prstDash val="solid"/>
                      <a:round/>
                      <a:headEnd type="none" w="med" len="med"/>
                      <a:tailEnd type="none" w="med" len="med"/>
                    </a:lnT>
                    <a:lnB w="9525" cap="flat" cmpd="sng" algn="ctr">
                      <a:solidFill>
                        <a:srgbClr val="C89340"/>
                      </a:solidFill>
                      <a:prstDash val="solid"/>
                      <a:round/>
                      <a:headEnd type="none" w="med" len="med"/>
                      <a:tailEnd type="none" w="med" len="med"/>
                    </a:lnB>
                    <a:solidFill>
                      <a:srgbClr val="F0F0F0"/>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2800" b="0" smtClean="0">
                          <a:solidFill>
                            <a:srgbClr val="00B0F0"/>
                          </a:solidFill>
                          <a:effectLst/>
                          <a:latin typeface="Times New Roman" pitchFamily="18" charset="0"/>
                          <a:cs typeface="Times New Roman" pitchFamily="18" charset="0"/>
                        </a:rPr>
                        <a:t>4.641</a:t>
                      </a:r>
                    </a:p>
                  </a:txBody>
                  <a:tcPr marL="71333" marR="71333" marT="35667" marB="35667" anchor="ctr">
                    <a:lnL w="9525" cap="flat" cmpd="sng" algn="ctr">
                      <a:solidFill>
                        <a:srgbClr val="C89340"/>
                      </a:solidFill>
                      <a:prstDash val="solid"/>
                      <a:round/>
                      <a:headEnd type="none" w="med" len="med"/>
                      <a:tailEnd type="none" w="med" len="med"/>
                    </a:lnL>
                    <a:lnR w="9525" cap="flat" cmpd="sng" algn="ctr">
                      <a:solidFill>
                        <a:srgbClr val="C89340"/>
                      </a:solidFill>
                      <a:prstDash val="solid"/>
                      <a:round/>
                      <a:headEnd type="none" w="med" len="med"/>
                      <a:tailEnd type="none" w="med" len="med"/>
                    </a:lnR>
                    <a:lnT w="9525" cap="flat" cmpd="sng" algn="ctr">
                      <a:solidFill>
                        <a:srgbClr val="C89340"/>
                      </a:solidFill>
                      <a:prstDash val="solid"/>
                      <a:round/>
                      <a:headEnd type="none" w="med" len="med"/>
                      <a:tailEnd type="none" w="med" len="med"/>
                    </a:lnT>
                    <a:lnB w="9525" cap="flat" cmpd="sng" algn="ctr">
                      <a:solidFill>
                        <a:srgbClr val="C89340"/>
                      </a:solidFill>
                      <a:prstDash val="solid"/>
                      <a:round/>
                      <a:headEnd type="none" w="med" len="med"/>
                      <a:tailEnd type="none" w="med" len="med"/>
                    </a:lnB>
                    <a:solidFill>
                      <a:srgbClr val="F0F0F0"/>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2800" b="0" smtClean="0">
                          <a:solidFill>
                            <a:srgbClr val="00B0F0"/>
                          </a:solidFill>
                          <a:effectLst/>
                          <a:latin typeface="Times New Roman" pitchFamily="18" charset="0"/>
                          <a:cs typeface="Times New Roman" pitchFamily="18" charset="0"/>
                        </a:rPr>
                        <a:t>0,86</a:t>
                      </a:r>
                    </a:p>
                  </a:txBody>
                  <a:tcPr marL="71333" marR="71333" marT="35667" marB="35667" anchor="ctr">
                    <a:lnL w="9525" cap="flat" cmpd="sng" algn="ctr">
                      <a:solidFill>
                        <a:srgbClr val="C89340"/>
                      </a:solidFill>
                      <a:prstDash val="solid"/>
                      <a:round/>
                      <a:headEnd type="none" w="med" len="med"/>
                      <a:tailEnd type="none" w="med" len="med"/>
                    </a:lnL>
                    <a:lnR w="9525" cap="flat" cmpd="sng" algn="ctr">
                      <a:solidFill>
                        <a:srgbClr val="609140"/>
                      </a:solidFill>
                      <a:prstDash val="solid"/>
                      <a:round/>
                      <a:headEnd type="none" w="med" len="med"/>
                      <a:tailEnd type="none" w="med" len="med"/>
                    </a:lnR>
                    <a:lnT w="9525" cap="flat" cmpd="sng" algn="ctr">
                      <a:solidFill>
                        <a:srgbClr val="C89340"/>
                      </a:solidFill>
                      <a:prstDash val="solid"/>
                      <a:round/>
                      <a:headEnd type="none" w="med" len="med"/>
                      <a:tailEnd type="none" w="med" len="med"/>
                    </a:lnT>
                    <a:lnB w="9525" cap="flat" cmpd="sng" algn="ctr">
                      <a:solidFill>
                        <a:srgbClr val="C89340"/>
                      </a:solidFill>
                      <a:prstDash val="solid"/>
                      <a:round/>
                      <a:headEnd type="none" w="med" len="med"/>
                      <a:tailEnd type="none" w="med" len="med"/>
                    </a:lnB>
                    <a:solidFill>
                      <a:srgbClr val="F0F0F0"/>
                    </a:solidFill>
                  </a:tcPr>
                </a:tc>
                <a:extLst>
                  <a:ext uri="{0D108BD9-81ED-4DB2-BD59-A6C34878D82A}">
                    <a16:rowId xmlns:a16="http://schemas.microsoft.com/office/drawing/2014/main" val="10001"/>
                  </a:ext>
                </a:extLst>
              </a:tr>
              <a:tr h="448551">
                <a:tc>
                  <a:txBody>
                    <a:bodyPr/>
                    <a:lstStyle/>
                    <a:p>
                      <a:pPr algn="ctr"/>
                      <a:r>
                        <a:rPr lang="en-US" sz="2800" b="0">
                          <a:effectLst/>
                          <a:latin typeface="Times New Roman" pitchFamily="18" charset="0"/>
                          <a:cs typeface="Times New Roman" pitchFamily="18" charset="0"/>
                        </a:rPr>
                        <a:t>2</a:t>
                      </a:r>
                    </a:p>
                  </a:txBody>
                  <a:tcPr marL="71333" marR="71333" marT="35667" marB="35667" anchor="ctr">
                    <a:lnL w="9525" cap="flat" cmpd="sng" algn="ctr">
                      <a:solidFill>
                        <a:srgbClr val="489340"/>
                      </a:solidFill>
                      <a:prstDash val="solid"/>
                      <a:round/>
                      <a:headEnd type="none" w="med" len="med"/>
                      <a:tailEnd type="none" w="med" len="med"/>
                    </a:lnL>
                    <a:lnR w="9525" cap="flat" cmpd="sng" algn="ctr">
                      <a:solidFill>
                        <a:srgbClr val="189340"/>
                      </a:solidFill>
                      <a:prstDash val="solid"/>
                      <a:round/>
                      <a:headEnd type="none" w="med" len="med"/>
                      <a:tailEnd type="none" w="med" len="med"/>
                    </a:lnR>
                    <a:lnT w="9525" cap="flat" cmpd="sng" algn="ctr">
                      <a:solidFill>
                        <a:srgbClr val="489340"/>
                      </a:solidFill>
                      <a:prstDash val="solid"/>
                      <a:round/>
                      <a:headEnd type="none" w="med" len="med"/>
                      <a:tailEnd type="none" w="med" len="med"/>
                    </a:lnT>
                    <a:lnB w="9525" cap="flat" cmpd="sng" algn="ctr">
                      <a:solidFill>
                        <a:srgbClr val="B09940"/>
                      </a:solidFill>
                      <a:prstDash val="solid"/>
                      <a:round/>
                      <a:headEnd type="none" w="med" len="med"/>
                      <a:tailEnd type="none" w="med" len="med"/>
                    </a:lnB>
                    <a:solidFill>
                      <a:srgbClr val="F0F0F0"/>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2800" b="0" smtClean="0">
                          <a:effectLst/>
                          <a:latin typeface="Times New Roman" pitchFamily="18" charset="0"/>
                          <a:cs typeface="Times New Roman" pitchFamily="18" charset="0"/>
                        </a:rPr>
                        <a:t>Châu Âu</a:t>
                      </a:r>
                    </a:p>
                  </a:txBody>
                  <a:tcPr marL="71333" marR="71333" marT="35667" marB="35667" anchor="ctr">
                    <a:lnL w="9525" cap="flat" cmpd="sng" algn="ctr">
                      <a:solidFill>
                        <a:srgbClr val="189340"/>
                      </a:solidFill>
                      <a:prstDash val="solid"/>
                      <a:round/>
                      <a:headEnd type="none" w="med" len="med"/>
                      <a:tailEnd type="none" w="med" len="med"/>
                    </a:lnL>
                    <a:lnR w="9525" cap="flat" cmpd="sng" algn="ctr">
                      <a:solidFill>
                        <a:srgbClr val="C89340"/>
                      </a:solidFill>
                      <a:prstDash val="solid"/>
                      <a:round/>
                      <a:headEnd type="none" w="med" len="med"/>
                      <a:tailEnd type="none" w="med" len="med"/>
                    </a:lnR>
                    <a:lnT w="9525" cap="flat" cmpd="sng" algn="ctr">
                      <a:solidFill>
                        <a:srgbClr val="189340"/>
                      </a:solidFill>
                      <a:prstDash val="solid"/>
                      <a:round/>
                      <a:headEnd type="none" w="med" len="med"/>
                      <a:tailEnd type="none" w="med" len="med"/>
                    </a:lnT>
                    <a:lnB w="9525" cap="flat" cmpd="sng" algn="ctr">
                      <a:solidFill>
                        <a:srgbClr val="C89940"/>
                      </a:solidFill>
                      <a:prstDash val="solid"/>
                      <a:round/>
                      <a:headEnd type="none" w="med" len="med"/>
                      <a:tailEnd type="none" w="med" len="med"/>
                    </a:lnB>
                    <a:solidFill>
                      <a:srgbClr val="F0F0F0"/>
                    </a:solidFill>
                  </a:tcPr>
                </a:tc>
                <a:tc>
                  <a:txBody>
                    <a:bodyPr/>
                    <a:lstStyle/>
                    <a:p>
                      <a:pPr algn="ctr"/>
                      <a:r>
                        <a:rPr lang="en-US" sz="2800" b="0" smtClean="0">
                          <a:effectLst/>
                          <a:latin typeface="Times New Roman" pitchFamily="18" charset="0"/>
                          <a:cs typeface="Times New Roman" pitchFamily="18" charset="0"/>
                        </a:rPr>
                        <a:t>736,0</a:t>
                      </a:r>
                      <a:endParaRPr lang="en-US" sz="2800" b="0">
                        <a:effectLst/>
                        <a:latin typeface="Times New Roman" pitchFamily="18" charset="0"/>
                        <a:cs typeface="Times New Roman" pitchFamily="18" charset="0"/>
                      </a:endParaRPr>
                    </a:p>
                  </a:txBody>
                  <a:tcPr marL="71333" marR="71333" marT="35667" marB="35667" anchor="ctr">
                    <a:lnL w="9525" cap="flat" cmpd="sng" algn="ctr">
                      <a:solidFill>
                        <a:srgbClr val="C89340"/>
                      </a:solidFill>
                      <a:prstDash val="solid"/>
                      <a:round/>
                      <a:headEnd type="none" w="med" len="med"/>
                      <a:tailEnd type="none" w="med" len="med"/>
                    </a:lnL>
                    <a:lnR w="9525" cap="flat" cmpd="sng" algn="ctr">
                      <a:solidFill>
                        <a:srgbClr val="C89340"/>
                      </a:solidFill>
                      <a:prstDash val="solid"/>
                      <a:round/>
                      <a:headEnd type="none" w="med" len="med"/>
                      <a:tailEnd type="none" w="med" len="med"/>
                    </a:lnR>
                    <a:lnT w="9525" cap="flat" cmpd="sng" algn="ctr">
                      <a:solidFill>
                        <a:srgbClr val="C89340"/>
                      </a:solidFill>
                      <a:prstDash val="solid"/>
                      <a:round/>
                      <a:headEnd type="none" w="med" len="med"/>
                      <a:tailEnd type="none" w="med" len="med"/>
                    </a:lnT>
                    <a:lnB w="9525" cap="flat" cmpd="sng" algn="ctr">
                      <a:solidFill>
                        <a:srgbClr val="E09F40"/>
                      </a:solidFill>
                      <a:prstDash val="solid"/>
                      <a:round/>
                      <a:headEnd type="none" w="med" len="med"/>
                      <a:tailEnd type="none" w="med" len="med"/>
                    </a:lnB>
                    <a:solidFill>
                      <a:srgbClr val="F0F0F0"/>
                    </a:solidFill>
                  </a:tcPr>
                </a:tc>
                <a:tc>
                  <a:txBody>
                    <a:bodyPr/>
                    <a:lstStyle/>
                    <a:p>
                      <a:pPr algn="ctr"/>
                      <a:r>
                        <a:rPr lang="en-US" sz="2800" b="0" smtClean="0">
                          <a:effectLst/>
                          <a:latin typeface="Times New Roman" pitchFamily="18" charset="0"/>
                          <a:cs typeface="Times New Roman" pitchFamily="18" charset="0"/>
                        </a:rPr>
                        <a:t>738</a:t>
                      </a:r>
                      <a:endParaRPr lang="en-US" sz="2800" b="0">
                        <a:effectLst/>
                        <a:latin typeface="Times New Roman" pitchFamily="18" charset="0"/>
                        <a:cs typeface="Times New Roman" pitchFamily="18" charset="0"/>
                      </a:endParaRPr>
                    </a:p>
                  </a:txBody>
                  <a:tcPr marL="71333" marR="71333" marT="35667" marB="35667" anchor="ctr">
                    <a:lnL w="9525" cap="flat" cmpd="sng" algn="ctr">
                      <a:solidFill>
                        <a:srgbClr val="C89340"/>
                      </a:solidFill>
                      <a:prstDash val="solid"/>
                      <a:round/>
                      <a:headEnd type="none" w="med" len="med"/>
                      <a:tailEnd type="none" w="med" len="med"/>
                    </a:lnL>
                    <a:lnR w="9525" cap="flat" cmpd="sng" algn="ctr">
                      <a:solidFill>
                        <a:srgbClr val="C89340"/>
                      </a:solidFill>
                      <a:prstDash val="solid"/>
                      <a:round/>
                      <a:headEnd type="none" w="med" len="med"/>
                      <a:tailEnd type="none" w="med" len="med"/>
                    </a:lnR>
                    <a:lnT w="9525" cap="flat" cmpd="sng" algn="ctr">
                      <a:solidFill>
                        <a:srgbClr val="C89340"/>
                      </a:solidFill>
                      <a:prstDash val="solid"/>
                      <a:round/>
                      <a:headEnd type="none" w="med" len="med"/>
                      <a:tailEnd type="none" w="med" len="med"/>
                    </a:lnT>
                    <a:lnB w="9525" cap="flat" cmpd="sng" algn="ctr">
                      <a:solidFill>
                        <a:srgbClr val="E09F40"/>
                      </a:solidFill>
                      <a:prstDash val="solid"/>
                      <a:round/>
                      <a:headEnd type="none" w="med" len="med"/>
                      <a:tailEnd type="none" w="med" len="med"/>
                    </a:lnB>
                    <a:solidFill>
                      <a:srgbClr val="F0F0F0"/>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2800" b="0" smtClean="0">
                          <a:effectLst/>
                          <a:latin typeface="Times New Roman" pitchFamily="18" charset="0"/>
                          <a:cs typeface="Times New Roman" pitchFamily="18" charset="0"/>
                        </a:rPr>
                        <a:t>747,6</a:t>
                      </a:r>
                    </a:p>
                  </a:txBody>
                  <a:tcPr marL="71333" marR="71333" marT="35667" marB="35667" anchor="ctr">
                    <a:lnL w="9525" cap="flat" cmpd="sng" algn="ctr">
                      <a:solidFill>
                        <a:srgbClr val="C89340"/>
                      </a:solidFill>
                      <a:prstDash val="solid"/>
                      <a:round/>
                      <a:headEnd type="none" w="med" len="med"/>
                      <a:tailEnd type="none" w="med" len="med"/>
                    </a:lnL>
                    <a:lnR w="9525" cap="flat" cmpd="sng" algn="ctr">
                      <a:solidFill>
                        <a:srgbClr val="C89340"/>
                      </a:solidFill>
                      <a:prstDash val="solid"/>
                      <a:round/>
                      <a:headEnd type="none" w="med" len="med"/>
                      <a:tailEnd type="none" w="med" len="med"/>
                    </a:lnR>
                    <a:lnT w="9525" cap="flat" cmpd="sng" algn="ctr">
                      <a:solidFill>
                        <a:srgbClr val="C89340"/>
                      </a:solidFill>
                      <a:prstDash val="solid"/>
                      <a:round/>
                      <a:headEnd type="none" w="med" len="med"/>
                      <a:tailEnd type="none" w="med" len="med"/>
                    </a:lnT>
                    <a:lnB w="9525" cap="flat" cmpd="sng" algn="ctr">
                      <a:solidFill>
                        <a:srgbClr val="E09F40"/>
                      </a:solidFill>
                      <a:prstDash val="solid"/>
                      <a:round/>
                      <a:headEnd type="none" w="med" len="med"/>
                      <a:tailEnd type="none" w="med" len="med"/>
                    </a:lnB>
                    <a:solidFill>
                      <a:srgbClr val="F0F0F0"/>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2800" b="0" smtClean="0">
                          <a:effectLst/>
                          <a:latin typeface="Times New Roman" pitchFamily="18" charset="0"/>
                          <a:cs typeface="Times New Roman" pitchFamily="18" charset="0"/>
                        </a:rPr>
                        <a:t>0,06</a:t>
                      </a:r>
                    </a:p>
                  </a:txBody>
                  <a:tcPr marL="71333" marR="71333" marT="35667" marB="35667" anchor="ctr">
                    <a:lnL w="9525" cap="flat" cmpd="sng" algn="ctr">
                      <a:solidFill>
                        <a:srgbClr val="C89340"/>
                      </a:solidFill>
                      <a:prstDash val="solid"/>
                      <a:round/>
                      <a:headEnd type="none" w="med" len="med"/>
                      <a:tailEnd type="none" w="med" len="med"/>
                    </a:lnL>
                    <a:lnR w="9525" cap="flat" cmpd="sng" algn="ctr">
                      <a:solidFill>
                        <a:srgbClr val="609140"/>
                      </a:solidFill>
                      <a:prstDash val="solid"/>
                      <a:round/>
                      <a:headEnd type="none" w="med" len="med"/>
                      <a:tailEnd type="none" w="med" len="med"/>
                    </a:lnR>
                    <a:lnT w="9525" cap="flat" cmpd="sng" algn="ctr">
                      <a:solidFill>
                        <a:srgbClr val="C89340"/>
                      </a:solidFill>
                      <a:prstDash val="solid"/>
                      <a:round/>
                      <a:headEnd type="none" w="med" len="med"/>
                      <a:tailEnd type="none" w="med" len="med"/>
                    </a:lnT>
                    <a:lnB w="9525" cap="flat" cmpd="sng" algn="ctr">
                      <a:solidFill>
                        <a:srgbClr val="E09F40"/>
                      </a:solidFill>
                      <a:prstDash val="solid"/>
                      <a:round/>
                      <a:headEnd type="none" w="med" len="med"/>
                      <a:tailEnd type="none" w="med" len="med"/>
                    </a:lnB>
                    <a:solidFill>
                      <a:srgbClr val="F0F0F0"/>
                    </a:solidFill>
                  </a:tcPr>
                </a:tc>
                <a:extLst>
                  <a:ext uri="{0D108BD9-81ED-4DB2-BD59-A6C34878D82A}">
                    <a16:rowId xmlns:a16="http://schemas.microsoft.com/office/drawing/2014/main" val="10002"/>
                  </a:ext>
                </a:extLst>
              </a:tr>
              <a:tr h="453008">
                <a:tc>
                  <a:txBody>
                    <a:bodyPr/>
                    <a:lstStyle/>
                    <a:p>
                      <a:pPr algn="ctr"/>
                      <a:r>
                        <a:rPr lang="en-US" sz="2800" b="0">
                          <a:effectLst/>
                          <a:latin typeface="Times New Roman" pitchFamily="18" charset="0"/>
                          <a:cs typeface="Times New Roman" pitchFamily="18" charset="0"/>
                        </a:rPr>
                        <a:t>3</a:t>
                      </a:r>
                    </a:p>
                  </a:txBody>
                  <a:tcPr marL="71333" marR="71333" marT="35667" marB="35667" anchor="ctr">
                    <a:lnL w="9525" cap="flat" cmpd="sng" algn="ctr">
                      <a:solidFill>
                        <a:srgbClr val="B09940"/>
                      </a:solidFill>
                      <a:prstDash val="solid"/>
                      <a:round/>
                      <a:headEnd type="none" w="med" len="med"/>
                      <a:tailEnd type="none" w="med" len="med"/>
                    </a:lnL>
                    <a:lnR w="9525" cap="flat" cmpd="sng" algn="ctr">
                      <a:solidFill>
                        <a:srgbClr val="C89940"/>
                      </a:solidFill>
                      <a:prstDash val="solid"/>
                      <a:round/>
                      <a:headEnd type="none" w="med" len="med"/>
                      <a:tailEnd type="none" w="med" len="med"/>
                    </a:lnR>
                    <a:lnT w="9525" cap="flat" cmpd="sng" algn="ctr">
                      <a:solidFill>
                        <a:srgbClr val="B09940"/>
                      </a:solidFill>
                      <a:prstDash val="solid"/>
                      <a:round/>
                      <a:headEnd type="none" w="med" len="med"/>
                      <a:tailEnd type="none" w="med" len="med"/>
                    </a:lnT>
                    <a:lnB w="9525" cap="flat" cmpd="sng" algn="ctr">
                      <a:solidFill>
                        <a:srgbClr val="007044"/>
                      </a:solidFill>
                      <a:prstDash val="solid"/>
                      <a:round/>
                      <a:headEnd type="none" w="med" len="med"/>
                      <a:tailEnd type="none" w="med" len="med"/>
                    </a:lnB>
                  </a:tcPr>
                </a:tc>
                <a:tc>
                  <a:txBody>
                    <a:bodyPr/>
                    <a:lstStyle/>
                    <a:p>
                      <a:pPr algn="ctr"/>
                      <a:r>
                        <a:rPr lang="en-US" sz="2800" b="0" smtClean="0">
                          <a:effectLst/>
                          <a:latin typeface="Times New Roman" pitchFamily="18" charset="0"/>
                          <a:cs typeface="Times New Roman" pitchFamily="18" charset="0"/>
                        </a:rPr>
                        <a:t>Châu </a:t>
                      </a:r>
                      <a:r>
                        <a:rPr lang="it-IT" sz="2800" b="0" smtClean="0">
                          <a:effectLst/>
                          <a:latin typeface="Times New Roman" pitchFamily="18" charset="0"/>
                          <a:cs typeface="Times New Roman" pitchFamily="18" charset="0"/>
                        </a:rPr>
                        <a:t>ĐD</a:t>
                      </a:r>
                      <a:endParaRPr lang="en-US" sz="2800" b="0">
                        <a:effectLst/>
                        <a:latin typeface="Times New Roman" pitchFamily="18" charset="0"/>
                        <a:cs typeface="Times New Roman" pitchFamily="18" charset="0"/>
                      </a:endParaRPr>
                    </a:p>
                  </a:txBody>
                  <a:tcPr marL="71333" marR="71333" marT="35667" marB="35667" anchor="ctr">
                    <a:lnL w="9525" cap="flat" cmpd="sng" algn="ctr">
                      <a:solidFill>
                        <a:srgbClr val="C89940"/>
                      </a:solidFill>
                      <a:prstDash val="solid"/>
                      <a:round/>
                      <a:headEnd type="none" w="med" len="med"/>
                      <a:tailEnd type="none" w="med" len="med"/>
                    </a:lnL>
                    <a:lnR w="9525" cap="flat" cmpd="sng" algn="ctr">
                      <a:solidFill>
                        <a:srgbClr val="E09F40"/>
                      </a:solidFill>
                      <a:prstDash val="solid"/>
                      <a:round/>
                      <a:headEnd type="none" w="med" len="med"/>
                      <a:tailEnd type="none" w="med" len="med"/>
                    </a:lnR>
                    <a:lnT w="9525" cap="flat" cmpd="sng" algn="ctr">
                      <a:solidFill>
                        <a:srgbClr val="C89940"/>
                      </a:solidFill>
                      <a:prstDash val="solid"/>
                      <a:round/>
                      <a:headEnd type="none" w="med" len="med"/>
                      <a:tailEnd type="none" w="med" len="med"/>
                    </a:lnT>
                    <a:lnB w="9525" cap="flat" cmpd="sng" algn="ctr">
                      <a:solidFill>
                        <a:srgbClr val="187044"/>
                      </a:solidFill>
                      <a:prstDash val="solid"/>
                      <a:round/>
                      <a:headEnd type="none" w="med" len="med"/>
                      <a:tailEnd type="none" w="med" len="med"/>
                    </a:lnB>
                  </a:tcPr>
                </a:tc>
                <a:tc>
                  <a:txBody>
                    <a:bodyPr/>
                    <a:lstStyle/>
                    <a:p>
                      <a:pPr algn="ctr"/>
                      <a:r>
                        <a:rPr lang="en-US" sz="2800" b="0" smtClean="0">
                          <a:effectLst/>
                          <a:latin typeface="Times New Roman" pitchFamily="18" charset="0"/>
                          <a:cs typeface="Times New Roman" pitchFamily="18" charset="0"/>
                        </a:rPr>
                        <a:t>36,4</a:t>
                      </a:r>
                      <a:endParaRPr lang="en-US" sz="2800" b="0">
                        <a:effectLst/>
                        <a:latin typeface="Times New Roman" pitchFamily="18" charset="0"/>
                        <a:cs typeface="Times New Roman" pitchFamily="18" charset="0"/>
                      </a:endParaRPr>
                    </a:p>
                  </a:txBody>
                  <a:tcPr marL="71333" marR="71333" marT="35667" marB="35667" anchor="ctr">
                    <a:lnL w="9525" cap="flat" cmpd="sng" algn="ctr">
                      <a:solidFill>
                        <a:srgbClr val="E09F40"/>
                      </a:solidFill>
                      <a:prstDash val="solid"/>
                      <a:round/>
                      <a:headEnd type="none" w="med" len="med"/>
                      <a:tailEnd type="none" w="med" len="med"/>
                    </a:lnL>
                    <a:lnR w="9525" cap="flat" cmpd="sng" algn="ctr">
                      <a:solidFill>
                        <a:srgbClr val="E09F40"/>
                      </a:solidFill>
                      <a:prstDash val="solid"/>
                      <a:round/>
                      <a:headEnd type="none" w="med" len="med"/>
                      <a:tailEnd type="none" w="med" len="med"/>
                    </a:lnR>
                    <a:lnT w="9525" cap="flat" cmpd="sng" algn="ctr">
                      <a:solidFill>
                        <a:srgbClr val="E09F40"/>
                      </a:solidFill>
                      <a:prstDash val="solid"/>
                      <a:round/>
                      <a:headEnd type="none" w="med" len="med"/>
                      <a:tailEnd type="none" w="med" len="med"/>
                    </a:lnT>
                    <a:lnB w="9525" cap="flat" cmpd="sng" algn="ctr">
                      <a:solidFill>
                        <a:srgbClr val="307044"/>
                      </a:solidFill>
                      <a:prstDash val="solid"/>
                      <a:round/>
                      <a:headEnd type="none" w="med" len="med"/>
                      <a:tailEnd type="none" w="med" len="med"/>
                    </a:lnB>
                  </a:tcPr>
                </a:tc>
                <a:tc>
                  <a:txBody>
                    <a:bodyPr/>
                    <a:lstStyle/>
                    <a:p>
                      <a:pPr algn="ctr"/>
                      <a:r>
                        <a:rPr lang="en-US" sz="2800" b="0" smtClean="0">
                          <a:effectLst/>
                          <a:latin typeface="Times New Roman" pitchFamily="18" charset="0"/>
                          <a:cs typeface="Times New Roman" pitchFamily="18" charset="0"/>
                        </a:rPr>
                        <a:t>39</a:t>
                      </a:r>
                      <a:endParaRPr lang="en-US" sz="2800" b="0">
                        <a:effectLst/>
                        <a:latin typeface="Times New Roman" pitchFamily="18" charset="0"/>
                        <a:cs typeface="Times New Roman" pitchFamily="18" charset="0"/>
                      </a:endParaRPr>
                    </a:p>
                  </a:txBody>
                  <a:tcPr marL="71333" marR="71333" marT="35667" marB="35667" anchor="ctr">
                    <a:lnL w="9525" cap="flat" cmpd="sng" algn="ctr">
                      <a:solidFill>
                        <a:srgbClr val="E09F40"/>
                      </a:solidFill>
                      <a:prstDash val="solid"/>
                      <a:round/>
                      <a:headEnd type="none" w="med" len="med"/>
                      <a:tailEnd type="none" w="med" len="med"/>
                    </a:lnL>
                    <a:lnR w="9525" cap="flat" cmpd="sng" algn="ctr">
                      <a:solidFill>
                        <a:srgbClr val="E09F40"/>
                      </a:solidFill>
                      <a:prstDash val="solid"/>
                      <a:round/>
                      <a:headEnd type="none" w="med" len="med"/>
                      <a:tailEnd type="none" w="med" len="med"/>
                    </a:lnR>
                    <a:lnT w="9525" cap="flat" cmpd="sng" algn="ctr">
                      <a:solidFill>
                        <a:srgbClr val="E09F40"/>
                      </a:solidFill>
                      <a:prstDash val="solid"/>
                      <a:round/>
                      <a:headEnd type="none" w="med" len="med"/>
                      <a:tailEnd type="none" w="med" len="med"/>
                    </a:lnT>
                    <a:lnB w="9525" cap="flat" cmpd="sng" algn="ctr">
                      <a:solidFill>
                        <a:srgbClr val="307044"/>
                      </a:solidFill>
                      <a:prstDash val="solid"/>
                      <a:round/>
                      <a:headEnd type="none" w="med" len="med"/>
                      <a:tailEnd type="none" w="med" len="med"/>
                    </a:lnB>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2800" b="0" smtClean="0">
                          <a:effectLst/>
                          <a:latin typeface="Times New Roman" pitchFamily="18" charset="0"/>
                          <a:cs typeface="Times New Roman" pitchFamily="18" charset="0"/>
                        </a:rPr>
                        <a:t>42,6</a:t>
                      </a:r>
                    </a:p>
                  </a:txBody>
                  <a:tcPr marL="71333" marR="71333" marT="35667" marB="35667" anchor="ctr">
                    <a:lnL w="9525" cap="flat" cmpd="sng" algn="ctr">
                      <a:solidFill>
                        <a:srgbClr val="E09F40"/>
                      </a:solidFill>
                      <a:prstDash val="solid"/>
                      <a:round/>
                      <a:headEnd type="none" w="med" len="med"/>
                      <a:tailEnd type="none" w="med" len="med"/>
                    </a:lnL>
                    <a:lnR w="9525" cap="flat" cmpd="sng" algn="ctr">
                      <a:solidFill>
                        <a:srgbClr val="E09F40"/>
                      </a:solidFill>
                      <a:prstDash val="solid"/>
                      <a:round/>
                      <a:headEnd type="none" w="med" len="med"/>
                      <a:tailEnd type="none" w="med" len="med"/>
                    </a:lnR>
                    <a:lnT w="9525" cap="flat" cmpd="sng" algn="ctr">
                      <a:solidFill>
                        <a:srgbClr val="E09F40"/>
                      </a:solidFill>
                      <a:prstDash val="solid"/>
                      <a:round/>
                      <a:headEnd type="none" w="med" len="med"/>
                      <a:tailEnd type="none" w="med" len="med"/>
                    </a:lnT>
                    <a:lnB w="9525" cap="flat" cmpd="sng" algn="ctr">
                      <a:solidFill>
                        <a:srgbClr val="307044"/>
                      </a:solidFill>
                      <a:prstDash val="solid"/>
                      <a:round/>
                      <a:headEnd type="none" w="med" len="med"/>
                      <a:tailEnd type="none" w="med" len="med"/>
                    </a:lnB>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2800" b="0" smtClean="0">
                          <a:effectLst/>
                          <a:latin typeface="Times New Roman" pitchFamily="18" charset="0"/>
                          <a:cs typeface="Times New Roman" pitchFamily="18" charset="0"/>
                        </a:rPr>
                        <a:t>1,31</a:t>
                      </a:r>
                    </a:p>
                  </a:txBody>
                  <a:tcPr marL="71333" marR="71333" marT="35667" marB="35667" anchor="ctr">
                    <a:lnL w="9525" cap="flat" cmpd="sng" algn="ctr">
                      <a:solidFill>
                        <a:srgbClr val="E09F40"/>
                      </a:solidFill>
                      <a:prstDash val="solid"/>
                      <a:round/>
                      <a:headEnd type="none" w="med" len="med"/>
                      <a:tailEnd type="none" w="med" len="med"/>
                    </a:lnL>
                    <a:lnR w="9525" cap="flat" cmpd="sng" algn="ctr">
                      <a:solidFill>
                        <a:srgbClr val="C87044"/>
                      </a:solidFill>
                      <a:prstDash val="solid"/>
                      <a:round/>
                      <a:headEnd type="none" w="med" len="med"/>
                      <a:tailEnd type="none" w="med" len="med"/>
                    </a:lnR>
                    <a:lnT w="9525" cap="flat" cmpd="sng" algn="ctr">
                      <a:solidFill>
                        <a:srgbClr val="E09F40"/>
                      </a:solidFill>
                      <a:prstDash val="solid"/>
                      <a:round/>
                      <a:headEnd type="none" w="med" len="med"/>
                      <a:tailEnd type="none" w="med" len="med"/>
                    </a:lnT>
                    <a:lnB w="9525" cap="flat" cmpd="sng" algn="ctr">
                      <a:solidFill>
                        <a:srgbClr val="307044"/>
                      </a:solidFill>
                      <a:prstDash val="solid"/>
                      <a:round/>
                      <a:headEnd type="none" w="med" len="med"/>
                      <a:tailEnd type="none" w="med" len="med"/>
                    </a:lnB>
                  </a:tcPr>
                </a:tc>
                <a:extLst>
                  <a:ext uri="{0D108BD9-81ED-4DB2-BD59-A6C34878D82A}">
                    <a16:rowId xmlns:a16="http://schemas.microsoft.com/office/drawing/2014/main" val="10003"/>
                  </a:ext>
                </a:extLst>
              </a:tr>
              <a:tr h="448551">
                <a:tc>
                  <a:txBody>
                    <a:bodyPr/>
                    <a:lstStyle/>
                    <a:p>
                      <a:pPr algn="ctr"/>
                      <a:r>
                        <a:rPr lang="en-US" sz="2800" b="0">
                          <a:effectLst/>
                          <a:latin typeface="Times New Roman" pitchFamily="18" charset="0"/>
                          <a:cs typeface="Times New Roman" pitchFamily="18" charset="0"/>
                        </a:rPr>
                        <a:t>4</a:t>
                      </a:r>
                    </a:p>
                  </a:txBody>
                  <a:tcPr marL="71333" marR="71333" marT="35667" marB="35667" anchor="ctr">
                    <a:lnL w="9525" cap="flat" cmpd="sng" algn="ctr">
                      <a:solidFill>
                        <a:srgbClr val="007044"/>
                      </a:solidFill>
                      <a:prstDash val="solid"/>
                      <a:round/>
                      <a:headEnd type="none" w="med" len="med"/>
                      <a:tailEnd type="none" w="med" len="med"/>
                    </a:lnL>
                    <a:lnR w="9525" cap="flat" cmpd="sng" algn="ctr">
                      <a:solidFill>
                        <a:srgbClr val="187044"/>
                      </a:solidFill>
                      <a:prstDash val="solid"/>
                      <a:round/>
                      <a:headEnd type="none" w="med" len="med"/>
                      <a:tailEnd type="none" w="med" len="med"/>
                    </a:lnR>
                    <a:lnT w="9525" cap="flat" cmpd="sng" algn="ctr">
                      <a:solidFill>
                        <a:srgbClr val="007044"/>
                      </a:solidFill>
                      <a:prstDash val="solid"/>
                      <a:round/>
                      <a:headEnd type="none" w="med" len="med"/>
                      <a:tailEnd type="none" w="med" len="med"/>
                    </a:lnT>
                    <a:lnB w="9525" cap="flat" cmpd="sng" algn="ctr">
                      <a:solidFill>
                        <a:srgbClr val="487044"/>
                      </a:solidFill>
                      <a:prstDash val="solid"/>
                      <a:round/>
                      <a:headEnd type="none" w="med" len="med"/>
                      <a:tailEnd type="none" w="med" len="med"/>
                    </a:lnB>
                    <a:solidFill>
                      <a:srgbClr val="F0F0F0"/>
                    </a:solidFill>
                  </a:tcPr>
                </a:tc>
                <a:tc>
                  <a:txBody>
                    <a:bodyPr/>
                    <a:lstStyle/>
                    <a:p>
                      <a:pPr algn="ctr"/>
                      <a:r>
                        <a:rPr lang="vi-VN" sz="2800" b="0" smtClean="0">
                          <a:effectLst/>
                          <a:latin typeface="Times New Roman" pitchFamily="18" charset="0"/>
                          <a:cs typeface="Times New Roman" pitchFamily="18" charset="0"/>
                        </a:rPr>
                        <a:t>Châu </a:t>
                      </a:r>
                      <a:r>
                        <a:rPr lang="en-US" sz="2800" b="0" smtClean="0">
                          <a:effectLst/>
                          <a:latin typeface="Times New Roman" pitchFamily="18" charset="0"/>
                          <a:cs typeface="Times New Roman" pitchFamily="18" charset="0"/>
                        </a:rPr>
                        <a:t>Mỹ </a:t>
                      </a:r>
                      <a:endParaRPr lang="en-US" sz="2800" b="0">
                        <a:effectLst/>
                        <a:latin typeface="Times New Roman" pitchFamily="18" charset="0"/>
                        <a:cs typeface="Times New Roman" pitchFamily="18" charset="0"/>
                      </a:endParaRPr>
                    </a:p>
                  </a:txBody>
                  <a:tcPr marL="71333" marR="71333" marT="35667" marB="35667" anchor="ctr">
                    <a:lnL w="9525" cap="flat" cmpd="sng" algn="ctr">
                      <a:solidFill>
                        <a:srgbClr val="187044"/>
                      </a:solidFill>
                      <a:prstDash val="solid"/>
                      <a:round/>
                      <a:headEnd type="none" w="med" len="med"/>
                      <a:tailEnd type="none" w="med" len="med"/>
                    </a:lnL>
                    <a:lnR w="9525" cap="flat" cmpd="sng" algn="ctr">
                      <a:solidFill>
                        <a:srgbClr val="307044"/>
                      </a:solidFill>
                      <a:prstDash val="solid"/>
                      <a:round/>
                      <a:headEnd type="none" w="med" len="med"/>
                      <a:tailEnd type="none" w="med" len="med"/>
                    </a:lnR>
                    <a:lnT w="9525" cap="flat" cmpd="sng" algn="ctr">
                      <a:solidFill>
                        <a:srgbClr val="187044"/>
                      </a:solidFill>
                      <a:prstDash val="solid"/>
                      <a:round/>
                      <a:headEnd type="none" w="med" len="med"/>
                      <a:tailEnd type="none" w="med" len="med"/>
                    </a:lnT>
                    <a:lnB w="9525" cap="flat" cmpd="sng" algn="ctr">
                      <a:solidFill>
                        <a:srgbClr val="E09F40"/>
                      </a:solidFill>
                      <a:prstDash val="solid"/>
                      <a:round/>
                      <a:headEnd type="none" w="med" len="med"/>
                      <a:tailEnd type="none" w="med" len="med"/>
                    </a:lnB>
                    <a:solidFill>
                      <a:srgbClr val="F0F0F0"/>
                    </a:solidFill>
                  </a:tcPr>
                </a:tc>
                <a:tc>
                  <a:txBody>
                    <a:bodyPr/>
                    <a:lstStyle/>
                    <a:p>
                      <a:pPr algn="ctr"/>
                      <a:r>
                        <a:rPr lang="en-US" sz="2800" b="0" smtClean="0">
                          <a:effectLst/>
                          <a:latin typeface="Times New Roman" pitchFamily="18" charset="0"/>
                          <a:cs typeface="Times New Roman" pitchFamily="18" charset="0"/>
                        </a:rPr>
                        <a:t>932</a:t>
                      </a:r>
                      <a:endParaRPr lang="en-US" sz="2800" b="0">
                        <a:effectLst/>
                        <a:latin typeface="Times New Roman" pitchFamily="18" charset="0"/>
                        <a:cs typeface="Times New Roman" pitchFamily="18" charset="0"/>
                      </a:endParaRPr>
                    </a:p>
                  </a:txBody>
                  <a:tcPr marL="71333" marR="71333" marT="35667" marB="35667" anchor="ctr">
                    <a:lnL w="9525" cap="flat" cmpd="sng" algn="ctr">
                      <a:solidFill>
                        <a:srgbClr val="307044"/>
                      </a:solidFill>
                      <a:prstDash val="solid"/>
                      <a:round/>
                      <a:headEnd type="none" w="med" len="med"/>
                      <a:tailEnd type="none" w="med" len="med"/>
                    </a:lnL>
                    <a:lnR w="9525" cap="flat" cmpd="sng" algn="ctr">
                      <a:solidFill>
                        <a:srgbClr val="307044"/>
                      </a:solidFill>
                      <a:prstDash val="solid"/>
                      <a:round/>
                      <a:headEnd type="none" w="med" len="med"/>
                      <a:tailEnd type="none" w="med" len="med"/>
                    </a:lnR>
                    <a:lnT w="9525" cap="flat" cmpd="sng" algn="ctr">
                      <a:solidFill>
                        <a:srgbClr val="307044"/>
                      </a:solidFill>
                      <a:prstDash val="solid"/>
                      <a:round/>
                      <a:headEnd type="none" w="med" len="med"/>
                      <a:tailEnd type="none" w="med" len="med"/>
                    </a:lnT>
                    <a:lnB w="9525" cap="flat" cmpd="sng" algn="ctr">
                      <a:solidFill>
                        <a:srgbClr val="187444"/>
                      </a:solidFill>
                      <a:prstDash val="solid"/>
                      <a:round/>
                      <a:headEnd type="none" w="med" len="med"/>
                      <a:tailEnd type="none" w="med" len="med"/>
                    </a:lnB>
                    <a:solidFill>
                      <a:srgbClr val="F0F0F0"/>
                    </a:solidFill>
                  </a:tcPr>
                </a:tc>
                <a:tc>
                  <a:txBody>
                    <a:bodyPr/>
                    <a:lstStyle/>
                    <a:p>
                      <a:pPr algn="ctr"/>
                      <a:r>
                        <a:rPr lang="en-US" sz="2800" b="0" smtClean="0">
                          <a:effectLst/>
                          <a:latin typeface="Times New Roman" pitchFamily="18" charset="0"/>
                          <a:cs typeface="Times New Roman" pitchFamily="18" charset="0"/>
                        </a:rPr>
                        <a:t>992</a:t>
                      </a:r>
                      <a:endParaRPr lang="en-US" sz="2800" b="0">
                        <a:effectLst/>
                        <a:latin typeface="Times New Roman" pitchFamily="18" charset="0"/>
                        <a:cs typeface="Times New Roman" pitchFamily="18" charset="0"/>
                      </a:endParaRPr>
                    </a:p>
                  </a:txBody>
                  <a:tcPr marL="71333" marR="71333" marT="35667" marB="35667" anchor="ctr">
                    <a:lnL w="9525" cap="flat" cmpd="sng" algn="ctr">
                      <a:solidFill>
                        <a:srgbClr val="307044"/>
                      </a:solidFill>
                      <a:prstDash val="solid"/>
                      <a:round/>
                      <a:headEnd type="none" w="med" len="med"/>
                      <a:tailEnd type="none" w="med" len="med"/>
                    </a:lnL>
                    <a:lnR w="9525" cap="flat" cmpd="sng" algn="ctr">
                      <a:solidFill>
                        <a:srgbClr val="307044"/>
                      </a:solidFill>
                      <a:prstDash val="solid"/>
                      <a:round/>
                      <a:headEnd type="none" w="med" len="med"/>
                      <a:tailEnd type="none" w="med" len="med"/>
                    </a:lnR>
                    <a:lnT w="9525" cap="flat" cmpd="sng" algn="ctr">
                      <a:solidFill>
                        <a:srgbClr val="307044"/>
                      </a:solidFill>
                      <a:prstDash val="solid"/>
                      <a:round/>
                      <a:headEnd type="none" w="med" len="med"/>
                      <a:tailEnd type="none" w="med" len="med"/>
                    </a:lnT>
                    <a:lnB w="9525" cap="flat" cmpd="sng" algn="ctr">
                      <a:solidFill>
                        <a:srgbClr val="187444"/>
                      </a:solidFill>
                      <a:prstDash val="solid"/>
                      <a:round/>
                      <a:headEnd type="none" w="med" len="med"/>
                      <a:tailEnd type="none" w="med" len="med"/>
                    </a:lnB>
                    <a:solidFill>
                      <a:srgbClr val="F0F0F0"/>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2800" b="0" smtClean="0">
                          <a:effectLst/>
                          <a:latin typeface="Times New Roman" pitchFamily="18" charset="0"/>
                          <a:cs typeface="Times New Roman" pitchFamily="18" charset="0"/>
                        </a:rPr>
                        <a:t>1022</a:t>
                      </a:r>
                    </a:p>
                  </a:txBody>
                  <a:tcPr marL="71333" marR="71333" marT="35667" marB="35667" anchor="ctr">
                    <a:lnL w="9525" cap="flat" cmpd="sng" algn="ctr">
                      <a:solidFill>
                        <a:srgbClr val="307044"/>
                      </a:solidFill>
                      <a:prstDash val="solid"/>
                      <a:round/>
                      <a:headEnd type="none" w="med" len="med"/>
                      <a:tailEnd type="none" w="med" len="med"/>
                    </a:lnL>
                    <a:lnR w="9525" cap="flat" cmpd="sng" algn="ctr">
                      <a:solidFill>
                        <a:srgbClr val="307044"/>
                      </a:solidFill>
                      <a:prstDash val="solid"/>
                      <a:round/>
                      <a:headEnd type="none" w="med" len="med"/>
                      <a:tailEnd type="none" w="med" len="med"/>
                    </a:lnR>
                    <a:lnT w="9525" cap="flat" cmpd="sng" algn="ctr">
                      <a:solidFill>
                        <a:srgbClr val="307044"/>
                      </a:solidFill>
                      <a:prstDash val="solid"/>
                      <a:round/>
                      <a:headEnd type="none" w="med" len="med"/>
                      <a:tailEnd type="none" w="med" len="med"/>
                    </a:lnT>
                    <a:lnB w="9525" cap="flat" cmpd="sng" algn="ctr">
                      <a:solidFill>
                        <a:srgbClr val="187444"/>
                      </a:solidFill>
                      <a:prstDash val="solid"/>
                      <a:round/>
                      <a:headEnd type="none" w="med" len="med"/>
                      <a:tailEnd type="none" w="med" len="med"/>
                    </a:lnB>
                    <a:solidFill>
                      <a:srgbClr val="F0F0F0"/>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2800" b="0" smtClean="0">
                          <a:effectLst/>
                          <a:latin typeface="Times New Roman" pitchFamily="18" charset="0"/>
                          <a:cs typeface="Times New Roman" pitchFamily="18" charset="0"/>
                        </a:rPr>
                        <a:t>1,2</a:t>
                      </a:r>
                    </a:p>
                  </a:txBody>
                  <a:tcPr marL="71333" marR="71333" marT="35667" marB="35667" anchor="ctr">
                    <a:lnL w="9525" cap="flat" cmpd="sng" algn="ctr">
                      <a:solidFill>
                        <a:srgbClr val="307044"/>
                      </a:solidFill>
                      <a:prstDash val="solid"/>
                      <a:round/>
                      <a:headEnd type="none" w="med" len="med"/>
                      <a:tailEnd type="none" w="med" len="med"/>
                    </a:lnL>
                    <a:lnR w="9525" cap="flat" cmpd="sng" algn="ctr">
                      <a:solidFill>
                        <a:srgbClr val="607644"/>
                      </a:solidFill>
                      <a:prstDash val="solid"/>
                      <a:round/>
                      <a:headEnd type="none" w="med" len="med"/>
                      <a:tailEnd type="none" w="med" len="med"/>
                    </a:lnR>
                    <a:lnT w="9525" cap="flat" cmpd="sng" algn="ctr">
                      <a:solidFill>
                        <a:srgbClr val="307044"/>
                      </a:solidFill>
                      <a:prstDash val="solid"/>
                      <a:round/>
                      <a:headEnd type="none" w="med" len="med"/>
                      <a:tailEnd type="none" w="med" len="med"/>
                    </a:lnT>
                    <a:lnB w="9525" cap="flat" cmpd="sng" algn="ctr">
                      <a:solidFill>
                        <a:srgbClr val="187444"/>
                      </a:solidFill>
                      <a:prstDash val="solid"/>
                      <a:round/>
                      <a:headEnd type="none" w="med" len="med"/>
                      <a:tailEnd type="none" w="med" len="med"/>
                    </a:lnB>
                    <a:solidFill>
                      <a:srgbClr val="F0F0F0"/>
                    </a:solidFill>
                  </a:tcPr>
                </a:tc>
                <a:extLst>
                  <a:ext uri="{0D108BD9-81ED-4DB2-BD59-A6C34878D82A}">
                    <a16:rowId xmlns:a16="http://schemas.microsoft.com/office/drawing/2014/main" val="10004"/>
                  </a:ext>
                </a:extLst>
              </a:tr>
              <a:tr h="459125">
                <a:tc>
                  <a:txBody>
                    <a:bodyPr/>
                    <a:lstStyle/>
                    <a:p>
                      <a:pPr algn="ctr"/>
                      <a:r>
                        <a:rPr lang="en-US" sz="2800" b="0" smtClean="0">
                          <a:effectLst/>
                          <a:latin typeface="Times New Roman" pitchFamily="18" charset="0"/>
                          <a:cs typeface="Times New Roman" pitchFamily="18" charset="0"/>
                        </a:rPr>
                        <a:t>5</a:t>
                      </a:r>
                      <a:endParaRPr lang="en-US" sz="2800" b="0">
                        <a:effectLst/>
                        <a:latin typeface="Times New Roman" pitchFamily="18" charset="0"/>
                        <a:cs typeface="Times New Roman" pitchFamily="18" charset="0"/>
                      </a:endParaRPr>
                    </a:p>
                  </a:txBody>
                  <a:tcPr marL="71333" marR="71333" marT="35667" marB="35667" anchor="ctr">
                    <a:lnL w="9525" cap="flat" cmpd="sng" algn="ctr">
                      <a:solidFill>
                        <a:srgbClr val="487044"/>
                      </a:solidFill>
                      <a:prstDash val="solid"/>
                      <a:round/>
                      <a:headEnd type="none" w="med" len="med"/>
                      <a:tailEnd type="none" w="med" len="med"/>
                    </a:lnL>
                    <a:lnR w="9525" cap="flat" cmpd="sng" algn="ctr">
                      <a:solidFill>
                        <a:srgbClr val="E09F40"/>
                      </a:solidFill>
                      <a:prstDash val="solid"/>
                      <a:round/>
                      <a:headEnd type="none" w="med" len="med"/>
                      <a:tailEnd type="none" w="med" len="med"/>
                    </a:lnR>
                    <a:lnT w="9525" cap="flat" cmpd="sng" algn="ctr">
                      <a:solidFill>
                        <a:srgbClr val="487044"/>
                      </a:solidFill>
                      <a:prstDash val="solid"/>
                      <a:round/>
                      <a:headEnd type="none" w="med" len="med"/>
                      <a:tailEnd type="none" w="med" len="med"/>
                    </a:lnT>
                    <a:lnB w="9525" cap="flat" cmpd="sng" algn="ctr">
                      <a:solidFill>
                        <a:srgbClr val="C87644"/>
                      </a:solidFill>
                      <a:prstDash val="solid"/>
                      <a:round/>
                      <a:headEnd type="none" w="med" len="med"/>
                      <a:tailEnd type="none" w="med" len="med"/>
                    </a:lnB>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it-IT" sz="2800" b="0" smtClean="0">
                          <a:effectLst/>
                          <a:latin typeface="Times New Roman" pitchFamily="18" charset="0"/>
                          <a:cs typeface="Times New Roman" pitchFamily="18" charset="0"/>
                        </a:rPr>
                        <a:t>Châu</a:t>
                      </a:r>
                      <a:r>
                        <a:rPr lang="it-IT" sz="2800" b="0" baseline="0" smtClean="0">
                          <a:effectLst/>
                          <a:latin typeface="Times New Roman" pitchFamily="18" charset="0"/>
                          <a:cs typeface="Times New Roman" pitchFamily="18" charset="0"/>
                        </a:rPr>
                        <a:t> </a:t>
                      </a:r>
                      <a:r>
                        <a:rPr lang="en-US" sz="2800" b="0" smtClean="0">
                          <a:effectLst/>
                          <a:latin typeface="Times New Roman" pitchFamily="18" charset="0"/>
                          <a:cs typeface="Times New Roman" pitchFamily="18" charset="0"/>
                        </a:rPr>
                        <a:t>Phi</a:t>
                      </a:r>
                    </a:p>
                  </a:txBody>
                  <a:tcPr marL="71333" marR="71333" marT="35667" marB="35667" anchor="ctr">
                    <a:lnL w="9525" cap="flat" cmpd="sng" algn="ctr">
                      <a:solidFill>
                        <a:srgbClr val="E09F40"/>
                      </a:solidFill>
                      <a:prstDash val="solid"/>
                      <a:round/>
                      <a:headEnd type="none" w="med" len="med"/>
                      <a:tailEnd type="none" w="med" len="med"/>
                    </a:lnL>
                    <a:lnR w="9525" cap="flat" cmpd="sng" algn="ctr">
                      <a:solidFill>
                        <a:srgbClr val="187444"/>
                      </a:solidFill>
                      <a:prstDash val="solid"/>
                      <a:round/>
                      <a:headEnd type="none" w="med" len="med"/>
                      <a:tailEnd type="none" w="med" len="med"/>
                    </a:lnR>
                    <a:lnT w="9525" cap="flat" cmpd="sng" algn="ctr">
                      <a:solidFill>
                        <a:srgbClr val="E09F40"/>
                      </a:solidFill>
                      <a:prstDash val="solid"/>
                      <a:round/>
                      <a:headEnd type="none" w="med" len="med"/>
                      <a:tailEnd type="none" w="med" len="med"/>
                    </a:lnT>
                    <a:lnB w="9525" cap="flat" cmpd="sng" algn="ctr">
                      <a:solidFill>
                        <a:srgbClr val="007844"/>
                      </a:solidFill>
                      <a:prstDash val="solid"/>
                      <a:round/>
                      <a:headEnd type="none" w="med" len="med"/>
                      <a:tailEnd type="none" w="med" len="med"/>
                    </a:lnB>
                  </a:tcPr>
                </a:tc>
                <a:tc>
                  <a:txBody>
                    <a:bodyPr/>
                    <a:lstStyle/>
                    <a:p>
                      <a:pPr algn="ctr"/>
                      <a:r>
                        <a:rPr lang="en-US" sz="2800" b="0" smtClean="0">
                          <a:effectLst/>
                          <a:latin typeface="Times New Roman" pitchFamily="18" charset="0"/>
                          <a:cs typeface="Times New Roman" pitchFamily="18" charset="0"/>
                        </a:rPr>
                        <a:t>1.010,3</a:t>
                      </a:r>
                      <a:endParaRPr lang="en-US" sz="2800" b="0">
                        <a:effectLst/>
                        <a:latin typeface="Times New Roman" pitchFamily="18" charset="0"/>
                        <a:cs typeface="Times New Roman" pitchFamily="18" charset="0"/>
                      </a:endParaRPr>
                    </a:p>
                  </a:txBody>
                  <a:tcPr marL="71333" marR="71333" marT="35667" marB="35667" anchor="ctr">
                    <a:lnL w="9525" cap="flat" cmpd="sng" algn="ctr">
                      <a:solidFill>
                        <a:srgbClr val="187444"/>
                      </a:solidFill>
                      <a:prstDash val="solid"/>
                      <a:round/>
                      <a:headEnd type="none" w="med" len="med"/>
                      <a:tailEnd type="none" w="med" len="med"/>
                    </a:lnL>
                    <a:lnR w="9525" cap="flat" cmpd="sng" algn="ctr">
                      <a:solidFill>
                        <a:srgbClr val="187444"/>
                      </a:solidFill>
                      <a:prstDash val="solid"/>
                      <a:round/>
                      <a:headEnd type="none" w="med" len="med"/>
                      <a:tailEnd type="none" w="med" len="med"/>
                    </a:lnR>
                    <a:lnT w="9525" cap="flat" cmpd="sng" algn="ctr">
                      <a:solidFill>
                        <a:srgbClr val="187444"/>
                      </a:solidFill>
                      <a:prstDash val="solid"/>
                      <a:round/>
                      <a:headEnd type="none" w="med" len="med"/>
                      <a:tailEnd type="none" w="med" len="med"/>
                    </a:lnT>
                    <a:lnB w="9525" cap="flat" cmpd="sng" algn="ctr">
                      <a:solidFill>
                        <a:srgbClr val="187944"/>
                      </a:solidFill>
                      <a:prstDash val="solid"/>
                      <a:round/>
                      <a:headEnd type="none" w="med" len="med"/>
                      <a:tailEnd type="none" w="med" len="med"/>
                    </a:lnB>
                  </a:tcPr>
                </a:tc>
                <a:tc>
                  <a:txBody>
                    <a:bodyPr/>
                    <a:lstStyle/>
                    <a:p>
                      <a:pPr algn="ctr"/>
                      <a:r>
                        <a:rPr lang="en-US" sz="2800" b="0" smtClean="0">
                          <a:effectLst/>
                          <a:latin typeface="Times New Roman" pitchFamily="18" charset="0"/>
                          <a:cs typeface="Times New Roman" pitchFamily="18" charset="0"/>
                        </a:rPr>
                        <a:t>1.183</a:t>
                      </a:r>
                      <a:endParaRPr lang="en-US" sz="2800" b="0">
                        <a:effectLst/>
                        <a:latin typeface="Times New Roman" pitchFamily="18" charset="0"/>
                        <a:cs typeface="Times New Roman" pitchFamily="18" charset="0"/>
                      </a:endParaRPr>
                    </a:p>
                  </a:txBody>
                  <a:tcPr marL="71333" marR="71333" marT="35667" marB="35667" anchor="ctr">
                    <a:lnL w="9525" cap="flat" cmpd="sng" algn="ctr">
                      <a:solidFill>
                        <a:srgbClr val="187444"/>
                      </a:solidFill>
                      <a:prstDash val="solid"/>
                      <a:round/>
                      <a:headEnd type="none" w="med" len="med"/>
                      <a:tailEnd type="none" w="med" len="med"/>
                    </a:lnL>
                    <a:lnR w="9525" cap="flat" cmpd="sng" algn="ctr">
                      <a:solidFill>
                        <a:srgbClr val="187444"/>
                      </a:solidFill>
                      <a:prstDash val="solid"/>
                      <a:round/>
                      <a:headEnd type="none" w="med" len="med"/>
                      <a:tailEnd type="none" w="med" len="med"/>
                    </a:lnR>
                    <a:lnT w="9525" cap="flat" cmpd="sng" algn="ctr">
                      <a:solidFill>
                        <a:srgbClr val="187444"/>
                      </a:solidFill>
                      <a:prstDash val="solid"/>
                      <a:round/>
                      <a:headEnd type="none" w="med" len="med"/>
                      <a:tailEnd type="none" w="med" len="med"/>
                    </a:lnT>
                    <a:lnB w="9525" cap="flat" cmpd="sng" algn="ctr">
                      <a:solidFill>
                        <a:srgbClr val="187944"/>
                      </a:solidFill>
                      <a:prstDash val="solid"/>
                      <a:round/>
                      <a:headEnd type="none" w="med" len="med"/>
                      <a:tailEnd type="none" w="med" len="med"/>
                    </a:lnB>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2800" b="0" smtClean="0">
                          <a:effectLst/>
                          <a:latin typeface="Times New Roman" pitchFamily="18" charset="0"/>
                          <a:cs typeface="Times New Roman" pitchFamily="18" charset="0"/>
                        </a:rPr>
                        <a:t>1.340</a:t>
                      </a:r>
                    </a:p>
                  </a:txBody>
                  <a:tcPr marL="71333" marR="71333" marT="35667" marB="35667" anchor="ctr">
                    <a:lnL w="9525" cap="flat" cmpd="sng" algn="ctr">
                      <a:solidFill>
                        <a:srgbClr val="187444"/>
                      </a:solidFill>
                      <a:prstDash val="solid"/>
                      <a:round/>
                      <a:headEnd type="none" w="med" len="med"/>
                      <a:tailEnd type="none" w="med" len="med"/>
                    </a:lnL>
                    <a:lnR w="9525" cap="flat" cmpd="sng" algn="ctr">
                      <a:solidFill>
                        <a:srgbClr val="187444"/>
                      </a:solidFill>
                      <a:prstDash val="solid"/>
                      <a:round/>
                      <a:headEnd type="none" w="med" len="med"/>
                      <a:tailEnd type="none" w="med" len="med"/>
                    </a:lnR>
                    <a:lnT w="9525" cap="flat" cmpd="sng" algn="ctr">
                      <a:solidFill>
                        <a:srgbClr val="187444"/>
                      </a:solidFill>
                      <a:prstDash val="solid"/>
                      <a:round/>
                      <a:headEnd type="none" w="med" len="med"/>
                      <a:tailEnd type="none" w="med" len="med"/>
                    </a:lnT>
                    <a:lnB w="9525" cap="flat" cmpd="sng" algn="ctr">
                      <a:solidFill>
                        <a:srgbClr val="187944"/>
                      </a:solidFill>
                      <a:prstDash val="solid"/>
                      <a:round/>
                      <a:headEnd type="none" w="med" len="med"/>
                      <a:tailEnd type="none" w="med" len="med"/>
                    </a:lnB>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2800" b="0" smtClean="0">
                          <a:effectLst/>
                          <a:latin typeface="Times New Roman" pitchFamily="18" charset="0"/>
                          <a:cs typeface="Times New Roman" pitchFamily="18" charset="0"/>
                        </a:rPr>
                        <a:t>2,49</a:t>
                      </a:r>
                    </a:p>
                  </a:txBody>
                  <a:tcPr marL="71333" marR="71333" marT="35667" marB="35667" anchor="ctr">
                    <a:lnL w="9525" cap="flat" cmpd="sng" algn="ctr">
                      <a:solidFill>
                        <a:srgbClr val="187444"/>
                      </a:solidFill>
                      <a:prstDash val="solid"/>
                      <a:round/>
                      <a:headEnd type="none" w="med" len="med"/>
                      <a:tailEnd type="none" w="med" len="med"/>
                    </a:lnL>
                    <a:lnR w="9525" cap="flat" cmpd="sng" algn="ctr">
                      <a:solidFill>
                        <a:srgbClr val="807A44"/>
                      </a:solidFill>
                      <a:prstDash val="solid"/>
                      <a:round/>
                      <a:headEnd type="none" w="med" len="med"/>
                      <a:tailEnd type="none" w="med" len="med"/>
                    </a:lnR>
                    <a:lnT w="9525" cap="flat" cmpd="sng" algn="ctr">
                      <a:solidFill>
                        <a:srgbClr val="187444"/>
                      </a:solidFill>
                      <a:prstDash val="solid"/>
                      <a:round/>
                      <a:headEnd type="none" w="med" len="med"/>
                      <a:tailEnd type="none" w="med" len="med"/>
                    </a:lnT>
                    <a:lnB w="9525" cap="flat" cmpd="sng" algn="ctr">
                      <a:solidFill>
                        <a:srgbClr val="187944"/>
                      </a:solidFill>
                      <a:prstDash val="solid"/>
                      <a:round/>
                      <a:headEnd type="none" w="med" len="med"/>
                      <a:tailEnd type="none" w="med" len="med"/>
                    </a:lnB>
                  </a:tcPr>
                </a:tc>
                <a:extLst>
                  <a:ext uri="{0D108BD9-81ED-4DB2-BD59-A6C34878D82A}">
                    <a16:rowId xmlns:a16="http://schemas.microsoft.com/office/drawing/2014/main" val="10005"/>
                  </a:ext>
                </a:extLst>
              </a:tr>
              <a:tr h="550572">
                <a:tc>
                  <a:txBody>
                    <a:bodyPr/>
                    <a:lstStyle/>
                    <a:p>
                      <a:pPr algn="ctr"/>
                      <a:r>
                        <a:rPr lang="en-US" sz="2800" b="0" smtClean="0">
                          <a:latin typeface="Times New Roman" pitchFamily="18" charset="0"/>
                          <a:cs typeface="Times New Roman" pitchFamily="18" charset="0"/>
                        </a:rPr>
                        <a:t>6</a:t>
                      </a:r>
                      <a:endParaRPr lang="en-US" sz="2800" b="0">
                        <a:latin typeface="Times New Roman" pitchFamily="18" charset="0"/>
                        <a:cs typeface="Times New Roman" pitchFamily="18" charset="0"/>
                      </a:endParaRPr>
                    </a:p>
                  </a:txBody>
                  <a:tcPr marL="71333" marR="71333" marT="35667" marB="35667" anchor="ctr">
                    <a:lnL w="9525" cap="flat" cmpd="sng" algn="ctr">
                      <a:solidFill>
                        <a:srgbClr val="E07C44"/>
                      </a:solidFill>
                      <a:prstDash val="solid"/>
                      <a:round/>
                      <a:headEnd type="none" w="med" len="med"/>
                      <a:tailEnd type="none" w="med" len="med"/>
                    </a:lnL>
                    <a:lnR w="9525" cap="flat" cmpd="sng" algn="ctr">
                      <a:solidFill>
                        <a:srgbClr val="007D44"/>
                      </a:solidFill>
                      <a:prstDash val="solid"/>
                      <a:round/>
                      <a:headEnd type="none" w="med" len="med"/>
                      <a:tailEnd type="none" w="med" len="med"/>
                    </a:lnR>
                    <a:lnT w="9525" cap="flat" cmpd="sng" algn="ctr">
                      <a:solidFill>
                        <a:srgbClr val="C87644"/>
                      </a:solidFill>
                      <a:prstDash val="solid"/>
                      <a:round/>
                      <a:headEnd type="none" w="med" len="med"/>
                      <a:tailEnd type="none" w="med" len="med"/>
                    </a:lnT>
                    <a:lnB w="9525" cap="flat" cmpd="sng" algn="ctr">
                      <a:solidFill>
                        <a:srgbClr val="E07C44"/>
                      </a:solidFill>
                      <a:prstDash val="solid"/>
                      <a:round/>
                      <a:headEnd type="none" w="med" len="med"/>
                      <a:tailEnd type="none" w="med" len="med"/>
                    </a:lnB>
                  </a:tcPr>
                </a:tc>
                <a:tc>
                  <a:txBody>
                    <a:bodyPr/>
                    <a:lstStyle/>
                    <a:p>
                      <a:pPr algn="ctr"/>
                      <a:r>
                        <a:rPr lang="en-US" sz="2800" b="0" smtClean="0">
                          <a:effectLst/>
                          <a:latin typeface="Times New Roman" pitchFamily="18" charset="0"/>
                          <a:cs typeface="Times New Roman" pitchFamily="18" charset="0"/>
                        </a:rPr>
                        <a:t>Thế</a:t>
                      </a:r>
                      <a:r>
                        <a:rPr lang="en-US" sz="2800" b="0" baseline="0" smtClean="0">
                          <a:effectLst/>
                          <a:latin typeface="Times New Roman" pitchFamily="18" charset="0"/>
                          <a:cs typeface="Times New Roman" pitchFamily="18" charset="0"/>
                        </a:rPr>
                        <a:t> giới</a:t>
                      </a:r>
                      <a:endParaRPr lang="vi-VN" sz="2800" b="0">
                        <a:effectLst/>
                        <a:latin typeface="Times New Roman" pitchFamily="18" charset="0"/>
                        <a:cs typeface="Times New Roman" pitchFamily="18" charset="0"/>
                      </a:endParaRPr>
                    </a:p>
                  </a:txBody>
                  <a:tcPr marL="71333" marR="71333" marT="35667" marB="35667" anchor="ctr">
                    <a:lnL w="9525" cap="flat" cmpd="sng" algn="ctr">
                      <a:solidFill>
                        <a:srgbClr val="007D44"/>
                      </a:solidFill>
                      <a:prstDash val="solid"/>
                      <a:round/>
                      <a:headEnd type="none" w="med" len="med"/>
                      <a:tailEnd type="none" w="med" len="med"/>
                    </a:lnL>
                    <a:lnR w="9525" cap="flat" cmpd="sng" algn="ctr">
                      <a:solidFill>
                        <a:srgbClr val="007E44"/>
                      </a:solidFill>
                      <a:prstDash val="solid"/>
                      <a:round/>
                      <a:headEnd type="none" w="med" len="med"/>
                      <a:tailEnd type="none" w="med" len="med"/>
                    </a:lnR>
                    <a:lnT w="9525" cap="flat" cmpd="sng" algn="ctr">
                      <a:solidFill>
                        <a:srgbClr val="007844"/>
                      </a:solidFill>
                      <a:prstDash val="solid"/>
                      <a:round/>
                      <a:headEnd type="none" w="med" len="med"/>
                      <a:tailEnd type="none" w="med" len="med"/>
                    </a:lnT>
                    <a:lnB w="9525" cap="flat" cmpd="sng" algn="ctr">
                      <a:solidFill>
                        <a:srgbClr val="007D44"/>
                      </a:solidFill>
                      <a:prstDash val="solid"/>
                      <a:round/>
                      <a:headEnd type="none" w="med" len="med"/>
                      <a:tailEnd type="none" w="med" len="med"/>
                    </a:lnB>
                  </a:tcPr>
                </a:tc>
                <a:tc>
                  <a:txBody>
                    <a:bodyPr/>
                    <a:lstStyle/>
                    <a:p>
                      <a:pPr algn="ctr"/>
                      <a:r>
                        <a:rPr lang="en-US" sz="2800" b="0" smtClean="0">
                          <a:solidFill>
                            <a:srgbClr val="FF0000"/>
                          </a:solidFill>
                          <a:effectLst/>
                          <a:latin typeface="Times New Roman" pitchFamily="18" charset="0"/>
                          <a:cs typeface="Times New Roman" pitchFamily="18" charset="0"/>
                        </a:rPr>
                        <a:t>6854,2</a:t>
                      </a:r>
                      <a:endParaRPr lang="en-US" sz="2800" b="0">
                        <a:solidFill>
                          <a:srgbClr val="FF0000"/>
                        </a:solidFill>
                        <a:effectLst/>
                        <a:latin typeface="Times New Roman" pitchFamily="18" charset="0"/>
                        <a:cs typeface="Times New Roman" pitchFamily="18" charset="0"/>
                      </a:endParaRPr>
                    </a:p>
                  </a:txBody>
                  <a:tcPr marL="71333" marR="71333" marT="35667" marB="35667" anchor="ctr">
                    <a:lnL w="9525" cap="flat" cmpd="sng" algn="ctr">
                      <a:solidFill>
                        <a:srgbClr val="007E44"/>
                      </a:solidFill>
                      <a:prstDash val="solid"/>
                      <a:round/>
                      <a:headEnd type="none" w="med" len="med"/>
                      <a:tailEnd type="none" w="med" len="med"/>
                    </a:lnL>
                    <a:lnR w="9525" cap="flat" cmpd="sng" algn="ctr">
                      <a:solidFill>
                        <a:srgbClr val="007E44"/>
                      </a:solidFill>
                      <a:prstDash val="solid"/>
                      <a:round/>
                      <a:headEnd type="none" w="med" len="med"/>
                      <a:tailEnd type="none" w="med" len="med"/>
                    </a:lnR>
                    <a:lnT w="9525" cap="flat" cmpd="sng" algn="ctr">
                      <a:solidFill>
                        <a:srgbClr val="187944"/>
                      </a:solidFill>
                      <a:prstDash val="solid"/>
                      <a:round/>
                      <a:headEnd type="none" w="med" len="med"/>
                      <a:tailEnd type="none" w="med" len="med"/>
                    </a:lnT>
                    <a:lnB w="9525" cap="flat" cmpd="sng" algn="ctr">
                      <a:solidFill>
                        <a:srgbClr val="007E44"/>
                      </a:solidFill>
                      <a:prstDash val="solid"/>
                      <a:round/>
                      <a:headEnd type="none" w="med" len="med"/>
                      <a:tailEnd type="none" w="med" len="med"/>
                    </a:lnB>
                  </a:tcPr>
                </a:tc>
                <a:tc>
                  <a:txBody>
                    <a:bodyPr/>
                    <a:lstStyle/>
                    <a:p>
                      <a:pPr algn="ctr"/>
                      <a:r>
                        <a:rPr lang="en-US" sz="2800" b="0" smtClean="0">
                          <a:solidFill>
                            <a:srgbClr val="FF0000"/>
                          </a:solidFill>
                          <a:effectLst/>
                          <a:latin typeface="Times New Roman" pitchFamily="18" charset="0"/>
                          <a:cs typeface="Times New Roman" pitchFamily="18" charset="0"/>
                        </a:rPr>
                        <a:t>7343</a:t>
                      </a:r>
                      <a:endParaRPr lang="en-US" sz="2800" b="0">
                        <a:solidFill>
                          <a:srgbClr val="FF0000"/>
                        </a:solidFill>
                        <a:effectLst/>
                        <a:latin typeface="Times New Roman" pitchFamily="18" charset="0"/>
                        <a:cs typeface="Times New Roman" pitchFamily="18" charset="0"/>
                      </a:endParaRPr>
                    </a:p>
                  </a:txBody>
                  <a:tcPr marL="71333" marR="71333" marT="35667" marB="35667" anchor="ctr">
                    <a:lnL w="9525" cap="flat" cmpd="sng" algn="ctr">
                      <a:solidFill>
                        <a:srgbClr val="007E44"/>
                      </a:solidFill>
                      <a:prstDash val="solid"/>
                      <a:round/>
                      <a:headEnd type="none" w="med" len="med"/>
                      <a:tailEnd type="none" w="med" len="med"/>
                    </a:lnL>
                    <a:lnR w="9525" cap="flat" cmpd="sng" algn="ctr">
                      <a:solidFill>
                        <a:srgbClr val="007E44"/>
                      </a:solidFill>
                      <a:prstDash val="solid"/>
                      <a:round/>
                      <a:headEnd type="none" w="med" len="med"/>
                      <a:tailEnd type="none" w="med" len="med"/>
                    </a:lnR>
                    <a:lnT w="9525" cap="flat" cmpd="sng" algn="ctr">
                      <a:solidFill>
                        <a:srgbClr val="187944"/>
                      </a:solidFill>
                      <a:prstDash val="solid"/>
                      <a:round/>
                      <a:headEnd type="none" w="med" len="med"/>
                      <a:tailEnd type="none" w="med" len="med"/>
                    </a:lnT>
                    <a:lnB w="9525" cap="flat" cmpd="sng" algn="ctr">
                      <a:solidFill>
                        <a:srgbClr val="007E44"/>
                      </a:solidFill>
                      <a:prstDash val="solid"/>
                      <a:round/>
                      <a:headEnd type="none" w="med" len="med"/>
                      <a:tailEnd type="none" w="med" len="med"/>
                    </a:lnB>
                  </a:tcPr>
                </a:tc>
                <a:tc>
                  <a:txBody>
                    <a:bodyPr/>
                    <a:lstStyle/>
                    <a:p>
                      <a:pPr algn="ctr"/>
                      <a:r>
                        <a:rPr lang="en-US" sz="2800" b="0" smtClean="0">
                          <a:solidFill>
                            <a:srgbClr val="FF0000"/>
                          </a:solidFill>
                          <a:effectLst/>
                          <a:latin typeface="Times New Roman" pitchFamily="18" charset="0"/>
                          <a:cs typeface="Times New Roman" pitchFamily="18" charset="0"/>
                        </a:rPr>
                        <a:t>7.794</a:t>
                      </a:r>
                      <a:endParaRPr lang="en-US" sz="2800" b="0">
                        <a:solidFill>
                          <a:srgbClr val="FF0000"/>
                        </a:solidFill>
                        <a:effectLst/>
                        <a:latin typeface="Times New Roman" pitchFamily="18" charset="0"/>
                        <a:cs typeface="Times New Roman" pitchFamily="18" charset="0"/>
                      </a:endParaRPr>
                    </a:p>
                  </a:txBody>
                  <a:tcPr marL="71333" marR="71333" marT="35667" marB="35667" anchor="ctr">
                    <a:lnL w="9525" cap="flat" cmpd="sng" algn="ctr">
                      <a:solidFill>
                        <a:srgbClr val="007E44"/>
                      </a:solidFill>
                      <a:prstDash val="solid"/>
                      <a:round/>
                      <a:headEnd type="none" w="med" len="med"/>
                      <a:tailEnd type="none" w="med" len="med"/>
                    </a:lnL>
                    <a:lnR w="9525" cap="flat" cmpd="sng" algn="ctr">
                      <a:solidFill>
                        <a:srgbClr val="007E44"/>
                      </a:solidFill>
                      <a:prstDash val="solid"/>
                      <a:round/>
                      <a:headEnd type="none" w="med" len="med"/>
                      <a:tailEnd type="none" w="med" len="med"/>
                    </a:lnR>
                    <a:lnT w="9525" cap="flat" cmpd="sng" algn="ctr">
                      <a:solidFill>
                        <a:srgbClr val="187944"/>
                      </a:solidFill>
                      <a:prstDash val="solid"/>
                      <a:round/>
                      <a:headEnd type="none" w="med" len="med"/>
                      <a:tailEnd type="none" w="med" len="med"/>
                    </a:lnT>
                    <a:lnB w="9525" cap="flat" cmpd="sng" algn="ctr">
                      <a:solidFill>
                        <a:srgbClr val="007E44"/>
                      </a:solidFill>
                      <a:prstDash val="solid"/>
                      <a:round/>
                      <a:headEnd type="none" w="med" len="med"/>
                      <a:tailEnd type="none" w="med" len="med"/>
                    </a:lnB>
                  </a:tcPr>
                </a:tc>
                <a:tc>
                  <a:txBody>
                    <a:bodyPr/>
                    <a:lstStyle/>
                    <a:p>
                      <a:pPr algn="ctr"/>
                      <a:r>
                        <a:rPr lang="en-US" sz="2800" b="0" smtClean="0">
                          <a:solidFill>
                            <a:srgbClr val="FF0000"/>
                          </a:solidFill>
                          <a:effectLst/>
                          <a:latin typeface="Times New Roman" pitchFamily="18" charset="0"/>
                          <a:cs typeface="Times New Roman" pitchFamily="18" charset="0"/>
                        </a:rPr>
                        <a:t>1,05</a:t>
                      </a:r>
                      <a:endParaRPr lang="en-US" sz="2800" b="0">
                        <a:solidFill>
                          <a:srgbClr val="FF0000"/>
                        </a:solidFill>
                        <a:effectLst/>
                        <a:latin typeface="Times New Roman" pitchFamily="18" charset="0"/>
                        <a:cs typeface="Times New Roman" pitchFamily="18" charset="0"/>
                      </a:endParaRPr>
                    </a:p>
                  </a:txBody>
                  <a:tcPr marL="71333" marR="71333" marT="35667" marB="35667" anchor="ctr">
                    <a:lnL w="9525" cap="flat" cmpd="sng" algn="ctr">
                      <a:solidFill>
                        <a:srgbClr val="007E44"/>
                      </a:solidFill>
                      <a:prstDash val="solid"/>
                      <a:round/>
                      <a:headEnd type="none" w="med" len="med"/>
                      <a:tailEnd type="none" w="med" len="med"/>
                    </a:lnL>
                    <a:lnR w="9525" cap="flat" cmpd="sng" algn="ctr">
                      <a:solidFill>
                        <a:srgbClr val="60D444"/>
                      </a:solidFill>
                      <a:prstDash val="solid"/>
                      <a:round/>
                      <a:headEnd type="none" w="med" len="med"/>
                      <a:tailEnd type="none" w="med" len="med"/>
                    </a:lnR>
                    <a:lnT w="9525" cap="flat" cmpd="sng" algn="ctr">
                      <a:solidFill>
                        <a:srgbClr val="187944"/>
                      </a:solidFill>
                      <a:prstDash val="solid"/>
                      <a:round/>
                      <a:headEnd type="none" w="med" len="med"/>
                      <a:tailEnd type="none" w="med" len="med"/>
                    </a:lnT>
                    <a:lnB w="9525" cap="flat" cmpd="sng" algn="ctr">
                      <a:solidFill>
                        <a:srgbClr val="007E44"/>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1" name="Hộp Văn bản 6"/>
          <p:cNvSpPr txBox="1"/>
          <p:nvPr/>
        </p:nvSpPr>
        <p:spPr>
          <a:xfrm>
            <a:off x="204537" y="142148"/>
            <a:ext cx="11652183" cy="769441"/>
          </a:xfrm>
          <a:prstGeom prst="rect">
            <a:avLst/>
          </a:prstGeom>
          <a:noFill/>
        </p:spPr>
        <p:txBody>
          <a:bodyPr wrap="square" rtlCol="0">
            <a:spAutoFit/>
          </a:bodyPr>
          <a:lstStyle/>
          <a:p>
            <a:r>
              <a:rPr lang="vi-VN" sz="4400" dirty="0" smtClean="0">
                <a:solidFill>
                  <a:srgbClr val="FF0000"/>
                </a:solidFill>
                <a:latin typeface="+mj-lt"/>
              </a:rPr>
              <a:t>1. </a:t>
            </a:r>
            <a:r>
              <a:rPr lang="vi-VN" sz="4400" dirty="0" err="1" smtClean="0">
                <a:solidFill>
                  <a:srgbClr val="FF0000"/>
                </a:solidFill>
                <a:latin typeface="+mj-lt"/>
              </a:rPr>
              <a:t>Một</a:t>
            </a:r>
            <a:r>
              <a:rPr lang="vi-VN" sz="4400" dirty="0" smtClean="0">
                <a:solidFill>
                  <a:srgbClr val="FF0000"/>
                </a:solidFill>
                <a:latin typeface="+mj-lt"/>
              </a:rPr>
              <a:t> châu </a:t>
            </a:r>
            <a:r>
              <a:rPr lang="vi-VN" sz="4400" dirty="0" err="1" smtClean="0">
                <a:solidFill>
                  <a:srgbClr val="FF0000"/>
                </a:solidFill>
                <a:latin typeface="+mj-lt"/>
              </a:rPr>
              <a:t>lục</a:t>
            </a:r>
            <a:r>
              <a:rPr lang="vi-VN" sz="4400" dirty="0" smtClean="0">
                <a:solidFill>
                  <a:srgbClr val="FF0000"/>
                </a:solidFill>
                <a:latin typeface="+mj-lt"/>
              </a:rPr>
              <a:t> đông dân </a:t>
            </a:r>
            <a:r>
              <a:rPr lang="vi-VN" sz="4400" dirty="0" err="1" smtClean="0">
                <a:solidFill>
                  <a:srgbClr val="FF0000"/>
                </a:solidFill>
                <a:latin typeface="+mj-lt"/>
              </a:rPr>
              <a:t>nhất</a:t>
            </a:r>
            <a:r>
              <a:rPr lang="vi-VN" sz="4400" dirty="0" smtClean="0">
                <a:solidFill>
                  <a:srgbClr val="FF0000"/>
                </a:solidFill>
                <a:latin typeface="+mj-lt"/>
              </a:rPr>
              <a:t> </a:t>
            </a:r>
            <a:r>
              <a:rPr lang="vi-VN" sz="4400" dirty="0" err="1" smtClean="0">
                <a:solidFill>
                  <a:srgbClr val="FF0000"/>
                </a:solidFill>
                <a:latin typeface="+mj-lt"/>
              </a:rPr>
              <a:t>thế</a:t>
            </a:r>
            <a:r>
              <a:rPr lang="vi-VN" sz="4400" dirty="0" smtClean="0">
                <a:solidFill>
                  <a:srgbClr val="FF0000"/>
                </a:solidFill>
                <a:latin typeface="+mj-lt"/>
              </a:rPr>
              <a:t> </a:t>
            </a:r>
            <a:r>
              <a:rPr lang="vi-VN" sz="4400" dirty="0" err="1" smtClean="0">
                <a:solidFill>
                  <a:srgbClr val="FF0000"/>
                </a:solidFill>
                <a:latin typeface="+mj-lt"/>
              </a:rPr>
              <a:t>giới</a:t>
            </a:r>
            <a:endParaRPr lang="vi-VN" sz="4400" dirty="0" smtClean="0">
              <a:solidFill>
                <a:srgbClr val="FF0000"/>
              </a:solidFill>
              <a:latin typeface="+mj-lt"/>
            </a:endParaRPr>
          </a:p>
        </p:txBody>
      </p:sp>
      <p:sp>
        <p:nvSpPr>
          <p:cNvPr id="12" name="Text Box 27"/>
          <p:cNvSpPr txBox="1">
            <a:spLocks noChangeArrowheads="1"/>
          </p:cNvSpPr>
          <p:nvPr/>
        </p:nvSpPr>
        <p:spPr bwMode="auto">
          <a:xfrm>
            <a:off x="60960" y="5257448"/>
            <a:ext cx="12070080"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altLang="vi-VN" sz="3800" smtClean="0">
                <a:latin typeface="Times New Roman" pitchFamily="18" charset="0"/>
                <a:cs typeface="Times New Roman" pitchFamily="18" charset="0"/>
              </a:rPr>
              <a:t>Nhận xét số dân và tỉ lệ tăng tự nhiên của châu </a:t>
            </a:r>
            <a:r>
              <a:rPr lang="en-US" altLang="vi-VN" sz="3800">
                <a:latin typeface="Times New Roman" pitchFamily="18" charset="0"/>
                <a:cs typeface="Times New Roman" pitchFamily="18" charset="0"/>
              </a:rPr>
              <a:t>Á so với các </a:t>
            </a:r>
            <a:r>
              <a:rPr lang="en-US" altLang="vi-VN" sz="3800" smtClean="0">
                <a:latin typeface="Times New Roman" pitchFamily="18" charset="0"/>
                <a:cs typeface="Times New Roman" pitchFamily="18" charset="0"/>
              </a:rPr>
              <a:t>châu </a:t>
            </a:r>
            <a:r>
              <a:rPr lang="en-US" altLang="vi-VN" sz="3800">
                <a:latin typeface="Times New Roman" pitchFamily="18" charset="0"/>
                <a:cs typeface="Times New Roman" pitchFamily="18" charset="0"/>
              </a:rPr>
              <a:t>khác và </a:t>
            </a:r>
            <a:r>
              <a:rPr lang="en-US" altLang="vi-VN" sz="3800" smtClean="0">
                <a:latin typeface="Times New Roman" pitchFamily="18" charset="0"/>
                <a:cs typeface="Times New Roman" pitchFamily="18" charset="0"/>
              </a:rPr>
              <a:t>thế giới.</a:t>
            </a:r>
            <a:endParaRPr lang="en-US" altLang="vi-VN" sz="3800">
              <a:latin typeface="Times New Roman" pitchFamily="18" charset="0"/>
              <a:cs typeface="Times New Roman" pitchFamily="18" charset="0"/>
            </a:endParaRPr>
          </a:p>
        </p:txBody>
      </p:sp>
      <p:sp>
        <p:nvSpPr>
          <p:cNvPr id="13" name="Rectangle 12"/>
          <p:cNvSpPr/>
          <p:nvPr/>
        </p:nvSpPr>
        <p:spPr>
          <a:xfrm>
            <a:off x="10210800" y="1124949"/>
            <a:ext cx="1920240" cy="1384995"/>
          </a:xfrm>
          <a:prstGeom prst="rect">
            <a:avLst/>
          </a:prstGeom>
        </p:spPr>
        <p:txBody>
          <a:bodyPr wrap="square">
            <a:spAutoFit/>
          </a:bodyPr>
          <a:lstStyle/>
          <a:p>
            <a:r>
              <a:rPr lang="en-US" sz="2800" i="1" smtClean="0">
                <a:latin typeface="Times New Roman" pitchFamily="18" charset="0"/>
                <a:cs typeface="Times New Roman" pitchFamily="18" charset="0"/>
              </a:rPr>
              <a:t>Thống kê từ DanSo.Org 2021</a:t>
            </a:r>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3606715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p:stCondLst>
                              <p:cond delay="2500"/>
                            </p:stCondLst>
                            <p:childTnLst>
                              <p:par>
                                <p:cTn id="13" presetID="53" presetClass="entr" presetSubtype="16" fill="hold" grpId="1" nodeType="after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p:cTn id="15" dur="2000" fill="hold"/>
                                        <p:tgtEl>
                                          <p:spTgt spid="12"/>
                                        </p:tgtEl>
                                        <p:attrNameLst>
                                          <p:attrName>ppt_w</p:attrName>
                                        </p:attrNameLst>
                                      </p:cBhvr>
                                      <p:tavLst>
                                        <p:tav tm="0">
                                          <p:val>
                                            <p:fltVal val="0"/>
                                          </p:val>
                                        </p:tav>
                                        <p:tav tm="100000">
                                          <p:val>
                                            <p:strVal val="#ppt_w"/>
                                          </p:val>
                                        </p:tav>
                                      </p:tavLst>
                                    </p:anim>
                                    <p:anim calcmode="lin" valueType="num">
                                      <p:cBhvr>
                                        <p:cTn id="16" dur="2000" fill="hold"/>
                                        <p:tgtEl>
                                          <p:spTgt spid="12"/>
                                        </p:tgtEl>
                                        <p:attrNameLst>
                                          <p:attrName>ppt_h</p:attrName>
                                        </p:attrNameLst>
                                      </p:cBhvr>
                                      <p:tavLst>
                                        <p:tav tm="0">
                                          <p:val>
                                            <p:fltVal val="0"/>
                                          </p:val>
                                        </p:tav>
                                        <p:tav tm="100000">
                                          <p:val>
                                            <p:strVal val="#ppt_h"/>
                                          </p:val>
                                        </p:tav>
                                      </p:tavLst>
                                    </p:anim>
                                    <p:animEffect transition="in" filter="fade">
                                      <p:cBhvr>
                                        <p:cTn id="1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1"/>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nh 3"/>
          <p:cNvPicPr>
            <a:picLocks noChangeAspect="1"/>
          </p:cNvPicPr>
          <p:nvPr/>
        </p:nvPicPr>
        <p:blipFill>
          <a:blip r:embed="rId2"/>
          <a:stretch>
            <a:fillRect/>
          </a:stretch>
        </p:blipFill>
        <p:spPr>
          <a:xfrm>
            <a:off x="0" y="0"/>
            <a:ext cx="8138160" cy="6858001"/>
          </a:xfrm>
          <a:prstGeom prst="rect">
            <a:avLst/>
          </a:prstGeom>
        </p:spPr>
      </p:pic>
      <p:sp>
        <p:nvSpPr>
          <p:cNvPr id="2" name="TextBox 1"/>
          <p:cNvSpPr txBox="1"/>
          <p:nvPr/>
        </p:nvSpPr>
        <p:spPr>
          <a:xfrm>
            <a:off x="8138160" y="91440"/>
            <a:ext cx="3916680" cy="5632311"/>
          </a:xfrm>
          <a:prstGeom prst="rect">
            <a:avLst/>
          </a:prstGeom>
          <a:noFill/>
        </p:spPr>
        <p:txBody>
          <a:bodyPr wrap="square" rtlCol="0">
            <a:spAutoFit/>
          </a:bodyPr>
          <a:lstStyle/>
          <a:p>
            <a:r>
              <a:rPr lang="en-US" sz="4000" smtClean="0">
                <a:latin typeface="Times New Roman" pitchFamily="18" charset="0"/>
                <a:cs typeface="Times New Roman" pitchFamily="18" charset="0"/>
              </a:rPr>
              <a:t>Quan sát lđ H6.1 dựa vào MĐDS và những thành phố lớn của châu Á, nhận xét về sự phân bố dân cư giữa các khu vực và giữa các quốc gia châu Á.</a:t>
            </a:r>
            <a:endParaRPr lang="en-US" sz="4000">
              <a:latin typeface="Times New Roman" pitchFamily="18" charset="0"/>
              <a:cs typeface="Times New Roman" pitchFamily="18" charset="0"/>
            </a:endParaRPr>
          </a:p>
        </p:txBody>
      </p:sp>
      <p:sp>
        <p:nvSpPr>
          <p:cNvPr id="5" name="TextBox 4"/>
          <p:cNvSpPr txBox="1"/>
          <p:nvPr/>
        </p:nvSpPr>
        <p:spPr>
          <a:xfrm>
            <a:off x="8069580" y="353050"/>
            <a:ext cx="4053840" cy="2554545"/>
          </a:xfrm>
          <a:prstGeom prst="rect">
            <a:avLst/>
          </a:prstGeom>
          <a:noFill/>
        </p:spPr>
        <p:txBody>
          <a:bodyPr wrap="square" rtlCol="0">
            <a:spAutoFit/>
          </a:bodyPr>
          <a:lstStyle/>
          <a:p>
            <a:r>
              <a:rPr lang="en-US" sz="4000" smtClean="0">
                <a:latin typeface="Times New Roman" pitchFamily="18" charset="0"/>
                <a:cs typeface="Times New Roman" pitchFamily="18" charset="0"/>
              </a:rPr>
              <a:t>Vì sao có sự phân bố dân cư không đều giữa các vùng?</a:t>
            </a:r>
            <a:endParaRPr lang="en-US" sz="4000">
              <a:latin typeface="Times New Roman" pitchFamily="18" charset="0"/>
              <a:cs typeface="Times New Roman" pitchFamily="18" charset="0"/>
            </a:endParaRPr>
          </a:p>
        </p:txBody>
      </p:sp>
    </p:spTree>
    <p:extLst>
      <p:ext uri="{BB962C8B-B14F-4D97-AF65-F5344CB8AC3E}">
        <p14:creationId xmlns:p14="http://schemas.microsoft.com/office/powerpoint/2010/main" val="1121524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4" presetClass="exit" presetSubtype="32" fill="hold" grpId="1" nodeType="clickEffect">
                                  <p:stCondLst>
                                    <p:cond delay="0"/>
                                  </p:stCondLst>
                                  <p:childTnLst>
                                    <p:animEffect transition="out" filter="box(out)">
                                      <p:cBhvr>
                                        <p:cTn id="12" dur="2000"/>
                                        <p:tgtEl>
                                          <p:spTgt spid="2"/>
                                        </p:tgtEl>
                                      </p:cBhvr>
                                    </p:animEffect>
                                    <p:set>
                                      <p:cBhvr>
                                        <p:cTn id="13" dur="1" fill="hold">
                                          <p:stCondLst>
                                            <p:cond delay="1999"/>
                                          </p:stCondLst>
                                        </p:cTn>
                                        <p:tgtEl>
                                          <p:spTgt spid="2"/>
                                        </p:tgtEl>
                                        <p:attrNameLst>
                                          <p:attrName>style.visibility</p:attrName>
                                        </p:attrNameLst>
                                      </p:cBhvr>
                                      <p:to>
                                        <p:strVal val="hidden"/>
                                      </p:to>
                                    </p:set>
                                  </p:childTnLst>
                                </p:cTn>
                              </p:par>
                            </p:childTnLst>
                          </p:cTn>
                        </p:par>
                        <p:par>
                          <p:cTn id="14" fill="hold">
                            <p:stCondLst>
                              <p:cond delay="2000"/>
                            </p:stCondLst>
                            <p:childTnLst>
                              <p:par>
                                <p:cTn id="15" presetID="25" presetClass="entr" presetSubtype="0"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25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18" dur="25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19" dur="250" accel="50000" fill="hold">
                                          <p:stCondLst>
                                            <p:cond delay="250"/>
                                          </p:stCondLst>
                                        </p:cTn>
                                        <p:tgtEl>
                                          <p:spTgt spid="5"/>
                                        </p:tgtEl>
                                        <p:attrNameLst>
                                          <p:attrName>ppt_w</p:attrName>
                                        </p:attrNameLst>
                                      </p:cBhvr>
                                      <p:tavLst>
                                        <p:tav tm="0">
                                          <p:val>
                                            <p:strVal val="#ppt_w*.05"/>
                                          </p:val>
                                        </p:tav>
                                        <p:tav tm="100000">
                                          <p:val>
                                            <p:strVal val="#ppt_w"/>
                                          </p:val>
                                        </p:tav>
                                      </p:tavLst>
                                    </p:anim>
                                    <p:anim calcmode="lin" valueType="num">
                                      <p:cBhvr>
                                        <p:cTn id="20" dur="500" fill="hold"/>
                                        <p:tgtEl>
                                          <p:spTgt spid="5"/>
                                        </p:tgtEl>
                                        <p:attrNameLst>
                                          <p:attrName>ppt_h</p:attrName>
                                        </p:attrNameLst>
                                      </p:cBhvr>
                                      <p:tavLst>
                                        <p:tav tm="0">
                                          <p:val>
                                            <p:strVal val="#ppt_h"/>
                                          </p:val>
                                        </p:tav>
                                        <p:tav tm="100000">
                                          <p:val>
                                            <p:strVal val="#ppt_h"/>
                                          </p:val>
                                        </p:tav>
                                      </p:tavLst>
                                    </p:anim>
                                    <p:anim calcmode="lin" valueType="num">
                                      <p:cBhvr>
                                        <p:cTn id="21" dur="25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22" dur="25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23" dur="250" accel="50000" fill="hold">
                                          <p:stCondLst>
                                            <p:cond delay="250"/>
                                          </p:stCondLst>
                                        </p:cTn>
                                        <p:tgtEl>
                                          <p:spTgt spid="5"/>
                                        </p:tgtEl>
                                        <p:attrNameLst>
                                          <p:attrName>ppt_y</p:attrName>
                                        </p:attrNameLst>
                                      </p:cBhvr>
                                      <p:tavLst>
                                        <p:tav tm="0">
                                          <p:val>
                                            <p:strVal val="#ppt_y+.1"/>
                                          </p:val>
                                        </p:tav>
                                        <p:tav tm="100000">
                                          <p:val>
                                            <p:strVal val="#ppt_y"/>
                                          </p:val>
                                        </p:tav>
                                      </p:tavLst>
                                    </p:anim>
                                    <p:animEffect transition="in" filter="fade">
                                      <p:cBhvr>
                                        <p:cTn id="24" dur="500" decel="50000">
                                          <p:stCondLst>
                                            <p:cond delay="0"/>
                                          </p:stCondLst>
                                        </p:cTn>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 y="173058"/>
            <a:ext cx="11978640" cy="6309420"/>
          </a:xfrm>
          <a:prstGeom prst="rect">
            <a:avLst/>
          </a:prstGeom>
        </p:spPr>
        <p:txBody>
          <a:bodyPr wrap="square">
            <a:spAutoFit/>
          </a:bodyPr>
          <a:lstStyle/>
          <a:p>
            <a:r>
              <a:rPr lang="pt-BR" sz="4400" u="sng">
                <a:solidFill>
                  <a:srgbClr val="FF0000"/>
                </a:solidFill>
                <a:latin typeface="Times New Roman" pitchFamily="18" charset="0"/>
                <a:cs typeface="Times New Roman" pitchFamily="18" charset="0"/>
              </a:rPr>
              <a:t>1/ Một châu lục đông dân nhất thế giới</a:t>
            </a:r>
            <a:endParaRPr lang="en-US" sz="4400">
              <a:solidFill>
                <a:srgbClr val="FF0000"/>
              </a:solidFill>
              <a:latin typeface="Times New Roman" pitchFamily="18" charset="0"/>
              <a:cs typeface="Times New Roman" pitchFamily="18" charset="0"/>
            </a:endParaRPr>
          </a:p>
          <a:p>
            <a:r>
              <a:rPr lang="pt-BR" sz="4000">
                <a:latin typeface="Times New Roman" pitchFamily="18" charset="0"/>
                <a:cs typeface="Times New Roman" pitchFamily="18" charset="0"/>
              </a:rPr>
              <a:t> </a:t>
            </a:r>
            <a:r>
              <a:rPr lang="vi-VN" sz="4000" smtClean="0">
                <a:latin typeface="Times New Roman" pitchFamily="18" charset="0"/>
                <a:cs typeface="Times New Roman" pitchFamily="18" charset="0"/>
              </a:rPr>
              <a:t>- </a:t>
            </a:r>
            <a:r>
              <a:rPr lang="en-US" sz="4000" smtClean="0">
                <a:latin typeface="Times New Roman" pitchFamily="18" charset="0"/>
                <a:cs typeface="Times New Roman" pitchFamily="18" charset="0"/>
              </a:rPr>
              <a:t>Châu Á là châu lục có d</a:t>
            </a:r>
            <a:r>
              <a:rPr lang="vi-VN" sz="4000" smtClean="0">
                <a:latin typeface="Times New Roman" pitchFamily="18" charset="0"/>
                <a:cs typeface="Times New Roman" pitchFamily="18" charset="0"/>
              </a:rPr>
              <a:t>ân </a:t>
            </a:r>
            <a:r>
              <a:rPr lang="vi-VN" sz="4000">
                <a:latin typeface="Times New Roman" pitchFamily="18" charset="0"/>
                <a:cs typeface="Times New Roman" pitchFamily="18" charset="0"/>
              </a:rPr>
              <a:t>số </a:t>
            </a:r>
            <a:r>
              <a:rPr lang="vi-VN" sz="4000" smtClean="0">
                <a:latin typeface="Times New Roman" pitchFamily="18" charset="0"/>
                <a:cs typeface="Times New Roman" pitchFamily="18" charset="0"/>
              </a:rPr>
              <a:t>đông</a:t>
            </a:r>
            <a:r>
              <a:rPr lang="en-US" sz="4000" smtClean="0">
                <a:latin typeface="Times New Roman" pitchFamily="18" charset="0"/>
                <a:cs typeface="Times New Roman" pitchFamily="18" charset="0"/>
              </a:rPr>
              <a:t> và</a:t>
            </a:r>
            <a:r>
              <a:rPr lang="vi-VN" sz="4000" smtClean="0">
                <a:latin typeface="Times New Roman" pitchFamily="18" charset="0"/>
                <a:cs typeface="Times New Roman" pitchFamily="18" charset="0"/>
              </a:rPr>
              <a:t> </a:t>
            </a:r>
            <a:r>
              <a:rPr lang="vi-VN" sz="4000">
                <a:latin typeface="Times New Roman" pitchFamily="18" charset="0"/>
                <a:cs typeface="Times New Roman" pitchFamily="18" charset="0"/>
              </a:rPr>
              <a:t>tăng nhanh.</a:t>
            </a:r>
            <a:endParaRPr lang="en-US" sz="4000" b="1">
              <a:latin typeface="Times New Roman" pitchFamily="18" charset="0"/>
              <a:cs typeface="Times New Roman" pitchFamily="18" charset="0"/>
            </a:endParaRPr>
          </a:p>
          <a:p>
            <a:r>
              <a:rPr lang="vi-VN" sz="4000">
                <a:latin typeface="Times New Roman" pitchFamily="18" charset="0"/>
                <a:cs typeface="Times New Roman" pitchFamily="18" charset="0"/>
              </a:rPr>
              <a:t>- Mật độ dân </a:t>
            </a:r>
            <a:r>
              <a:rPr lang="vi-VN" sz="4000" smtClean="0">
                <a:latin typeface="Times New Roman" pitchFamily="18" charset="0"/>
                <a:cs typeface="Times New Roman" pitchFamily="18" charset="0"/>
              </a:rPr>
              <a:t>cư </a:t>
            </a:r>
            <a:r>
              <a:rPr lang="vi-VN" sz="4000">
                <a:latin typeface="Times New Roman" pitchFamily="18" charset="0"/>
                <a:cs typeface="Times New Roman" pitchFamily="18" charset="0"/>
              </a:rPr>
              <a:t>phân bố không </a:t>
            </a:r>
            <a:r>
              <a:rPr lang="vi-VN" sz="4000" smtClean="0">
                <a:latin typeface="Times New Roman" pitchFamily="18" charset="0"/>
                <a:cs typeface="Times New Roman" pitchFamily="18" charset="0"/>
              </a:rPr>
              <a:t>đều</a:t>
            </a:r>
            <a:r>
              <a:rPr lang="en-US" sz="4000" smtClean="0">
                <a:latin typeface="Times New Roman" pitchFamily="18" charset="0"/>
                <a:cs typeface="Times New Roman" pitchFamily="18" charset="0"/>
              </a:rPr>
              <a:t> giữa các vùng:</a:t>
            </a:r>
          </a:p>
          <a:p>
            <a:r>
              <a:rPr lang="en-US" sz="4000">
                <a:latin typeface="Times New Roman" pitchFamily="18" charset="0"/>
                <a:cs typeface="Times New Roman" pitchFamily="18" charset="0"/>
              </a:rPr>
              <a:t>+ Vùng đông dân </a:t>
            </a:r>
            <a:r>
              <a:rPr lang="en-US" sz="4000" smtClean="0">
                <a:latin typeface="Times New Roman" pitchFamily="18" charset="0"/>
                <a:cs typeface="Times New Roman" pitchFamily="18" charset="0"/>
              </a:rPr>
              <a:t>là </a:t>
            </a:r>
            <a:r>
              <a:rPr lang="en-US" sz="4000">
                <a:latin typeface="Times New Roman" pitchFamily="18" charset="0"/>
                <a:cs typeface="Times New Roman" pitchFamily="18" charset="0"/>
              </a:rPr>
              <a:t>nơi có nhiều điều kiện tự nhiên thuận lợi </a:t>
            </a:r>
            <a:r>
              <a:rPr lang="en-US" sz="4000" smtClean="0">
                <a:latin typeface="Times New Roman" pitchFamily="18" charset="0"/>
                <a:cs typeface="Times New Roman" pitchFamily="18" charset="0"/>
              </a:rPr>
              <a:t>như đồng bằng, khí hậu điều hòa, tiện giao thông…</a:t>
            </a:r>
          </a:p>
          <a:p>
            <a:r>
              <a:rPr lang="en-US" sz="4000" smtClean="0">
                <a:latin typeface="Times New Roman" pitchFamily="18" charset="0"/>
                <a:cs typeface="Times New Roman" pitchFamily="18" charset="0"/>
              </a:rPr>
              <a:t>+ Vùng thưa dân là nơi có điều kiện tự nhiên không thuận lợi như khí hậu khắc nghiệt, địa thế hiểm trở…</a:t>
            </a:r>
            <a:endParaRPr lang="en-US" sz="4000">
              <a:latin typeface="Times New Roman" pitchFamily="18" charset="0"/>
              <a:cs typeface="Times New Roman" pitchFamily="18" charset="0"/>
            </a:endParaRPr>
          </a:p>
          <a:p>
            <a:r>
              <a:rPr lang="pt-BR" sz="4000" i="1" smtClean="0">
                <a:latin typeface="Times New Roman" pitchFamily="18" charset="0"/>
                <a:cs typeface="Times New Roman" pitchFamily="18" charset="0"/>
              </a:rPr>
              <a:t> </a:t>
            </a:r>
            <a:r>
              <a:rPr lang="pt-BR" sz="4000" i="1" smtClean="0">
                <a:solidFill>
                  <a:srgbClr val="FF33CC"/>
                </a:solidFill>
                <a:latin typeface="Times New Roman" pitchFamily="18" charset="0"/>
                <a:cs typeface="Times New Roman" pitchFamily="18" charset="0"/>
                <a:sym typeface="Wingdings 3"/>
              </a:rPr>
              <a:t> </a:t>
            </a:r>
            <a:r>
              <a:rPr lang="en-US" sz="4000" i="1" smtClean="0">
                <a:solidFill>
                  <a:srgbClr val="FF33CC"/>
                </a:solidFill>
                <a:latin typeface="Times New Roman" pitchFamily="18" charset="0"/>
                <a:cs typeface="Times New Roman" pitchFamily="18" charset="0"/>
              </a:rPr>
              <a:t>Dân </a:t>
            </a:r>
            <a:r>
              <a:rPr lang="en-US" sz="4000" i="1">
                <a:solidFill>
                  <a:srgbClr val="FF33CC"/>
                </a:solidFill>
                <a:latin typeface="Times New Roman" pitchFamily="18" charset="0"/>
                <a:cs typeface="Times New Roman" pitchFamily="18" charset="0"/>
              </a:rPr>
              <a:t>số châu Á đông và tăng nhanh </a:t>
            </a:r>
            <a:r>
              <a:rPr lang="en-US" sz="4000" i="1" smtClean="0">
                <a:solidFill>
                  <a:srgbClr val="FF33CC"/>
                </a:solidFill>
                <a:latin typeface="Times New Roman" pitchFamily="18" charset="0"/>
                <a:cs typeface="Times New Roman" pitchFamily="18" charset="0"/>
              </a:rPr>
              <a:t>trong </a:t>
            </a:r>
            <a:r>
              <a:rPr lang="en-US" sz="4000" i="1">
                <a:solidFill>
                  <a:srgbClr val="FF33CC"/>
                </a:solidFill>
                <a:latin typeface="Times New Roman" pitchFamily="18" charset="0"/>
                <a:cs typeface="Times New Roman" pitchFamily="18" charset="0"/>
              </a:rPr>
              <a:t>khi kinh tế </a:t>
            </a:r>
            <a:r>
              <a:rPr lang="en-US" sz="4000" i="1" smtClean="0">
                <a:solidFill>
                  <a:srgbClr val="FF33CC"/>
                </a:solidFill>
                <a:latin typeface="Times New Roman" pitchFamily="18" charset="0"/>
                <a:cs typeface="Times New Roman" pitchFamily="18" charset="0"/>
              </a:rPr>
              <a:t>thì tăng </a:t>
            </a:r>
            <a:r>
              <a:rPr lang="en-US" sz="4000" i="1">
                <a:solidFill>
                  <a:srgbClr val="FF33CC"/>
                </a:solidFill>
                <a:latin typeface="Times New Roman" pitchFamily="18" charset="0"/>
                <a:cs typeface="Times New Roman" pitchFamily="18" charset="0"/>
              </a:rPr>
              <a:t>chậm </a:t>
            </a:r>
            <a:r>
              <a:rPr lang="en-US" sz="4000" i="1" smtClean="0">
                <a:solidFill>
                  <a:srgbClr val="FF33CC"/>
                </a:solidFill>
                <a:latin typeface="Times New Roman" pitchFamily="18" charset="0"/>
                <a:cs typeface="Times New Roman" pitchFamily="18" charset="0"/>
              </a:rPr>
              <a:t>nên </a:t>
            </a:r>
            <a:r>
              <a:rPr lang="en-US" sz="4000" i="1">
                <a:solidFill>
                  <a:srgbClr val="FF33CC"/>
                </a:solidFill>
                <a:latin typeface="Times New Roman" pitchFamily="18" charset="0"/>
                <a:cs typeface="Times New Roman" pitchFamily="18" charset="0"/>
              </a:rPr>
              <a:t>đã </a:t>
            </a:r>
            <a:r>
              <a:rPr lang="en-US" sz="4000" i="1" smtClean="0">
                <a:solidFill>
                  <a:srgbClr val="FF33CC"/>
                </a:solidFill>
                <a:latin typeface="Times New Roman" pitchFamily="18" charset="0"/>
                <a:cs typeface="Times New Roman" pitchFamily="18" charset="0"/>
              </a:rPr>
              <a:t>tạo ra sức </a:t>
            </a:r>
            <a:r>
              <a:rPr lang="en-US" sz="4000" i="1">
                <a:solidFill>
                  <a:srgbClr val="FF33CC"/>
                </a:solidFill>
                <a:latin typeface="Times New Roman" pitchFamily="18" charset="0"/>
                <a:cs typeface="Times New Roman" pitchFamily="18" charset="0"/>
              </a:rPr>
              <a:t>ép </a:t>
            </a:r>
            <a:r>
              <a:rPr lang="en-US" sz="4000" i="1" smtClean="0">
                <a:solidFill>
                  <a:srgbClr val="FF33CC"/>
                </a:solidFill>
                <a:latin typeface="Times New Roman" pitchFamily="18" charset="0"/>
                <a:cs typeface="Times New Roman" pitchFamily="18" charset="0"/>
              </a:rPr>
              <a:t>lớn tới môi trường tự nhiên và phát sinh nhiều vấn </a:t>
            </a:r>
            <a:r>
              <a:rPr lang="en-US" sz="4000" i="1">
                <a:solidFill>
                  <a:srgbClr val="FF33CC"/>
                </a:solidFill>
                <a:latin typeface="Times New Roman" pitchFamily="18" charset="0"/>
                <a:cs typeface="Times New Roman" pitchFamily="18" charset="0"/>
              </a:rPr>
              <a:t>đề </a:t>
            </a:r>
            <a:r>
              <a:rPr lang="en-US" sz="4000" i="1" smtClean="0">
                <a:solidFill>
                  <a:srgbClr val="FF33CC"/>
                </a:solidFill>
                <a:latin typeface="Times New Roman" pitchFamily="18" charset="0"/>
                <a:cs typeface="Times New Roman" pitchFamily="18" charset="0"/>
              </a:rPr>
              <a:t>lớn về kinh </a:t>
            </a:r>
            <a:r>
              <a:rPr lang="en-US" sz="4000" i="1">
                <a:solidFill>
                  <a:srgbClr val="FF33CC"/>
                </a:solidFill>
                <a:latin typeface="Times New Roman" pitchFamily="18" charset="0"/>
                <a:cs typeface="Times New Roman" pitchFamily="18" charset="0"/>
              </a:rPr>
              <a:t>tế − xã </a:t>
            </a:r>
            <a:r>
              <a:rPr lang="en-US" sz="4000" i="1" smtClean="0">
                <a:solidFill>
                  <a:srgbClr val="FF33CC"/>
                </a:solidFill>
                <a:latin typeface="Times New Roman" pitchFamily="18" charset="0"/>
                <a:cs typeface="Times New Roman" pitchFamily="18" charset="0"/>
              </a:rPr>
              <a:t>hội.</a:t>
            </a:r>
            <a:endParaRPr lang="en-US" sz="4000">
              <a:solidFill>
                <a:srgbClr val="FF33CC"/>
              </a:solidFill>
              <a:latin typeface="Times New Roman" pitchFamily="18" charset="0"/>
              <a:cs typeface="Times New Roman" pitchFamily="18" charset="0"/>
            </a:endParaRPr>
          </a:p>
        </p:txBody>
      </p:sp>
    </p:spTree>
    <p:extLst>
      <p:ext uri="{BB962C8B-B14F-4D97-AF65-F5344CB8AC3E}">
        <p14:creationId xmlns:p14="http://schemas.microsoft.com/office/powerpoint/2010/main" val="37810166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1600" y="66377"/>
            <a:ext cx="7335520" cy="707886"/>
          </a:xfrm>
          <a:prstGeom prst="rect">
            <a:avLst/>
          </a:prstGeom>
          <a:noFill/>
        </p:spPr>
        <p:txBody>
          <a:bodyPr wrap="square" rtlCol="0">
            <a:spAutoFit/>
          </a:bodyPr>
          <a:lstStyle/>
          <a:p>
            <a:pPr eaLnBrk="0" fontAlgn="base" hangingPunct="0">
              <a:spcBef>
                <a:spcPct val="0"/>
              </a:spcBef>
              <a:spcAft>
                <a:spcPct val="0"/>
              </a:spcAft>
            </a:pPr>
            <a:r>
              <a:rPr lang="en-US" sz="4000" smtClean="0">
                <a:solidFill>
                  <a:srgbClr val="FF0000"/>
                </a:solidFill>
                <a:latin typeface="Times New Roman" pitchFamily="18" charset="0"/>
                <a:cs typeface="Times New Roman" pitchFamily="18" charset="0"/>
              </a:rPr>
              <a:t>2</a:t>
            </a:r>
            <a:r>
              <a:rPr lang="vi-VN" sz="4000" smtClean="0">
                <a:solidFill>
                  <a:srgbClr val="FF0000"/>
                </a:solidFill>
                <a:latin typeface="Times New Roman" pitchFamily="18" charset="0"/>
                <a:cs typeface="Times New Roman" pitchFamily="18" charset="0"/>
              </a:rPr>
              <a:t>. </a:t>
            </a:r>
            <a:r>
              <a:rPr lang="en-US" sz="4000" smtClean="0">
                <a:solidFill>
                  <a:srgbClr val="FF0000"/>
                </a:solidFill>
                <a:latin typeface="Times New Roman" pitchFamily="18" charset="0"/>
                <a:cs typeface="Times New Roman" pitchFamily="18" charset="0"/>
              </a:rPr>
              <a:t>Dân cư thuộc nhiều chủng tộc</a:t>
            </a:r>
            <a:endParaRPr lang="vi-VN" sz="4000" smtClean="0">
              <a:solidFill>
                <a:srgbClr val="FF0000"/>
              </a:solidFill>
              <a:latin typeface="Times New Roman" pitchFamily="18" charset="0"/>
              <a:cs typeface="Times New Roman" pitchFamily="18" charset="0"/>
            </a:endParaRPr>
          </a:p>
        </p:txBody>
      </p:sp>
      <p:pic>
        <p:nvPicPr>
          <p:cNvPr id="5" name="Ảnh 4"/>
          <p:cNvPicPr>
            <a:picLocks noChangeAspect="1"/>
          </p:cNvPicPr>
          <p:nvPr/>
        </p:nvPicPr>
        <p:blipFill rotWithShape="1">
          <a:blip r:embed="rId2"/>
          <a:srcRect l="3775" t="2151" r="1377"/>
          <a:stretch/>
        </p:blipFill>
        <p:spPr>
          <a:xfrm>
            <a:off x="45720" y="743783"/>
            <a:ext cx="8473440" cy="6103790"/>
          </a:xfrm>
          <a:prstGeom prst="rect">
            <a:avLst/>
          </a:prstGeom>
        </p:spPr>
      </p:pic>
      <p:sp>
        <p:nvSpPr>
          <p:cNvPr id="6" name="Rectangle 7"/>
          <p:cNvSpPr>
            <a:spLocks noChangeArrowheads="1"/>
          </p:cNvSpPr>
          <p:nvPr/>
        </p:nvSpPr>
        <p:spPr bwMode="auto">
          <a:xfrm>
            <a:off x="8519160" y="792480"/>
            <a:ext cx="3611880" cy="4770537"/>
          </a:xfrm>
          <a:prstGeom prst="rect">
            <a:avLst/>
          </a:prstGeom>
          <a:noFill/>
          <a:ln>
            <a:noFill/>
          </a:ln>
          <a:extLst/>
        </p:spPr>
        <p:txBody>
          <a:bodyPr wrap="square">
            <a:spAutoFit/>
          </a:bodyPr>
          <a:lstStyle/>
          <a:p>
            <a:pPr>
              <a:defRPr/>
            </a:pPr>
            <a:r>
              <a:rPr lang="en-US" altLang="vi-VN" sz="2800" b="1">
                <a:solidFill>
                  <a:srgbClr val="FF0000"/>
                </a:solidFill>
                <a:latin typeface="Times New Roman" pitchFamily="18" charset="0"/>
                <a:cs typeface="Times New Roman" pitchFamily="18" charset="0"/>
              </a:rPr>
              <a:t> </a:t>
            </a:r>
            <a:r>
              <a:rPr lang="en-US" altLang="vi-VN" sz="3800" smtClean="0">
                <a:latin typeface="Times New Roman" pitchFamily="18" charset="0"/>
                <a:cs typeface="Times New Roman" pitchFamily="18" charset="0"/>
              </a:rPr>
              <a:t>Quan sát lđ H5.1 cho biết dân cư ở châu </a:t>
            </a:r>
            <a:r>
              <a:rPr lang="en-US" altLang="vi-VN" sz="3800">
                <a:latin typeface="Times New Roman" pitchFamily="18" charset="0"/>
                <a:cs typeface="Times New Roman" pitchFamily="18" charset="0"/>
              </a:rPr>
              <a:t>Á </a:t>
            </a:r>
            <a:r>
              <a:rPr lang="en-US" altLang="vi-VN" sz="3800" smtClean="0">
                <a:latin typeface="Times New Roman" pitchFamily="18" charset="0"/>
                <a:cs typeface="Times New Roman" pitchFamily="18" charset="0"/>
              </a:rPr>
              <a:t>thuộc các </a:t>
            </a:r>
            <a:r>
              <a:rPr lang="en-US" altLang="vi-VN" sz="3800" dirty="0" err="1">
                <a:latin typeface="Times New Roman" pitchFamily="18" charset="0"/>
                <a:cs typeface="Times New Roman" pitchFamily="18" charset="0"/>
              </a:rPr>
              <a:t>chủng</a:t>
            </a:r>
            <a:r>
              <a:rPr lang="en-US" altLang="vi-VN" sz="3800" dirty="0">
                <a:latin typeface="Times New Roman" pitchFamily="18" charset="0"/>
                <a:cs typeface="Times New Roman" pitchFamily="18" charset="0"/>
              </a:rPr>
              <a:t> </a:t>
            </a:r>
            <a:r>
              <a:rPr lang="en-US" altLang="vi-VN" sz="3800" err="1">
                <a:latin typeface="Times New Roman" pitchFamily="18" charset="0"/>
                <a:cs typeface="Times New Roman" pitchFamily="18" charset="0"/>
              </a:rPr>
              <a:t>tộc</a:t>
            </a:r>
            <a:r>
              <a:rPr lang="en-US" altLang="vi-VN" sz="3800">
                <a:latin typeface="Times New Roman" pitchFamily="18" charset="0"/>
                <a:cs typeface="Times New Roman" pitchFamily="18" charset="0"/>
              </a:rPr>
              <a:t> </a:t>
            </a:r>
            <a:r>
              <a:rPr lang="en-US" altLang="vi-VN" sz="3800" smtClean="0">
                <a:latin typeface="Times New Roman" pitchFamily="18" charset="0"/>
                <a:cs typeface="Times New Roman" pitchFamily="18" charset="0"/>
              </a:rPr>
              <a:t>nào? </a:t>
            </a:r>
            <a:r>
              <a:rPr lang="en-US" altLang="vi-VN" sz="3800">
                <a:latin typeface="Times New Roman" pitchFamily="18" charset="0"/>
                <a:cs typeface="Times New Roman" pitchFamily="18" charset="0"/>
              </a:rPr>
              <a:t>Mỗi chủng </a:t>
            </a:r>
            <a:r>
              <a:rPr lang="en-US" altLang="vi-VN" sz="3800" smtClean="0">
                <a:latin typeface="Times New Roman" pitchFamily="18" charset="0"/>
                <a:cs typeface="Times New Roman" pitchFamily="18" charset="0"/>
              </a:rPr>
              <a:t>tộc sinhsống </a:t>
            </a:r>
            <a:r>
              <a:rPr lang="en-US" altLang="vi-VN" sz="3800">
                <a:latin typeface="Times New Roman" pitchFamily="18" charset="0"/>
                <a:cs typeface="Times New Roman" pitchFamily="18" charset="0"/>
              </a:rPr>
              <a:t>chủ yếu ở những khu vực nào?</a:t>
            </a:r>
            <a:endParaRPr lang="en-US" altLang="vi-VN" sz="3800" dirty="0">
              <a:latin typeface="Times New Roman" pitchFamily="18" charset="0"/>
              <a:cs typeface="Times New Roman" pitchFamily="18" charset="0"/>
            </a:endParaRPr>
          </a:p>
        </p:txBody>
      </p:sp>
    </p:spTree>
    <p:extLst>
      <p:ext uri="{BB962C8B-B14F-4D97-AF65-F5344CB8AC3E}">
        <p14:creationId xmlns:p14="http://schemas.microsoft.com/office/powerpoint/2010/main" val="2194042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par>
                          <p:cTn id="10" fill="hold">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1000" fill="hold"/>
                                        <p:tgtEl>
                                          <p:spTgt spid="6"/>
                                        </p:tgtEl>
                                        <p:attrNameLst>
                                          <p:attrName>ppt_w</p:attrName>
                                        </p:attrNameLst>
                                      </p:cBhvr>
                                      <p:tavLst>
                                        <p:tav tm="0">
                                          <p:val>
                                            <p:strVal val="#ppt_w*0.70"/>
                                          </p:val>
                                        </p:tav>
                                        <p:tav tm="100000">
                                          <p:val>
                                            <p:strVal val="#ppt_w"/>
                                          </p:val>
                                        </p:tav>
                                      </p:tavLst>
                                    </p:anim>
                                    <p:anim calcmode="lin" valueType="num">
                                      <p:cBhvr>
                                        <p:cTn id="14" dur="1000" fill="hold"/>
                                        <p:tgtEl>
                                          <p:spTgt spid="6"/>
                                        </p:tgtEl>
                                        <p:attrNameLst>
                                          <p:attrName>ppt_h</p:attrName>
                                        </p:attrNameLst>
                                      </p:cBhvr>
                                      <p:tavLst>
                                        <p:tav tm="0">
                                          <p:val>
                                            <p:strVal val="#ppt_h"/>
                                          </p:val>
                                        </p:tav>
                                        <p:tav tm="100000">
                                          <p:val>
                                            <p:strVal val="#ppt_h"/>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160" y="217438"/>
            <a:ext cx="11871960" cy="6586418"/>
          </a:xfrm>
          <a:prstGeom prst="rect">
            <a:avLst/>
          </a:prstGeom>
        </p:spPr>
        <p:txBody>
          <a:bodyPr wrap="square">
            <a:spAutoFit/>
          </a:bodyPr>
          <a:lstStyle/>
          <a:p>
            <a:r>
              <a:rPr lang="vi-VN" sz="4200" u="sng">
                <a:solidFill>
                  <a:srgbClr val="FF0000"/>
                </a:solidFill>
                <a:latin typeface="+mj-lt"/>
              </a:rPr>
              <a:t>2/ Dân cư thuộc nhiều chủng tộc</a:t>
            </a:r>
            <a:r>
              <a:rPr lang="vi-VN" sz="4200">
                <a:solidFill>
                  <a:srgbClr val="FF0000"/>
                </a:solidFill>
                <a:latin typeface="+mj-lt"/>
              </a:rPr>
              <a:t> </a:t>
            </a:r>
            <a:endParaRPr lang="en-US" sz="4200">
              <a:solidFill>
                <a:srgbClr val="FF0000"/>
              </a:solidFill>
              <a:latin typeface="+mj-lt"/>
            </a:endParaRPr>
          </a:p>
          <a:p>
            <a:r>
              <a:rPr lang="vi-VN" sz="3800">
                <a:latin typeface="+mj-lt"/>
              </a:rPr>
              <a:t>- </a:t>
            </a:r>
            <a:r>
              <a:rPr lang="en-US" sz="3800" smtClean="0">
                <a:latin typeface="Times New Roman" pitchFamily="18" charset="0"/>
                <a:cs typeface="Times New Roman" pitchFamily="18" charset="0"/>
              </a:rPr>
              <a:t>Châu Á có thành </a:t>
            </a:r>
            <a:r>
              <a:rPr lang="en-US" sz="3800">
                <a:latin typeface="Times New Roman" pitchFamily="18" charset="0"/>
                <a:cs typeface="Times New Roman" pitchFamily="18" charset="0"/>
              </a:rPr>
              <a:t>phần d</a:t>
            </a:r>
            <a:r>
              <a:rPr lang="vi-VN" sz="3800">
                <a:latin typeface="Times New Roman" pitchFamily="18" charset="0"/>
                <a:cs typeface="Times New Roman" pitchFamily="18" charset="0"/>
              </a:rPr>
              <a:t>ân cư </a:t>
            </a:r>
            <a:r>
              <a:rPr lang="en-US" sz="3800" smtClean="0">
                <a:latin typeface="Times New Roman" pitchFamily="18" charset="0"/>
                <a:cs typeface="Times New Roman" pitchFamily="18" charset="0"/>
              </a:rPr>
              <a:t>rất </a:t>
            </a:r>
            <a:r>
              <a:rPr lang="en-US" sz="3800">
                <a:latin typeface="Times New Roman" pitchFamily="18" charset="0"/>
                <a:cs typeface="Times New Roman" pitchFamily="18" charset="0"/>
              </a:rPr>
              <a:t>đa dạng:</a:t>
            </a:r>
          </a:p>
          <a:p>
            <a:r>
              <a:rPr lang="en-US" sz="3800" smtClean="0">
                <a:latin typeface="+mj-lt"/>
              </a:rPr>
              <a:t>  </a:t>
            </a:r>
            <a:r>
              <a:rPr lang="en-US" sz="3800" smtClean="0">
                <a:latin typeface="Times New Roman" pitchFamily="18" charset="0"/>
                <a:cs typeface="Times New Roman" pitchFamily="18" charset="0"/>
              </a:rPr>
              <a:t>+</a:t>
            </a:r>
            <a:r>
              <a:rPr lang="en-US" sz="3800" smtClean="0">
                <a:latin typeface="+mj-lt"/>
              </a:rPr>
              <a:t> </a:t>
            </a:r>
            <a:r>
              <a:rPr lang="vi-VN" sz="3800">
                <a:latin typeface="+mj-lt"/>
              </a:rPr>
              <a:t>Chủng tộc chủ yếu là Môn-gô-lô-ít </a:t>
            </a:r>
            <a:r>
              <a:rPr lang="en-US" sz="3800" smtClean="0">
                <a:latin typeface="Times New Roman" pitchFamily="18" charset="0"/>
                <a:cs typeface="Times New Roman" pitchFamily="18" charset="0"/>
              </a:rPr>
              <a:t>tập trung ở </a:t>
            </a:r>
            <a:r>
              <a:rPr lang="vi-VN" sz="3800">
                <a:latin typeface="+mj-lt"/>
              </a:rPr>
              <a:t>Bắc Á, Đông Á và Đông Nam Á.</a:t>
            </a:r>
            <a:endParaRPr lang="en-US" sz="3800">
              <a:latin typeface="+mj-lt"/>
            </a:endParaRPr>
          </a:p>
          <a:p>
            <a:r>
              <a:rPr lang="en-US" sz="3800" smtClean="0">
                <a:latin typeface="Times New Roman" pitchFamily="18" charset="0"/>
                <a:cs typeface="Times New Roman" pitchFamily="18" charset="0"/>
              </a:rPr>
              <a:t>   + Chủng tộc </a:t>
            </a:r>
            <a:r>
              <a:rPr lang="vi-VN" sz="3800" smtClean="0">
                <a:latin typeface="Times New Roman" pitchFamily="18" charset="0"/>
                <a:cs typeface="Times New Roman" pitchFamily="18" charset="0"/>
              </a:rPr>
              <a:t>Ơ-rô-pê-ô-it</a:t>
            </a:r>
            <a:r>
              <a:rPr lang="en-US" sz="3800">
                <a:latin typeface="Times New Roman" pitchFamily="18" charset="0"/>
                <a:cs typeface="Times New Roman" pitchFamily="18" charset="0"/>
              </a:rPr>
              <a:t> </a:t>
            </a:r>
            <a:r>
              <a:rPr lang="en-US" sz="3800" smtClean="0">
                <a:latin typeface="Times New Roman" pitchFamily="18" charset="0"/>
                <a:cs typeface="Times New Roman" pitchFamily="18" charset="0"/>
              </a:rPr>
              <a:t>tập trung ở </a:t>
            </a:r>
            <a:r>
              <a:rPr lang="vi-VN" sz="3800">
                <a:latin typeface="+mj-lt"/>
              </a:rPr>
              <a:t>Tây Nam Á, Trung Á và Nam Á.</a:t>
            </a:r>
            <a:endParaRPr lang="en-US" sz="3800">
              <a:latin typeface="+mj-lt"/>
              <a:cs typeface="Times New Roman" pitchFamily="18" charset="0"/>
            </a:endParaRPr>
          </a:p>
          <a:p>
            <a:r>
              <a:rPr lang="en-US" sz="3800" smtClean="0">
                <a:latin typeface="Times New Roman" pitchFamily="18" charset="0"/>
                <a:cs typeface="Times New Roman" pitchFamily="18" charset="0"/>
              </a:rPr>
              <a:t>   +</a:t>
            </a:r>
            <a:r>
              <a:rPr lang="vi-VN" sz="3800" smtClean="0">
                <a:latin typeface="Times New Roman" pitchFamily="18" charset="0"/>
                <a:cs typeface="Times New Roman" pitchFamily="18" charset="0"/>
              </a:rPr>
              <a:t> </a:t>
            </a:r>
            <a:r>
              <a:rPr lang="vi-VN" sz="3800">
                <a:latin typeface="Times New Roman" pitchFamily="18" charset="0"/>
                <a:cs typeface="Times New Roman" pitchFamily="18" charset="0"/>
              </a:rPr>
              <a:t>Chủng tộc Ô</a:t>
            </a:r>
            <a:r>
              <a:rPr lang="en-US" sz="3800">
                <a:latin typeface="Times New Roman" pitchFamily="18" charset="0"/>
                <a:cs typeface="Times New Roman" pitchFamily="18" charset="0"/>
              </a:rPr>
              <a:t>-</a:t>
            </a:r>
            <a:r>
              <a:rPr lang="vi-VN" sz="3800">
                <a:latin typeface="Times New Roman" pitchFamily="18" charset="0"/>
                <a:cs typeface="Times New Roman" pitchFamily="18" charset="0"/>
              </a:rPr>
              <a:t>xtra</a:t>
            </a:r>
            <a:r>
              <a:rPr lang="en-US" sz="3800">
                <a:latin typeface="Times New Roman" pitchFamily="18" charset="0"/>
                <a:cs typeface="Times New Roman" pitchFamily="18" charset="0"/>
              </a:rPr>
              <a:t>-</a:t>
            </a:r>
            <a:r>
              <a:rPr lang="vi-VN" sz="3800">
                <a:latin typeface="Times New Roman" pitchFamily="18" charset="0"/>
                <a:cs typeface="Times New Roman" pitchFamily="18" charset="0"/>
              </a:rPr>
              <a:t>lô</a:t>
            </a:r>
            <a:r>
              <a:rPr lang="en-US" sz="3800">
                <a:latin typeface="Times New Roman" pitchFamily="18" charset="0"/>
                <a:cs typeface="Times New Roman" pitchFamily="18" charset="0"/>
              </a:rPr>
              <a:t>-</a:t>
            </a:r>
            <a:r>
              <a:rPr lang="vi-VN" sz="3800">
                <a:latin typeface="Times New Roman" pitchFamily="18" charset="0"/>
                <a:cs typeface="Times New Roman" pitchFamily="18" charset="0"/>
              </a:rPr>
              <a:t>it </a:t>
            </a:r>
            <a:r>
              <a:rPr lang="en-US" sz="3800" smtClean="0">
                <a:latin typeface="Times New Roman" pitchFamily="18" charset="0"/>
                <a:cs typeface="Times New Roman" pitchFamily="18" charset="0"/>
              </a:rPr>
              <a:t>sống rãi rác </a:t>
            </a:r>
            <a:r>
              <a:rPr lang="vi-VN" sz="3800" smtClean="0">
                <a:latin typeface="Times New Roman" pitchFamily="18" charset="0"/>
                <a:cs typeface="Times New Roman" pitchFamily="18" charset="0"/>
              </a:rPr>
              <a:t>ở </a:t>
            </a:r>
            <a:r>
              <a:rPr lang="en-US" sz="3800" smtClean="0">
                <a:latin typeface="Times New Roman" pitchFamily="18" charset="0"/>
                <a:cs typeface="Times New Roman" pitchFamily="18" charset="0"/>
              </a:rPr>
              <a:t>phía nam của </a:t>
            </a:r>
            <a:r>
              <a:rPr lang="vi-VN" sz="3800" smtClean="0">
                <a:latin typeface="Times New Roman" pitchFamily="18" charset="0"/>
                <a:cs typeface="Times New Roman" pitchFamily="18" charset="0"/>
              </a:rPr>
              <a:t>Nam </a:t>
            </a:r>
            <a:r>
              <a:rPr lang="vi-VN" sz="3800">
                <a:latin typeface="Times New Roman" pitchFamily="18" charset="0"/>
                <a:cs typeface="Times New Roman" pitchFamily="18" charset="0"/>
              </a:rPr>
              <a:t>Á và </a:t>
            </a:r>
            <a:r>
              <a:rPr lang="en-US" sz="3800" smtClean="0">
                <a:latin typeface="Times New Roman" pitchFamily="18" charset="0"/>
                <a:cs typeface="Times New Roman" pitchFamily="18" charset="0"/>
              </a:rPr>
              <a:t>các đảo ở </a:t>
            </a:r>
            <a:r>
              <a:rPr lang="vi-VN" sz="3800" smtClean="0">
                <a:latin typeface="Times New Roman" pitchFamily="18" charset="0"/>
                <a:cs typeface="Times New Roman" pitchFamily="18" charset="0"/>
              </a:rPr>
              <a:t>Đông </a:t>
            </a:r>
            <a:r>
              <a:rPr lang="vi-VN" sz="3800">
                <a:latin typeface="Times New Roman" pitchFamily="18" charset="0"/>
                <a:cs typeface="Times New Roman" pitchFamily="18" charset="0"/>
              </a:rPr>
              <a:t>Nam Á.</a:t>
            </a:r>
            <a:endParaRPr lang="en-US" sz="3800">
              <a:latin typeface="Times New Roman" pitchFamily="18" charset="0"/>
              <a:cs typeface="Times New Roman" pitchFamily="18" charset="0"/>
            </a:endParaRPr>
          </a:p>
          <a:p>
            <a:r>
              <a:rPr lang="vi-VN" sz="3800" i="1" smtClean="0">
                <a:solidFill>
                  <a:srgbClr val="FF33CC"/>
                </a:solidFill>
                <a:latin typeface="+mj-lt"/>
                <a:sym typeface="Wingdings 3"/>
              </a:rPr>
              <a:t></a:t>
            </a:r>
            <a:r>
              <a:rPr lang="en-US" sz="3800" i="1" smtClean="0">
                <a:solidFill>
                  <a:srgbClr val="FF33CC"/>
                </a:solidFill>
                <a:latin typeface="+mj-lt"/>
                <a:sym typeface="Wingdings 3"/>
              </a:rPr>
              <a:t> </a:t>
            </a:r>
            <a:r>
              <a:rPr lang="en-US" sz="3800" i="1" smtClean="0">
                <a:solidFill>
                  <a:srgbClr val="FF33CC"/>
                </a:solidFill>
                <a:latin typeface="Times New Roman" pitchFamily="18" charset="0"/>
                <a:cs typeface="Times New Roman" pitchFamily="18" charset="0"/>
                <a:sym typeface="Wingdings 3"/>
              </a:rPr>
              <a:t>Tuy khác nhau về thành phần chủng tộc nhưng các dân tộc ở châu Á luôn </a:t>
            </a:r>
            <a:r>
              <a:rPr lang="en-US" sz="3800" i="1" smtClean="0">
                <a:solidFill>
                  <a:srgbClr val="FF33CC"/>
                </a:solidFill>
                <a:latin typeface="Times New Roman" pitchFamily="18" charset="0"/>
                <a:cs typeface="Times New Roman" pitchFamily="18" charset="0"/>
              </a:rPr>
              <a:t>có </a:t>
            </a:r>
            <a:r>
              <a:rPr lang="en-US" sz="3800" i="1">
                <a:solidFill>
                  <a:srgbClr val="FF33CC"/>
                </a:solidFill>
                <a:latin typeface="Times New Roman" pitchFamily="18" charset="0"/>
                <a:cs typeface="Times New Roman" pitchFamily="18" charset="0"/>
              </a:rPr>
              <a:t>sự</a:t>
            </a:r>
            <a:r>
              <a:rPr lang="vi-VN" sz="3800" i="1">
                <a:solidFill>
                  <a:srgbClr val="FF33CC"/>
                </a:solidFill>
                <a:latin typeface="Times New Roman" pitchFamily="18" charset="0"/>
                <a:cs typeface="Times New Roman" pitchFamily="18" charset="0"/>
              </a:rPr>
              <a:t> đoàn kết </a:t>
            </a:r>
            <a:r>
              <a:rPr lang="en-US" sz="3800" i="1" smtClean="0">
                <a:solidFill>
                  <a:srgbClr val="FF33CC"/>
                </a:solidFill>
                <a:latin typeface="Times New Roman" pitchFamily="18" charset="0"/>
                <a:cs typeface="Times New Roman" pitchFamily="18" charset="0"/>
              </a:rPr>
              <a:t>trong các mối giao </a:t>
            </a:r>
            <a:r>
              <a:rPr lang="en-US" sz="3800" i="1">
                <a:solidFill>
                  <a:srgbClr val="FF33CC"/>
                </a:solidFill>
                <a:latin typeface="Times New Roman" pitchFamily="18" charset="0"/>
                <a:cs typeface="Times New Roman" pitchFamily="18" charset="0"/>
              </a:rPr>
              <a:t>lưu </a:t>
            </a:r>
            <a:r>
              <a:rPr lang="en-US" sz="3800" i="1" smtClean="0">
                <a:solidFill>
                  <a:srgbClr val="FF33CC"/>
                </a:solidFill>
                <a:latin typeface="Times New Roman" pitchFamily="18" charset="0"/>
                <a:cs typeface="Times New Roman" pitchFamily="18" charset="0"/>
              </a:rPr>
              <a:t>về kinh tế - văn </a:t>
            </a:r>
            <a:r>
              <a:rPr lang="en-US" sz="3800" i="1">
                <a:solidFill>
                  <a:srgbClr val="FF33CC"/>
                </a:solidFill>
                <a:latin typeface="Times New Roman" pitchFamily="18" charset="0"/>
                <a:cs typeface="Times New Roman" pitchFamily="18" charset="0"/>
              </a:rPr>
              <a:t>hóa, khoa </a:t>
            </a:r>
            <a:r>
              <a:rPr lang="en-US" sz="3800" i="1" smtClean="0">
                <a:solidFill>
                  <a:srgbClr val="FF33CC"/>
                </a:solidFill>
                <a:latin typeface="Times New Roman" pitchFamily="18" charset="0"/>
                <a:cs typeface="Times New Roman" pitchFamily="18" charset="0"/>
              </a:rPr>
              <a:t>học - </a:t>
            </a:r>
            <a:r>
              <a:rPr lang="en-US" sz="3800" i="1">
                <a:solidFill>
                  <a:srgbClr val="FF33CC"/>
                </a:solidFill>
                <a:latin typeface="Times New Roman" pitchFamily="18" charset="0"/>
                <a:cs typeface="Times New Roman" pitchFamily="18" charset="0"/>
              </a:rPr>
              <a:t>kĩ thuật </a:t>
            </a:r>
            <a:r>
              <a:rPr lang="en-US" sz="3800" i="1" smtClean="0">
                <a:solidFill>
                  <a:srgbClr val="FF33CC"/>
                </a:solidFill>
                <a:latin typeface="Times New Roman" pitchFamily="18" charset="0"/>
                <a:cs typeface="Times New Roman" pitchFamily="18" charset="0"/>
              </a:rPr>
              <a:t>..</a:t>
            </a:r>
            <a:r>
              <a:rPr lang="vi-VN" sz="3800" i="1" smtClean="0">
                <a:solidFill>
                  <a:srgbClr val="FF33CC"/>
                </a:solidFill>
                <a:latin typeface="Times New Roman" pitchFamily="18" charset="0"/>
                <a:cs typeface="Times New Roman" pitchFamily="18" charset="0"/>
              </a:rPr>
              <a:t>. </a:t>
            </a:r>
            <a:endParaRPr lang="en-US" sz="3800">
              <a:solidFill>
                <a:srgbClr val="FF33CC"/>
              </a:solidFill>
              <a:latin typeface="Times New Roman" pitchFamily="18" charset="0"/>
              <a:cs typeface="Times New Roman" pitchFamily="18" charset="0"/>
            </a:endParaRPr>
          </a:p>
        </p:txBody>
      </p:sp>
    </p:spTree>
    <p:extLst>
      <p:ext uri="{BB962C8B-B14F-4D97-AF65-F5344CB8AC3E}">
        <p14:creationId xmlns:p14="http://schemas.microsoft.com/office/powerpoint/2010/main" val="11804471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nh 4"/>
          <p:cNvPicPr>
            <a:picLocks noChangeAspect="1"/>
          </p:cNvPicPr>
          <p:nvPr/>
        </p:nvPicPr>
        <p:blipFill rotWithShape="1">
          <a:blip r:embed="rId2"/>
          <a:srcRect t="5737" b="1571"/>
          <a:stretch/>
        </p:blipFill>
        <p:spPr>
          <a:xfrm>
            <a:off x="150496" y="2606040"/>
            <a:ext cx="6524624" cy="3169920"/>
          </a:xfrm>
          <a:prstGeom prst="rect">
            <a:avLst/>
          </a:prstGeom>
        </p:spPr>
      </p:pic>
      <p:sp>
        <p:nvSpPr>
          <p:cNvPr id="8" name="Hình chữ nhật 7"/>
          <p:cNvSpPr/>
          <p:nvPr/>
        </p:nvSpPr>
        <p:spPr>
          <a:xfrm>
            <a:off x="89533" y="1240751"/>
            <a:ext cx="12000867" cy="1323439"/>
          </a:xfrm>
          <a:prstGeom prst="rect">
            <a:avLst/>
          </a:prstGeom>
        </p:spPr>
        <p:txBody>
          <a:bodyPr wrap="square">
            <a:spAutoFit/>
          </a:bodyPr>
          <a:lstStyle/>
          <a:p>
            <a:pPr algn="just"/>
            <a:r>
              <a:rPr lang="en-US" sz="4000" smtClean="0">
                <a:solidFill>
                  <a:srgbClr val="000000"/>
                </a:solidFill>
                <a:latin typeface="Times New Roman" pitchFamily="18" charset="0"/>
                <a:cs typeface="Times New Roman" pitchFamily="18" charset="0"/>
              </a:rPr>
              <a:t>Dựa vào bảng số liệu cuối trang 18 sgk, n</a:t>
            </a:r>
            <a:r>
              <a:rPr lang="vi-VN" sz="4000" b="0" i="0" smtClean="0">
                <a:solidFill>
                  <a:srgbClr val="000000"/>
                </a:solidFill>
                <a:effectLst/>
                <a:latin typeface="Times New Roman" pitchFamily="18" charset="0"/>
                <a:cs typeface="Times New Roman" pitchFamily="18" charset="0"/>
              </a:rPr>
              <a:t>hận xét</a:t>
            </a:r>
            <a:r>
              <a:rPr lang="en-US" sz="4000" b="0" i="0" smtClean="0">
                <a:solidFill>
                  <a:srgbClr val="000000"/>
                </a:solidFill>
                <a:effectLst/>
                <a:latin typeface="Times New Roman" pitchFamily="18" charset="0"/>
                <a:cs typeface="Times New Roman" pitchFamily="18" charset="0"/>
              </a:rPr>
              <a:t> sự gia tăng dân số của châu Á</a:t>
            </a:r>
            <a:r>
              <a:rPr lang="en-US" sz="4000">
                <a:solidFill>
                  <a:srgbClr val="000000"/>
                </a:solidFill>
                <a:latin typeface="Times New Roman" pitchFamily="18" charset="0"/>
                <a:cs typeface="Times New Roman" pitchFamily="18" charset="0"/>
              </a:rPr>
              <a:t> </a:t>
            </a:r>
            <a:r>
              <a:rPr lang="en-US" sz="4000" smtClean="0">
                <a:solidFill>
                  <a:srgbClr val="000000"/>
                </a:solidFill>
                <a:latin typeface="Times New Roman" pitchFamily="18" charset="0"/>
                <a:cs typeface="Times New Roman" pitchFamily="18" charset="0"/>
              </a:rPr>
              <a:t>t</a:t>
            </a:r>
            <a:r>
              <a:rPr lang="vi-VN" sz="4000" b="0" i="0" smtClean="0">
                <a:solidFill>
                  <a:srgbClr val="000000"/>
                </a:solidFill>
                <a:effectLst/>
                <a:latin typeface="Times New Roman" pitchFamily="18" charset="0"/>
                <a:cs typeface="Times New Roman" pitchFamily="18" charset="0"/>
              </a:rPr>
              <a:t>ừ 1800 đến 2002.</a:t>
            </a:r>
            <a:endParaRPr lang="vi-VN" sz="4000" b="0" i="0" dirty="0">
              <a:solidFill>
                <a:srgbClr val="000000"/>
              </a:solidFill>
              <a:effectLst/>
              <a:latin typeface="Times New Roman" pitchFamily="18" charset="0"/>
              <a:cs typeface="Times New Roman" pitchFamily="18" charset="0"/>
            </a:endParaRPr>
          </a:p>
        </p:txBody>
      </p:sp>
      <p:sp>
        <p:nvSpPr>
          <p:cNvPr id="6" name="TextBox 5"/>
          <p:cNvSpPr txBox="1"/>
          <p:nvPr/>
        </p:nvSpPr>
        <p:spPr>
          <a:xfrm>
            <a:off x="101600" y="212527"/>
            <a:ext cx="11988800" cy="738664"/>
          </a:xfrm>
          <a:prstGeom prst="rect">
            <a:avLst/>
          </a:prstGeom>
          <a:noFill/>
        </p:spPr>
        <p:txBody>
          <a:bodyPr wrap="square" rtlCol="0">
            <a:spAutoFit/>
          </a:bodyPr>
          <a:lstStyle/>
          <a:p>
            <a:pPr eaLnBrk="0" fontAlgn="base" hangingPunct="0">
              <a:spcBef>
                <a:spcPct val="0"/>
              </a:spcBef>
              <a:spcAft>
                <a:spcPct val="0"/>
              </a:spcAft>
            </a:pPr>
            <a:r>
              <a:rPr lang="en-US" sz="4200" smtClean="0">
                <a:solidFill>
                  <a:srgbClr val="FF0000"/>
                </a:solidFill>
                <a:latin typeface="Times New Roman" pitchFamily="18" charset="0"/>
                <a:cs typeface="Times New Roman" pitchFamily="18" charset="0"/>
              </a:rPr>
              <a:t>3</a:t>
            </a:r>
            <a:r>
              <a:rPr lang="vi-VN" sz="4200" smtClean="0">
                <a:solidFill>
                  <a:srgbClr val="FF0000"/>
                </a:solidFill>
                <a:latin typeface="Times New Roman" pitchFamily="18" charset="0"/>
                <a:cs typeface="Times New Roman" pitchFamily="18" charset="0"/>
              </a:rPr>
              <a:t>. </a:t>
            </a:r>
            <a:r>
              <a:rPr lang="en-US" sz="4200" smtClean="0">
                <a:solidFill>
                  <a:srgbClr val="FF0000"/>
                </a:solidFill>
                <a:latin typeface="Times New Roman" pitchFamily="18" charset="0"/>
                <a:cs typeface="Times New Roman" pitchFamily="18" charset="0"/>
              </a:rPr>
              <a:t>Nơi ra đời của các tôn giáo lớn </a:t>
            </a:r>
            <a:r>
              <a:rPr lang="en-US" sz="4200" smtClean="0">
                <a:solidFill>
                  <a:srgbClr val="E010C2"/>
                </a:solidFill>
                <a:latin typeface="Times New Roman" pitchFamily="18" charset="0"/>
                <a:cs typeface="Times New Roman" pitchFamily="18" charset="0"/>
              </a:rPr>
              <a:t>(HS tham khảo sgk)</a:t>
            </a:r>
            <a:endParaRPr lang="vi-VN" sz="4200" smtClean="0">
              <a:solidFill>
                <a:srgbClr val="E010C2"/>
              </a:solidFill>
              <a:latin typeface="Times New Roman" pitchFamily="18" charset="0"/>
              <a:cs typeface="Times New Roman" pitchFamily="18" charset="0"/>
            </a:endParaRPr>
          </a:p>
        </p:txBody>
      </p:sp>
      <p:sp>
        <p:nvSpPr>
          <p:cNvPr id="9" name="Title 1"/>
          <p:cNvSpPr>
            <a:spLocks noGrp="1"/>
          </p:cNvSpPr>
          <p:nvPr>
            <p:ph type="title"/>
          </p:nvPr>
        </p:nvSpPr>
        <p:spPr>
          <a:xfrm>
            <a:off x="2756533" y="178158"/>
            <a:ext cx="6768467" cy="910194"/>
          </a:xfrm>
          <a:noFill/>
        </p:spPr>
        <p:txBody>
          <a:bodyPr/>
          <a:lstStyle/>
          <a:p>
            <a:pPr algn="ctr"/>
            <a:r>
              <a:rPr lang="en-US" b="1" smtClean="0">
                <a:solidFill>
                  <a:srgbClr val="FF0000"/>
                </a:solidFill>
                <a:latin typeface="Times New Roman" pitchFamily="18" charset="0"/>
                <a:cs typeface="Times New Roman" pitchFamily="18" charset="0"/>
              </a:rPr>
              <a:t>* HƯỚNG DẪN VỀ NHÀ</a:t>
            </a:r>
          </a:p>
        </p:txBody>
      </p:sp>
      <p:sp>
        <p:nvSpPr>
          <p:cNvPr id="3" name="TextBox 2"/>
          <p:cNvSpPr txBox="1"/>
          <p:nvPr/>
        </p:nvSpPr>
        <p:spPr>
          <a:xfrm>
            <a:off x="6781800" y="2682240"/>
            <a:ext cx="5354320" cy="3170099"/>
          </a:xfrm>
          <a:prstGeom prst="rect">
            <a:avLst/>
          </a:prstGeom>
          <a:noFill/>
        </p:spPr>
        <p:txBody>
          <a:bodyPr wrap="square" rtlCol="0">
            <a:spAutoFit/>
          </a:bodyPr>
          <a:lstStyle/>
          <a:p>
            <a:r>
              <a:rPr lang="en-US" sz="4000" i="1" smtClean="0">
                <a:solidFill>
                  <a:srgbClr val="FF33CC"/>
                </a:solidFill>
                <a:latin typeface="Times New Roman" pitchFamily="18" charset="0"/>
                <a:cs typeface="Times New Roman" pitchFamily="18" charset="0"/>
              </a:rPr>
              <a:t>Nhận xét  xu hướng thay đổi  qua các giai đoạn 1800–1900; 1900-1950; 1950-1970; 1970-1990; 1990-2002 </a:t>
            </a:r>
            <a:endParaRPr lang="en-US" sz="4000" i="1">
              <a:solidFill>
                <a:srgbClr val="FF33CC"/>
              </a:solidFill>
              <a:latin typeface="Times New Roman" pitchFamily="18" charset="0"/>
              <a:cs typeface="Times New Roman" pitchFamily="18" charset="0"/>
            </a:endParaRPr>
          </a:p>
        </p:txBody>
      </p:sp>
    </p:spTree>
    <p:extLst>
      <p:ext uri="{BB962C8B-B14F-4D97-AF65-F5344CB8AC3E}">
        <p14:creationId xmlns:p14="http://schemas.microsoft.com/office/powerpoint/2010/main" val="2005928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grpId="1" nodeType="clickEffect">
                                  <p:stCondLst>
                                    <p:cond delay="0"/>
                                  </p:stCondLst>
                                  <p:childTnLst>
                                    <p:anim calcmode="lin" valueType="num">
                                      <p:cBhvr>
                                        <p:cTn id="6" dur="500"/>
                                        <p:tgtEl>
                                          <p:spTgt spid="6"/>
                                        </p:tgtEl>
                                        <p:attrNameLst>
                                          <p:attrName>ppt_w</p:attrName>
                                        </p:attrNameLst>
                                      </p:cBhvr>
                                      <p:tavLst>
                                        <p:tav tm="0">
                                          <p:val>
                                            <p:strVal val="ppt_w"/>
                                          </p:val>
                                        </p:tav>
                                        <p:tav tm="100000">
                                          <p:val>
                                            <p:fltVal val="0"/>
                                          </p:val>
                                        </p:tav>
                                      </p:tavLst>
                                    </p:anim>
                                    <p:anim calcmode="lin" valueType="num">
                                      <p:cBhvr>
                                        <p:cTn id="7" dur="500"/>
                                        <p:tgtEl>
                                          <p:spTgt spid="6"/>
                                        </p:tgtEl>
                                        <p:attrNameLst>
                                          <p:attrName>ppt_h</p:attrName>
                                        </p:attrNameLst>
                                      </p:cBhvr>
                                      <p:tavLst>
                                        <p:tav tm="0">
                                          <p:val>
                                            <p:strVal val="ppt_h"/>
                                          </p:val>
                                        </p:tav>
                                        <p:tav tm="100000">
                                          <p:val>
                                            <p:fltVal val="0"/>
                                          </p:val>
                                        </p:tav>
                                      </p:tavLst>
                                    </p:anim>
                                    <p:animEffect transition="out" filter="fade">
                                      <p:cBhvr>
                                        <p:cTn id="8" dur="500"/>
                                        <p:tgtEl>
                                          <p:spTgt spid="6"/>
                                        </p:tgtEl>
                                      </p:cBhvr>
                                    </p:animEffect>
                                    <p:set>
                                      <p:cBhvr>
                                        <p:cTn id="9" dur="1" fill="hold">
                                          <p:stCondLst>
                                            <p:cond delay="499"/>
                                          </p:stCondLst>
                                        </p:cTn>
                                        <p:tgtEl>
                                          <p:spTgt spid="6"/>
                                        </p:tgtEl>
                                        <p:attrNameLst>
                                          <p:attrName>style.visibility</p:attrName>
                                        </p:attrNameLst>
                                      </p:cBhvr>
                                      <p:to>
                                        <p:strVal val="hidden"/>
                                      </p:to>
                                    </p:set>
                                  </p:childTnLst>
                                </p:cTn>
                              </p:par>
                            </p:childTnLst>
                          </p:cTn>
                        </p:par>
                        <p:par>
                          <p:cTn id="10" fill="hold">
                            <p:stCondLst>
                              <p:cond delay="500"/>
                            </p:stCondLst>
                            <p:childTnLst>
                              <p:par>
                                <p:cTn id="11" presetID="23" presetClass="entr" presetSubtype="16" fill="hold" grpId="0" nodeType="after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500" fill="hold"/>
                                        <p:tgtEl>
                                          <p:spTgt spid="9"/>
                                        </p:tgtEl>
                                        <p:attrNameLst>
                                          <p:attrName>ppt_w</p:attrName>
                                        </p:attrNameLst>
                                      </p:cBhvr>
                                      <p:tavLst>
                                        <p:tav tm="0">
                                          <p:val>
                                            <p:fltVal val="0"/>
                                          </p:val>
                                        </p:tav>
                                        <p:tav tm="100000">
                                          <p:val>
                                            <p:strVal val="#ppt_w"/>
                                          </p:val>
                                        </p:tav>
                                      </p:tavLst>
                                    </p:anim>
                                    <p:anim calcmode="lin" valueType="num">
                                      <p:cBhvr>
                                        <p:cTn id="14" dur="500" fill="hold"/>
                                        <p:tgtEl>
                                          <p:spTgt spid="9"/>
                                        </p:tgtEl>
                                        <p:attrNameLst>
                                          <p:attrName>ppt_h</p:attrName>
                                        </p:attrNameLst>
                                      </p:cBhvr>
                                      <p:tavLst>
                                        <p:tav tm="0">
                                          <p:val>
                                            <p:fltVal val="0"/>
                                          </p:val>
                                        </p:tav>
                                        <p:tav tm="100000">
                                          <p:val>
                                            <p:strVal val="#ppt_h"/>
                                          </p:val>
                                        </p:tav>
                                      </p:tavLst>
                                    </p:anim>
                                  </p:childTnLst>
                                </p:cTn>
                              </p:par>
                            </p:childTnLst>
                          </p:cTn>
                        </p:par>
                        <p:par>
                          <p:cTn id="15" fill="hold">
                            <p:stCondLst>
                              <p:cond delay="1000"/>
                            </p:stCondLst>
                            <p:childTnLst>
                              <p:par>
                                <p:cTn id="16" presetID="53" presetClass="entr" presetSubtype="16" fill="hold" grpId="0" nodeType="after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p:cTn id="18" dur="1000" fill="hold"/>
                                        <p:tgtEl>
                                          <p:spTgt spid="8"/>
                                        </p:tgtEl>
                                        <p:attrNameLst>
                                          <p:attrName>ppt_w</p:attrName>
                                        </p:attrNameLst>
                                      </p:cBhvr>
                                      <p:tavLst>
                                        <p:tav tm="0">
                                          <p:val>
                                            <p:fltVal val="0"/>
                                          </p:val>
                                        </p:tav>
                                        <p:tav tm="100000">
                                          <p:val>
                                            <p:strVal val="#ppt_w"/>
                                          </p:val>
                                        </p:tav>
                                      </p:tavLst>
                                    </p:anim>
                                    <p:anim calcmode="lin" valueType="num">
                                      <p:cBhvr>
                                        <p:cTn id="19" dur="1000" fill="hold"/>
                                        <p:tgtEl>
                                          <p:spTgt spid="8"/>
                                        </p:tgtEl>
                                        <p:attrNameLst>
                                          <p:attrName>ppt_h</p:attrName>
                                        </p:attrNameLst>
                                      </p:cBhvr>
                                      <p:tavLst>
                                        <p:tav tm="0">
                                          <p:val>
                                            <p:fltVal val="0"/>
                                          </p:val>
                                        </p:tav>
                                        <p:tav tm="100000">
                                          <p:val>
                                            <p:strVal val="#ppt_h"/>
                                          </p:val>
                                        </p:tav>
                                      </p:tavLst>
                                    </p:anim>
                                    <p:animEffect transition="in" filter="fade">
                                      <p:cBhvr>
                                        <p:cTn id="20" dur="1000"/>
                                        <p:tgtEl>
                                          <p:spTgt spid="8"/>
                                        </p:tgtEl>
                                      </p:cBhvr>
                                    </p:animEffect>
                                  </p:childTnLst>
                                </p:cTn>
                              </p:par>
                            </p:childTnLst>
                          </p:cTn>
                        </p:par>
                        <p:par>
                          <p:cTn id="21" fill="hold">
                            <p:stCondLst>
                              <p:cond delay="2000"/>
                            </p:stCondLst>
                            <p:childTnLst>
                              <p:par>
                                <p:cTn id="22" presetID="10" presetClass="entr" presetSubtype="0" fill="hold" nodeType="after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8" presetClass="entr" presetSubtype="16"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diamond(in)">
                                      <p:cBhvr>
                                        <p:cTn id="29"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1"/>
      <p:bldP spid="9"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1014</TotalTime>
  <Words>447</Words>
  <Application>Microsoft Office PowerPoint</Application>
  <PresentationFormat>Widescreen</PresentationFormat>
  <Paragraphs>74</Paragraphs>
  <Slides>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Calibri</vt:lpstr>
      <vt:lpstr>Calibri Light</vt:lpstr>
      <vt:lpstr>Times New Roman</vt:lpstr>
      <vt:lpstr>Wingdings 3</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 HƯỚNG DẪN VỀ NHÀ</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Treamy Domy</dc:creator>
  <cp:lastModifiedBy>ASUS</cp:lastModifiedBy>
  <cp:revision>67</cp:revision>
  <dcterms:created xsi:type="dcterms:W3CDTF">2020-10-03T03:21:59Z</dcterms:created>
  <dcterms:modified xsi:type="dcterms:W3CDTF">2022-01-12T04:26:52Z</dcterms:modified>
</cp:coreProperties>
</file>