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1" r:id="rId3"/>
    <p:sldId id="262" r:id="rId4"/>
    <p:sldId id="263" r:id="rId5"/>
    <p:sldId id="268" r:id="rId6"/>
    <p:sldId id="265" r:id="rId7"/>
    <p:sldId id="264" r:id="rId8"/>
    <p:sldId id="267" r:id="rId9"/>
    <p:sldId id="269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1239" autoAdjust="0"/>
  </p:normalViewPr>
  <p:slideViewPr>
    <p:cSldViewPr snapToGrid="0">
      <p:cViewPr varScale="1">
        <p:scale>
          <a:sx n="104" d="100"/>
          <a:sy n="104" d="100"/>
        </p:scale>
        <p:origin x="9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82FF9-1FC3-4C37-9D47-2D3ECA5B6389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F6DD7-7E94-4C5F-8F73-C661240C0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F6DD7-7E94-4C5F-8F73-C661240C0C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8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8C1F-99E0-4034-B73C-EB135FDD9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634885-9E56-4848-BCBE-81C6B2371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55053-8D61-4474-8A14-753EECFC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C4A79-9178-4765-B430-8E1DB9F0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E974F-2617-462A-8FEB-79F8BAFD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75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F434-EDB6-476E-8151-FF56E28C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93EE9-78A2-4F56-AEDF-ABD7B4B23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A8535-C5EB-462D-86B8-FD86C568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0A745-3B6F-48E8-9DE8-94146B4A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F136C-A4F5-4823-A6CA-4D55F646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372D2C-8EDB-4AC2-9305-4F0530F5F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EFB4E-8027-48D8-B2EE-23793661B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7D15D-8FF6-4305-B7DB-EA5FEC794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1ABA1-B816-4FAF-B364-7F0C2874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2A411-29B4-4B61-ABAE-A253F6DB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4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C5A0E-7FE8-47C2-B16B-93B12E676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8F94-5C19-48A5-9DC5-1298839EF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288D2-AD00-4C35-9C84-C8621D16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69A53-1B36-4958-BEC4-9898A5467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3F887-72A9-4192-AA90-2B5C268B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5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7FC9-63CB-49CB-818D-74E1285B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60336-3435-403C-83F7-02F01A99C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594A7-D3E0-449A-A7B9-4FB159E2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B1C45-CCC0-452A-8083-1F8FA68C7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18988-52D7-4E9A-8459-B5F1F99F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8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0143-555C-4EBE-B129-785255EA4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5E9E8-DB9E-4035-8DAA-560768A10F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45DD7-3753-43FB-BE92-8B50E3A0C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DF275-296C-4DFE-B65A-82466B2ED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AC85F-D37C-4F13-B17B-CE17F316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C7FFC-5BBF-4EF2-8F94-138280AF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47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E201E-56C2-4223-9320-094C4757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3621D-FD3E-4FF4-BC87-E7C97BEEA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4623F-EF59-4F1D-947D-0A6111273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7DF705-EC66-4D19-A89E-6EA4E2D5D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26D5D-AF62-437C-9C6E-A37349F71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6B9DC-112B-42D7-B5EC-174656200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1E7BD-D7E5-4C19-9DE3-9FB90D48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4C537-536E-4F6E-81A8-9DDB534E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5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4846E-A7AA-460F-81B5-BF8A5924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063AE-253D-4766-B0EC-E0DE585FF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BB335-C7A3-4641-B3A0-61CCFD1A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0B964-7A7A-4A2B-AF5C-CBD9E744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4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BB6BB-36C6-4618-B024-D8361A7E8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009E0-DA5E-4487-8558-DB05F15B2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3199-694E-4995-AEF0-39AC75D5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6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FCC1-447D-4423-8A18-5DCFD8CA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83449-75C2-4759-9A7D-677B7532D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8E45D-2873-42DC-ABAB-B308D6B20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A7F1E-0C07-44DE-A1E6-3CBB9EB9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A72B7-4398-43AC-B926-73F8BA544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4C1F6-BFC9-4875-9BCF-799F4450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AC0CB-F80C-4DE0-A9D7-43B4A897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B299D9-0D35-4C1F-BF51-AF2CA4FBFA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F21090-376E-48FB-BC39-EBC770F92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9932B-5223-4E95-B807-20B95FF8A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5B7DD-40A2-43B4-AB88-565D97CA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EE930-D7F0-421C-9C9B-0A22AD74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7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74F26E-CC46-4018-BD30-EEE528138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2C822-F6B0-4417-8F56-410FB39D5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C2871-9801-47FC-B68E-F3AE731CF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3BB9F-17EB-4ED4-A52F-53ADAD98F1C7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1B1B0-6A61-45BC-A057-66166E9A5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FB8FC-533F-478C-B620-4F76DCA2A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2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8.gif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people that are eating some food&#10;&#10;Description automatically generated">
            <a:extLst>
              <a:ext uri="{FF2B5EF4-FFF2-40B4-BE49-F238E27FC236}">
                <a16:creationId xmlns:a16="http://schemas.microsoft.com/office/drawing/2014/main" id="{D6313640-9B68-4F54-AA5E-0F3F17AF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2" b="2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Content Placeholder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1C52B7A5-8A56-4058-8631-04DA303B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" b="24722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2054" name="Picture 6" descr="Châu Phi: Chưa phải Covid-19, châu chấu mới là đại dịch nguy hiểm">
            <a:extLst>
              <a:ext uri="{FF2B5EF4-FFF2-40B4-BE49-F238E27FC236}">
                <a16:creationId xmlns:a16="http://schemas.microsoft.com/office/drawing/2014/main" id="{D3BA36B2-AD13-4EBB-B32B-3B71744E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ơn 40% dân số Nigeria sống trong tình trạng đói nghèo | Châu Phi |  Vietnam+ (VietnamPlus)">
            <a:extLst>
              <a:ext uri="{FF2B5EF4-FFF2-40B4-BE49-F238E27FC236}">
                <a16:creationId xmlns:a16="http://schemas.microsoft.com/office/drawing/2014/main" id="{5FBD03E6-72B7-47EE-BDE2-FA288724F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ame 7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39CAAF-595B-460A-91D5-C2A990FA27C4}"/>
              </a:ext>
            </a:extLst>
          </p:cNvPr>
          <p:cNvSpPr txBox="1">
            <a:spLocks/>
          </p:cNvSpPr>
          <p:nvPr/>
        </p:nvSpPr>
        <p:spPr>
          <a:xfrm>
            <a:off x="3973123" y="3086415"/>
            <a:ext cx="4245754" cy="1533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CƯ – XÃ HỘI CHÂU PHI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331B8E-F4D0-4298-817E-257D5EC84C4E}"/>
              </a:ext>
            </a:extLst>
          </p:cNvPr>
          <p:cNvSpPr txBox="1">
            <a:spLocks/>
          </p:cNvSpPr>
          <p:nvPr/>
        </p:nvSpPr>
        <p:spPr>
          <a:xfrm>
            <a:off x="4816928" y="2174323"/>
            <a:ext cx="2558143" cy="8304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29</a:t>
            </a:r>
          </a:p>
        </p:txBody>
      </p:sp>
    </p:spTree>
    <p:extLst>
      <p:ext uri="{BB962C8B-B14F-4D97-AF65-F5344CB8AC3E}">
        <p14:creationId xmlns:p14="http://schemas.microsoft.com/office/powerpoint/2010/main" val="4241398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Powerful Ways to Give Thanks to Your People">
            <a:extLst>
              <a:ext uri="{FF2B5EF4-FFF2-40B4-BE49-F238E27FC236}">
                <a16:creationId xmlns:a16="http://schemas.microsoft.com/office/drawing/2014/main" id="{8223800E-022A-41A2-A4AB-B592510BE9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780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645E4-EEC8-4132-98BC-E8CC8ADD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85"/>
            <a:ext cx="12192000" cy="837702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bùng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đột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Phi</a:t>
            </a:r>
          </a:p>
        </p:txBody>
      </p:sp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8305155E-EC3B-43C1-A0D6-2D36C061D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333"/>
            <a:ext cx="5561389" cy="564828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5C8BA6-E637-4B82-8696-C468466F2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82" y="1678055"/>
            <a:ext cx="7604532" cy="404783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EFC3A-8FD4-4F3F-9996-84DC8A4A8D39}"/>
              </a:ext>
            </a:extLst>
          </p:cNvPr>
          <p:cNvSpPr txBox="1">
            <a:spLocks/>
          </p:cNvSpPr>
          <p:nvPr/>
        </p:nvSpPr>
        <p:spPr>
          <a:xfrm>
            <a:off x="5720140" y="5794437"/>
            <a:ext cx="6356651" cy="8377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rút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2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979B0B-D334-4AEE-B7B1-BF822AF35143}"/>
              </a:ext>
            </a:extLst>
          </p:cNvPr>
          <p:cNvSpPr txBox="1">
            <a:spLocks/>
          </p:cNvSpPr>
          <p:nvPr/>
        </p:nvSpPr>
        <p:spPr>
          <a:xfrm>
            <a:off x="5720140" y="1021762"/>
            <a:ext cx="3554488" cy="5410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Bùng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Babies Twins Flat icon. — Stock Vector © kois00kois #107641818">
            <a:extLst>
              <a:ext uri="{FF2B5EF4-FFF2-40B4-BE49-F238E27FC236}">
                <a16:creationId xmlns:a16="http://schemas.microsoft.com/office/drawing/2014/main" id="{1AC47354-210D-4AA6-A04C-DBE9F4E37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612" y="873434"/>
            <a:ext cx="837702" cy="83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abies Twins Flat icon. — Stock Vector © kois00kois #107641818">
            <a:extLst>
              <a:ext uri="{FF2B5EF4-FFF2-40B4-BE49-F238E27FC236}">
                <a16:creationId xmlns:a16="http://schemas.microsoft.com/office/drawing/2014/main" id="{74CC260B-9A3E-4FC4-81EF-F83C016C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314" y="873434"/>
            <a:ext cx="837702" cy="83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abies Twins Flat icon. — Stock Vector © kois00kois #107641818">
            <a:extLst>
              <a:ext uri="{FF2B5EF4-FFF2-40B4-BE49-F238E27FC236}">
                <a16:creationId xmlns:a16="http://schemas.microsoft.com/office/drawing/2014/main" id="{77BC8AD2-F351-4813-917E-22FB27A9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38" y="873434"/>
            <a:ext cx="837702" cy="83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7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verage African woman has more than 5 children, African population growth  accelerating over rest of 21st century, problem 'non-existent' | Bits of  Science">
            <a:extLst>
              <a:ext uri="{FF2B5EF4-FFF2-40B4-BE49-F238E27FC236}">
                <a16:creationId xmlns:a16="http://schemas.microsoft.com/office/drawing/2014/main" id="{1CACC084-64EF-4F90-BA87-65EDB6D04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" y="-5762"/>
            <a:ext cx="8483272" cy="67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878B7-93A7-4537-92FF-24E46B01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714" y="170951"/>
            <a:ext cx="3396344" cy="9720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DS ở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Phi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1B56E70-63BE-49AA-B145-A9AAD06FE860}"/>
              </a:ext>
            </a:extLst>
          </p:cNvPr>
          <p:cNvSpPr/>
          <p:nvPr/>
        </p:nvSpPr>
        <p:spPr>
          <a:xfrm>
            <a:off x="718457" y="2340428"/>
            <a:ext cx="7761514" cy="3668485"/>
          </a:xfrm>
          <a:custGeom>
            <a:avLst/>
            <a:gdLst>
              <a:gd name="connsiteX0" fmla="*/ 0 w 7892143"/>
              <a:gd name="connsiteY0" fmla="*/ 3690258 h 3690258"/>
              <a:gd name="connsiteX1" fmla="*/ 54428 w 7892143"/>
              <a:gd name="connsiteY1" fmla="*/ 3679372 h 3690258"/>
              <a:gd name="connsiteX2" fmla="*/ 119743 w 7892143"/>
              <a:gd name="connsiteY2" fmla="*/ 3657600 h 3690258"/>
              <a:gd name="connsiteX3" fmla="*/ 185057 w 7892143"/>
              <a:gd name="connsiteY3" fmla="*/ 3635829 h 3690258"/>
              <a:gd name="connsiteX4" fmla="*/ 250371 w 7892143"/>
              <a:gd name="connsiteY4" fmla="*/ 3614058 h 3690258"/>
              <a:gd name="connsiteX5" fmla="*/ 348343 w 7892143"/>
              <a:gd name="connsiteY5" fmla="*/ 3603172 h 3690258"/>
              <a:gd name="connsiteX6" fmla="*/ 402771 w 7892143"/>
              <a:gd name="connsiteY6" fmla="*/ 3592286 h 3690258"/>
              <a:gd name="connsiteX7" fmla="*/ 642257 w 7892143"/>
              <a:gd name="connsiteY7" fmla="*/ 3581400 h 3690258"/>
              <a:gd name="connsiteX8" fmla="*/ 772885 w 7892143"/>
              <a:gd name="connsiteY8" fmla="*/ 3559629 h 3690258"/>
              <a:gd name="connsiteX9" fmla="*/ 838200 w 7892143"/>
              <a:gd name="connsiteY9" fmla="*/ 3548743 h 3690258"/>
              <a:gd name="connsiteX10" fmla="*/ 925285 w 7892143"/>
              <a:gd name="connsiteY10" fmla="*/ 3537858 h 3690258"/>
              <a:gd name="connsiteX11" fmla="*/ 990600 w 7892143"/>
              <a:gd name="connsiteY11" fmla="*/ 3526972 h 3690258"/>
              <a:gd name="connsiteX12" fmla="*/ 1099457 w 7892143"/>
              <a:gd name="connsiteY12" fmla="*/ 3516086 h 3690258"/>
              <a:gd name="connsiteX13" fmla="*/ 1262743 w 7892143"/>
              <a:gd name="connsiteY13" fmla="*/ 3494315 h 3690258"/>
              <a:gd name="connsiteX14" fmla="*/ 1360714 w 7892143"/>
              <a:gd name="connsiteY14" fmla="*/ 3472543 h 3690258"/>
              <a:gd name="connsiteX15" fmla="*/ 1393371 w 7892143"/>
              <a:gd name="connsiteY15" fmla="*/ 3461658 h 3690258"/>
              <a:gd name="connsiteX16" fmla="*/ 1447800 w 7892143"/>
              <a:gd name="connsiteY16" fmla="*/ 3450772 h 3690258"/>
              <a:gd name="connsiteX17" fmla="*/ 1556657 w 7892143"/>
              <a:gd name="connsiteY17" fmla="*/ 3407229 h 3690258"/>
              <a:gd name="connsiteX18" fmla="*/ 1621971 w 7892143"/>
              <a:gd name="connsiteY18" fmla="*/ 3385458 h 3690258"/>
              <a:gd name="connsiteX19" fmla="*/ 1654628 w 7892143"/>
              <a:gd name="connsiteY19" fmla="*/ 3374572 h 3690258"/>
              <a:gd name="connsiteX20" fmla="*/ 1752600 w 7892143"/>
              <a:gd name="connsiteY20" fmla="*/ 3352800 h 3690258"/>
              <a:gd name="connsiteX21" fmla="*/ 1817914 w 7892143"/>
              <a:gd name="connsiteY21" fmla="*/ 3331029 h 3690258"/>
              <a:gd name="connsiteX22" fmla="*/ 1850571 w 7892143"/>
              <a:gd name="connsiteY22" fmla="*/ 3309258 h 3690258"/>
              <a:gd name="connsiteX23" fmla="*/ 1959428 w 7892143"/>
              <a:gd name="connsiteY23" fmla="*/ 3287486 h 3690258"/>
              <a:gd name="connsiteX24" fmla="*/ 1992085 w 7892143"/>
              <a:gd name="connsiteY24" fmla="*/ 3276600 h 3690258"/>
              <a:gd name="connsiteX25" fmla="*/ 2057400 w 7892143"/>
              <a:gd name="connsiteY25" fmla="*/ 3233058 h 3690258"/>
              <a:gd name="connsiteX26" fmla="*/ 2090057 w 7892143"/>
              <a:gd name="connsiteY26" fmla="*/ 3222172 h 3690258"/>
              <a:gd name="connsiteX27" fmla="*/ 2155371 w 7892143"/>
              <a:gd name="connsiteY27" fmla="*/ 3178629 h 3690258"/>
              <a:gd name="connsiteX28" fmla="*/ 2177143 w 7892143"/>
              <a:gd name="connsiteY28" fmla="*/ 3156858 h 3690258"/>
              <a:gd name="connsiteX29" fmla="*/ 2242457 w 7892143"/>
              <a:gd name="connsiteY29" fmla="*/ 3145972 h 3690258"/>
              <a:gd name="connsiteX30" fmla="*/ 2307771 w 7892143"/>
              <a:gd name="connsiteY30" fmla="*/ 3124200 h 3690258"/>
              <a:gd name="connsiteX31" fmla="*/ 2383971 w 7892143"/>
              <a:gd name="connsiteY31" fmla="*/ 3102429 h 3690258"/>
              <a:gd name="connsiteX32" fmla="*/ 2405743 w 7892143"/>
              <a:gd name="connsiteY32" fmla="*/ 3080658 h 3690258"/>
              <a:gd name="connsiteX33" fmla="*/ 2492828 w 7892143"/>
              <a:gd name="connsiteY33" fmla="*/ 3058886 h 3690258"/>
              <a:gd name="connsiteX34" fmla="*/ 2525485 w 7892143"/>
              <a:gd name="connsiteY34" fmla="*/ 3037115 h 3690258"/>
              <a:gd name="connsiteX35" fmla="*/ 2590800 w 7892143"/>
              <a:gd name="connsiteY35" fmla="*/ 3015343 h 3690258"/>
              <a:gd name="connsiteX36" fmla="*/ 2656114 w 7892143"/>
              <a:gd name="connsiteY36" fmla="*/ 2993572 h 3690258"/>
              <a:gd name="connsiteX37" fmla="*/ 2688771 w 7892143"/>
              <a:gd name="connsiteY37" fmla="*/ 2982686 h 3690258"/>
              <a:gd name="connsiteX38" fmla="*/ 2721428 w 7892143"/>
              <a:gd name="connsiteY38" fmla="*/ 2971800 h 3690258"/>
              <a:gd name="connsiteX39" fmla="*/ 2786743 w 7892143"/>
              <a:gd name="connsiteY39" fmla="*/ 2939143 h 3690258"/>
              <a:gd name="connsiteX40" fmla="*/ 2819400 w 7892143"/>
              <a:gd name="connsiteY40" fmla="*/ 2917372 h 3690258"/>
              <a:gd name="connsiteX41" fmla="*/ 2841171 w 7892143"/>
              <a:gd name="connsiteY41" fmla="*/ 2895600 h 3690258"/>
              <a:gd name="connsiteX42" fmla="*/ 2873828 w 7892143"/>
              <a:gd name="connsiteY42" fmla="*/ 2884715 h 3690258"/>
              <a:gd name="connsiteX43" fmla="*/ 2960914 w 7892143"/>
              <a:gd name="connsiteY43" fmla="*/ 2819400 h 3690258"/>
              <a:gd name="connsiteX44" fmla="*/ 3026228 w 7892143"/>
              <a:gd name="connsiteY44" fmla="*/ 2797629 h 3690258"/>
              <a:gd name="connsiteX45" fmla="*/ 3058885 w 7892143"/>
              <a:gd name="connsiteY45" fmla="*/ 2786743 h 3690258"/>
              <a:gd name="connsiteX46" fmla="*/ 3091543 w 7892143"/>
              <a:gd name="connsiteY46" fmla="*/ 2764972 h 3690258"/>
              <a:gd name="connsiteX47" fmla="*/ 3167743 w 7892143"/>
              <a:gd name="connsiteY47" fmla="*/ 2743200 h 3690258"/>
              <a:gd name="connsiteX48" fmla="*/ 3233057 w 7892143"/>
              <a:gd name="connsiteY48" fmla="*/ 2699658 h 3690258"/>
              <a:gd name="connsiteX49" fmla="*/ 3298371 w 7892143"/>
              <a:gd name="connsiteY49" fmla="*/ 2677886 h 3690258"/>
              <a:gd name="connsiteX50" fmla="*/ 3363685 w 7892143"/>
              <a:gd name="connsiteY50" fmla="*/ 2634343 h 3690258"/>
              <a:gd name="connsiteX51" fmla="*/ 3439885 w 7892143"/>
              <a:gd name="connsiteY51" fmla="*/ 2612572 h 3690258"/>
              <a:gd name="connsiteX52" fmla="*/ 3494314 w 7892143"/>
              <a:gd name="connsiteY52" fmla="*/ 2569029 h 3690258"/>
              <a:gd name="connsiteX53" fmla="*/ 3559628 w 7892143"/>
              <a:gd name="connsiteY53" fmla="*/ 2547258 h 3690258"/>
              <a:gd name="connsiteX54" fmla="*/ 3668485 w 7892143"/>
              <a:gd name="connsiteY54" fmla="*/ 2492829 h 3690258"/>
              <a:gd name="connsiteX55" fmla="*/ 3722914 w 7892143"/>
              <a:gd name="connsiteY55" fmla="*/ 2460172 h 3690258"/>
              <a:gd name="connsiteX56" fmla="*/ 3788228 w 7892143"/>
              <a:gd name="connsiteY56" fmla="*/ 2427515 h 3690258"/>
              <a:gd name="connsiteX57" fmla="*/ 3820885 w 7892143"/>
              <a:gd name="connsiteY57" fmla="*/ 2405743 h 3690258"/>
              <a:gd name="connsiteX58" fmla="*/ 3853543 w 7892143"/>
              <a:gd name="connsiteY58" fmla="*/ 2394858 h 3690258"/>
              <a:gd name="connsiteX59" fmla="*/ 3875314 w 7892143"/>
              <a:gd name="connsiteY59" fmla="*/ 2373086 h 3690258"/>
              <a:gd name="connsiteX60" fmla="*/ 3940628 w 7892143"/>
              <a:gd name="connsiteY60" fmla="*/ 2351315 h 3690258"/>
              <a:gd name="connsiteX61" fmla="*/ 3973285 w 7892143"/>
              <a:gd name="connsiteY61" fmla="*/ 2340429 h 3690258"/>
              <a:gd name="connsiteX62" fmla="*/ 4027714 w 7892143"/>
              <a:gd name="connsiteY62" fmla="*/ 2307772 h 3690258"/>
              <a:gd name="connsiteX63" fmla="*/ 4060371 w 7892143"/>
              <a:gd name="connsiteY63" fmla="*/ 2286000 h 3690258"/>
              <a:gd name="connsiteX64" fmla="*/ 4082143 w 7892143"/>
              <a:gd name="connsiteY64" fmla="*/ 2264229 h 3690258"/>
              <a:gd name="connsiteX65" fmla="*/ 4114800 w 7892143"/>
              <a:gd name="connsiteY65" fmla="*/ 2253343 h 3690258"/>
              <a:gd name="connsiteX66" fmla="*/ 4180114 w 7892143"/>
              <a:gd name="connsiteY66" fmla="*/ 2209800 h 3690258"/>
              <a:gd name="connsiteX67" fmla="*/ 4245428 w 7892143"/>
              <a:gd name="connsiteY67" fmla="*/ 2177143 h 3690258"/>
              <a:gd name="connsiteX68" fmla="*/ 4332514 w 7892143"/>
              <a:gd name="connsiteY68" fmla="*/ 2133600 h 3690258"/>
              <a:gd name="connsiteX69" fmla="*/ 4365171 w 7892143"/>
              <a:gd name="connsiteY69" fmla="*/ 2122715 h 3690258"/>
              <a:gd name="connsiteX70" fmla="*/ 4419600 w 7892143"/>
              <a:gd name="connsiteY70" fmla="*/ 2090058 h 3690258"/>
              <a:gd name="connsiteX71" fmla="*/ 4441371 w 7892143"/>
              <a:gd name="connsiteY71" fmla="*/ 2068286 h 3690258"/>
              <a:gd name="connsiteX72" fmla="*/ 4506685 w 7892143"/>
              <a:gd name="connsiteY72" fmla="*/ 2046515 h 3690258"/>
              <a:gd name="connsiteX73" fmla="*/ 4561114 w 7892143"/>
              <a:gd name="connsiteY73" fmla="*/ 2013858 h 3690258"/>
              <a:gd name="connsiteX74" fmla="*/ 4615543 w 7892143"/>
              <a:gd name="connsiteY74" fmla="*/ 1981200 h 3690258"/>
              <a:gd name="connsiteX75" fmla="*/ 4669971 w 7892143"/>
              <a:gd name="connsiteY75" fmla="*/ 1926772 h 3690258"/>
              <a:gd name="connsiteX76" fmla="*/ 4724400 w 7892143"/>
              <a:gd name="connsiteY76" fmla="*/ 1872343 h 3690258"/>
              <a:gd name="connsiteX77" fmla="*/ 4789714 w 7892143"/>
              <a:gd name="connsiteY77" fmla="*/ 1850572 h 3690258"/>
              <a:gd name="connsiteX78" fmla="*/ 4855028 w 7892143"/>
              <a:gd name="connsiteY78" fmla="*/ 1807029 h 3690258"/>
              <a:gd name="connsiteX79" fmla="*/ 4887685 w 7892143"/>
              <a:gd name="connsiteY79" fmla="*/ 1796143 h 3690258"/>
              <a:gd name="connsiteX80" fmla="*/ 4953000 w 7892143"/>
              <a:gd name="connsiteY80" fmla="*/ 1752600 h 3690258"/>
              <a:gd name="connsiteX81" fmla="*/ 4985657 w 7892143"/>
              <a:gd name="connsiteY81" fmla="*/ 1730829 h 3690258"/>
              <a:gd name="connsiteX82" fmla="*/ 5018314 w 7892143"/>
              <a:gd name="connsiteY82" fmla="*/ 1709058 h 3690258"/>
              <a:gd name="connsiteX83" fmla="*/ 5040085 w 7892143"/>
              <a:gd name="connsiteY83" fmla="*/ 1676400 h 3690258"/>
              <a:gd name="connsiteX84" fmla="*/ 5072743 w 7892143"/>
              <a:gd name="connsiteY84" fmla="*/ 1665515 h 3690258"/>
              <a:gd name="connsiteX85" fmla="*/ 5094514 w 7892143"/>
              <a:gd name="connsiteY85" fmla="*/ 1643743 h 3690258"/>
              <a:gd name="connsiteX86" fmla="*/ 5127171 w 7892143"/>
              <a:gd name="connsiteY86" fmla="*/ 1621972 h 3690258"/>
              <a:gd name="connsiteX87" fmla="*/ 5148943 w 7892143"/>
              <a:gd name="connsiteY87" fmla="*/ 1600200 h 3690258"/>
              <a:gd name="connsiteX88" fmla="*/ 5214257 w 7892143"/>
              <a:gd name="connsiteY88" fmla="*/ 1556658 h 3690258"/>
              <a:gd name="connsiteX89" fmla="*/ 5268685 w 7892143"/>
              <a:gd name="connsiteY89" fmla="*/ 1524000 h 3690258"/>
              <a:gd name="connsiteX90" fmla="*/ 5323114 w 7892143"/>
              <a:gd name="connsiteY90" fmla="*/ 1480458 h 3690258"/>
              <a:gd name="connsiteX91" fmla="*/ 5344885 w 7892143"/>
              <a:gd name="connsiteY91" fmla="*/ 1458686 h 3690258"/>
              <a:gd name="connsiteX92" fmla="*/ 5377543 w 7892143"/>
              <a:gd name="connsiteY92" fmla="*/ 1447800 h 3690258"/>
              <a:gd name="connsiteX93" fmla="*/ 5410200 w 7892143"/>
              <a:gd name="connsiteY93" fmla="*/ 1426029 h 3690258"/>
              <a:gd name="connsiteX94" fmla="*/ 5442857 w 7892143"/>
              <a:gd name="connsiteY94" fmla="*/ 1415143 h 3690258"/>
              <a:gd name="connsiteX95" fmla="*/ 5475514 w 7892143"/>
              <a:gd name="connsiteY95" fmla="*/ 1393372 h 3690258"/>
              <a:gd name="connsiteX96" fmla="*/ 5497285 w 7892143"/>
              <a:gd name="connsiteY96" fmla="*/ 1371600 h 3690258"/>
              <a:gd name="connsiteX97" fmla="*/ 5529943 w 7892143"/>
              <a:gd name="connsiteY97" fmla="*/ 1360715 h 3690258"/>
              <a:gd name="connsiteX98" fmla="*/ 5584371 w 7892143"/>
              <a:gd name="connsiteY98" fmla="*/ 1317172 h 3690258"/>
              <a:gd name="connsiteX99" fmla="*/ 5638800 w 7892143"/>
              <a:gd name="connsiteY99" fmla="*/ 1273629 h 3690258"/>
              <a:gd name="connsiteX100" fmla="*/ 5660571 w 7892143"/>
              <a:gd name="connsiteY100" fmla="*/ 1240972 h 3690258"/>
              <a:gd name="connsiteX101" fmla="*/ 5715000 w 7892143"/>
              <a:gd name="connsiteY101" fmla="*/ 1197429 h 3690258"/>
              <a:gd name="connsiteX102" fmla="*/ 5769428 w 7892143"/>
              <a:gd name="connsiteY102" fmla="*/ 1153886 h 3690258"/>
              <a:gd name="connsiteX103" fmla="*/ 5845628 w 7892143"/>
              <a:gd name="connsiteY103" fmla="*/ 1099458 h 3690258"/>
              <a:gd name="connsiteX104" fmla="*/ 5900057 w 7892143"/>
              <a:gd name="connsiteY104" fmla="*/ 1055915 h 3690258"/>
              <a:gd name="connsiteX105" fmla="*/ 5921828 w 7892143"/>
              <a:gd name="connsiteY105" fmla="*/ 1034143 h 3690258"/>
              <a:gd name="connsiteX106" fmla="*/ 5965371 w 7892143"/>
              <a:gd name="connsiteY106" fmla="*/ 1023258 h 3690258"/>
              <a:gd name="connsiteX107" fmla="*/ 5998028 w 7892143"/>
              <a:gd name="connsiteY107" fmla="*/ 1001486 h 3690258"/>
              <a:gd name="connsiteX108" fmla="*/ 6019800 w 7892143"/>
              <a:gd name="connsiteY108" fmla="*/ 979715 h 3690258"/>
              <a:gd name="connsiteX109" fmla="*/ 6085114 w 7892143"/>
              <a:gd name="connsiteY109" fmla="*/ 957943 h 3690258"/>
              <a:gd name="connsiteX110" fmla="*/ 6117771 w 7892143"/>
              <a:gd name="connsiteY110" fmla="*/ 936172 h 3690258"/>
              <a:gd name="connsiteX111" fmla="*/ 6183085 w 7892143"/>
              <a:gd name="connsiteY111" fmla="*/ 914400 h 3690258"/>
              <a:gd name="connsiteX112" fmla="*/ 6270171 w 7892143"/>
              <a:gd name="connsiteY112" fmla="*/ 849086 h 3690258"/>
              <a:gd name="connsiteX113" fmla="*/ 6302828 w 7892143"/>
              <a:gd name="connsiteY113" fmla="*/ 838200 h 3690258"/>
              <a:gd name="connsiteX114" fmla="*/ 6335485 w 7892143"/>
              <a:gd name="connsiteY114" fmla="*/ 816429 h 3690258"/>
              <a:gd name="connsiteX115" fmla="*/ 6368143 w 7892143"/>
              <a:gd name="connsiteY115" fmla="*/ 805543 h 3690258"/>
              <a:gd name="connsiteX116" fmla="*/ 6400800 w 7892143"/>
              <a:gd name="connsiteY116" fmla="*/ 783772 h 3690258"/>
              <a:gd name="connsiteX117" fmla="*/ 6433457 w 7892143"/>
              <a:gd name="connsiteY117" fmla="*/ 772886 h 3690258"/>
              <a:gd name="connsiteX118" fmla="*/ 6498771 w 7892143"/>
              <a:gd name="connsiteY118" fmla="*/ 740229 h 3690258"/>
              <a:gd name="connsiteX119" fmla="*/ 6553200 w 7892143"/>
              <a:gd name="connsiteY119" fmla="*/ 707572 h 3690258"/>
              <a:gd name="connsiteX120" fmla="*/ 6574971 w 7892143"/>
              <a:gd name="connsiteY120" fmla="*/ 685800 h 3690258"/>
              <a:gd name="connsiteX121" fmla="*/ 6640285 w 7892143"/>
              <a:gd name="connsiteY121" fmla="*/ 653143 h 3690258"/>
              <a:gd name="connsiteX122" fmla="*/ 6683828 w 7892143"/>
              <a:gd name="connsiteY122" fmla="*/ 609600 h 3690258"/>
              <a:gd name="connsiteX123" fmla="*/ 6705600 w 7892143"/>
              <a:gd name="connsiteY123" fmla="*/ 587829 h 3690258"/>
              <a:gd name="connsiteX124" fmla="*/ 6738257 w 7892143"/>
              <a:gd name="connsiteY124" fmla="*/ 576943 h 3690258"/>
              <a:gd name="connsiteX125" fmla="*/ 6803571 w 7892143"/>
              <a:gd name="connsiteY125" fmla="*/ 533400 h 3690258"/>
              <a:gd name="connsiteX126" fmla="*/ 6868885 w 7892143"/>
              <a:gd name="connsiteY126" fmla="*/ 489858 h 3690258"/>
              <a:gd name="connsiteX127" fmla="*/ 6890657 w 7892143"/>
              <a:gd name="connsiteY127" fmla="*/ 468086 h 3690258"/>
              <a:gd name="connsiteX128" fmla="*/ 6955971 w 7892143"/>
              <a:gd name="connsiteY128" fmla="*/ 446315 h 3690258"/>
              <a:gd name="connsiteX129" fmla="*/ 6988628 w 7892143"/>
              <a:gd name="connsiteY129" fmla="*/ 435429 h 3690258"/>
              <a:gd name="connsiteX130" fmla="*/ 7010400 w 7892143"/>
              <a:gd name="connsiteY130" fmla="*/ 413658 h 3690258"/>
              <a:gd name="connsiteX131" fmla="*/ 7086600 w 7892143"/>
              <a:gd name="connsiteY131" fmla="*/ 381000 h 3690258"/>
              <a:gd name="connsiteX132" fmla="*/ 7119257 w 7892143"/>
              <a:gd name="connsiteY132" fmla="*/ 359229 h 3690258"/>
              <a:gd name="connsiteX133" fmla="*/ 7162800 w 7892143"/>
              <a:gd name="connsiteY133" fmla="*/ 337458 h 3690258"/>
              <a:gd name="connsiteX134" fmla="*/ 7195457 w 7892143"/>
              <a:gd name="connsiteY134" fmla="*/ 315686 h 3690258"/>
              <a:gd name="connsiteX135" fmla="*/ 7260771 w 7892143"/>
              <a:gd name="connsiteY135" fmla="*/ 293915 h 3690258"/>
              <a:gd name="connsiteX136" fmla="*/ 7293428 w 7892143"/>
              <a:gd name="connsiteY136" fmla="*/ 272143 h 3690258"/>
              <a:gd name="connsiteX137" fmla="*/ 7326085 w 7892143"/>
              <a:gd name="connsiteY137" fmla="*/ 261258 h 3690258"/>
              <a:gd name="connsiteX138" fmla="*/ 7391400 w 7892143"/>
              <a:gd name="connsiteY138" fmla="*/ 217715 h 3690258"/>
              <a:gd name="connsiteX139" fmla="*/ 7413171 w 7892143"/>
              <a:gd name="connsiteY139" fmla="*/ 195943 h 3690258"/>
              <a:gd name="connsiteX140" fmla="*/ 7478485 w 7892143"/>
              <a:gd name="connsiteY140" fmla="*/ 174172 h 3690258"/>
              <a:gd name="connsiteX141" fmla="*/ 7511143 w 7892143"/>
              <a:gd name="connsiteY141" fmla="*/ 163286 h 3690258"/>
              <a:gd name="connsiteX142" fmla="*/ 7543800 w 7892143"/>
              <a:gd name="connsiteY142" fmla="*/ 141515 h 3690258"/>
              <a:gd name="connsiteX143" fmla="*/ 7587343 w 7892143"/>
              <a:gd name="connsiteY143" fmla="*/ 130629 h 3690258"/>
              <a:gd name="connsiteX144" fmla="*/ 7652657 w 7892143"/>
              <a:gd name="connsiteY144" fmla="*/ 108858 h 3690258"/>
              <a:gd name="connsiteX145" fmla="*/ 7707085 w 7892143"/>
              <a:gd name="connsiteY145" fmla="*/ 97972 h 3690258"/>
              <a:gd name="connsiteX146" fmla="*/ 7805057 w 7892143"/>
              <a:gd name="connsiteY146" fmla="*/ 54429 h 3690258"/>
              <a:gd name="connsiteX147" fmla="*/ 7837714 w 7892143"/>
              <a:gd name="connsiteY147" fmla="*/ 43543 h 3690258"/>
              <a:gd name="connsiteX148" fmla="*/ 7870371 w 7892143"/>
              <a:gd name="connsiteY148" fmla="*/ 21772 h 3690258"/>
              <a:gd name="connsiteX149" fmla="*/ 7892143 w 7892143"/>
              <a:gd name="connsiteY149" fmla="*/ 0 h 369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7892143" h="3690258">
                <a:moveTo>
                  <a:pt x="0" y="3690258"/>
                </a:moveTo>
                <a:cubicBezTo>
                  <a:pt x="18143" y="3686629"/>
                  <a:pt x="36578" y="3684240"/>
                  <a:pt x="54428" y="3679372"/>
                </a:cubicBezTo>
                <a:cubicBezTo>
                  <a:pt x="76569" y="3673333"/>
                  <a:pt x="97971" y="3664857"/>
                  <a:pt x="119743" y="3657600"/>
                </a:cubicBezTo>
                <a:lnTo>
                  <a:pt x="185057" y="3635829"/>
                </a:lnTo>
                <a:cubicBezTo>
                  <a:pt x="185062" y="3635827"/>
                  <a:pt x="250365" y="3614059"/>
                  <a:pt x="250371" y="3614058"/>
                </a:cubicBezTo>
                <a:cubicBezTo>
                  <a:pt x="283028" y="3610429"/>
                  <a:pt x="315815" y="3607819"/>
                  <a:pt x="348343" y="3603172"/>
                </a:cubicBezTo>
                <a:cubicBezTo>
                  <a:pt x="366659" y="3600555"/>
                  <a:pt x="384320" y="3593653"/>
                  <a:pt x="402771" y="3592286"/>
                </a:cubicBezTo>
                <a:cubicBezTo>
                  <a:pt x="482464" y="3586383"/>
                  <a:pt x="562428" y="3585029"/>
                  <a:pt x="642257" y="3581400"/>
                </a:cubicBezTo>
                <a:cubicBezTo>
                  <a:pt x="738076" y="3562237"/>
                  <a:pt x="655859" y="3577633"/>
                  <a:pt x="772885" y="3559629"/>
                </a:cubicBezTo>
                <a:cubicBezTo>
                  <a:pt x="794700" y="3556273"/>
                  <a:pt x="816350" y="3551864"/>
                  <a:pt x="838200" y="3548743"/>
                </a:cubicBezTo>
                <a:cubicBezTo>
                  <a:pt x="867160" y="3544606"/>
                  <a:pt x="896325" y="3541995"/>
                  <a:pt x="925285" y="3537858"/>
                </a:cubicBezTo>
                <a:cubicBezTo>
                  <a:pt x="947135" y="3534737"/>
                  <a:pt x="968698" y="3529710"/>
                  <a:pt x="990600" y="3526972"/>
                </a:cubicBezTo>
                <a:cubicBezTo>
                  <a:pt x="1026785" y="3522449"/>
                  <a:pt x="1063213" y="3520113"/>
                  <a:pt x="1099457" y="3516086"/>
                </a:cubicBezTo>
                <a:cubicBezTo>
                  <a:pt x="1132457" y="3512419"/>
                  <a:pt x="1227348" y="3500214"/>
                  <a:pt x="1262743" y="3494315"/>
                </a:cubicBezTo>
                <a:cubicBezTo>
                  <a:pt x="1289680" y="3489825"/>
                  <a:pt x="1333314" y="3480372"/>
                  <a:pt x="1360714" y="3472543"/>
                </a:cubicBezTo>
                <a:cubicBezTo>
                  <a:pt x="1371747" y="3469391"/>
                  <a:pt x="1382239" y="3464441"/>
                  <a:pt x="1393371" y="3461658"/>
                </a:cubicBezTo>
                <a:cubicBezTo>
                  <a:pt x="1411321" y="3457171"/>
                  <a:pt x="1429950" y="3455640"/>
                  <a:pt x="1447800" y="3450772"/>
                </a:cubicBezTo>
                <a:cubicBezTo>
                  <a:pt x="1561266" y="3419826"/>
                  <a:pt x="1469424" y="3442121"/>
                  <a:pt x="1556657" y="3407229"/>
                </a:cubicBezTo>
                <a:cubicBezTo>
                  <a:pt x="1577965" y="3398706"/>
                  <a:pt x="1600200" y="3392715"/>
                  <a:pt x="1621971" y="3385458"/>
                </a:cubicBezTo>
                <a:cubicBezTo>
                  <a:pt x="1632857" y="3381829"/>
                  <a:pt x="1643376" y="3376822"/>
                  <a:pt x="1654628" y="3374572"/>
                </a:cubicBezTo>
                <a:cubicBezTo>
                  <a:pt x="1685707" y="3368356"/>
                  <a:pt x="1721851" y="3362025"/>
                  <a:pt x="1752600" y="3352800"/>
                </a:cubicBezTo>
                <a:cubicBezTo>
                  <a:pt x="1774581" y="3346206"/>
                  <a:pt x="1798819" y="3343759"/>
                  <a:pt x="1817914" y="3331029"/>
                </a:cubicBezTo>
                <a:cubicBezTo>
                  <a:pt x="1828800" y="3323772"/>
                  <a:pt x="1838067" y="3313106"/>
                  <a:pt x="1850571" y="3309258"/>
                </a:cubicBezTo>
                <a:cubicBezTo>
                  <a:pt x="1885939" y="3298376"/>
                  <a:pt x="1924323" y="3299188"/>
                  <a:pt x="1959428" y="3287486"/>
                </a:cubicBezTo>
                <a:cubicBezTo>
                  <a:pt x="1970314" y="3283857"/>
                  <a:pt x="1982054" y="3282172"/>
                  <a:pt x="1992085" y="3276600"/>
                </a:cubicBezTo>
                <a:cubicBezTo>
                  <a:pt x="2014958" y="3263893"/>
                  <a:pt x="2032577" y="3241333"/>
                  <a:pt x="2057400" y="3233058"/>
                </a:cubicBezTo>
                <a:cubicBezTo>
                  <a:pt x="2068286" y="3229429"/>
                  <a:pt x="2080026" y="3227745"/>
                  <a:pt x="2090057" y="3222172"/>
                </a:cubicBezTo>
                <a:cubicBezTo>
                  <a:pt x="2112930" y="3209465"/>
                  <a:pt x="2136868" y="3197131"/>
                  <a:pt x="2155371" y="3178629"/>
                </a:cubicBezTo>
                <a:cubicBezTo>
                  <a:pt x="2162628" y="3171372"/>
                  <a:pt x="2167533" y="3160462"/>
                  <a:pt x="2177143" y="3156858"/>
                </a:cubicBezTo>
                <a:cubicBezTo>
                  <a:pt x="2197809" y="3149108"/>
                  <a:pt x="2221044" y="3151325"/>
                  <a:pt x="2242457" y="3145972"/>
                </a:cubicBezTo>
                <a:cubicBezTo>
                  <a:pt x="2264721" y="3140406"/>
                  <a:pt x="2285507" y="3129766"/>
                  <a:pt x="2307771" y="3124200"/>
                </a:cubicBezTo>
                <a:cubicBezTo>
                  <a:pt x="2362446" y="3110532"/>
                  <a:pt x="2337121" y="3118046"/>
                  <a:pt x="2383971" y="3102429"/>
                </a:cubicBezTo>
                <a:cubicBezTo>
                  <a:pt x="2391228" y="3095172"/>
                  <a:pt x="2396310" y="3084701"/>
                  <a:pt x="2405743" y="3080658"/>
                </a:cubicBezTo>
                <a:cubicBezTo>
                  <a:pt x="2492694" y="3043393"/>
                  <a:pt x="2429426" y="3090587"/>
                  <a:pt x="2492828" y="3058886"/>
                </a:cubicBezTo>
                <a:cubicBezTo>
                  <a:pt x="2504530" y="3053035"/>
                  <a:pt x="2513530" y="3042428"/>
                  <a:pt x="2525485" y="3037115"/>
                </a:cubicBezTo>
                <a:cubicBezTo>
                  <a:pt x="2546456" y="3027794"/>
                  <a:pt x="2569028" y="3022600"/>
                  <a:pt x="2590800" y="3015343"/>
                </a:cubicBezTo>
                <a:lnTo>
                  <a:pt x="2656114" y="2993572"/>
                </a:lnTo>
                <a:lnTo>
                  <a:pt x="2688771" y="2982686"/>
                </a:lnTo>
                <a:cubicBezTo>
                  <a:pt x="2699657" y="2979057"/>
                  <a:pt x="2711881" y="2978165"/>
                  <a:pt x="2721428" y="2971800"/>
                </a:cubicBezTo>
                <a:cubicBezTo>
                  <a:pt x="2815016" y="2909409"/>
                  <a:pt x="2696605" y="2984211"/>
                  <a:pt x="2786743" y="2939143"/>
                </a:cubicBezTo>
                <a:cubicBezTo>
                  <a:pt x="2798445" y="2933292"/>
                  <a:pt x="2809184" y="2925545"/>
                  <a:pt x="2819400" y="2917372"/>
                </a:cubicBezTo>
                <a:cubicBezTo>
                  <a:pt x="2827414" y="2910961"/>
                  <a:pt x="2832370" y="2900880"/>
                  <a:pt x="2841171" y="2895600"/>
                </a:cubicBezTo>
                <a:cubicBezTo>
                  <a:pt x="2851010" y="2889696"/>
                  <a:pt x="2862942" y="2888343"/>
                  <a:pt x="2873828" y="2884715"/>
                </a:cubicBezTo>
                <a:cubicBezTo>
                  <a:pt x="2899617" y="2858926"/>
                  <a:pt x="2923988" y="2831708"/>
                  <a:pt x="2960914" y="2819400"/>
                </a:cubicBezTo>
                <a:lnTo>
                  <a:pt x="3026228" y="2797629"/>
                </a:lnTo>
                <a:cubicBezTo>
                  <a:pt x="3037114" y="2794000"/>
                  <a:pt x="3049337" y="2793108"/>
                  <a:pt x="3058885" y="2786743"/>
                </a:cubicBezTo>
                <a:cubicBezTo>
                  <a:pt x="3069771" y="2779486"/>
                  <a:pt x="3079518" y="2770126"/>
                  <a:pt x="3091543" y="2764972"/>
                </a:cubicBezTo>
                <a:cubicBezTo>
                  <a:pt x="3116203" y="2754403"/>
                  <a:pt x="3143912" y="2756439"/>
                  <a:pt x="3167743" y="2743200"/>
                </a:cubicBezTo>
                <a:cubicBezTo>
                  <a:pt x="3190616" y="2730493"/>
                  <a:pt x="3208234" y="2707933"/>
                  <a:pt x="3233057" y="2699658"/>
                </a:cubicBezTo>
                <a:cubicBezTo>
                  <a:pt x="3254828" y="2692401"/>
                  <a:pt x="3279276" y="2690616"/>
                  <a:pt x="3298371" y="2677886"/>
                </a:cubicBezTo>
                <a:cubicBezTo>
                  <a:pt x="3320142" y="2663372"/>
                  <a:pt x="3338300" y="2640689"/>
                  <a:pt x="3363685" y="2634343"/>
                </a:cubicBezTo>
                <a:cubicBezTo>
                  <a:pt x="3418360" y="2620675"/>
                  <a:pt x="3393035" y="2628189"/>
                  <a:pt x="3439885" y="2612572"/>
                </a:cubicBezTo>
                <a:cubicBezTo>
                  <a:pt x="3457981" y="2594476"/>
                  <a:pt x="3469596" y="2580015"/>
                  <a:pt x="3494314" y="2569029"/>
                </a:cubicBezTo>
                <a:cubicBezTo>
                  <a:pt x="3515285" y="2559709"/>
                  <a:pt x="3559628" y="2547258"/>
                  <a:pt x="3559628" y="2547258"/>
                </a:cubicBezTo>
                <a:cubicBezTo>
                  <a:pt x="3637391" y="2495416"/>
                  <a:pt x="3599558" y="2510062"/>
                  <a:pt x="3668485" y="2492829"/>
                </a:cubicBezTo>
                <a:cubicBezTo>
                  <a:pt x="3711012" y="2450304"/>
                  <a:pt x="3666387" y="2488436"/>
                  <a:pt x="3722914" y="2460172"/>
                </a:cubicBezTo>
                <a:cubicBezTo>
                  <a:pt x="3807315" y="2417970"/>
                  <a:pt x="3706151" y="2454872"/>
                  <a:pt x="3788228" y="2427515"/>
                </a:cubicBezTo>
                <a:cubicBezTo>
                  <a:pt x="3799114" y="2420258"/>
                  <a:pt x="3809183" y="2411594"/>
                  <a:pt x="3820885" y="2405743"/>
                </a:cubicBezTo>
                <a:cubicBezTo>
                  <a:pt x="3831148" y="2400611"/>
                  <a:pt x="3843703" y="2400762"/>
                  <a:pt x="3853543" y="2394858"/>
                </a:cubicBezTo>
                <a:cubicBezTo>
                  <a:pt x="3862344" y="2389578"/>
                  <a:pt x="3866134" y="2377676"/>
                  <a:pt x="3875314" y="2373086"/>
                </a:cubicBezTo>
                <a:cubicBezTo>
                  <a:pt x="3895840" y="2362823"/>
                  <a:pt x="3918857" y="2358572"/>
                  <a:pt x="3940628" y="2351315"/>
                </a:cubicBezTo>
                <a:lnTo>
                  <a:pt x="3973285" y="2340429"/>
                </a:lnTo>
                <a:cubicBezTo>
                  <a:pt x="4015812" y="2297904"/>
                  <a:pt x="3971187" y="2336036"/>
                  <a:pt x="4027714" y="2307772"/>
                </a:cubicBezTo>
                <a:cubicBezTo>
                  <a:pt x="4039416" y="2301921"/>
                  <a:pt x="4050155" y="2294173"/>
                  <a:pt x="4060371" y="2286000"/>
                </a:cubicBezTo>
                <a:cubicBezTo>
                  <a:pt x="4068385" y="2279589"/>
                  <a:pt x="4073342" y="2269509"/>
                  <a:pt x="4082143" y="2264229"/>
                </a:cubicBezTo>
                <a:cubicBezTo>
                  <a:pt x="4091982" y="2258325"/>
                  <a:pt x="4103914" y="2256972"/>
                  <a:pt x="4114800" y="2253343"/>
                </a:cubicBezTo>
                <a:cubicBezTo>
                  <a:pt x="4176705" y="2191438"/>
                  <a:pt x="4117099" y="2241307"/>
                  <a:pt x="4180114" y="2209800"/>
                </a:cubicBezTo>
                <a:cubicBezTo>
                  <a:pt x="4264523" y="2167596"/>
                  <a:pt x="4163344" y="2204505"/>
                  <a:pt x="4245428" y="2177143"/>
                </a:cubicBezTo>
                <a:cubicBezTo>
                  <a:pt x="4283427" y="2139145"/>
                  <a:pt x="4257465" y="2158616"/>
                  <a:pt x="4332514" y="2133600"/>
                </a:cubicBezTo>
                <a:lnTo>
                  <a:pt x="4365171" y="2122715"/>
                </a:lnTo>
                <a:cubicBezTo>
                  <a:pt x="4420339" y="2067547"/>
                  <a:pt x="4348941" y="2132454"/>
                  <a:pt x="4419600" y="2090058"/>
                </a:cubicBezTo>
                <a:cubicBezTo>
                  <a:pt x="4428401" y="2084778"/>
                  <a:pt x="4432191" y="2072876"/>
                  <a:pt x="4441371" y="2068286"/>
                </a:cubicBezTo>
                <a:cubicBezTo>
                  <a:pt x="4461897" y="2058023"/>
                  <a:pt x="4506685" y="2046515"/>
                  <a:pt x="4506685" y="2046515"/>
                </a:cubicBezTo>
                <a:cubicBezTo>
                  <a:pt x="4561853" y="1991347"/>
                  <a:pt x="4490455" y="2056254"/>
                  <a:pt x="4561114" y="2013858"/>
                </a:cubicBezTo>
                <a:cubicBezTo>
                  <a:pt x="4635830" y="1969028"/>
                  <a:pt x="4523024" y="2012040"/>
                  <a:pt x="4615543" y="1981200"/>
                </a:cubicBezTo>
                <a:cubicBezTo>
                  <a:pt x="4659085" y="1915886"/>
                  <a:pt x="4611914" y="1977572"/>
                  <a:pt x="4669971" y="1926772"/>
                </a:cubicBezTo>
                <a:cubicBezTo>
                  <a:pt x="4689281" y="1909876"/>
                  <a:pt x="4700059" y="1880457"/>
                  <a:pt x="4724400" y="1872343"/>
                </a:cubicBezTo>
                <a:lnTo>
                  <a:pt x="4789714" y="1850572"/>
                </a:lnTo>
                <a:cubicBezTo>
                  <a:pt x="4818792" y="1821493"/>
                  <a:pt x="4808894" y="1826801"/>
                  <a:pt x="4855028" y="1807029"/>
                </a:cubicBezTo>
                <a:cubicBezTo>
                  <a:pt x="4865575" y="1802509"/>
                  <a:pt x="4877654" y="1801716"/>
                  <a:pt x="4887685" y="1796143"/>
                </a:cubicBezTo>
                <a:cubicBezTo>
                  <a:pt x="4910558" y="1783436"/>
                  <a:pt x="4931228" y="1767114"/>
                  <a:pt x="4953000" y="1752600"/>
                </a:cubicBezTo>
                <a:lnTo>
                  <a:pt x="4985657" y="1730829"/>
                </a:lnTo>
                <a:lnTo>
                  <a:pt x="5018314" y="1709058"/>
                </a:lnTo>
                <a:cubicBezTo>
                  <a:pt x="5025571" y="1698172"/>
                  <a:pt x="5029869" y="1684573"/>
                  <a:pt x="5040085" y="1676400"/>
                </a:cubicBezTo>
                <a:cubicBezTo>
                  <a:pt x="5049045" y="1669232"/>
                  <a:pt x="5062903" y="1671419"/>
                  <a:pt x="5072743" y="1665515"/>
                </a:cubicBezTo>
                <a:cubicBezTo>
                  <a:pt x="5081544" y="1660235"/>
                  <a:pt x="5086500" y="1650154"/>
                  <a:pt x="5094514" y="1643743"/>
                </a:cubicBezTo>
                <a:cubicBezTo>
                  <a:pt x="5104730" y="1635570"/>
                  <a:pt x="5116955" y="1630145"/>
                  <a:pt x="5127171" y="1621972"/>
                </a:cubicBezTo>
                <a:cubicBezTo>
                  <a:pt x="5135185" y="1615561"/>
                  <a:pt x="5140732" y="1606358"/>
                  <a:pt x="5148943" y="1600200"/>
                </a:cubicBezTo>
                <a:cubicBezTo>
                  <a:pt x="5169876" y="1584501"/>
                  <a:pt x="5195755" y="1575160"/>
                  <a:pt x="5214257" y="1556658"/>
                </a:cubicBezTo>
                <a:cubicBezTo>
                  <a:pt x="5244142" y="1526772"/>
                  <a:pt x="5226292" y="1538132"/>
                  <a:pt x="5268685" y="1524000"/>
                </a:cubicBezTo>
                <a:cubicBezTo>
                  <a:pt x="5321263" y="1471425"/>
                  <a:pt x="5254441" y="1535397"/>
                  <a:pt x="5323114" y="1480458"/>
                </a:cubicBezTo>
                <a:cubicBezTo>
                  <a:pt x="5331128" y="1474047"/>
                  <a:pt x="5336084" y="1463966"/>
                  <a:pt x="5344885" y="1458686"/>
                </a:cubicBezTo>
                <a:cubicBezTo>
                  <a:pt x="5354725" y="1452782"/>
                  <a:pt x="5367280" y="1452932"/>
                  <a:pt x="5377543" y="1447800"/>
                </a:cubicBezTo>
                <a:cubicBezTo>
                  <a:pt x="5389245" y="1441949"/>
                  <a:pt x="5398498" y="1431880"/>
                  <a:pt x="5410200" y="1426029"/>
                </a:cubicBezTo>
                <a:cubicBezTo>
                  <a:pt x="5420463" y="1420897"/>
                  <a:pt x="5432594" y="1420275"/>
                  <a:pt x="5442857" y="1415143"/>
                </a:cubicBezTo>
                <a:cubicBezTo>
                  <a:pt x="5454559" y="1409292"/>
                  <a:pt x="5465298" y="1401545"/>
                  <a:pt x="5475514" y="1393372"/>
                </a:cubicBezTo>
                <a:cubicBezTo>
                  <a:pt x="5483528" y="1386961"/>
                  <a:pt x="5488484" y="1376880"/>
                  <a:pt x="5497285" y="1371600"/>
                </a:cubicBezTo>
                <a:cubicBezTo>
                  <a:pt x="5507125" y="1365696"/>
                  <a:pt x="5519057" y="1364343"/>
                  <a:pt x="5529943" y="1360715"/>
                </a:cubicBezTo>
                <a:cubicBezTo>
                  <a:pt x="5582506" y="1308150"/>
                  <a:pt x="5515716" y="1372096"/>
                  <a:pt x="5584371" y="1317172"/>
                </a:cubicBezTo>
                <a:cubicBezTo>
                  <a:pt x="5661927" y="1255127"/>
                  <a:pt x="5538287" y="1340637"/>
                  <a:pt x="5638800" y="1273629"/>
                </a:cubicBezTo>
                <a:cubicBezTo>
                  <a:pt x="5646057" y="1262743"/>
                  <a:pt x="5652398" y="1251188"/>
                  <a:pt x="5660571" y="1240972"/>
                </a:cubicBezTo>
                <a:cubicBezTo>
                  <a:pt x="5678298" y="1218813"/>
                  <a:pt x="5690751" y="1213595"/>
                  <a:pt x="5715000" y="1197429"/>
                </a:cubicBezTo>
                <a:cubicBezTo>
                  <a:pt x="5768049" y="1117854"/>
                  <a:pt x="5702509" y="1201686"/>
                  <a:pt x="5769428" y="1153886"/>
                </a:cubicBezTo>
                <a:cubicBezTo>
                  <a:pt x="5859824" y="1089317"/>
                  <a:pt x="5771842" y="1124052"/>
                  <a:pt x="5845628" y="1099458"/>
                </a:cubicBezTo>
                <a:cubicBezTo>
                  <a:pt x="5898201" y="1046885"/>
                  <a:pt x="5831390" y="1110849"/>
                  <a:pt x="5900057" y="1055915"/>
                </a:cubicBezTo>
                <a:cubicBezTo>
                  <a:pt x="5908071" y="1049504"/>
                  <a:pt x="5912648" y="1038733"/>
                  <a:pt x="5921828" y="1034143"/>
                </a:cubicBezTo>
                <a:cubicBezTo>
                  <a:pt x="5935209" y="1027452"/>
                  <a:pt x="5950857" y="1026886"/>
                  <a:pt x="5965371" y="1023258"/>
                </a:cubicBezTo>
                <a:cubicBezTo>
                  <a:pt x="5976257" y="1016001"/>
                  <a:pt x="5987812" y="1009659"/>
                  <a:pt x="5998028" y="1001486"/>
                </a:cubicBezTo>
                <a:cubicBezTo>
                  <a:pt x="6006042" y="995075"/>
                  <a:pt x="6010620" y="984305"/>
                  <a:pt x="6019800" y="979715"/>
                </a:cubicBezTo>
                <a:cubicBezTo>
                  <a:pt x="6040326" y="969452"/>
                  <a:pt x="6066019" y="970673"/>
                  <a:pt x="6085114" y="957943"/>
                </a:cubicBezTo>
                <a:cubicBezTo>
                  <a:pt x="6096000" y="950686"/>
                  <a:pt x="6105816" y="941485"/>
                  <a:pt x="6117771" y="936172"/>
                </a:cubicBezTo>
                <a:cubicBezTo>
                  <a:pt x="6138742" y="926851"/>
                  <a:pt x="6183085" y="914400"/>
                  <a:pt x="6183085" y="914400"/>
                </a:cubicBezTo>
                <a:cubicBezTo>
                  <a:pt x="6208875" y="888612"/>
                  <a:pt x="6233247" y="861394"/>
                  <a:pt x="6270171" y="849086"/>
                </a:cubicBezTo>
                <a:cubicBezTo>
                  <a:pt x="6281057" y="845457"/>
                  <a:pt x="6292565" y="843332"/>
                  <a:pt x="6302828" y="838200"/>
                </a:cubicBezTo>
                <a:cubicBezTo>
                  <a:pt x="6314530" y="832349"/>
                  <a:pt x="6323783" y="822280"/>
                  <a:pt x="6335485" y="816429"/>
                </a:cubicBezTo>
                <a:cubicBezTo>
                  <a:pt x="6345748" y="811297"/>
                  <a:pt x="6357880" y="810675"/>
                  <a:pt x="6368143" y="805543"/>
                </a:cubicBezTo>
                <a:cubicBezTo>
                  <a:pt x="6379845" y="799692"/>
                  <a:pt x="6389098" y="789623"/>
                  <a:pt x="6400800" y="783772"/>
                </a:cubicBezTo>
                <a:cubicBezTo>
                  <a:pt x="6411063" y="778640"/>
                  <a:pt x="6423194" y="778018"/>
                  <a:pt x="6433457" y="772886"/>
                </a:cubicBezTo>
                <a:cubicBezTo>
                  <a:pt x="6517866" y="730682"/>
                  <a:pt x="6416687" y="767591"/>
                  <a:pt x="6498771" y="740229"/>
                </a:cubicBezTo>
                <a:cubicBezTo>
                  <a:pt x="6553941" y="685062"/>
                  <a:pt x="6482538" y="749971"/>
                  <a:pt x="6553200" y="707572"/>
                </a:cubicBezTo>
                <a:cubicBezTo>
                  <a:pt x="6562001" y="702291"/>
                  <a:pt x="6566957" y="692211"/>
                  <a:pt x="6574971" y="685800"/>
                </a:cubicBezTo>
                <a:cubicBezTo>
                  <a:pt x="6605115" y="661684"/>
                  <a:pt x="6605794" y="664640"/>
                  <a:pt x="6640285" y="653143"/>
                </a:cubicBezTo>
                <a:lnTo>
                  <a:pt x="6683828" y="609600"/>
                </a:lnTo>
                <a:cubicBezTo>
                  <a:pt x="6691085" y="602343"/>
                  <a:pt x="6695864" y="591075"/>
                  <a:pt x="6705600" y="587829"/>
                </a:cubicBezTo>
                <a:lnTo>
                  <a:pt x="6738257" y="576943"/>
                </a:lnTo>
                <a:cubicBezTo>
                  <a:pt x="6810729" y="504471"/>
                  <a:pt x="6732680" y="572784"/>
                  <a:pt x="6803571" y="533400"/>
                </a:cubicBezTo>
                <a:cubicBezTo>
                  <a:pt x="6826444" y="520693"/>
                  <a:pt x="6850383" y="508360"/>
                  <a:pt x="6868885" y="489858"/>
                </a:cubicBezTo>
                <a:cubicBezTo>
                  <a:pt x="6876142" y="482601"/>
                  <a:pt x="6881477" y="472676"/>
                  <a:pt x="6890657" y="468086"/>
                </a:cubicBezTo>
                <a:cubicBezTo>
                  <a:pt x="6911183" y="457823"/>
                  <a:pt x="6934200" y="453572"/>
                  <a:pt x="6955971" y="446315"/>
                </a:cubicBezTo>
                <a:lnTo>
                  <a:pt x="6988628" y="435429"/>
                </a:lnTo>
                <a:cubicBezTo>
                  <a:pt x="6995885" y="428172"/>
                  <a:pt x="7001860" y="419351"/>
                  <a:pt x="7010400" y="413658"/>
                </a:cubicBezTo>
                <a:cubicBezTo>
                  <a:pt x="7078358" y="368353"/>
                  <a:pt x="7028542" y="410029"/>
                  <a:pt x="7086600" y="381000"/>
                </a:cubicBezTo>
                <a:cubicBezTo>
                  <a:pt x="7098302" y="375149"/>
                  <a:pt x="7107898" y="365720"/>
                  <a:pt x="7119257" y="359229"/>
                </a:cubicBezTo>
                <a:cubicBezTo>
                  <a:pt x="7133346" y="351178"/>
                  <a:pt x="7148711" y="345509"/>
                  <a:pt x="7162800" y="337458"/>
                </a:cubicBezTo>
                <a:cubicBezTo>
                  <a:pt x="7174159" y="330967"/>
                  <a:pt x="7183502" y="321000"/>
                  <a:pt x="7195457" y="315686"/>
                </a:cubicBezTo>
                <a:cubicBezTo>
                  <a:pt x="7216428" y="306365"/>
                  <a:pt x="7260771" y="293915"/>
                  <a:pt x="7260771" y="293915"/>
                </a:cubicBezTo>
                <a:cubicBezTo>
                  <a:pt x="7271657" y="286658"/>
                  <a:pt x="7281726" y="277994"/>
                  <a:pt x="7293428" y="272143"/>
                </a:cubicBezTo>
                <a:cubicBezTo>
                  <a:pt x="7303691" y="267011"/>
                  <a:pt x="7316055" y="266830"/>
                  <a:pt x="7326085" y="261258"/>
                </a:cubicBezTo>
                <a:cubicBezTo>
                  <a:pt x="7348958" y="248551"/>
                  <a:pt x="7372898" y="236218"/>
                  <a:pt x="7391400" y="217715"/>
                </a:cubicBezTo>
                <a:cubicBezTo>
                  <a:pt x="7398657" y="210458"/>
                  <a:pt x="7403991" y="200533"/>
                  <a:pt x="7413171" y="195943"/>
                </a:cubicBezTo>
                <a:cubicBezTo>
                  <a:pt x="7433697" y="185680"/>
                  <a:pt x="7456714" y="181429"/>
                  <a:pt x="7478485" y="174172"/>
                </a:cubicBezTo>
                <a:cubicBezTo>
                  <a:pt x="7489371" y="170543"/>
                  <a:pt x="7501595" y="169651"/>
                  <a:pt x="7511143" y="163286"/>
                </a:cubicBezTo>
                <a:cubicBezTo>
                  <a:pt x="7522029" y="156029"/>
                  <a:pt x="7531775" y="146669"/>
                  <a:pt x="7543800" y="141515"/>
                </a:cubicBezTo>
                <a:cubicBezTo>
                  <a:pt x="7557551" y="135622"/>
                  <a:pt x="7573013" y="134928"/>
                  <a:pt x="7587343" y="130629"/>
                </a:cubicBezTo>
                <a:cubicBezTo>
                  <a:pt x="7609324" y="124035"/>
                  <a:pt x="7630154" y="113359"/>
                  <a:pt x="7652657" y="108858"/>
                </a:cubicBezTo>
                <a:cubicBezTo>
                  <a:pt x="7670800" y="105229"/>
                  <a:pt x="7689235" y="102840"/>
                  <a:pt x="7707085" y="97972"/>
                </a:cubicBezTo>
                <a:cubicBezTo>
                  <a:pt x="7830655" y="64270"/>
                  <a:pt x="7727170" y="93372"/>
                  <a:pt x="7805057" y="54429"/>
                </a:cubicBezTo>
                <a:cubicBezTo>
                  <a:pt x="7815320" y="49297"/>
                  <a:pt x="7827451" y="48675"/>
                  <a:pt x="7837714" y="43543"/>
                </a:cubicBezTo>
                <a:cubicBezTo>
                  <a:pt x="7849416" y="37692"/>
                  <a:pt x="7860155" y="29945"/>
                  <a:pt x="7870371" y="21772"/>
                </a:cubicBezTo>
                <a:cubicBezTo>
                  <a:pt x="7878385" y="15361"/>
                  <a:pt x="7892143" y="0"/>
                  <a:pt x="789214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C92402-1535-4DC6-BE4A-6378715637B7}"/>
              </a:ext>
            </a:extLst>
          </p:cNvPr>
          <p:cNvSpPr txBox="1">
            <a:spLocks/>
          </p:cNvSpPr>
          <p:nvPr/>
        </p:nvSpPr>
        <p:spPr>
          <a:xfrm>
            <a:off x="8599714" y="1283881"/>
            <a:ext cx="3396344" cy="19734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Phi</a:t>
            </a:r>
          </a:p>
        </p:txBody>
      </p:sp>
      <p:pic>
        <p:nvPicPr>
          <p:cNvPr id="13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6ABD759E-68E8-4BA3-ACE6-416071355D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5857" y="4174670"/>
            <a:ext cx="1644650" cy="92439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896EBC-2ABB-42F3-B4F8-30B745EE9702}"/>
              </a:ext>
            </a:extLst>
          </p:cNvPr>
          <p:cNvSpPr txBox="1">
            <a:spLocks/>
          </p:cNvSpPr>
          <p:nvPr/>
        </p:nvSpPr>
        <p:spPr>
          <a:xfrm>
            <a:off x="8599714" y="4296682"/>
            <a:ext cx="3396344" cy="24742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Nghèo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đói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Áp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FB001157-1C5E-4995-86CA-46784E75E76A}"/>
              </a:ext>
            </a:extLst>
          </p:cNvPr>
          <p:cNvSpPr/>
          <p:nvPr/>
        </p:nvSpPr>
        <p:spPr>
          <a:xfrm>
            <a:off x="8871857" y="3516086"/>
            <a:ext cx="827314" cy="6585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DFFDAAD3-6084-4004-888F-B8738770637C}"/>
              </a:ext>
            </a:extLst>
          </p:cNvPr>
          <p:cNvSpPr/>
          <p:nvPr/>
        </p:nvSpPr>
        <p:spPr>
          <a:xfrm>
            <a:off x="10853057" y="3516086"/>
            <a:ext cx="827314" cy="6585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7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AIDS report: HIV-related deaths down a third since 2010 | News | DW |  16.07.2019">
            <a:extLst>
              <a:ext uri="{FF2B5EF4-FFF2-40B4-BE49-F238E27FC236}">
                <a16:creationId xmlns:a16="http://schemas.microsoft.com/office/drawing/2014/main" id="{04444168-5AE9-466F-B804-8AB87E1CE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1"/>
          <a:stretch/>
        </p:blipFill>
        <p:spPr bwMode="auto">
          <a:xfrm>
            <a:off x="0" y="-1"/>
            <a:ext cx="8871857" cy="684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C030E9-1B46-455D-B680-BE9589F7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108857"/>
            <a:ext cx="8501744" cy="478971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bệnh nhân AIDS thế giới năm 2018 (triệu người)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9CF3-D998-466F-B205-48EA27514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6058" y="108856"/>
            <a:ext cx="3918856" cy="2612573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xét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lượng</a:t>
            </a:r>
            <a:r>
              <a:rPr lang="en-US" b="1" dirty="0"/>
              <a:t> </a:t>
            </a:r>
            <a:r>
              <a:rPr lang="en-US" b="1" dirty="0" err="1"/>
              <a:t>người</a:t>
            </a:r>
            <a:r>
              <a:rPr lang="en-US" b="1" dirty="0"/>
              <a:t> </a:t>
            </a:r>
            <a:r>
              <a:rPr lang="en-US" b="1" dirty="0" err="1"/>
              <a:t>bệnh</a:t>
            </a:r>
            <a:r>
              <a:rPr lang="en-US" b="1" dirty="0"/>
              <a:t> AIDS ở </a:t>
            </a:r>
            <a:r>
              <a:rPr lang="en-US" b="1" dirty="0" err="1"/>
              <a:t>châu</a:t>
            </a:r>
            <a:r>
              <a:rPr lang="en-US" b="1" dirty="0"/>
              <a:t> Phi</a:t>
            </a:r>
          </a:p>
          <a:p>
            <a:r>
              <a:rPr lang="en-US" b="1" dirty="0" err="1"/>
              <a:t>Tại</a:t>
            </a:r>
            <a:r>
              <a:rPr lang="en-US" b="1" dirty="0"/>
              <a:t> </a:t>
            </a:r>
            <a:r>
              <a:rPr lang="en-US" b="1" dirty="0" err="1"/>
              <a:t>sao</a:t>
            </a:r>
            <a:r>
              <a:rPr lang="en-US" b="1" dirty="0"/>
              <a:t> </a:t>
            </a:r>
            <a:r>
              <a:rPr lang="en-US" b="1" dirty="0" err="1"/>
              <a:t>châu</a:t>
            </a:r>
            <a:r>
              <a:rPr lang="en-US" b="1" dirty="0"/>
              <a:t> Phi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nhiều</a:t>
            </a:r>
            <a:r>
              <a:rPr lang="en-US" b="1" dirty="0"/>
              <a:t> </a:t>
            </a:r>
            <a:r>
              <a:rPr lang="en-US" b="1" dirty="0" err="1"/>
              <a:t>người</a:t>
            </a:r>
            <a:r>
              <a:rPr lang="en-US" b="1" dirty="0"/>
              <a:t> </a:t>
            </a:r>
            <a:r>
              <a:rPr lang="en-US" b="1" dirty="0" err="1"/>
              <a:t>nhiễm</a:t>
            </a:r>
            <a:r>
              <a:rPr lang="en-US" b="1" dirty="0"/>
              <a:t>?</a:t>
            </a:r>
          </a:p>
        </p:txBody>
      </p:sp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3768638A-124D-442F-99BC-E6C379E58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2290" y="5488236"/>
            <a:ext cx="2243364" cy="1260907"/>
          </a:xfrm>
          <a:prstGeom prst="rect">
            <a:avLst/>
          </a:prstGeom>
        </p:spPr>
      </p:pic>
      <p:pic>
        <p:nvPicPr>
          <p:cNvPr id="2052" name="Picture 4" descr="Think, Pair, Share -">
            <a:extLst>
              <a:ext uri="{FF2B5EF4-FFF2-40B4-BE49-F238E27FC236}">
                <a16:creationId xmlns:a16="http://schemas.microsoft.com/office/drawing/2014/main" id="{4D8A3467-34BF-48EE-AAA5-D1D2D94F5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8" b="28730"/>
          <a:stretch/>
        </p:blipFill>
        <p:spPr bwMode="auto">
          <a:xfrm>
            <a:off x="8899534" y="2721429"/>
            <a:ext cx="317770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22A91B-873A-4B46-AED1-934162C569EE}"/>
              </a:ext>
            </a:extLst>
          </p:cNvPr>
          <p:cNvSpPr txBox="1">
            <a:spLocks/>
          </p:cNvSpPr>
          <p:nvPr/>
        </p:nvSpPr>
        <p:spPr>
          <a:xfrm>
            <a:off x="8899534" y="3926569"/>
            <a:ext cx="3096524" cy="2822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8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2D8EC-B52A-4179-B048-1305C95FC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8" y="2429790"/>
            <a:ext cx="11691258" cy="177209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en-US" sz="3200" dirty="0" err="1">
                <a:latin typeface="#9Slide07 IcielBaliho Script" pitchFamily="2" charset="0"/>
              </a:rPr>
              <a:t>Dân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số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châu</a:t>
            </a:r>
            <a:r>
              <a:rPr lang="en-US" sz="3200" dirty="0">
                <a:latin typeface="#9Slide07 IcielBaliho Script" pitchFamily="2" charset="0"/>
              </a:rPr>
              <a:t> Phi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đông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tăng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nhanh</a:t>
            </a:r>
            <a:r>
              <a:rPr lang="en-US" sz="3200" dirty="0">
                <a:latin typeface="#9Slide07 IcielBaliho Script" pitchFamily="2" charset="0"/>
              </a:rPr>
              <a:t>, </a:t>
            </a:r>
            <a:r>
              <a:rPr lang="en-US" sz="3200" dirty="0" err="1">
                <a:latin typeface="#9Slide07 IcielBaliho Script" pitchFamily="2" charset="0"/>
              </a:rPr>
              <a:t>hiện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1,3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tỉ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người</a:t>
            </a:r>
            <a:endParaRPr lang="en-US" sz="3200" dirty="0">
              <a:latin typeface="#9Slide07 IcielBaliho Script" pitchFamily="2" charset="0"/>
            </a:endParaRPr>
          </a:p>
          <a:p>
            <a:r>
              <a:rPr lang="en-US" sz="3200" dirty="0" err="1">
                <a:latin typeface="#9Slide07 IcielBaliho Script" pitchFamily="2" charset="0"/>
              </a:rPr>
              <a:t>Dân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số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tăng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nhanh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nên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gây</a:t>
            </a:r>
            <a:r>
              <a:rPr lang="en-US" sz="3200" dirty="0">
                <a:latin typeface="#9Slide07 IcielBaliho Script" pitchFamily="2" charset="0"/>
              </a:rPr>
              <a:t> ra </a:t>
            </a:r>
            <a:r>
              <a:rPr lang="en-US" sz="3200" dirty="0" err="1">
                <a:latin typeface="#9Slide07 IcielBaliho Script" pitchFamily="2" charset="0"/>
              </a:rPr>
              <a:t>nhiều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hậu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như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nghèo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đói</a:t>
            </a:r>
            <a:r>
              <a:rPr lang="en-US" sz="3200" dirty="0">
                <a:latin typeface="#9Slide07 IcielBaliho Script" pitchFamily="2" charset="0"/>
              </a:rPr>
              <a:t>, </a:t>
            </a:r>
            <a:r>
              <a:rPr lang="en-US" sz="3200" dirty="0" err="1">
                <a:latin typeface="#9Slide07 IcielBaliho Script" pitchFamily="2" charset="0"/>
              </a:rPr>
              <a:t>dịch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bệnh</a:t>
            </a:r>
            <a:r>
              <a:rPr lang="en-US" sz="3200" dirty="0">
                <a:latin typeface="#9Slide07 IcielBaliho Script" pitchFamily="2" charset="0"/>
              </a:rPr>
              <a:t>…</a:t>
            </a:r>
          </a:p>
          <a:p>
            <a:r>
              <a:rPr lang="en-US" sz="3200" dirty="0" err="1">
                <a:latin typeface="#9Slide07 IcielBaliho Script" pitchFamily="2" charset="0"/>
              </a:rPr>
              <a:t>Đại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dịch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AIDS</a:t>
            </a:r>
            <a:r>
              <a:rPr lang="en-US" sz="3200" dirty="0">
                <a:latin typeface="#9Slide07 IcielBaliho Script" pitchFamily="2" charset="0"/>
              </a:rPr>
              <a:t> ở </a:t>
            </a:r>
            <a:r>
              <a:rPr lang="en-US" sz="3200" dirty="0" err="1">
                <a:latin typeface="#9Slide07 IcielBaliho Script" pitchFamily="2" charset="0"/>
              </a:rPr>
              <a:t>châu</a:t>
            </a:r>
            <a:r>
              <a:rPr lang="en-US" sz="3200" dirty="0">
                <a:latin typeface="#9Slide07 IcielBaliho Script" pitchFamily="2" charset="0"/>
              </a:rPr>
              <a:t> Phi </a:t>
            </a:r>
            <a:r>
              <a:rPr lang="en-US" sz="3200" dirty="0" err="1">
                <a:latin typeface="#9Slide07 IcielBaliho Script" pitchFamily="2" charset="0"/>
              </a:rPr>
              <a:t>đang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đe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dọa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sự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phát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triển</a:t>
            </a:r>
            <a:r>
              <a:rPr lang="en-US" sz="3200" dirty="0">
                <a:latin typeface="#9Slide07 IcielBaliho Script" pitchFamily="2" charset="0"/>
              </a:rPr>
              <a:t> KTXH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CB5122-41AC-49C2-879D-08244ECAD4D9}"/>
              </a:ext>
            </a:extLst>
          </p:cNvPr>
          <p:cNvSpPr txBox="1">
            <a:spLocks/>
          </p:cNvSpPr>
          <p:nvPr/>
        </p:nvSpPr>
        <p:spPr>
          <a:xfrm>
            <a:off x="0" y="11385"/>
            <a:ext cx="12192000" cy="83770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Sự bùng nổ dân số và xung đột tộc người ở châu Phi</a:t>
            </a:r>
            <a:endParaRPr lang="en-US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4D8327-3889-4CE4-8E19-C5EE06FD03B9}"/>
              </a:ext>
            </a:extLst>
          </p:cNvPr>
          <p:cNvSpPr txBox="1">
            <a:spLocks/>
          </p:cNvSpPr>
          <p:nvPr/>
        </p:nvSpPr>
        <p:spPr>
          <a:xfrm>
            <a:off x="271592" y="1148890"/>
            <a:ext cx="4153202" cy="83770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Bùng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Babies Twins Flat icon. — Stock Vector © kois00kois #107641818">
            <a:extLst>
              <a:ext uri="{FF2B5EF4-FFF2-40B4-BE49-F238E27FC236}">
                <a16:creationId xmlns:a16="http://schemas.microsoft.com/office/drawing/2014/main" id="{29D92932-2BA2-4941-901E-90F1B58A8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51" y="1059649"/>
            <a:ext cx="1116033" cy="11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bies Twins Flat icon. — Stock Vector © kois00kois #107641818">
            <a:extLst>
              <a:ext uri="{FF2B5EF4-FFF2-40B4-BE49-F238E27FC236}">
                <a16:creationId xmlns:a16="http://schemas.microsoft.com/office/drawing/2014/main" id="{71DACB19-4EF9-4F76-BC0C-F4F0B6F4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66" y="1103195"/>
            <a:ext cx="1079536" cy="10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bies Twins Flat icon. — Stock Vector © kois00kois #107641818">
            <a:extLst>
              <a:ext uri="{FF2B5EF4-FFF2-40B4-BE49-F238E27FC236}">
                <a16:creationId xmlns:a16="http://schemas.microsoft.com/office/drawing/2014/main" id="{4FEE0848-72E3-4EE1-9F78-6CB55188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10" y="1103195"/>
            <a:ext cx="1079537" cy="10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aby Icon Images | Free Vectors, Stock Photos &amp; PSD">
            <a:extLst>
              <a:ext uri="{FF2B5EF4-FFF2-40B4-BE49-F238E27FC236}">
                <a16:creationId xmlns:a16="http://schemas.microsoft.com/office/drawing/2014/main" id="{70409236-0006-41F1-95AD-6BF5C5579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8" b="21189"/>
          <a:stretch/>
        </p:blipFill>
        <p:spPr bwMode="auto">
          <a:xfrm>
            <a:off x="7937046" y="895235"/>
            <a:ext cx="4254954" cy="14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IV AIDS Symptoms, Treatment. Flat Icons Set. Vector Illustration Stock  Photo, Picture And Royalty Free Image. Image 94970118.">
            <a:extLst>
              <a:ext uri="{FF2B5EF4-FFF2-40B4-BE49-F238E27FC236}">
                <a16:creationId xmlns:a16="http://schemas.microsoft.com/office/drawing/2014/main" id="{E0FA878A-C94E-46D8-8088-85AC8FF21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-1" y="4249863"/>
            <a:ext cx="6628803" cy="248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IV AIDS Symptoms, Treatment. Flat Icons Set. Vector Illustration Stock  Photo, Picture And Royalty Free Image. Image 94970118.">
            <a:extLst>
              <a:ext uri="{FF2B5EF4-FFF2-40B4-BE49-F238E27FC236}">
                <a16:creationId xmlns:a16="http://schemas.microsoft.com/office/drawing/2014/main" id="{05FB4BE9-7EC8-4E1C-880A-79AAD2B5C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1" t="51302" r="2021" b="-1302"/>
          <a:stretch/>
        </p:blipFill>
        <p:spPr bwMode="auto">
          <a:xfrm>
            <a:off x="5824764" y="4456411"/>
            <a:ext cx="6367236" cy="239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14ACA-9CAD-411A-8428-7301E6D1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896145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dõi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ra? </a:t>
            </a:r>
            <a:b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endParaRPr lang="en-US" sz="2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811C012D-4F0E-46CA-AF44-C98DF1F511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485" y="1120322"/>
            <a:ext cx="9396963" cy="513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0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14ACA-9CAD-411A-8428-7301E6D1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89614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BIẾT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B5B649-3918-4849-9414-9955E8E6E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4" y="914400"/>
            <a:ext cx="9544050" cy="3162300"/>
          </a:xfrm>
          <a:prstGeom prst="rect">
            <a:avLst/>
          </a:prstGeom>
        </p:spPr>
      </p:pic>
      <p:pic>
        <p:nvPicPr>
          <p:cNvPr id="3074" name="Picture 2" descr="Những con số kinh hoàng từ nội chiến Nam Sudan">
            <a:extLst>
              <a:ext uri="{FF2B5EF4-FFF2-40B4-BE49-F238E27FC236}">
                <a16:creationId xmlns:a16="http://schemas.microsoft.com/office/drawing/2014/main" id="{F674A7EB-BD8D-44DA-AF00-073B9A1EE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3" y="4299856"/>
            <a:ext cx="4399896" cy="24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hững con số kinh hoàng từ nội chiến Nam Sudan">
            <a:extLst>
              <a:ext uri="{FF2B5EF4-FFF2-40B4-BE49-F238E27FC236}">
                <a16:creationId xmlns:a16="http://schemas.microsoft.com/office/drawing/2014/main" id="{26D1F010-F7D7-4293-8626-2BC366E96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13" y="4299855"/>
            <a:ext cx="3710579" cy="24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hững con số kinh hoàng từ nội chiến Nam Sudan">
            <a:extLst>
              <a:ext uri="{FF2B5EF4-FFF2-40B4-BE49-F238E27FC236}">
                <a16:creationId xmlns:a16="http://schemas.microsoft.com/office/drawing/2014/main" id="{A9BC993A-45E0-4B63-9966-1CF5DE061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028" y="4299854"/>
            <a:ext cx="3719972" cy="24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12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Vector | Terror and war icon set">
            <a:extLst>
              <a:ext uri="{FF2B5EF4-FFF2-40B4-BE49-F238E27FC236}">
                <a16:creationId xmlns:a16="http://schemas.microsoft.com/office/drawing/2014/main" id="{262169ED-1EF2-4509-A4CF-1640914DA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08"/>
          <a:stretch/>
        </p:blipFill>
        <p:spPr bwMode="auto">
          <a:xfrm>
            <a:off x="4991402" y="766054"/>
            <a:ext cx="5962650" cy="114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131D37-7D53-4D5E-BF70-24A77697E14A}"/>
              </a:ext>
            </a:extLst>
          </p:cNvPr>
          <p:cNvSpPr txBox="1">
            <a:spLocks/>
          </p:cNvSpPr>
          <p:nvPr/>
        </p:nvSpPr>
        <p:spPr>
          <a:xfrm>
            <a:off x="127905" y="2091617"/>
            <a:ext cx="11955237" cy="17720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latin typeface="#9Slide07 IcielBaliho Script" pitchFamily="2" charset="0"/>
              </a:rPr>
              <a:t>Châu</a:t>
            </a:r>
            <a:r>
              <a:rPr lang="en-US" sz="3200" dirty="0">
                <a:latin typeface="#9Slide07 IcielBaliho Script" pitchFamily="2" charset="0"/>
              </a:rPr>
              <a:t> Phi </a:t>
            </a:r>
            <a:r>
              <a:rPr lang="en-US" sz="3200" dirty="0" err="1">
                <a:latin typeface="#9Slide07 IcielBaliho Script" pitchFamily="2" charset="0"/>
              </a:rPr>
              <a:t>là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châu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lục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có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nhiều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quốc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gia</a:t>
            </a:r>
            <a:r>
              <a:rPr lang="en-US" sz="3200" dirty="0">
                <a:latin typeface="#9Slide07 IcielBaliho Script" pitchFamily="2" charset="0"/>
              </a:rPr>
              <a:t>, </a:t>
            </a:r>
            <a:r>
              <a:rPr lang="en-US" sz="3200" dirty="0" err="1">
                <a:latin typeface="#9Slide07 IcielBaliho Script" pitchFamily="2" charset="0"/>
              </a:rPr>
              <a:t>tộc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người</a:t>
            </a:r>
            <a:r>
              <a:rPr lang="en-US" sz="3200" dirty="0">
                <a:latin typeface="#9Slide07 IcielBaliho Script" pitchFamily="2" charset="0"/>
              </a:rPr>
              <a:t> &gt;&gt;&gt; </a:t>
            </a:r>
            <a:r>
              <a:rPr lang="en-US" sz="3200" dirty="0" err="1">
                <a:latin typeface="#9Slide07 IcielBaliho Script" pitchFamily="2" charset="0"/>
              </a:rPr>
              <a:t>phức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tạp</a:t>
            </a:r>
            <a:r>
              <a:rPr lang="en-US" sz="3200" dirty="0">
                <a:latin typeface="#9Slide07 IcielBaliho Script" pitchFamily="2" charset="0"/>
              </a:rPr>
              <a:t> </a:t>
            </a:r>
          </a:p>
          <a:p>
            <a:r>
              <a:rPr lang="en-US" sz="3200" dirty="0" err="1">
                <a:latin typeface="#9Slide07 IcielBaliho Script" pitchFamily="2" charset="0"/>
              </a:rPr>
              <a:t>Hậu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quả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của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chiến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tranh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trong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để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lại</a:t>
            </a:r>
            <a:endParaRPr lang="en-US" sz="3200" dirty="0">
              <a:latin typeface="#9Slide07 IcielBaliho Script" pitchFamily="2" charset="0"/>
            </a:endParaRPr>
          </a:p>
          <a:p>
            <a:r>
              <a:rPr lang="en-US" sz="3200" dirty="0" err="1">
                <a:latin typeface="#9Slide07 IcielBaliho Script" pitchFamily="2" charset="0"/>
              </a:rPr>
              <a:t>Mâu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thuẫn</a:t>
            </a:r>
            <a:r>
              <a:rPr lang="en-US" sz="3200" dirty="0">
                <a:latin typeface="#9Slide07 IcielBaliho Script" pitchFamily="2" charset="0"/>
              </a:rPr>
              <a:t>, </a:t>
            </a:r>
            <a:r>
              <a:rPr lang="en-US" sz="3200" dirty="0" err="1">
                <a:latin typeface="#9Slide07 IcielBaliho Script" pitchFamily="2" charset="0"/>
              </a:rPr>
              <a:t>tranh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giành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ảnh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hưởng</a:t>
            </a:r>
            <a:r>
              <a:rPr lang="en-US" sz="3200" dirty="0">
                <a:latin typeface="#9Slide07 IcielBaliho Script" pitchFamily="2" charset="0"/>
              </a:rPr>
              <a:t>, </a:t>
            </a:r>
            <a:r>
              <a:rPr lang="en-US" sz="3200" dirty="0" err="1">
                <a:latin typeface="#9Slide07 IcielBaliho Script" pitchFamily="2" charset="0"/>
              </a:rPr>
              <a:t>tài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nguyên</a:t>
            </a:r>
            <a:endParaRPr lang="en-US" sz="3200" dirty="0">
              <a:latin typeface="#9Slide07 IcielBaliho Scrip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3204C6-27FF-4916-BDE9-D103D94F2F64}"/>
              </a:ext>
            </a:extLst>
          </p:cNvPr>
          <p:cNvSpPr txBox="1">
            <a:spLocks/>
          </p:cNvSpPr>
          <p:nvPr/>
        </p:nvSpPr>
        <p:spPr>
          <a:xfrm>
            <a:off x="0" y="11385"/>
            <a:ext cx="12192000" cy="83770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Sự bùng nổ dân số và xung đột tộc người ở châu Phi</a:t>
            </a:r>
            <a:endParaRPr lang="en-US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AC6A47-0268-41FB-8B6A-5F6BF2886100}"/>
              </a:ext>
            </a:extLst>
          </p:cNvPr>
          <p:cNvSpPr txBox="1">
            <a:spLocks/>
          </p:cNvSpPr>
          <p:nvPr/>
        </p:nvSpPr>
        <p:spPr>
          <a:xfrm>
            <a:off x="271592" y="1148890"/>
            <a:ext cx="4153202" cy="83770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đột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B17623-174B-4608-B113-DEAC7E31F05E}"/>
              </a:ext>
            </a:extLst>
          </p:cNvPr>
          <p:cNvSpPr txBox="1">
            <a:spLocks/>
          </p:cNvSpPr>
          <p:nvPr/>
        </p:nvSpPr>
        <p:spPr>
          <a:xfrm>
            <a:off x="955218" y="4767943"/>
            <a:ext cx="2822125" cy="160247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 ĐỘT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 ỔN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832285-4005-4C46-A51F-23F191156B92}"/>
              </a:ext>
            </a:extLst>
          </p:cNvPr>
          <p:cNvSpPr txBox="1">
            <a:spLocks/>
          </p:cNvSpPr>
          <p:nvPr/>
        </p:nvSpPr>
        <p:spPr>
          <a:xfrm>
            <a:off x="6913109" y="4767942"/>
            <a:ext cx="2641147" cy="160247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 KHĂN CHO PHÁT TRIỂN KTXH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15437AE-0235-4351-8F1E-6029A15ABB40}"/>
              </a:ext>
            </a:extLst>
          </p:cNvPr>
          <p:cNvSpPr/>
          <p:nvPr/>
        </p:nvSpPr>
        <p:spPr>
          <a:xfrm>
            <a:off x="4114800" y="5214257"/>
            <a:ext cx="2460171" cy="49485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6EC04823-BBD8-4141-B7FE-896A2610EE2A}"/>
              </a:ext>
            </a:extLst>
          </p:cNvPr>
          <p:cNvSpPr/>
          <p:nvPr/>
        </p:nvSpPr>
        <p:spPr>
          <a:xfrm>
            <a:off x="1948543" y="3968739"/>
            <a:ext cx="957943" cy="58149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1304659-8294-4290-B750-498C96F14C7F}"/>
              </a:ext>
            </a:extLst>
          </p:cNvPr>
          <p:cNvSpPr/>
          <p:nvPr/>
        </p:nvSpPr>
        <p:spPr>
          <a:xfrm>
            <a:off x="7805057" y="4025083"/>
            <a:ext cx="957943" cy="58149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close up&#10;&#10;Description automatically generated">
            <a:extLst>
              <a:ext uri="{FF2B5EF4-FFF2-40B4-BE49-F238E27FC236}">
                <a16:creationId xmlns:a16="http://schemas.microsoft.com/office/drawing/2014/main" id="{ABF43B87-8565-4134-810F-20F2B5D0E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394" y="4090153"/>
            <a:ext cx="1840816" cy="1300843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F50C02BE-12D3-4742-8BEC-84D9D33BC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1" t="35747" r="-857" b="36221"/>
          <a:stretch/>
        </p:blipFill>
        <p:spPr>
          <a:xfrm>
            <a:off x="9756947" y="5617435"/>
            <a:ext cx="2394210" cy="94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mmary">
            <a:extLst>
              <a:ext uri="{FF2B5EF4-FFF2-40B4-BE49-F238E27FC236}">
                <a16:creationId xmlns:a16="http://schemas.microsoft.com/office/drawing/2014/main" id="{E058BB7A-0617-47E2-87C1-9C6CC8CB4282}"/>
              </a:ext>
            </a:extLst>
          </p:cNvPr>
          <p:cNvSpPr/>
          <p:nvPr/>
        </p:nvSpPr>
        <p:spPr>
          <a:xfrm>
            <a:off x="9164689" y="3200483"/>
            <a:ext cx="87639" cy="938289"/>
          </a:xfrm>
          <a:custGeom>
            <a:avLst/>
            <a:gdLst/>
            <a:ahLst/>
            <a:cxnLst/>
            <a:rect l="0" t="0" r="0" b="0"/>
            <a:pathLst>
              <a:path w="70800" h="480850" fill="none">
                <a:moveTo>
                  <a:pt x="499" y="0"/>
                </a:moveTo>
                <a:cubicBezTo>
                  <a:pt x="60440" y="0"/>
                  <a:pt x="34666" y="59630"/>
                  <a:pt x="34666" y="119570"/>
                </a:cubicBezTo>
                <a:cubicBezTo>
                  <a:pt x="34666" y="147718"/>
                  <a:pt x="38871" y="164832"/>
                  <a:pt x="42681" y="180255"/>
                </a:cubicBezTo>
                <a:cubicBezTo>
                  <a:pt x="57059" y="238445"/>
                  <a:pt x="34666" y="295652"/>
                  <a:pt x="34666" y="355592"/>
                </a:cubicBezTo>
                <a:cubicBezTo>
                  <a:pt x="34666" y="421219"/>
                  <a:pt x="59940" y="480850"/>
                  <a:pt x="0" y="480850"/>
                </a:cubicBezTo>
              </a:path>
            </a:pathLst>
          </a:custGeom>
          <a:solidFill>
            <a:srgbClr val="F8AE1A"/>
          </a:solidFill>
          <a:ln w="5900" cap="flat">
            <a:solidFill>
              <a:srgbClr val="F8AE1A"/>
            </a:solidFill>
            <a:round/>
          </a:ln>
        </p:spPr>
      </p:sp>
      <p:sp>
        <p:nvSpPr>
          <p:cNvPr id="8" name="MMConnector">
            <a:extLst>
              <a:ext uri="{FF2B5EF4-FFF2-40B4-BE49-F238E27FC236}">
                <a16:creationId xmlns:a16="http://schemas.microsoft.com/office/drawing/2014/main" id="{E5716DA3-6E62-4123-8A8D-A65B21E4A72A}"/>
              </a:ext>
            </a:extLst>
          </p:cNvPr>
          <p:cNvSpPr/>
          <p:nvPr/>
        </p:nvSpPr>
        <p:spPr>
          <a:xfrm>
            <a:off x="2895390" y="2791824"/>
            <a:ext cx="955364" cy="1266761"/>
          </a:xfrm>
          <a:custGeom>
            <a:avLst/>
            <a:gdLst/>
            <a:ahLst/>
            <a:cxnLst/>
            <a:rect l="0" t="0" r="0" b="0"/>
            <a:pathLst>
              <a:path w="669483" h="498550">
                <a:moveTo>
                  <a:pt x="-20334" y="-14145"/>
                </a:moveTo>
                <a:cubicBezTo>
                  <a:pt x="-12180" y="-25246"/>
                  <a:pt x="-4016" y="-36362"/>
                  <a:pt x="4185" y="-47466"/>
                </a:cubicBezTo>
                <a:cubicBezTo>
                  <a:pt x="12386" y="-58569"/>
                  <a:pt x="20623" y="-69659"/>
                  <a:pt x="28919" y="-80720"/>
                </a:cubicBezTo>
                <a:cubicBezTo>
                  <a:pt x="37215" y="-91781"/>
                  <a:pt x="45570" y="-102812"/>
                  <a:pt x="54007" y="-113793"/>
                </a:cubicBezTo>
                <a:cubicBezTo>
                  <a:pt x="62445" y="-124774"/>
                  <a:pt x="70965" y="-135705"/>
                  <a:pt x="79591" y="-146564"/>
                </a:cubicBezTo>
                <a:cubicBezTo>
                  <a:pt x="88218" y="-157422"/>
                  <a:pt x="96951" y="-168208"/>
                  <a:pt x="105816" y="-178898"/>
                </a:cubicBezTo>
                <a:cubicBezTo>
                  <a:pt x="114680" y="-189587"/>
                  <a:pt x="123675" y="-200179"/>
                  <a:pt x="132826" y="-210646"/>
                </a:cubicBezTo>
                <a:cubicBezTo>
                  <a:pt x="141977" y="-221112"/>
                  <a:pt x="151284" y="-231454"/>
                  <a:pt x="160770" y="-241638"/>
                </a:cubicBezTo>
                <a:cubicBezTo>
                  <a:pt x="170256" y="-251822"/>
                  <a:pt x="179922" y="-261848"/>
                  <a:pt x="189790" y="-271680"/>
                </a:cubicBezTo>
                <a:cubicBezTo>
                  <a:pt x="199659" y="-281512"/>
                  <a:pt x="209729" y="-291149"/>
                  <a:pt x="220022" y="-300550"/>
                </a:cubicBezTo>
                <a:cubicBezTo>
                  <a:pt x="230315" y="-309951"/>
                  <a:pt x="240831" y="-319115"/>
                  <a:pt x="251584" y="-327995"/>
                </a:cubicBezTo>
                <a:cubicBezTo>
                  <a:pt x="262337" y="-336875"/>
                  <a:pt x="273327" y="-345472"/>
                  <a:pt x="284564" y="-353735"/>
                </a:cubicBezTo>
                <a:cubicBezTo>
                  <a:pt x="295801" y="-361998"/>
                  <a:pt x="307284" y="-369926"/>
                  <a:pt x="319013" y="-377469"/>
                </a:cubicBezTo>
                <a:cubicBezTo>
                  <a:pt x="330741" y="-385012"/>
                  <a:pt x="342714" y="-392169"/>
                  <a:pt x="354922" y="-398891"/>
                </a:cubicBezTo>
                <a:cubicBezTo>
                  <a:pt x="367129" y="-405613"/>
                  <a:pt x="379571" y="-411899"/>
                  <a:pt x="392219" y="-417709"/>
                </a:cubicBezTo>
                <a:cubicBezTo>
                  <a:pt x="404867" y="-423519"/>
                  <a:pt x="417721" y="-428851"/>
                  <a:pt x="430764" y="-433676"/>
                </a:cubicBezTo>
                <a:cubicBezTo>
                  <a:pt x="443807" y="-438501"/>
                  <a:pt x="457038" y="-442819"/>
                  <a:pt x="470357" y="-446616"/>
                </a:cubicBezTo>
                <a:cubicBezTo>
                  <a:pt x="483677" y="-450413"/>
                  <a:pt x="497084" y="-453689"/>
                  <a:pt x="510757" y="-456439"/>
                </a:cubicBezTo>
                <a:cubicBezTo>
                  <a:pt x="524431" y="-459189"/>
                  <a:pt x="538371" y="-461411"/>
                  <a:pt x="551707" y="-463154"/>
                </a:cubicBezTo>
                <a:cubicBezTo>
                  <a:pt x="565044" y="-464897"/>
                  <a:pt x="577777" y="-466160"/>
                  <a:pt x="592961" y="-466856"/>
                </a:cubicBezTo>
                <a:cubicBezTo>
                  <a:pt x="603615" y="-467345"/>
                  <a:pt x="615476" y="-467554"/>
                  <a:pt x="624548" y="-467644"/>
                </a:cubicBezTo>
                <a:cubicBezTo>
                  <a:pt x="636442" y="-467762"/>
                  <a:pt x="636433" y="-467517"/>
                  <a:pt x="624558" y="-466837"/>
                </a:cubicBezTo>
                <a:cubicBezTo>
                  <a:pt x="615518" y="-466320"/>
                  <a:pt x="603714" y="-465553"/>
                  <a:pt x="593140" y="-464567"/>
                </a:cubicBezTo>
                <a:cubicBezTo>
                  <a:pt x="578057" y="-463161"/>
                  <a:pt x="565475" y="-461308"/>
                  <a:pt x="552337" y="-458955"/>
                </a:cubicBezTo>
                <a:cubicBezTo>
                  <a:pt x="539200" y="-456603"/>
                  <a:pt x="525508" y="-453750"/>
                  <a:pt x="512132" y="-450397"/>
                </a:cubicBezTo>
                <a:cubicBezTo>
                  <a:pt x="498755" y="-447043"/>
                  <a:pt x="485695" y="-443189"/>
                  <a:pt x="472769" y="-438834"/>
                </a:cubicBezTo>
                <a:cubicBezTo>
                  <a:pt x="459843" y="-434480"/>
                  <a:pt x="447052" y="-429626"/>
                  <a:pt x="434490" y="-424292"/>
                </a:cubicBezTo>
                <a:cubicBezTo>
                  <a:pt x="421928" y="-418958"/>
                  <a:pt x="409595" y="-413144"/>
                  <a:pt x="397501" y="-406882"/>
                </a:cubicBezTo>
                <a:cubicBezTo>
                  <a:pt x="385407" y="-400619"/>
                  <a:pt x="373553" y="-393909"/>
                  <a:pt x="361957" y="-386791"/>
                </a:cubicBezTo>
                <a:cubicBezTo>
                  <a:pt x="350362" y="-379672"/>
                  <a:pt x="339025" y="-372147"/>
                  <a:pt x="327949" y="-364261"/>
                </a:cubicBezTo>
                <a:cubicBezTo>
                  <a:pt x="316874" y="-356375"/>
                  <a:pt x="306059" y="-348128"/>
                  <a:pt x="295500" y="-339567"/>
                </a:cubicBezTo>
                <a:cubicBezTo>
                  <a:pt x="284941" y="-331006"/>
                  <a:pt x="274638" y="-322132"/>
                  <a:pt x="264575" y="-312990"/>
                </a:cubicBezTo>
                <a:cubicBezTo>
                  <a:pt x="254513" y="-303848"/>
                  <a:pt x="244692" y="-294438"/>
                  <a:pt x="235094" y="-284802"/>
                </a:cubicBezTo>
                <a:cubicBezTo>
                  <a:pt x="225495" y="-275166"/>
                  <a:pt x="216118" y="-265303"/>
                  <a:pt x="206940" y="-255252"/>
                </a:cubicBezTo>
                <a:cubicBezTo>
                  <a:pt x="197762" y="-245201"/>
                  <a:pt x="188783" y="-234962"/>
                  <a:pt x="179978" y="-224566"/>
                </a:cubicBezTo>
                <a:cubicBezTo>
                  <a:pt x="171173" y="-214170"/>
                  <a:pt x="162543" y="-203618"/>
                  <a:pt x="154061" y="-192939"/>
                </a:cubicBezTo>
                <a:cubicBezTo>
                  <a:pt x="145579" y="-182259"/>
                  <a:pt x="137246" y="-171452"/>
                  <a:pt x="129035" y="-160542"/>
                </a:cubicBezTo>
                <a:cubicBezTo>
                  <a:pt x="120825" y="-149632"/>
                  <a:pt x="112737" y="-138618"/>
                  <a:pt x="104747" y="-127523"/>
                </a:cubicBezTo>
                <a:cubicBezTo>
                  <a:pt x="96756" y="-116428"/>
                  <a:pt x="88863" y="-105251"/>
                  <a:pt x="81042" y="-94012"/>
                </a:cubicBezTo>
                <a:cubicBezTo>
                  <a:pt x="73221" y="-82773"/>
                  <a:pt x="65473" y="-71470"/>
                  <a:pt x="57770" y="-60123"/>
                </a:cubicBezTo>
                <a:cubicBezTo>
                  <a:pt x="50068" y="-48775"/>
                  <a:pt x="42413" y="-37382"/>
                  <a:pt x="34782" y="-25958"/>
                </a:cubicBezTo>
                <a:cubicBezTo>
                  <a:pt x="27151" y="-14535"/>
                  <a:pt x="19544" y="-3082"/>
                  <a:pt x="11927" y="8386"/>
                </a:cubicBezTo>
                <a:cubicBezTo>
                  <a:pt x="4311" y="19853"/>
                  <a:pt x="-3316" y="31336"/>
                  <a:pt x="-10942" y="42818"/>
                </a:cubicBezTo>
                <a:cubicBezTo>
                  <a:pt x="-19168" y="55204"/>
                  <a:pt x="-32767" y="57788"/>
                  <a:pt x="-42070" y="51274"/>
                </a:cubicBezTo>
                <a:cubicBezTo>
                  <a:pt x="-51374" y="44760"/>
                  <a:pt x="-53576" y="31115"/>
                  <a:pt x="-44774" y="19132"/>
                </a:cubicBezTo>
                <a:cubicBezTo>
                  <a:pt x="-36631" y="8044"/>
                  <a:pt x="-28488" y="-3043"/>
                  <a:pt x="-20334" y="-14145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9" name="MMConnector">
            <a:extLst>
              <a:ext uri="{FF2B5EF4-FFF2-40B4-BE49-F238E27FC236}">
                <a16:creationId xmlns:a16="http://schemas.microsoft.com/office/drawing/2014/main" id="{3BFC6275-EA91-4C2A-8FCD-DADFEDAD25E2}"/>
              </a:ext>
            </a:extLst>
          </p:cNvPr>
          <p:cNvSpPr/>
          <p:nvPr/>
        </p:nvSpPr>
        <p:spPr>
          <a:xfrm>
            <a:off x="2982736" y="3543116"/>
            <a:ext cx="460105" cy="44098"/>
          </a:xfrm>
          <a:custGeom>
            <a:avLst/>
            <a:gdLst/>
            <a:ahLst/>
            <a:cxnLst/>
            <a:rect l="0" t="0" r="0" b="0"/>
            <a:pathLst>
              <a:path w="371700" h="22599">
                <a:moveTo>
                  <a:pt x="312793" y="10440"/>
                </a:moveTo>
                <a:cubicBezTo>
                  <a:pt x="326382" y="12531"/>
                  <a:pt x="339976" y="14569"/>
                  <a:pt x="353578" y="16555"/>
                </a:cubicBezTo>
                <a:cubicBezTo>
                  <a:pt x="367179" y="18542"/>
                  <a:pt x="380788" y="20478"/>
                  <a:pt x="394405" y="22350"/>
                </a:cubicBezTo>
                <a:cubicBezTo>
                  <a:pt x="408022" y="24222"/>
                  <a:pt x="421648" y="26031"/>
                  <a:pt x="435286" y="27767"/>
                </a:cubicBezTo>
                <a:cubicBezTo>
                  <a:pt x="448923" y="29503"/>
                  <a:pt x="462573" y="31167"/>
                  <a:pt x="476230" y="32748"/>
                </a:cubicBezTo>
                <a:cubicBezTo>
                  <a:pt x="489887" y="34330"/>
                  <a:pt x="503551" y="35831"/>
                  <a:pt x="517245" y="37236"/>
                </a:cubicBezTo>
                <a:cubicBezTo>
                  <a:pt x="530940" y="38642"/>
                  <a:pt x="544664" y="39953"/>
                  <a:pt x="558339" y="41171"/>
                </a:cubicBezTo>
                <a:cubicBezTo>
                  <a:pt x="572015" y="42390"/>
                  <a:pt x="585641" y="43515"/>
                  <a:pt x="599514" y="44496"/>
                </a:cubicBezTo>
                <a:cubicBezTo>
                  <a:pt x="607596" y="45068"/>
                  <a:pt x="615761" y="45591"/>
                  <a:pt x="623961" y="46112"/>
                </a:cubicBezTo>
                <a:cubicBezTo>
                  <a:pt x="635832" y="46866"/>
                  <a:pt x="635827" y="47540"/>
                  <a:pt x="623945" y="48099"/>
                </a:cubicBezTo>
                <a:cubicBezTo>
                  <a:pt x="615730" y="48485"/>
                  <a:pt x="607545" y="48851"/>
                  <a:pt x="599434" y="49168"/>
                </a:cubicBezTo>
                <a:cubicBezTo>
                  <a:pt x="585513" y="49712"/>
                  <a:pt x="571808" y="50112"/>
                  <a:pt x="558036" y="50418"/>
                </a:cubicBezTo>
                <a:cubicBezTo>
                  <a:pt x="544263" y="50723"/>
                  <a:pt x="530424" y="50935"/>
                  <a:pt x="516596" y="51051"/>
                </a:cubicBezTo>
                <a:cubicBezTo>
                  <a:pt x="502769" y="51167"/>
                  <a:pt x="488953" y="51187"/>
                  <a:pt x="475131" y="51124"/>
                </a:cubicBezTo>
                <a:cubicBezTo>
                  <a:pt x="461308" y="51061"/>
                  <a:pt x="447480" y="50915"/>
                  <a:pt x="433652" y="50695"/>
                </a:cubicBezTo>
                <a:cubicBezTo>
                  <a:pt x="419825" y="50476"/>
                  <a:pt x="405998" y="50182"/>
                  <a:pt x="392173" y="49824"/>
                </a:cubicBezTo>
                <a:cubicBezTo>
                  <a:pt x="378348" y="49466"/>
                  <a:pt x="364524" y="49044"/>
                  <a:pt x="350702" y="48570"/>
                </a:cubicBezTo>
                <a:cubicBezTo>
                  <a:pt x="336880" y="48096"/>
                  <a:pt x="323061" y="47570"/>
                  <a:pt x="309246" y="46990"/>
                </a:cubicBezTo>
                <a:cubicBezTo>
                  <a:pt x="295431" y="46410"/>
                  <a:pt x="281621" y="45777"/>
                  <a:pt x="267811" y="45143"/>
                </a:cubicBezTo>
                <a:cubicBezTo>
                  <a:pt x="252958" y="44461"/>
                  <a:pt x="244112" y="33362"/>
                  <a:pt x="245275" y="22064"/>
                </a:cubicBezTo>
                <a:cubicBezTo>
                  <a:pt x="246438" y="10766"/>
                  <a:pt x="257353" y="1741"/>
                  <a:pt x="272039" y="4060"/>
                </a:cubicBezTo>
                <a:cubicBezTo>
                  <a:pt x="285622" y="6205"/>
                  <a:pt x="299205" y="8349"/>
                  <a:pt x="312793" y="10440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10" name="MMConnector">
            <a:extLst>
              <a:ext uri="{FF2B5EF4-FFF2-40B4-BE49-F238E27FC236}">
                <a16:creationId xmlns:a16="http://schemas.microsoft.com/office/drawing/2014/main" id="{D2728E3E-84CF-42D6-B119-FC1A64F8E479}"/>
              </a:ext>
            </a:extLst>
          </p:cNvPr>
          <p:cNvSpPr/>
          <p:nvPr/>
        </p:nvSpPr>
        <p:spPr>
          <a:xfrm>
            <a:off x="2895390" y="4367743"/>
            <a:ext cx="995131" cy="1279199"/>
          </a:xfrm>
          <a:custGeom>
            <a:avLst/>
            <a:gdLst/>
            <a:ahLst/>
            <a:cxnLst/>
            <a:rect l="0" t="0" r="0" b="0"/>
            <a:pathLst>
              <a:path w="701609" h="592950">
                <a:moveTo>
                  <a:pt x="-21345" y="-53526"/>
                </a:moveTo>
                <a:cubicBezTo>
                  <a:pt x="-14325" y="-41649"/>
                  <a:pt x="-7349" y="-29767"/>
                  <a:pt x="-373" y="-17896"/>
                </a:cubicBezTo>
                <a:cubicBezTo>
                  <a:pt x="6602" y="-6025"/>
                  <a:pt x="13575" y="5834"/>
                  <a:pt x="20565" y="17671"/>
                </a:cubicBezTo>
                <a:cubicBezTo>
                  <a:pt x="27555" y="29507"/>
                  <a:pt x="34561" y="41321"/>
                  <a:pt x="41608" y="53100"/>
                </a:cubicBezTo>
                <a:cubicBezTo>
                  <a:pt x="48655" y="64879"/>
                  <a:pt x="55743" y="76622"/>
                  <a:pt x="62893" y="88315"/>
                </a:cubicBezTo>
                <a:cubicBezTo>
                  <a:pt x="70044" y="100009"/>
                  <a:pt x="77257" y="111653"/>
                  <a:pt x="84558" y="123233"/>
                </a:cubicBezTo>
                <a:cubicBezTo>
                  <a:pt x="91858" y="134813"/>
                  <a:pt x="99245" y="146328"/>
                  <a:pt x="106743" y="157761"/>
                </a:cubicBezTo>
                <a:cubicBezTo>
                  <a:pt x="114241" y="169195"/>
                  <a:pt x="121849" y="180546"/>
                  <a:pt x="129593" y="191796"/>
                </a:cubicBezTo>
                <a:cubicBezTo>
                  <a:pt x="137337" y="203046"/>
                  <a:pt x="145216" y="214194"/>
                  <a:pt x="153255" y="225216"/>
                </a:cubicBezTo>
                <a:cubicBezTo>
                  <a:pt x="161295" y="236239"/>
                  <a:pt x="169495" y="247137"/>
                  <a:pt x="177881" y="257882"/>
                </a:cubicBezTo>
                <a:cubicBezTo>
                  <a:pt x="186267" y="268628"/>
                  <a:pt x="194839" y="279221"/>
                  <a:pt x="203622" y="289630"/>
                </a:cubicBezTo>
                <a:cubicBezTo>
                  <a:pt x="212406" y="300039"/>
                  <a:pt x="221400" y="310264"/>
                  <a:pt x="230629" y="320268"/>
                </a:cubicBezTo>
                <a:cubicBezTo>
                  <a:pt x="239858" y="330271"/>
                  <a:pt x="249321" y="340054"/>
                  <a:pt x="259041" y="349574"/>
                </a:cubicBezTo>
                <a:cubicBezTo>
                  <a:pt x="268760" y="359093"/>
                  <a:pt x="278735" y="368349"/>
                  <a:pt x="288981" y="377296"/>
                </a:cubicBezTo>
                <a:cubicBezTo>
                  <a:pt x="299227" y="386243"/>
                  <a:pt x="309744" y="394879"/>
                  <a:pt x="320540" y="403157"/>
                </a:cubicBezTo>
                <a:cubicBezTo>
                  <a:pt x="331336" y="411435"/>
                  <a:pt x="342411" y="419353"/>
                  <a:pt x="353764" y="426863"/>
                </a:cubicBezTo>
                <a:cubicBezTo>
                  <a:pt x="365117" y="434372"/>
                  <a:pt x="376748" y="441473"/>
                  <a:pt x="388640" y="448121"/>
                </a:cubicBezTo>
                <a:cubicBezTo>
                  <a:pt x="400532" y="454768"/>
                  <a:pt x="412684" y="460961"/>
                  <a:pt x="425083" y="466665"/>
                </a:cubicBezTo>
                <a:cubicBezTo>
                  <a:pt x="437481" y="472368"/>
                  <a:pt x="450126" y="477582"/>
                  <a:pt x="462938" y="482282"/>
                </a:cubicBezTo>
                <a:cubicBezTo>
                  <a:pt x="475751" y="486982"/>
                  <a:pt x="488732" y="491168"/>
                  <a:pt x="501991" y="494837"/>
                </a:cubicBezTo>
                <a:cubicBezTo>
                  <a:pt x="515250" y="498506"/>
                  <a:pt x="528788" y="501657"/>
                  <a:pt x="541988" y="504287"/>
                </a:cubicBezTo>
                <a:cubicBezTo>
                  <a:pt x="555187" y="506917"/>
                  <a:pt x="568048" y="509026"/>
                  <a:pt x="582662" y="510680"/>
                </a:cubicBezTo>
                <a:cubicBezTo>
                  <a:pt x="597275" y="512334"/>
                  <a:pt x="613641" y="513535"/>
                  <a:pt x="623760" y="514141"/>
                </a:cubicBezTo>
                <a:cubicBezTo>
                  <a:pt x="623820" y="514145"/>
                  <a:pt x="623879" y="514148"/>
                  <a:pt x="623939" y="514152"/>
                </a:cubicBezTo>
                <a:cubicBezTo>
                  <a:pt x="635812" y="514861"/>
                  <a:pt x="635821" y="515109"/>
                  <a:pt x="623928" y="514907"/>
                </a:cubicBezTo>
                <a:cubicBezTo>
                  <a:pt x="623865" y="514906"/>
                  <a:pt x="623802" y="514905"/>
                  <a:pt x="623738" y="514904"/>
                </a:cubicBezTo>
                <a:cubicBezTo>
                  <a:pt x="613585" y="514729"/>
                  <a:pt x="597146" y="514227"/>
                  <a:pt x="582415" y="513193"/>
                </a:cubicBezTo>
                <a:cubicBezTo>
                  <a:pt x="567684" y="512159"/>
                  <a:pt x="554661" y="510593"/>
                  <a:pt x="541254" y="508512"/>
                </a:cubicBezTo>
                <a:cubicBezTo>
                  <a:pt x="527847" y="506431"/>
                  <a:pt x="514055" y="503836"/>
                  <a:pt x="500496" y="500700"/>
                </a:cubicBezTo>
                <a:cubicBezTo>
                  <a:pt x="486937" y="497564"/>
                  <a:pt x="473610" y="493887"/>
                  <a:pt x="460409" y="489674"/>
                </a:cubicBezTo>
                <a:cubicBezTo>
                  <a:pt x="447208" y="485461"/>
                  <a:pt x="434134" y="480713"/>
                  <a:pt x="421268" y="475447"/>
                </a:cubicBezTo>
                <a:cubicBezTo>
                  <a:pt x="408403" y="470182"/>
                  <a:pt x="395747" y="464399"/>
                  <a:pt x="383323" y="458134"/>
                </a:cubicBezTo>
                <a:cubicBezTo>
                  <a:pt x="370899" y="451870"/>
                  <a:pt x="358708" y="445124"/>
                  <a:pt x="346774" y="437942"/>
                </a:cubicBezTo>
                <a:cubicBezTo>
                  <a:pt x="334840" y="430761"/>
                  <a:pt x="323164" y="423144"/>
                  <a:pt x="311753" y="415144"/>
                </a:cubicBezTo>
                <a:cubicBezTo>
                  <a:pt x="300343" y="407145"/>
                  <a:pt x="289199" y="398763"/>
                  <a:pt x="278319" y="390052"/>
                </a:cubicBezTo>
                <a:cubicBezTo>
                  <a:pt x="267439" y="381341"/>
                  <a:pt x="256823" y="372302"/>
                  <a:pt x="246461" y="362985"/>
                </a:cubicBezTo>
                <a:cubicBezTo>
                  <a:pt x="236099" y="353667"/>
                  <a:pt x="225990" y="344073"/>
                  <a:pt x="216117" y="334247"/>
                </a:cubicBezTo>
                <a:cubicBezTo>
                  <a:pt x="206244" y="324422"/>
                  <a:pt x="196607" y="314365"/>
                  <a:pt x="187184" y="304119"/>
                </a:cubicBezTo>
                <a:cubicBezTo>
                  <a:pt x="177761" y="293873"/>
                  <a:pt x="168553" y="283437"/>
                  <a:pt x="159535" y="272847"/>
                </a:cubicBezTo>
                <a:cubicBezTo>
                  <a:pt x="150518" y="262257"/>
                  <a:pt x="141691" y="251513"/>
                  <a:pt x="133031" y="240645"/>
                </a:cubicBezTo>
                <a:cubicBezTo>
                  <a:pt x="124371" y="229777"/>
                  <a:pt x="115877" y="218786"/>
                  <a:pt x="107525" y="207697"/>
                </a:cubicBezTo>
                <a:cubicBezTo>
                  <a:pt x="99173" y="196608"/>
                  <a:pt x="90963" y="185422"/>
                  <a:pt x="82871" y="174161"/>
                </a:cubicBezTo>
                <a:cubicBezTo>
                  <a:pt x="74778" y="162900"/>
                  <a:pt x="66804" y="151564"/>
                  <a:pt x="58924" y="140173"/>
                </a:cubicBezTo>
                <a:cubicBezTo>
                  <a:pt x="51045" y="128782"/>
                  <a:pt x="43260" y="117336"/>
                  <a:pt x="35546" y="105854"/>
                </a:cubicBezTo>
                <a:cubicBezTo>
                  <a:pt x="27833" y="94371"/>
                  <a:pt x="20191" y="82851"/>
                  <a:pt x="12600" y="71310"/>
                </a:cubicBezTo>
                <a:cubicBezTo>
                  <a:pt x="5009" y="59769"/>
                  <a:pt x="-2533" y="48206"/>
                  <a:pt x="-10047" y="36640"/>
                </a:cubicBezTo>
                <a:cubicBezTo>
                  <a:pt x="-17560" y="25073"/>
                  <a:pt x="-25047" y="13501"/>
                  <a:pt x="-32523" y="1936"/>
                </a:cubicBezTo>
                <a:cubicBezTo>
                  <a:pt x="-40000" y="-9628"/>
                  <a:pt x="-47467" y="-21186"/>
                  <a:pt x="-54958" y="-32709"/>
                </a:cubicBezTo>
                <a:cubicBezTo>
                  <a:pt x="-62449" y="-44231"/>
                  <a:pt x="-69964" y="-55717"/>
                  <a:pt x="-77479" y="-67204"/>
                </a:cubicBezTo>
                <a:cubicBezTo>
                  <a:pt x="-85619" y="-79646"/>
                  <a:pt x="-82772" y="-93134"/>
                  <a:pt x="-73150" y="-99168"/>
                </a:cubicBezTo>
                <a:cubicBezTo>
                  <a:pt x="-63528" y="-105203"/>
                  <a:pt x="-50091" y="-101924"/>
                  <a:pt x="-42490" y="-89146"/>
                </a:cubicBezTo>
                <a:cubicBezTo>
                  <a:pt x="-35427" y="-77275"/>
                  <a:pt x="-28365" y="-65403"/>
                  <a:pt x="-21345" y="-53526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11" name="MMConnector">
            <a:extLst>
              <a:ext uri="{FF2B5EF4-FFF2-40B4-BE49-F238E27FC236}">
                <a16:creationId xmlns:a16="http://schemas.microsoft.com/office/drawing/2014/main" id="{5C3D856C-4DE5-4900-A6C4-4F06EF787457}"/>
              </a:ext>
            </a:extLst>
          </p:cNvPr>
          <p:cNvSpPr/>
          <p:nvPr/>
        </p:nvSpPr>
        <p:spPr>
          <a:xfrm>
            <a:off x="5942735" y="1296562"/>
            <a:ext cx="197188" cy="728181"/>
          </a:xfrm>
          <a:custGeom>
            <a:avLst/>
            <a:gdLst/>
            <a:ahLst/>
            <a:cxnLst/>
            <a:rect l="0" t="0" r="0" b="0"/>
            <a:pathLst>
              <a:path w="159300" h="373175">
                <a:moveTo>
                  <a:pt x="-61782" y="155945"/>
                </a:moveTo>
                <a:cubicBezTo>
                  <a:pt x="-56180" y="148900"/>
                  <a:pt x="-51109" y="136286"/>
                  <a:pt x="-47141" y="123608"/>
                </a:cubicBezTo>
                <a:cubicBezTo>
                  <a:pt x="-43173" y="110930"/>
                  <a:pt x="-40307" y="98188"/>
                  <a:pt x="-37734" y="85059"/>
                </a:cubicBezTo>
                <a:cubicBezTo>
                  <a:pt x="-35160" y="71929"/>
                  <a:pt x="-32878" y="58412"/>
                  <a:pt x="-30729" y="44851"/>
                </a:cubicBezTo>
                <a:cubicBezTo>
                  <a:pt x="-28580" y="31289"/>
                  <a:pt x="-26564" y="17684"/>
                  <a:pt x="-24462" y="4033"/>
                </a:cubicBezTo>
                <a:cubicBezTo>
                  <a:pt x="-22360" y="-9619"/>
                  <a:pt x="-20171" y="-23315"/>
                  <a:pt x="-17748" y="-37002"/>
                </a:cubicBezTo>
                <a:cubicBezTo>
                  <a:pt x="-15324" y="-50688"/>
                  <a:pt x="-12666" y="-64364"/>
                  <a:pt x="-9351" y="-77953"/>
                </a:cubicBezTo>
                <a:cubicBezTo>
                  <a:pt x="-6036" y="-91542"/>
                  <a:pt x="-2064" y="-105044"/>
                  <a:pt x="2579" y="-118260"/>
                </a:cubicBezTo>
                <a:cubicBezTo>
                  <a:pt x="7222" y="-131475"/>
                  <a:pt x="12538" y="-144404"/>
                  <a:pt x="21661" y="-155988"/>
                </a:cubicBezTo>
                <a:cubicBezTo>
                  <a:pt x="30784" y="-167572"/>
                  <a:pt x="43715" y="-177811"/>
                  <a:pt x="54015" y="-182687"/>
                </a:cubicBezTo>
                <a:cubicBezTo>
                  <a:pt x="56882" y="-184044"/>
                  <a:pt x="59545" y="-184986"/>
                  <a:pt x="62060" y="-185627"/>
                </a:cubicBezTo>
                <a:cubicBezTo>
                  <a:pt x="73586" y="-188567"/>
                  <a:pt x="73431" y="-187908"/>
                  <a:pt x="62238" y="-183884"/>
                </a:cubicBezTo>
                <a:cubicBezTo>
                  <a:pt x="59925" y="-183053"/>
                  <a:pt x="57521" y="-181945"/>
                  <a:pt x="54989" y="-180460"/>
                </a:cubicBezTo>
                <a:cubicBezTo>
                  <a:pt x="45608" y="-174955"/>
                  <a:pt x="34484" y="-164255"/>
                  <a:pt x="26970" y="-152563"/>
                </a:cubicBezTo>
                <a:cubicBezTo>
                  <a:pt x="19455" y="-140870"/>
                  <a:pt x="15551" y="-128185"/>
                  <a:pt x="12302" y="-115160"/>
                </a:cubicBezTo>
                <a:cubicBezTo>
                  <a:pt x="9052" y="-102135"/>
                  <a:pt x="6458" y="-88771"/>
                  <a:pt x="4491" y="-75310"/>
                </a:cubicBezTo>
                <a:cubicBezTo>
                  <a:pt x="2524" y="-61850"/>
                  <a:pt x="1185" y="-48293"/>
                  <a:pt x="79" y="-34673"/>
                </a:cubicBezTo>
                <a:cubicBezTo>
                  <a:pt x="-1026" y="-21053"/>
                  <a:pt x="-1898" y="-7369"/>
                  <a:pt x="-2719" y="6341"/>
                </a:cubicBezTo>
                <a:cubicBezTo>
                  <a:pt x="-3540" y="20051"/>
                  <a:pt x="-4310" y="33786"/>
                  <a:pt x="-5131" y="47665"/>
                </a:cubicBezTo>
                <a:cubicBezTo>
                  <a:pt x="-5953" y="61545"/>
                  <a:pt x="-6826" y="75568"/>
                  <a:pt x="-8415" y="89409"/>
                </a:cubicBezTo>
                <a:cubicBezTo>
                  <a:pt x="-10004" y="103251"/>
                  <a:pt x="-12309" y="116909"/>
                  <a:pt x="-14663" y="131926"/>
                </a:cubicBezTo>
                <a:cubicBezTo>
                  <a:pt x="-17017" y="146943"/>
                  <a:pt x="-19421" y="163319"/>
                  <a:pt x="-30260" y="176097"/>
                </a:cubicBezTo>
                <a:cubicBezTo>
                  <a:pt x="-41100" y="188875"/>
                  <a:pt x="-60375" y="198056"/>
                  <a:pt x="-79650" y="207238"/>
                </a:cubicBezTo>
                <a:cubicBezTo>
                  <a:pt x="-93073" y="213631"/>
                  <a:pt x="-104430" y="197945"/>
                  <a:pt x="-104430" y="186588"/>
                </a:cubicBezTo>
                <a:cubicBezTo>
                  <a:pt x="-104430" y="175230"/>
                  <a:pt x="-94106" y="169413"/>
                  <a:pt x="-79650" y="165938"/>
                </a:cubicBezTo>
                <a:cubicBezTo>
                  <a:pt x="-73517" y="164463"/>
                  <a:pt x="-67384" y="162989"/>
                  <a:pt x="-61782" y="155945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12" name="MMConnector">
            <a:extLst>
              <a:ext uri="{FF2B5EF4-FFF2-40B4-BE49-F238E27FC236}">
                <a16:creationId xmlns:a16="http://schemas.microsoft.com/office/drawing/2014/main" id="{8018406B-45F4-4C42-82DC-3F8298DCC9F4}"/>
              </a:ext>
            </a:extLst>
          </p:cNvPr>
          <p:cNvSpPr/>
          <p:nvPr/>
        </p:nvSpPr>
        <p:spPr>
          <a:xfrm>
            <a:off x="5942735" y="1768584"/>
            <a:ext cx="197188" cy="215864"/>
          </a:xfrm>
          <a:custGeom>
            <a:avLst/>
            <a:gdLst/>
            <a:ahLst/>
            <a:cxnLst/>
            <a:rect l="0" t="0" r="0" b="0"/>
            <a:pathLst>
              <a:path w="159300" h="110625">
                <a:moveTo>
                  <a:pt x="-31583" y="-57194"/>
                </a:moveTo>
                <a:cubicBezTo>
                  <a:pt x="-18421" y="-48066"/>
                  <a:pt x="-9549" y="-34629"/>
                  <a:pt x="-1875" y="-22148"/>
                </a:cubicBezTo>
                <a:cubicBezTo>
                  <a:pt x="5798" y="-9667"/>
                  <a:pt x="12273" y="1858"/>
                  <a:pt x="19746" y="13174"/>
                </a:cubicBezTo>
                <a:cubicBezTo>
                  <a:pt x="27219" y="24490"/>
                  <a:pt x="35689" y="35598"/>
                  <a:pt x="45840" y="42586"/>
                </a:cubicBezTo>
                <a:cubicBezTo>
                  <a:pt x="51053" y="46175"/>
                  <a:pt x="56709" y="48678"/>
                  <a:pt x="62581" y="50652"/>
                </a:cubicBezTo>
                <a:cubicBezTo>
                  <a:pt x="73855" y="54442"/>
                  <a:pt x="73802" y="55627"/>
                  <a:pt x="61988" y="54243"/>
                </a:cubicBezTo>
                <a:cubicBezTo>
                  <a:pt x="55269" y="53456"/>
                  <a:pt x="48596" y="52017"/>
                  <a:pt x="42019" y="49181"/>
                </a:cubicBezTo>
                <a:cubicBezTo>
                  <a:pt x="29702" y="43871"/>
                  <a:pt x="17724" y="33659"/>
                  <a:pt x="7331" y="23332"/>
                </a:cubicBezTo>
                <a:cubicBezTo>
                  <a:pt x="-3062" y="13006"/>
                  <a:pt x="-11869" y="2563"/>
                  <a:pt x="-21111" y="-7037"/>
                </a:cubicBezTo>
                <a:cubicBezTo>
                  <a:pt x="-30353" y="-16638"/>
                  <a:pt x="-40028" y="-25396"/>
                  <a:pt x="-49857" y="-29860"/>
                </a:cubicBezTo>
                <a:cubicBezTo>
                  <a:pt x="-59686" y="-34323"/>
                  <a:pt x="-69668" y="-34493"/>
                  <a:pt x="-79650" y="-34662"/>
                </a:cubicBezTo>
                <a:cubicBezTo>
                  <a:pt x="-94516" y="-34915"/>
                  <a:pt x="-104430" y="-43955"/>
                  <a:pt x="-104430" y="-55312"/>
                </a:cubicBezTo>
                <a:cubicBezTo>
                  <a:pt x="-104430" y="-66670"/>
                  <a:pt x="-93981" y="-79921"/>
                  <a:pt x="-79650" y="-75962"/>
                </a:cubicBezTo>
                <a:cubicBezTo>
                  <a:pt x="-62197" y="-71143"/>
                  <a:pt x="-44745" y="-66323"/>
                  <a:pt x="-31583" y="-57194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13" name="MMConnector">
            <a:extLst>
              <a:ext uri="{FF2B5EF4-FFF2-40B4-BE49-F238E27FC236}">
                <a16:creationId xmlns:a16="http://schemas.microsoft.com/office/drawing/2014/main" id="{D6CC5D7B-23EF-49BA-B9DB-4C69827EB82E}"/>
              </a:ext>
            </a:extLst>
          </p:cNvPr>
          <p:cNvSpPr/>
          <p:nvPr/>
        </p:nvSpPr>
        <p:spPr>
          <a:xfrm>
            <a:off x="5942735" y="2240607"/>
            <a:ext cx="197188" cy="1159909"/>
          </a:xfrm>
          <a:custGeom>
            <a:avLst/>
            <a:gdLst/>
            <a:ahLst/>
            <a:cxnLst/>
            <a:rect l="0" t="0" r="0" b="0"/>
            <a:pathLst>
              <a:path w="159300" h="594425">
                <a:moveTo>
                  <a:pt x="-31234" y="-282628"/>
                </a:moveTo>
                <a:cubicBezTo>
                  <a:pt x="-21004" y="-269219"/>
                  <a:pt x="-19639" y="-253316"/>
                  <a:pt x="-17801" y="-238464"/>
                </a:cubicBezTo>
                <a:cubicBezTo>
                  <a:pt x="-15964" y="-223612"/>
                  <a:pt x="-13655" y="-209812"/>
                  <a:pt x="-12168" y="-195876"/>
                </a:cubicBezTo>
                <a:cubicBezTo>
                  <a:pt x="-10681" y="-181941"/>
                  <a:pt x="-10015" y="-167869"/>
                  <a:pt x="-9469" y="-153906"/>
                </a:cubicBezTo>
                <a:cubicBezTo>
                  <a:pt x="-8923" y="-139944"/>
                  <a:pt x="-8496" y="-126090"/>
                  <a:pt x="-8211" y="-112251"/>
                </a:cubicBezTo>
                <a:cubicBezTo>
                  <a:pt x="-7926" y="-98411"/>
                  <a:pt x="-7782" y="-84584"/>
                  <a:pt x="-7674" y="-70782"/>
                </a:cubicBezTo>
                <a:cubicBezTo>
                  <a:pt x="-7566" y="-56980"/>
                  <a:pt x="-7493" y="-43202"/>
                  <a:pt x="-7409" y="-29437"/>
                </a:cubicBezTo>
                <a:cubicBezTo>
                  <a:pt x="-7324" y="-15672"/>
                  <a:pt x="-7229" y="-1920"/>
                  <a:pt x="-7067" y="11820"/>
                </a:cubicBezTo>
                <a:cubicBezTo>
                  <a:pt x="-6905" y="25560"/>
                  <a:pt x="-6677" y="39288"/>
                  <a:pt x="-6325" y="53002"/>
                </a:cubicBezTo>
                <a:cubicBezTo>
                  <a:pt x="-5974" y="66716"/>
                  <a:pt x="-5500" y="80416"/>
                  <a:pt x="-4824" y="94100"/>
                </a:cubicBezTo>
                <a:cubicBezTo>
                  <a:pt x="-4148" y="107783"/>
                  <a:pt x="-3270" y="121450"/>
                  <a:pt x="-2095" y="135070"/>
                </a:cubicBezTo>
                <a:cubicBezTo>
                  <a:pt x="-920" y="148689"/>
                  <a:pt x="553" y="162261"/>
                  <a:pt x="2560" y="175786"/>
                </a:cubicBezTo>
                <a:cubicBezTo>
                  <a:pt x="4568" y="189311"/>
                  <a:pt x="7111" y="202789"/>
                  <a:pt x="10351" y="215904"/>
                </a:cubicBezTo>
                <a:cubicBezTo>
                  <a:pt x="13591" y="229020"/>
                  <a:pt x="17529" y="241775"/>
                  <a:pt x="23729" y="254299"/>
                </a:cubicBezTo>
                <a:cubicBezTo>
                  <a:pt x="29930" y="266823"/>
                  <a:pt x="38393" y="279117"/>
                  <a:pt x="48091" y="286231"/>
                </a:cubicBezTo>
                <a:cubicBezTo>
                  <a:pt x="52630" y="289561"/>
                  <a:pt x="57439" y="291756"/>
                  <a:pt x="62392" y="293347"/>
                </a:cubicBezTo>
                <a:cubicBezTo>
                  <a:pt x="73717" y="296985"/>
                  <a:pt x="73716" y="297362"/>
                  <a:pt x="62177" y="294476"/>
                </a:cubicBezTo>
                <a:cubicBezTo>
                  <a:pt x="56947" y="293168"/>
                  <a:pt x="51808" y="291207"/>
                  <a:pt x="46841" y="288000"/>
                </a:cubicBezTo>
                <a:cubicBezTo>
                  <a:pt x="36413" y="281266"/>
                  <a:pt x="26748" y="269038"/>
                  <a:pt x="19496" y="256508"/>
                </a:cubicBezTo>
                <a:cubicBezTo>
                  <a:pt x="12244" y="243977"/>
                  <a:pt x="7406" y="231143"/>
                  <a:pt x="3254" y="217942"/>
                </a:cubicBezTo>
                <a:cubicBezTo>
                  <a:pt x="-898" y="204741"/>
                  <a:pt x="-4362" y="191172"/>
                  <a:pt x="-7275" y="177554"/>
                </a:cubicBezTo>
                <a:cubicBezTo>
                  <a:pt x="-10188" y="163936"/>
                  <a:pt x="-12548" y="150268"/>
                  <a:pt x="-14609" y="136558"/>
                </a:cubicBezTo>
                <a:cubicBezTo>
                  <a:pt x="-16669" y="122847"/>
                  <a:pt x="-18429" y="109093"/>
                  <a:pt x="-19984" y="95331"/>
                </a:cubicBezTo>
                <a:cubicBezTo>
                  <a:pt x="-21540" y="81568"/>
                  <a:pt x="-22890" y="67796"/>
                  <a:pt x="-24116" y="54023"/>
                </a:cubicBezTo>
                <a:cubicBezTo>
                  <a:pt x="-25341" y="40250"/>
                  <a:pt x="-26442" y="26476"/>
                  <a:pt x="-27476" y="12707"/>
                </a:cubicBezTo>
                <a:cubicBezTo>
                  <a:pt x="-28510" y="-1061"/>
                  <a:pt x="-29477" y="-14822"/>
                  <a:pt x="-30430" y="-28570"/>
                </a:cubicBezTo>
                <a:cubicBezTo>
                  <a:pt x="-31382" y="-42317"/>
                  <a:pt x="-32320" y="-56050"/>
                  <a:pt x="-33300" y="-69765"/>
                </a:cubicBezTo>
                <a:cubicBezTo>
                  <a:pt x="-34281" y="-83479"/>
                  <a:pt x="-35304" y="-97175"/>
                  <a:pt x="-36430" y="-110815"/>
                </a:cubicBezTo>
                <a:cubicBezTo>
                  <a:pt x="-37555" y="-124454"/>
                  <a:pt x="-38783" y="-138037"/>
                  <a:pt x="-40247" y="-151601"/>
                </a:cubicBezTo>
                <a:cubicBezTo>
                  <a:pt x="-41711" y="-165164"/>
                  <a:pt x="-43410" y="-178708"/>
                  <a:pt x="-45398" y="-191850"/>
                </a:cubicBezTo>
                <a:cubicBezTo>
                  <a:pt x="-47386" y="-204992"/>
                  <a:pt x="-49662" y="-217731"/>
                  <a:pt x="-53051" y="-230756"/>
                </a:cubicBezTo>
                <a:cubicBezTo>
                  <a:pt x="-56439" y="-243781"/>
                  <a:pt x="-60940" y="-257090"/>
                  <a:pt x="-65559" y="-264772"/>
                </a:cubicBezTo>
                <a:cubicBezTo>
                  <a:pt x="-70177" y="-272454"/>
                  <a:pt x="-74914" y="-274508"/>
                  <a:pt x="-79650" y="-276562"/>
                </a:cubicBezTo>
                <a:cubicBezTo>
                  <a:pt x="-93290" y="-282478"/>
                  <a:pt x="-104430" y="-285855"/>
                  <a:pt x="-104430" y="-297212"/>
                </a:cubicBezTo>
                <a:cubicBezTo>
                  <a:pt x="-104430" y="-308570"/>
                  <a:pt x="-92558" y="-325241"/>
                  <a:pt x="-79650" y="-317862"/>
                </a:cubicBezTo>
                <a:cubicBezTo>
                  <a:pt x="-60557" y="-306949"/>
                  <a:pt x="-41463" y="-296036"/>
                  <a:pt x="-31234" y="-282628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14" name="MMConnector">
            <a:extLst>
              <a:ext uri="{FF2B5EF4-FFF2-40B4-BE49-F238E27FC236}">
                <a16:creationId xmlns:a16="http://schemas.microsoft.com/office/drawing/2014/main" id="{79DF7C77-1CBD-448D-B5EB-6476FF4DCFE2}"/>
              </a:ext>
            </a:extLst>
          </p:cNvPr>
          <p:cNvSpPr/>
          <p:nvPr/>
        </p:nvSpPr>
        <p:spPr>
          <a:xfrm>
            <a:off x="8165359" y="1841979"/>
            <a:ext cx="197188" cy="69076"/>
          </a:xfrm>
          <a:custGeom>
            <a:avLst/>
            <a:gdLst/>
            <a:ahLst/>
            <a:cxnLst/>
            <a:rect l="0" t="0" r="0" b="0"/>
            <a:pathLst>
              <a:path w="159300" h="35400">
                <a:moveTo>
                  <a:pt x="-60422" y="4019"/>
                </a:moveTo>
                <a:cubicBezTo>
                  <a:pt x="-53985" y="3973"/>
                  <a:pt x="-47508" y="3469"/>
                  <a:pt x="-41009" y="2642"/>
                </a:cubicBezTo>
                <a:cubicBezTo>
                  <a:pt x="-34510" y="1815"/>
                  <a:pt x="-27988" y="664"/>
                  <a:pt x="-21438" y="-750"/>
                </a:cubicBezTo>
                <a:cubicBezTo>
                  <a:pt x="-14888" y="-2165"/>
                  <a:pt x="-8309" y="-3844"/>
                  <a:pt x="-1672" y="-5615"/>
                </a:cubicBezTo>
                <a:cubicBezTo>
                  <a:pt x="4966" y="-7386"/>
                  <a:pt x="11662" y="-9249"/>
                  <a:pt x="18419" y="-10976"/>
                </a:cubicBezTo>
                <a:cubicBezTo>
                  <a:pt x="25175" y="-12702"/>
                  <a:pt x="31992" y="-14291"/>
                  <a:pt x="38958" y="-15549"/>
                </a:cubicBezTo>
                <a:cubicBezTo>
                  <a:pt x="45925" y="-16806"/>
                  <a:pt x="53041" y="-17732"/>
                  <a:pt x="59848" y="-18035"/>
                </a:cubicBezTo>
                <a:cubicBezTo>
                  <a:pt x="60555" y="-18067"/>
                  <a:pt x="61259" y="-18092"/>
                  <a:pt x="61959" y="-18111"/>
                </a:cubicBezTo>
                <a:cubicBezTo>
                  <a:pt x="73850" y="-18429"/>
                  <a:pt x="73810" y="-17409"/>
                  <a:pt x="62161" y="-15006"/>
                </a:cubicBezTo>
                <a:cubicBezTo>
                  <a:pt x="61551" y="-14880"/>
                  <a:pt x="60940" y="-14750"/>
                  <a:pt x="60328" y="-14613"/>
                </a:cubicBezTo>
                <a:cubicBezTo>
                  <a:pt x="53822" y="-13161"/>
                  <a:pt x="47218" y="-11075"/>
                  <a:pt x="40808" y="-8702"/>
                </a:cubicBezTo>
                <a:cubicBezTo>
                  <a:pt x="34398" y="-6329"/>
                  <a:pt x="28183" y="-3670"/>
                  <a:pt x="21970" y="-852"/>
                </a:cubicBezTo>
                <a:cubicBezTo>
                  <a:pt x="15757" y="1966"/>
                  <a:pt x="9547" y="4943"/>
                  <a:pt x="3241" y="7884"/>
                </a:cubicBezTo>
                <a:cubicBezTo>
                  <a:pt x="-3066" y="10826"/>
                  <a:pt x="-9468" y="13732"/>
                  <a:pt x="-16053" y="16426"/>
                </a:cubicBezTo>
                <a:cubicBezTo>
                  <a:pt x="-22637" y="19121"/>
                  <a:pt x="-29404" y="21603"/>
                  <a:pt x="-36348" y="23771"/>
                </a:cubicBezTo>
                <a:cubicBezTo>
                  <a:pt x="-43292" y="25940"/>
                  <a:pt x="-50413" y="27796"/>
                  <a:pt x="-57660" y="29141"/>
                </a:cubicBezTo>
                <a:cubicBezTo>
                  <a:pt x="-64906" y="30487"/>
                  <a:pt x="-72278" y="31321"/>
                  <a:pt x="-79650" y="32155"/>
                </a:cubicBezTo>
                <a:cubicBezTo>
                  <a:pt x="-89992" y="33325"/>
                  <a:pt x="-96996" y="25650"/>
                  <a:pt x="-96996" y="17700"/>
                </a:cubicBezTo>
                <a:cubicBezTo>
                  <a:pt x="-96996" y="9750"/>
                  <a:pt x="-90036" y="2579"/>
                  <a:pt x="-79650" y="3245"/>
                </a:cubicBezTo>
                <a:cubicBezTo>
                  <a:pt x="-73254" y="3655"/>
                  <a:pt x="-66858" y="4066"/>
                  <a:pt x="-60422" y="4019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15" name="MMConnector">
            <a:extLst>
              <a:ext uri="{FF2B5EF4-FFF2-40B4-BE49-F238E27FC236}">
                <a16:creationId xmlns:a16="http://schemas.microsoft.com/office/drawing/2014/main" id="{0057653D-5471-47BF-B2FB-109F22C2E269}"/>
              </a:ext>
            </a:extLst>
          </p:cNvPr>
          <p:cNvSpPr/>
          <p:nvPr/>
        </p:nvSpPr>
        <p:spPr>
          <a:xfrm>
            <a:off x="8165359" y="2095260"/>
            <a:ext cx="197188" cy="437484"/>
          </a:xfrm>
          <a:custGeom>
            <a:avLst/>
            <a:gdLst/>
            <a:ahLst/>
            <a:cxnLst/>
            <a:rect l="0" t="0" r="0" b="0"/>
            <a:pathLst>
              <a:path w="159300" h="224200">
                <a:moveTo>
                  <a:pt x="-34248" y="-102779"/>
                </a:moveTo>
                <a:cubicBezTo>
                  <a:pt x="-23271" y="-91874"/>
                  <a:pt x="-18529" y="-76502"/>
                  <a:pt x="-14416" y="-62229"/>
                </a:cubicBezTo>
                <a:cubicBezTo>
                  <a:pt x="-10303" y="-47957"/>
                  <a:pt x="-6819" y="-34784"/>
                  <a:pt x="-3719" y="-21417"/>
                </a:cubicBezTo>
                <a:cubicBezTo>
                  <a:pt x="-619" y="-8050"/>
                  <a:pt x="2097" y="5513"/>
                  <a:pt x="5438" y="18775"/>
                </a:cubicBezTo>
                <a:cubicBezTo>
                  <a:pt x="8779" y="32037"/>
                  <a:pt x="12744" y="45000"/>
                  <a:pt x="17207" y="57673"/>
                </a:cubicBezTo>
                <a:cubicBezTo>
                  <a:pt x="21669" y="70345"/>
                  <a:pt x="26629" y="82729"/>
                  <a:pt x="37193" y="92261"/>
                </a:cubicBezTo>
                <a:cubicBezTo>
                  <a:pt x="44816" y="99138"/>
                  <a:pt x="55355" y="104532"/>
                  <a:pt x="63644" y="108066"/>
                </a:cubicBezTo>
                <a:cubicBezTo>
                  <a:pt x="74585" y="112731"/>
                  <a:pt x="74833" y="113256"/>
                  <a:pt x="63485" y="109693"/>
                </a:cubicBezTo>
                <a:cubicBezTo>
                  <a:pt x="54470" y="106863"/>
                  <a:pt x="42678" y="102243"/>
                  <a:pt x="33818" y="95643"/>
                </a:cubicBezTo>
                <a:cubicBezTo>
                  <a:pt x="21777" y="86674"/>
                  <a:pt x="15151" y="74047"/>
                  <a:pt x="9174" y="61267"/>
                </a:cubicBezTo>
                <a:cubicBezTo>
                  <a:pt x="3198" y="48488"/>
                  <a:pt x="-2129" y="35555"/>
                  <a:pt x="-6849" y="22443"/>
                </a:cubicBezTo>
                <a:cubicBezTo>
                  <a:pt x="-11568" y="9331"/>
                  <a:pt x="-15680" y="-3959"/>
                  <a:pt x="-19949" y="-16908"/>
                </a:cubicBezTo>
                <a:cubicBezTo>
                  <a:pt x="-24217" y="-29857"/>
                  <a:pt x="-28642" y="-42464"/>
                  <a:pt x="-33948" y="-54890"/>
                </a:cubicBezTo>
                <a:cubicBezTo>
                  <a:pt x="-39254" y="-67315"/>
                  <a:pt x="-45441" y="-79558"/>
                  <a:pt x="-53205" y="-86653"/>
                </a:cubicBezTo>
                <a:cubicBezTo>
                  <a:pt x="-60969" y="-93749"/>
                  <a:pt x="-70309" y="-95697"/>
                  <a:pt x="-79650" y="-97645"/>
                </a:cubicBezTo>
                <a:cubicBezTo>
                  <a:pt x="-89838" y="-99770"/>
                  <a:pt x="-96996" y="-104150"/>
                  <a:pt x="-96996" y="-112100"/>
                </a:cubicBezTo>
                <a:cubicBezTo>
                  <a:pt x="-96996" y="-120050"/>
                  <a:pt x="-89398" y="-130200"/>
                  <a:pt x="-79650" y="-126555"/>
                </a:cubicBezTo>
                <a:cubicBezTo>
                  <a:pt x="-62438" y="-120119"/>
                  <a:pt x="-45225" y="-113683"/>
                  <a:pt x="-34248" y="-102779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16" name="MMConnector">
            <a:extLst>
              <a:ext uri="{FF2B5EF4-FFF2-40B4-BE49-F238E27FC236}">
                <a16:creationId xmlns:a16="http://schemas.microsoft.com/office/drawing/2014/main" id="{357F3C40-E3D0-4CA2-9F52-12037844249D}"/>
              </a:ext>
            </a:extLst>
          </p:cNvPr>
          <p:cNvSpPr/>
          <p:nvPr/>
        </p:nvSpPr>
        <p:spPr>
          <a:xfrm>
            <a:off x="5952473" y="3650919"/>
            <a:ext cx="197188" cy="37416"/>
          </a:xfrm>
          <a:custGeom>
            <a:avLst/>
            <a:gdLst/>
            <a:ahLst/>
            <a:cxnLst/>
            <a:rect l="0" t="0" r="0" b="0"/>
            <a:pathLst>
              <a:path w="159300" h="19175">
                <a:moveTo>
                  <a:pt x="-60109" y="-9005"/>
                </a:moveTo>
                <a:cubicBezTo>
                  <a:pt x="-53553" y="-8490"/>
                  <a:pt x="-46935" y="-8229"/>
                  <a:pt x="-40263" y="-8140"/>
                </a:cubicBezTo>
                <a:cubicBezTo>
                  <a:pt x="-33591" y="-8051"/>
                  <a:pt x="-26866" y="-8135"/>
                  <a:pt x="-20088" y="-8361"/>
                </a:cubicBezTo>
                <a:cubicBezTo>
                  <a:pt x="-13311" y="-8588"/>
                  <a:pt x="-6482" y="-8957"/>
                  <a:pt x="425" y="-9373"/>
                </a:cubicBezTo>
                <a:cubicBezTo>
                  <a:pt x="7331" y="-9790"/>
                  <a:pt x="14315" y="-10253"/>
                  <a:pt x="21251" y="-10647"/>
                </a:cubicBezTo>
                <a:cubicBezTo>
                  <a:pt x="28186" y="-11041"/>
                  <a:pt x="35073" y="-11366"/>
                  <a:pt x="42291" y="-11465"/>
                </a:cubicBezTo>
                <a:cubicBezTo>
                  <a:pt x="49011" y="-11556"/>
                  <a:pt x="56019" y="-11451"/>
                  <a:pt x="62023" y="-11153"/>
                </a:cubicBezTo>
                <a:cubicBezTo>
                  <a:pt x="73903" y="-10563"/>
                  <a:pt x="73842" y="-9081"/>
                  <a:pt x="62201" y="-6642"/>
                </a:cubicBezTo>
                <a:cubicBezTo>
                  <a:pt x="56458" y="-5438"/>
                  <a:pt x="49885" y="-3823"/>
                  <a:pt x="43629" y="-2096"/>
                </a:cubicBezTo>
                <a:cubicBezTo>
                  <a:pt x="36847" y="-225"/>
                  <a:pt x="30437" y="1777"/>
                  <a:pt x="23934" y="3877"/>
                </a:cubicBezTo>
                <a:cubicBezTo>
                  <a:pt x="17431" y="5977"/>
                  <a:pt x="10835" y="8175"/>
                  <a:pt x="4192" y="10345"/>
                </a:cubicBezTo>
                <a:cubicBezTo>
                  <a:pt x="-2450" y="12516"/>
                  <a:pt x="-9138" y="14657"/>
                  <a:pt x="-15935" y="16678"/>
                </a:cubicBezTo>
                <a:cubicBezTo>
                  <a:pt x="-22732" y="18699"/>
                  <a:pt x="-29636" y="20600"/>
                  <a:pt x="-36636" y="22333"/>
                </a:cubicBezTo>
                <a:cubicBezTo>
                  <a:pt x="-43637" y="24066"/>
                  <a:pt x="-50732" y="25632"/>
                  <a:pt x="-57917" y="26922"/>
                </a:cubicBezTo>
                <a:cubicBezTo>
                  <a:pt x="-65101" y="28211"/>
                  <a:pt x="-72376" y="29224"/>
                  <a:pt x="-79650" y="30238"/>
                </a:cubicBezTo>
                <a:cubicBezTo>
                  <a:pt x="-94376" y="32289"/>
                  <a:pt x="-104430" y="20945"/>
                  <a:pt x="-104430" y="9588"/>
                </a:cubicBezTo>
                <a:cubicBezTo>
                  <a:pt x="-104430" y="-1770"/>
                  <a:pt x="-94414" y="-12815"/>
                  <a:pt x="-79650" y="-11062"/>
                </a:cubicBezTo>
                <a:cubicBezTo>
                  <a:pt x="-73157" y="-10292"/>
                  <a:pt x="-66665" y="-9521"/>
                  <a:pt x="-60109" y="-9005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17" name="MMConnector">
            <a:extLst>
              <a:ext uri="{FF2B5EF4-FFF2-40B4-BE49-F238E27FC236}">
                <a16:creationId xmlns:a16="http://schemas.microsoft.com/office/drawing/2014/main" id="{8558CFEF-89FD-45B1-90C6-928396731A2E}"/>
              </a:ext>
            </a:extLst>
          </p:cNvPr>
          <p:cNvSpPr/>
          <p:nvPr/>
        </p:nvSpPr>
        <p:spPr>
          <a:xfrm>
            <a:off x="5952473" y="3904199"/>
            <a:ext cx="197188" cy="469144"/>
          </a:xfrm>
          <a:custGeom>
            <a:avLst/>
            <a:gdLst/>
            <a:ahLst/>
            <a:cxnLst/>
            <a:rect l="0" t="0" r="0" b="0"/>
            <a:pathLst>
              <a:path w="159300" h="240425">
                <a:moveTo>
                  <a:pt x="-30148" y="-113641"/>
                </a:moveTo>
                <a:cubicBezTo>
                  <a:pt x="-18616" y="-101737"/>
                  <a:pt x="-14535" y="-85588"/>
                  <a:pt x="-10959" y="-70828"/>
                </a:cubicBezTo>
                <a:cubicBezTo>
                  <a:pt x="-7383" y="-56067"/>
                  <a:pt x="-4312" y="-42696"/>
                  <a:pt x="-1720" y="-29159"/>
                </a:cubicBezTo>
                <a:cubicBezTo>
                  <a:pt x="871" y="-15622"/>
                  <a:pt x="2983" y="-1919"/>
                  <a:pt x="5529" y="11552"/>
                </a:cubicBezTo>
                <a:cubicBezTo>
                  <a:pt x="8075" y="25023"/>
                  <a:pt x="11056" y="38263"/>
                  <a:pt x="14474" y="51175"/>
                </a:cubicBezTo>
                <a:cubicBezTo>
                  <a:pt x="17893" y="64087"/>
                  <a:pt x="21749" y="76672"/>
                  <a:pt x="29502" y="88105"/>
                </a:cubicBezTo>
                <a:cubicBezTo>
                  <a:pt x="37255" y="99537"/>
                  <a:pt x="48905" y="109816"/>
                  <a:pt x="57912" y="114975"/>
                </a:cubicBezTo>
                <a:cubicBezTo>
                  <a:pt x="59467" y="115866"/>
                  <a:pt x="60943" y="116604"/>
                  <a:pt x="62354" y="117216"/>
                </a:cubicBezTo>
                <a:cubicBezTo>
                  <a:pt x="73267" y="121947"/>
                  <a:pt x="73563" y="122903"/>
                  <a:pt x="62121" y="119651"/>
                </a:cubicBezTo>
                <a:cubicBezTo>
                  <a:pt x="60484" y="119186"/>
                  <a:pt x="58738" y="118577"/>
                  <a:pt x="56860" y="117794"/>
                </a:cubicBezTo>
                <a:cubicBezTo>
                  <a:pt x="46652" y="113534"/>
                  <a:pt x="32528" y="104094"/>
                  <a:pt x="22540" y="92944"/>
                </a:cubicBezTo>
                <a:cubicBezTo>
                  <a:pt x="12552" y="81794"/>
                  <a:pt x="6700" y="68935"/>
                  <a:pt x="1349" y="55897"/>
                </a:cubicBezTo>
                <a:cubicBezTo>
                  <a:pt x="-4002" y="42859"/>
                  <a:pt x="-8853" y="29642"/>
                  <a:pt x="-13278" y="16387"/>
                </a:cubicBezTo>
                <a:cubicBezTo>
                  <a:pt x="-17704" y="3132"/>
                  <a:pt x="-21705" y="-10161"/>
                  <a:pt x="-25857" y="-23087"/>
                </a:cubicBezTo>
                <a:cubicBezTo>
                  <a:pt x="-30010" y="-36013"/>
                  <a:pt x="-34314" y="-48572"/>
                  <a:pt x="-39590" y="-60729"/>
                </a:cubicBezTo>
                <a:cubicBezTo>
                  <a:pt x="-44866" y="-72886"/>
                  <a:pt x="-51115" y="-84639"/>
                  <a:pt x="-57954" y="-91044"/>
                </a:cubicBezTo>
                <a:cubicBezTo>
                  <a:pt x="-64793" y="-97450"/>
                  <a:pt x="-72221" y="-98506"/>
                  <a:pt x="-79650" y="-99562"/>
                </a:cubicBezTo>
                <a:cubicBezTo>
                  <a:pt x="-94370" y="-101656"/>
                  <a:pt x="-104430" y="-108855"/>
                  <a:pt x="-104430" y="-120212"/>
                </a:cubicBezTo>
                <a:cubicBezTo>
                  <a:pt x="-104430" y="-131570"/>
                  <a:pt x="-93438" y="-146425"/>
                  <a:pt x="-79650" y="-140862"/>
                </a:cubicBezTo>
                <a:cubicBezTo>
                  <a:pt x="-60665" y="-133204"/>
                  <a:pt x="-41681" y="-125545"/>
                  <a:pt x="-30148" y="-113641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18" name="MMConnector">
            <a:extLst>
              <a:ext uri="{FF2B5EF4-FFF2-40B4-BE49-F238E27FC236}">
                <a16:creationId xmlns:a16="http://schemas.microsoft.com/office/drawing/2014/main" id="{8982C1B3-BD9C-4785-81B1-FED857E59470}"/>
              </a:ext>
            </a:extLst>
          </p:cNvPr>
          <p:cNvSpPr/>
          <p:nvPr/>
        </p:nvSpPr>
        <p:spPr>
          <a:xfrm>
            <a:off x="6488045" y="5349049"/>
            <a:ext cx="197188" cy="290697"/>
          </a:xfrm>
          <a:custGeom>
            <a:avLst/>
            <a:gdLst/>
            <a:ahLst/>
            <a:cxnLst/>
            <a:rect l="0" t="0" r="0" b="0"/>
            <a:pathLst>
              <a:path w="159300" h="148975">
                <a:moveTo>
                  <a:pt x="-52973" y="47420"/>
                </a:moveTo>
                <a:cubicBezTo>
                  <a:pt x="-44366" y="42076"/>
                  <a:pt x="-36188" y="31925"/>
                  <a:pt x="-28528" y="20995"/>
                </a:cubicBezTo>
                <a:cubicBezTo>
                  <a:pt x="-20867" y="10064"/>
                  <a:pt x="-13724" y="-1646"/>
                  <a:pt x="-6514" y="-13511"/>
                </a:cubicBezTo>
                <a:cubicBezTo>
                  <a:pt x="695" y="-25376"/>
                  <a:pt x="7970" y="-37396"/>
                  <a:pt x="18698" y="-48020"/>
                </a:cubicBezTo>
                <a:cubicBezTo>
                  <a:pt x="29425" y="-58645"/>
                  <a:pt x="43603" y="-67874"/>
                  <a:pt x="54337" y="-72053"/>
                </a:cubicBezTo>
                <a:cubicBezTo>
                  <a:pt x="57116" y="-73135"/>
                  <a:pt x="59665" y="-73878"/>
                  <a:pt x="62042" y="-74370"/>
                </a:cubicBezTo>
                <a:cubicBezTo>
                  <a:pt x="73689" y="-76783"/>
                  <a:pt x="73390" y="-75546"/>
                  <a:pt x="62361" y="-71093"/>
                </a:cubicBezTo>
                <a:cubicBezTo>
                  <a:pt x="60331" y="-70274"/>
                  <a:pt x="58217" y="-69234"/>
                  <a:pt x="55994" y="-67904"/>
                </a:cubicBezTo>
                <a:cubicBezTo>
                  <a:pt x="46877" y="-62447"/>
                  <a:pt x="35911" y="-52098"/>
                  <a:pt x="28060" y="-40781"/>
                </a:cubicBezTo>
                <a:cubicBezTo>
                  <a:pt x="20209" y="-29465"/>
                  <a:pt x="15472" y="-17181"/>
                  <a:pt x="10559" y="-4726"/>
                </a:cubicBezTo>
                <a:cubicBezTo>
                  <a:pt x="5645" y="7729"/>
                  <a:pt x="554" y="20355"/>
                  <a:pt x="-5420" y="34103"/>
                </a:cubicBezTo>
                <a:cubicBezTo>
                  <a:pt x="-11394" y="47851"/>
                  <a:pt x="-18251" y="62722"/>
                  <a:pt x="-30770" y="73082"/>
                </a:cubicBezTo>
                <a:cubicBezTo>
                  <a:pt x="-43289" y="83441"/>
                  <a:pt x="-61469" y="89289"/>
                  <a:pt x="-79650" y="95138"/>
                </a:cubicBezTo>
                <a:cubicBezTo>
                  <a:pt x="-93804" y="99690"/>
                  <a:pt x="-104430" y="85845"/>
                  <a:pt x="-104430" y="74488"/>
                </a:cubicBezTo>
                <a:cubicBezTo>
                  <a:pt x="-104430" y="63130"/>
                  <a:pt x="-94492" y="54719"/>
                  <a:pt x="-79650" y="53838"/>
                </a:cubicBezTo>
                <a:cubicBezTo>
                  <a:pt x="-70615" y="53301"/>
                  <a:pt x="-61579" y="52764"/>
                  <a:pt x="-52973" y="47420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19" name="MMConnector">
            <a:extLst>
              <a:ext uri="{FF2B5EF4-FFF2-40B4-BE49-F238E27FC236}">
                <a16:creationId xmlns:a16="http://schemas.microsoft.com/office/drawing/2014/main" id="{8D9C2DD7-8FA6-4672-A19E-08DD6AE17E70}"/>
              </a:ext>
            </a:extLst>
          </p:cNvPr>
          <p:cNvSpPr/>
          <p:nvPr/>
        </p:nvSpPr>
        <p:spPr>
          <a:xfrm>
            <a:off x="6488045" y="5855610"/>
            <a:ext cx="197188" cy="722425"/>
          </a:xfrm>
          <a:custGeom>
            <a:avLst/>
            <a:gdLst/>
            <a:ahLst/>
            <a:cxnLst/>
            <a:rect l="0" t="0" r="0" b="0"/>
            <a:pathLst>
              <a:path w="159300" h="370225">
                <a:moveTo>
                  <a:pt x="-30253" y="-174686"/>
                </a:moveTo>
                <a:cubicBezTo>
                  <a:pt x="-19403" y="-161920"/>
                  <a:pt x="-16977" y="-145543"/>
                  <a:pt x="-14608" y="-130527"/>
                </a:cubicBezTo>
                <a:cubicBezTo>
                  <a:pt x="-12240" y="-115511"/>
                  <a:pt x="-9929" y="-101856"/>
                  <a:pt x="-8331" y="-88017"/>
                </a:cubicBezTo>
                <a:cubicBezTo>
                  <a:pt x="-6732" y="-74179"/>
                  <a:pt x="-5846" y="-60159"/>
                  <a:pt x="-5009" y="-46282"/>
                </a:cubicBezTo>
                <a:cubicBezTo>
                  <a:pt x="-4172" y="-32406"/>
                  <a:pt x="-3385" y="-18674"/>
                  <a:pt x="-2538" y="-4969"/>
                </a:cubicBezTo>
                <a:cubicBezTo>
                  <a:pt x="-1692" y="8735"/>
                  <a:pt x="-788" y="22413"/>
                  <a:pt x="357" y="36027"/>
                </a:cubicBezTo>
                <a:cubicBezTo>
                  <a:pt x="1503" y="49641"/>
                  <a:pt x="2888" y="63191"/>
                  <a:pt x="4941" y="76630"/>
                </a:cubicBezTo>
                <a:cubicBezTo>
                  <a:pt x="6994" y="90069"/>
                  <a:pt x="9715" y="103396"/>
                  <a:pt x="13076" y="116389"/>
                </a:cubicBezTo>
                <a:cubicBezTo>
                  <a:pt x="16437" y="129382"/>
                  <a:pt x="20438" y="142042"/>
                  <a:pt x="28414" y="153471"/>
                </a:cubicBezTo>
                <a:cubicBezTo>
                  <a:pt x="36390" y="164900"/>
                  <a:pt x="48342" y="175099"/>
                  <a:pt x="57544" y="180167"/>
                </a:cubicBezTo>
                <a:cubicBezTo>
                  <a:pt x="59212" y="181086"/>
                  <a:pt x="60790" y="181837"/>
                  <a:pt x="62294" y="182449"/>
                </a:cubicBezTo>
                <a:cubicBezTo>
                  <a:pt x="73311" y="186933"/>
                  <a:pt x="73517" y="187615"/>
                  <a:pt x="62126" y="184193"/>
                </a:cubicBezTo>
                <a:cubicBezTo>
                  <a:pt x="60456" y="183691"/>
                  <a:pt x="58681" y="183039"/>
                  <a:pt x="56773" y="182201"/>
                </a:cubicBezTo>
                <a:cubicBezTo>
                  <a:pt x="46707" y="177778"/>
                  <a:pt x="32980" y="168176"/>
                  <a:pt x="23394" y="156915"/>
                </a:cubicBezTo>
                <a:cubicBezTo>
                  <a:pt x="13808" y="145653"/>
                  <a:pt x="8362" y="132732"/>
                  <a:pt x="3586" y="119541"/>
                </a:cubicBezTo>
                <a:cubicBezTo>
                  <a:pt x="-1190" y="106350"/>
                  <a:pt x="-5297" y="92890"/>
                  <a:pt x="-8708" y="79322"/>
                </a:cubicBezTo>
                <a:cubicBezTo>
                  <a:pt x="-12120" y="65755"/>
                  <a:pt x="-14836" y="52081"/>
                  <a:pt x="-17309" y="38397"/>
                </a:cubicBezTo>
                <a:cubicBezTo>
                  <a:pt x="-19782" y="24714"/>
                  <a:pt x="-22013" y="11021"/>
                  <a:pt x="-24150" y="-2628"/>
                </a:cubicBezTo>
                <a:cubicBezTo>
                  <a:pt x="-26286" y="-16277"/>
                  <a:pt x="-28329" y="-29882"/>
                  <a:pt x="-30502" y="-43443"/>
                </a:cubicBezTo>
                <a:cubicBezTo>
                  <a:pt x="-32674" y="-57003"/>
                  <a:pt x="-34976" y="-70519"/>
                  <a:pt x="-37568" y="-83647"/>
                </a:cubicBezTo>
                <a:cubicBezTo>
                  <a:pt x="-40160" y="-96775"/>
                  <a:pt x="-43043" y="-109516"/>
                  <a:pt x="-47028" y="-122187"/>
                </a:cubicBezTo>
                <a:cubicBezTo>
                  <a:pt x="-51013" y="-134859"/>
                  <a:pt x="-56099" y="-147461"/>
                  <a:pt x="-61720" y="-154495"/>
                </a:cubicBezTo>
                <a:cubicBezTo>
                  <a:pt x="-67340" y="-161530"/>
                  <a:pt x="-73495" y="-162996"/>
                  <a:pt x="-79650" y="-164462"/>
                </a:cubicBezTo>
                <a:cubicBezTo>
                  <a:pt x="-94113" y="-167909"/>
                  <a:pt x="-104430" y="-173755"/>
                  <a:pt x="-104430" y="-185112"/>
                </a:cubicBezTo>
                <a:cubicBezTo>
                  <a:pt x="-104430" y="-196470"/>
                  <a:pt x="-93080" y="-212142"/>
                  <a:pt x="-79650" y="-205762"/>
                </a:cubicBezTo>
                <a:cubicBezTo>
                  <a:pt x="-60377" y="-196607"/>
                  <a:pt x="-41103" y="-187452"/>
                  <a:pt x="-30253" y="-174686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20" name="MMConnector">
            <a:extLst>
              <a:ext uri="{FF2B5EF4-FFF2-40B4-BE49-F238E27FC236}">
                <a16:creationId xmlns:a16="http://schemas.microsoft.com/office/drawing/2014/main" id="{D95638F5-0F31-408D-B1DB-469B5B53158A}"/>
              </a:ext>
            </a:extLst>
          </p:cNvPr>
          <p:cNvSpPr/>
          <p:nvPr/>
        </p:nvSpPr>
        <p:spPr>
          <a:xfrm>
            <a:off x="8126410" y="5077061"/>
            <a:ext cx="197188" cy="253280"/>
          </a:xfrm>
          <a:custGeom>
            <a:avLst/>
            <a:gdLst/>
            <a:ahLst/>
            <a:cxnLst/>
            <a:rect l="0" t="0" r="0" b="0"/>
            <a:pathLst>
              <a:path w="159300" h="129800">
                <a:moveTo>
                  <a:pt x="-48445" y="42529"/>
                </a:moveTo>
                <a:cubicBezTo>
                  <a:pt x="-38748" y="36841"/>
                  <a:pt x="-30107" y="26578"/>
                  <a:pt x="-21871" y="15796"/>
                </a:cubicBezTo>
                <a:cubicBezTo>
                  <a:pt x="-13635" y="5013"/>
                  <a:pt x="-5804" y="-6290"/>
                  <a:pt x="2120" y="-17726"/>
                </a:cubicBezTo>
                <a:cubicBezTo>
                  <a:pt x="10044" y="-29163"/>
                  <a:pt x="18061" y="-40734"/>
                  <a:pt x="30704" y="-49142"/>
                </a:cubicBezTo>
                <a:cubicBezTo>
                  <a:pt x="40626" y="-55741"/>
                  <a:pt x="53398" y="-60392"/>
                  <a:pt x="62752" y="-63103"/>
                </a:cubicBezTo>
                <a:cubicBezTo>
                  <a:pt x="74176" y="-66414"/>
                  <a:pt x="73935" y="-65630"/>
                  <a:pt x="63054" y="-60826"/>
                </a:cubicBezTo>
                <a:cubicBezTo>
                  <a:pt x="54645" y="-57114"/>
                  <a:pt x="43549" y="-51276"/>
                  <a:pt x="35296" y="-44053"/>
                </a:cubicBezTo>
                <a:cubicBezTo>
                  <a:pt x="24576" y="-34671"/>
                  <a:pt x="18653" y="-22952"/>
                  <a:pt x="12548" y="-11075"/>
                </a:cubicBezTo>
                <a:cubicBezTo>
                  <a:pt x="6442" y="801"/>
                  <a:pt x="154" y="12835"/>
                  <a:pt x="-6936" y="25631"/>
                </a:cubicBezTo>
                <a:cubicBezTo>
                  <a:pt x="-14026" y="38427"/>
                  <a:pt x="-21917" y="51985"/>
                  <a:pt x="-34170" y="61066"/>
                </a:cubicBezTo>
                <a:cubicBezTo>
                  <a:pt x="-46422" y="70147"/>
                  <a:pt x="-63036" y="74751"/>
                  <a:pt x="-79650" y="79355"/>
                </a:cubicBezTo>
                <a:cubicBezTo>
                  <a:pt x="-89680" y="82134"/>
                  <a:pt x="-96996" y="72850"/>
                  <a:pt x="-96996" y="64900"/>
                </a:cubicBezTo>
                <a:cubicBezTo>
                  <a:pt x="-96996" y="56950"/>
                  <a:pt x="-90002" y="51517"/>
                  <a:pt x="-79650" y="50445"/>
                </a:cubicBezTo>
                <a:cubicBezTo>
                  <a:pt x="-68896" y="49331"/>
                  <a:pt x="-58142" y="48218"/>
                  <a:pt x="-48445" y="42529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21" name="MMConnector">
            <a:extLst>
              <a:ext uri="{FF2B5EF4-FFF2-40B4-BE49-F238E27FC236}">
                <a16:creationId xmlns:a16="http://schemas.microsoft.com/office/drawing/2014/main" id="{783341C2-1A8E-49BF-BA3B-F2D4BD07549F}"/>
              </a:ext>
            </a:extLst>
          </p:cNvPr>
          <p:cNvSpPr/>
          <p:nvPr/>
        </p:nvSpPr>
        <p:spPr>
          <a:xfrm>
            <a:off x="8126410" y="5330342"/>
            <a:ext cx="197188" cy="253280"/>
          </a:xfrm>
          <a:custGeom>
            <a:avLst/>
            <a:gdLst/>
            <a:ahLst/>
            <a:cxnLst/>
            <a:rect l="0" t="0" r="0" b="0"/>
            <a:pathLst>
              <a:path w="159300" h="129800">
                <a:moveTo>
                  <a:pt x="-34170" y="-61066"/>
                </a:moveTo>
                <a:cubicBezTo>
                  <a:pt x="-21917" y="-51985"/>
                  <a:pt x="-14026" y="-38427"/>
                  <a:pt x="-6936" y="-25631"/>
                </a:cubicBezTo>
                <a:cubicBezTo>
                  <a:pt x="154" y="-12835"/>
                  <a:pt x="6442" y="-801"/>
                  <a:pt x="12548" y="11075"/>
                </a:cubicBezTo>
                <a:cubicBezTo>
                  <a:pt x="18653" y="22952"/>
                  <a:pt x="24576" y="34671"/>
                  <a:pt x="35296" y="44053"/>
                </a:cubicBezTo>
                <a:cubicBezTo>
                  <a:pt x="43549" y="51276"/>
                  <a:pt x="54645" y="57114"/>
                  <a:pt x="63054" y="60826"/>
                </a:cubicBezTo>
                <a:cubicBezTo>
                  <a:pt x="73935" y="65630"/>
                  <a:pt x="74176" y="66414"/>
                  <a:pt x="62752" y="63103"/>
                </a:cubicBezTo>
                <a:cubicBezTo>
                  <a:pt x="53398" y="60392"/>
                  <a:pt x="40626" y="55741"/>
                  <a:pt x="30704" y="49142"/>
                </a:cubicBezTo>
                <a:cubicBezTo>
                  <a:pt x="18061" y="40734"/>
                  <a:pt x="10044" y="29163"/>
                  <a:pt x="2120" y="17726"/>
                </a:cubicBezTo>
                <a:cubicBezTo>
                  <a:pt x="-5804" y="6290"/>
                  <a:pt x="-13635" y="-5013"/>
                  <a:pt x="-21871" y="-15796"/>
                </a:cubicBezTo>
                <a:cubicBezTo>
                  <a:pt x="-30107" y="-26578"/>
                  <a:pt x="-38748" y="-36841"/>
                  <a:pt x="-48445" y="-42529"/>
                </a:cubicBezTo>
                <a:cubicBezTo>
                  <a:pt x="-58142" y="-48218"/>
                  <a:pt x="-68896" y="-49331"/>
                  <a:pt x="-79650" y="-50445"/>
                </a:cubicBezTo>
                <a:cubicBezTo>
                  <a:pt x="-90002" y="-51517"/>
                  <a:pt x="-96996" y="-56950"/>
                  <a:pt x="-96996" y="-64900"/>
                </a:cubicBezTo>
                <a:cubicBezTo>
                  <a:pt x="-96996" y="-72850"/>
                  <a:pt x="-89680" y="-82134"/>
                  <a:pt x="-79650" y="-79355"/>
                </a:cubicBezTo>
                <a:cubicBezTo>
                  <a:pt x="-63036" y="-74751"/>
                  <a:pt x="-46422" y="-70147"/>
                  <a:pt x="-34170" y="-61066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22" name="MMConnector">
            <a:extLst>
              <a:ext uri="{FF2B5EF4-FFF2-40B4-BE49-F238E27FC236}">
                <a16:creationId xmlns:a16="http://schemas.microsoft.com/office/drawing/2014/main" id="{27ED8BB4-6A77-4836-A37D-CBA6A2FCE2E4}"/>
              </a:ext>
            </a:extLst>
          </p:cNvPr>
          <p:cNvSpPr/>
          <p:nvPr/>
        </p:nvSpPr>
        <p:spPr>
          <a:xfrm>
            <a:off x="7634656" y="6090183"/>
            <a:ext cx="197188" cy="253280"/>
          </a:xfrm>
          <a:custGeom>
            <a:avLst/>
            <a:gdLst/>
            <a:ahLst/>
            <a:cxnLst/>
            <a:rect l="0" t="0" r="0" b="0"/>
            <a:pathLst>
              <a:path w="159300" h="129800">
                <a:moveTo>
                  <a:pt x="-48445" y="42529"/>
                </a:moveTo>
                <a:cubicBezTo>
                  <a:pt x="-38748" y="36841"/>
                  <a:pt x="-30107" y="26578"/>
                  <a:pt x="-21871" y="15796"/>
                </a:cubicBezTo>
                <a:cubicBezTo>
                  <a:pt x="-13635" y="5013"/>
                  <a:pt x="-5804" y="-6290"/>
                  <a:pt x="2120" y="-17726"/>
                </a:cubicBezTo>
                <a:cubicBezTo>
                  <a:pt x="10044" y="-29163"/>
                  <a:pt x="18061" y="-40734"/>
                  <a:pt x="30704" y="-49142"/>
                </a:cubicBezTo>
                <a:cubicBezTo>
                  <a:pt x="40626" y="-55741"/>
                  <a:pt x="53398" y="-60392"/>
                  <a:pt x="62752" y="-63103"/>
                </a:cubicBezTo>
                <a:cubicBezTo>
                  <a:pt x="74176" y="-66414"/>
                  <a:pt x="73935" y="-65630"/>
                  <a:pt x="63054" y="-60826"/>
                </a:cubicBezTo>
                <a:cubicBezTo>
                  <a:pt x="54645" y="-57114"/>
                  <a:pt x="43549" y="-51276"/>
                  <a:pt x="35296" y="-44053"/>
                </a:cubicBezTo>
                <a:cubicBezTo>
                  <a:pt x="24576" y="-34671"/>
                  <a:pt x="18653" y="-22952"/>
                  <a:pt x="12548" y="-11075"/>
                </a:cubicBezTo>
                <a:cubicBezTo>
                  <a:pt x="6442" y="801"/>
                  <a:pt x="154" y="12835"/>
                  <a:pt x="-6936" y="25631"/>
                </a:cubicBezTo>
                <a:cubicBezTo>
                  <a:pt x="-14026" y="38427"/>
                  <a:pt x="-21917" y="51985"/>
                  <a:pt x="-34170" y="61066"/>
                </a:cubicBezTo>
                <a:cubicBezTo>
                  <a:pt x="-46422" y="70147"/>
                  <a:pt x="-63036" y="74751"/>
                  <a:pt x="-79650" y="79355"/>
                </a:cubicBezTo>
                <a:cubicBezTo>
                  <a:pt x="-89680" y="82134"/>
                  <a:pt x="-96996" y="72850"/>
                  <a:pt x="-96996" y="64900"/>
                </a:cubicBezTo>
                <a:cubicBezTo>
                  <a:pt x="-96996" y="56950"/>
                  <a:pt x="-90002" y="51517"/>
                  <a:pt x="-79650" y="50445"/>
                </a:cubicBezTo>
                <a:cubicBezTo>
                  <a:pt x="-68896" y="49331"/>
                  <a:pt x="-58142" y="48218"/>
                  <a:pt x="-48445" y="42529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23" name="MMConnector">
            <a:extLst>
              <a:ext uri="{FF2B5EF4-FFF2-40B4-BE49-F238E27FC236}">
                <a16:creationId xmlns:a16="http://schemas.microsoft.com/office/drawing/2014/main" id="{0245F2BD-DBB4-4354-94DE-E370C2D6E7E4}"/>
              </a:ext>
            </a:extLst>
          </p:cNvPr>
          <p:cNvSpPr/>
          <p:nvPr/>
        </p:nvSpPr>
        <p:spPr>
          <a:xfrm>
            <a:off x="7634656" y="6343464"/>
            <a:ext cx="197188" cy="253280"/>
          </a:xfrm>
          <a:custGeom>
            <a:avLst/>
            <a:gdLst/>
            <a:ahLst/>
            <a:cxnLst/>
            <a:rect l="0" t="0" r="0" b="0"/>
            <a:pathLst>
              <a:path w="159300" h="129800">
                <a:moveTo>
                  <a:pt x="-34170" y="-61066"/>
                </a:moveTo>
                <a:cubicBezTo>
                  <a:pt x="-21917" y="-51985"/>
                  <a:pt x="-14026" y="-38427"/>
                  <a:pt x="-6936" y="-25631"/>
                </a:cubicBezTo>
                <a:cubicBezTo>
                  <a:pt x="154" y="-12835"/>
                  <a:pt x="6442" y="-801"/>
                  <a:pt x="12548" y="11075"/>
                </a:cubicBezTo>
                <a:cubicBezTo>
                  <a:pt x="18653" y="22952"/>
                  <a:pt x="24576" y="34671"/>
                  <a:pt x="35296" y="44053"/>
                </a:cubicBezTo>
                <a:cubicBezTo>
                  <a:pt x="43549" y="51276"/>
                  <a:pt x="54645" y="57114"/>
                  <a:pt x="63054" y="60826"/>
                </a:cubicBezTo>
                <a:cubicBezTo>
                  <a:pt x="73935" y="65630"/>
                  <a:pt x="74176" y="66414"/>
                  <a:pt x="62752" y="63103"/>
                </a:cubicBezTo>
                <a:cubicBezTo>
                  <a:pt x="53398" y="60392"/>
                  <a:pt x="40626" y="55741"/>
                  <a:pt x="30704" y="49142"/>
                </a:cubicBezTo>
                <a:cubicBezTo>
                  <a:pt x="18061" y="40734"/>
                  <a:pt x="10044" y="29163"/>
                  <a:pt x="2120" y="17726"/>
                </a:cubicBezTo>
                <a:cubicBezTo>
                  <a:pt x="-5804" y="6290"/>
                  <a:pt x="-13635" y="-5013"/>
                  <a:pt x="-21871" y="-15796"/>
                </a:cubicBezTo>
                <a:cubicBezTo>
                  <a:pt x="-30107" y="-26578"/>
                  <a:pt x="-38748" y="-36841"/>
                  <a:pt x="-48445" y="-42529"/>
                </a:cubicBezTo>
                <a:cubicBezTo>
                  <a:pt x="-58142" y="-48218"/>
                  <a:pt x="-68896" y="-49331"/>
                  <a:pt x="-79650" y="-50445"/>
                </a:cubicBezTo>
                <a:cubicBezTo>
                  <a:pt x="-90002" y="-51517"/>
                  <a:pt x="-96996" y="-56950"/>
                  <a:pt x="-96996" y="-64900"/>
                </a:cubicBezTo>
                <a:cubicBezTo>
                  <a:pt x="-96996" y="-72850"/>
                  <a:pt x="-89680" y="-82134"/>
                  <a:pt x="-79650" y="-79355"/>
                </a:cubicBezTo>
                <a:cubicBezTo>
                  <a:pt x="-63036" y="-74751"/>
                  <a:pt x="-46422" y="-70147"/>
                  <a:pt x="-34170" y="-61066"/>
                </a:cubicBezTo>
                <a:close/>
              </a:path>
            </a:pathLst>
          </a:custGeom>
          <a:solidFill>
            <a:srgbClr val="000000"/>
          </a:solidFill>
          <a:ln w="5900" cap="rnd">
            <a:solidFill>
              <a:srgbClr val="000000"/>
            </a:solidFill>
            <a:round/>
          </a:ln>
        </p:spPr>
      </p:sp>
      <p:sp>
        <p:nvSpPr>
          <p:cNvPr id="24" name="MainIdea">
            <a:extLst>
              <a:ext uri="{FF2B5EF4-FFF2-40B4-BE49-F238E27FC236}">
                <a16:creationId xmlns:a16="http://schemas.microsoft.com/office/drawing/2014/main" id="{1313A6B2-C118-4814-81FF-289CB05095D0}"/>
              </a:ext>
            </a:extLst>
          </p:cNvPr>
          <p:cNvSpPr/>
          <p:nvPr/>
        </p:nvSpPr>
        <p:spPr>
          <a:xfrm>
            <a:off x="172126" y="2904288"/>
            <a:ext cx="3127564" cy="1277659"/>
          </a:xfrm>
          <a:custGeom>
            <a:avLst/>
            <a:gdLst>
              <a:gd name="rtl" fmla="*/ 119770 w 1823100"/>
              <a:gd name="rtt" fmla="*/ 93220 h 873200"/>
              <a:gd name="rtr" fmla="*/ 1700970 w 1823100"/>
              <a:gd name="rtb" fmla="*/ 777620 h 873200"/>
            </a:gdLst>
            <a:ahLst/>
            <a:cxnLst/>
            <a:rect l="rtl" t="rtt" r="rtr" b="rtb"/>
            <a:pathLst>
              <a:path w="1823100" h="873200">
                <a:moveTo>
                  <a:pt x="23600" y="0"/>
                </a:moveTo>
                <a:lnTo>
                  <a:pt x="1799500" y="0"/>
                </a:lnTo>
                <a:cubicBezTo>
                  <a:pt x="1815359" y="0"/>
                  <a:pt x="1823100" y="7741"/>
                  <a:pt x="1823100" y="23600"/>
                </a:cubicBezTo>
                <a:lnTo>
                  <a:pt x="1823100" y="849600"/>
                </a:lnTo>
                <a:cubicBezTo>
                  <a:pt x="1823100" y="865459"/>
                  <a:pt x="1815359" y="873200"/>
                  <a:pt x="1799500" y="873200"/>
                </a:cubicBezTo>
                <a:lnTo>
                  <a:pt x="23600" y="873200"/>
                </a:lnTo>
                <a:cubicBezTo>
                  <a:pt x="7741" y="873200"/>
                  <a:pt x="0" y="865459"/>
                  <a:pt x="0" y="849600"/>
                </a:cubicBezTo>
                <a:lnTo>
                  <a:pt x="0" y="23600"/>
                </a:lnTo>
                <a:cubicBezTo>
                  <a:pt x="0" y="7741"/>
                  <a:pt x="7741" y="0"/>
                  <a:pt x="23600" y="0"/>
                </a:cubicBezTo>
                <a:close/>
              </a:path>
            </a:pathLst>
          </a:custGeom>
          <a:solidFill>
            <a:srgbClr val="002060"/>
          </a:solidFill>
          <a:ln w="17700" cap="flat">
            <a:solidFill>
              <a:srgbClr val="000000"/>
            </a:solidFill>
            <a:round/>
          </a:ln>
        </p:spPr>
        <p:txBody>
          <a:bodyPr wrap="square" lIns="0" tIns="0" rIns="0" bIns="11000" rtlCol="0" anchor="ctr"/>
          <a:lstStyle/>
          <a:p>
            <a:pPr algn="ctr"/>
            <a:r>
              <a:rPr sz="2400" b="1" dirty="0">
                <a:solidFill>
                  <a:srgbClr val="FFFF00"/>
                </a:solidFill>
                <a:latin typeface="Tahoma"/>
              </a:rPr>
              <a:t>BÀI 29</a:t>
            </a:r>
          </a:p>
          <a:p>
            <a:pPr algn="ctr"/>
            <a:r>
              <a:rPr sz="2400" b="1" dirty="0">
                <a:solidFill>
                  <a:srgbClr val="FFFF00"/>
                </a:solidFill>
                <a:latin typeface="Tahoma"/>
              </a:rPr>
              <a:t>DÂN CƯ, XÃ HỘI</a:t>
            </a:r>
          </a:p>
          <a:p>
            <a:pPr algn="ctr"/>
            <a:r>
              <a:rPr sz="2400" b="1" dirty="0">
                <a:solidFill>
                  <a:srgbClr val="FFFF00"/>
                </a:solidFill>
                <a:latin typeface="Tahoma"/>
              </a:rPr>
              <a:t>CHÂU PHI</a:t>
            </a:r>
          </a:p>
        </p:txBody>
      </p:sp>
      <p:sp>
        <p:nvSpPr>
          <p:cNvPr id="25" name="MainTopic">
            <a:extLst>
              <a:ext uri="{FF2B5EF4-FFF2-40B4-BE49-F238E27FC236}">
                <a16:creationId xmlns:a16="http://schemas.microsoft.com/office/drawing/2014/main" id="{47523CC3-445A-4174-B049-4D075114D92C}"/>
              </a:ext>
            </a:extLst>
          </p:cNvPr>
          <p:cNvSpPr/>
          <p:nvPr/>
        </p:nvSpPr>
        <p:spPr>
          <a:xfrm>
            <a:off x="3816270" y="1384347"/>
            <a:ext cx="2027871" cy="552612"/>
          </a:xfrm>
          <a:custGeom>
            <a:avLst/>
            <a:gdLst>
              <a:gd name="rtl" fmla="*/ 102070 w 1638233"/>
              <a:gd name="rtt" fmla="*/ 46020 h 283200"/>
              <a:gd name="rtr" fmla="*/ 1533803 w 1638233"/>
              <a:gd name="rtb" fmla="*/ 234820 h 283200"/>
            </a:gdLst>
            <a:ahLst/>
            <a:cxnLst/>
            <a:rect l="rtl" t="rtt" r="rtr" b="rtb"/>
            <a:pathLst>
              <a:path w="1638233" h="283200">
                <a:moveTo>
                  <a:pt x="23600" y="0"/>
                </a:moveTo>
                <a:lnTo>
                  <a:pt x="1614633" y="0"/>
                </a:lnTo>
                <a:cubicBezTo>
                  <a:pt x="1630493" y="0"/>
                  <a:pt x="1638233" y="7741"/>
                  <a:pt x="1638233" y="23600"/>
                </a:cubicBezTo>
                <a:lnTo>
                  <a:pt x="1638233" y="259600"/>
                </a:lnTo>
                <a:cubicBezTo>
                  <a:pt x="1638233" y="275459"/>
                  <a:pt x="1630493" y="283200"/>
                  <a:pt x="1614633" y="283200"/>
                </a:cubicBezTo>
                <a:lnTo>
                  <a:pt x="23600" y="283200"/>
                </a:lnTo>
                <a:cubicBezTo>
                  <a:pt x="7741" y="283200"/>
                  <a:pt x="0" y="275459"/>
                  <a:pt x="0" y="259600"/>
                </a:cubicBezTo>
                <a:lnTo>
                  <a:pt x="0" y="23600"/>
                </a:lnTo>
                <a:cubicBezTo>
                  <a:pt x="0" y="7741"/>
                  <a:pt x="7741" y="0"/>
                  <a:pt x="23600" y="0"/>
                </a:cubicBezTo>
                <a:close/>
              </a:path>
            </a:pathLst>
          </a:custGeom>
          <a:solidFill>
            <a:srgbClr val="C00000"/>
          </a:solidFill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FFFFFF"/>
                </a:solidFill>
                <a:latin typeface="Tahoma"/>
              </a:rPr>
              <a:t>PHÂN BỐ DÂN CƯ</a:t>
            </a:r>
          </a:p>
        </p:txBody>
      </p:sp>
      <p:sp>
        <p:nvSpPr>
          <p:cNvPr id="26" name="MainTopic">
            <a:extLst>
              <a:ext uri="{FF2B5EF4-FFF2-40B4-BE49-F238E27FC236}">
                <a16:creationId xmlns:a16="http://schemas.microsoft.com/office/drawing/2014/main" id="{E7C2AA34-56A9-4797-B050-C8AF2F6362FB}"/>
              </a:ext>
            </a:extLst>
          </p:cNvPr>
          <p:cNvSpPr/>
          <p:nvPr/>
        </p:nvSpPr>
        <p:spPr>
          <a:xfrm>
            <a:off x="3816270" y="3393322"/>
            <a:ext cx="2037609" cy="552612"/>
          </a:xfrm>
          <a:custGeom>
            <a:avLst/>
            <a:gdLst>
              <a:gd name="rtl" fmla="*/ 102070 w 1646100"/>
              <a:gd name="rtt" fmla="*/ 46020 h 283200"/>
              <a:gd name="rtr" fmla="*/ 1541670 w 1646100"/>
              <a:gd name="rtb" fmla="*/ 234820 h 283200"/>
            </a:gdLst>
            <a:ahLst/>
            <a:cxnLst/>
            <a:rect l="rtl" t="rtt" r="rtr" b="rtb"/>
            <a:pathLst>
              <a:path w="1646100" h="283200">
                <a:moveTo>
                  <a:pt x="23600" y="0"/>
                </a:moveTo>
                <a:lnTo>
                  <a:pt x="1622500" y="0"/>
                </a:lnTo>
                <a:cubicBezTo>
                  <a:pt x="1638359" y="0"/>
                  <a:pt x="1646100" y="7741"/>
                  <a:pt x="1646100" y="23600"/>
                </a:cubicBezTo>
                <a:lnTo>
                  <a:pt x="1646100" y="259600"/>
                </a:lnTo>
                <a:cubicBezTo>
                  <a:pt x="1646100" y="275459"/>
                  <a:pt x="1638359" y="283200"/>
                  <a:pt x="1622500" y="283200"/>
                </a:cubicBezTo>
                <a:lnTo>
                  <a:pt x="23600" y="283200"/>
                </a:lnTo>
                <a:cubicBezTo>
                  <a:pt x="7741" y="283200"/>
                  <a:pt x="0" y="275459"/>
                  <a:pt x="0" y="259600"/>
                </a:cubicBezTo>
                <a:lnTo>
                  <a:pt x="0" y="23600"/>
                </a:lnTo>
                <a:cubicBezTo>
                  <a:pt x="0" y="7741"/>
                  <a:pt x="7741" y="0"/>
                  <a:pt x="23600" y="0"/>
                </a:cubicBezTo>
                <a:close/>
              </a:path>
            </a:pathLst>
          </a:custGeom>
          <a:solidFill>
            <a:srgbClr val="C00000"/>
          </a:solidFill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FFFFFF"/>
                </a:solidFill>
                <a:latin typeface="Tahoma"/>
              </a:rPr>
              <a:t>BÙNG NỔ DÂN SỐ</a:t>
            </a:r>
          </a:p>
        </p:txBody>
      </p:sp>
      <p:sp>
        <p:nvSpPr>
          <p:cNvPr id="27" name="MainTopic">
            <a:extLst>
              <a:ext uri="{FF2B5EF4-FFF2-40B4-BE49-F238E27FC236}">
                <a16:creationId xmlns:a16="http://schemas.microsoft.com/office/drawing/2014/main" id="{D5C1C794-73E2-4A25-945A-F4639CD00B0B}"/>
              </a:ext>
            </a:extLst>
          </p:cNvPr>
          <p:cNvSpPr/>
          <p:nvPr/>
        </p:nvSpPr>
        <p:spPr>
          <a:xfrm>
            <a:off x="3816270" y="5218092"/>
            <a:ext cx="2573182" cy="552612"/>
          </a:xfrm>
          <a:custGeom>
            <a:avLst/>
            <a:gdLst>
              <a:gd name="rtl" fmla="*/ 102070 w 2078767"/>
              <a:gd name="rtt" fmla="*/ 46020 h 283200"/>
              <a:gd name="rtr" fmla="*/ 1974337 w 2078767"/>
              <a:gd name="rtb" fmla="*/ 234820 h 283200"/>
            </a:gdLst>
            <a:ahLst/>
            <a:cxnLst/>
            <a:rect l="rtl" t="rtt" r="rtr" b="rtb"/>
            <a:pathLst>
              <a:path w="2078767" h="283200">
                <a:moveTo>
                  <a:pt x="23600" y="0"/>
                </a:moveTo>
                <a:lnTo>
                  <a:pt x="2055167" y="0"/>
                </a:lnTo>
                <a:cubicBezTo>
                  <a:pt x="2071026" y="0"/>
                  <a:pt x="2078767" y="7741"/>
                  <a:pt x="2078767" y="23600"/>
                </a:cubicBezTo>
                <a:lnTo>
                  <a:pt x="2078767" y="259600"/>
                </a:lnTo>
                <a:cubicBezTo>
                  <a:pt x="2078767" y="275459"/>
                  <a:pt x="2071026" y="283200"/>
                  <a:pt x="2055167" y="283200"/>
                </a:cubicBezTo>
                <a:lnTo>
                  <a:pt x="23600" y="283200"/>
                </a:lnTo>
                <a:cubicBezTo>
                  <a:pt x="7741" y="283200"/>
                  <a:pt x="0" y="275459"/>
                  <a:pt x="0" y="259600"/>
                </a:cubicBezTo>
                <a:lnTo>
                  <a:pt x="0" y="23600"/>
                </a:lnTo>
                <a:cubicBezTo>
                  <a:pt x="0" y="7741"/>
                  <a:pt x="7741" y="0"/>
                  <a:pt x="23600" y="0"/>
                </a:cubicBezTo>
                <a:close/>
              </a:path>
            </a:pathLst>
          </a:custGeom>
          <a:solidFill>
            <a:srgbClr val="C00000"/>
          </a:solidFill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FFFFFF"/>
                </a:solidFill>
                <a:latin typeface="Tahoma"/>
              </a:rPr>
              <a:t>XUNG ĐỘT TỘC NGƯỜI</a:t>
            </a:r>
          </a:p>
        </p:txBody>
      </p:sp>
      <p:sp>
        <p:nvSpPr>
          <p:cNvPr id="28" name="SubTopic">
            <a:extLst>
              <a:ext uri="{FF2B5EF4-FFF2-40B4-BE49-F238E27FC236}">
                <a16:creationId xmlns:a16="http://schemas.microsoft.com/office/drawing/2014/main" id="{F3528F32-DF45-4304-B6BC-258E67D04293}"/>
              </a:ext>
            </a:extLst>
          </p:cNvPr>
          <p:cNvSpPr/>
          <p:nvPr/>
        </p:nvSpPr>
        <p:spPr>
          <a:xfrm>
            <a:off x="6041329" y="500744"/>
            <a:ext cx="1314587" cy="431728"/>
          </a:xfrm>
          <a:custGeom>
            <a:avLst/>
            <a:gdLst>
              <a:gd name="rtl" fmla="*/ 41300 w 1062000"/>
              <a:gd name="rtt" fmla="*/ 14455 h 221250"/>
              <a:gd name="rtr" fmla="*/ 1020700 w 1062000"/>
              <a:gd name="rtb" fmla="*/ 203255 h 221250"/>
            </a:gdLst>
            <a:ahLst/>
            <a:cxnLst/>
            <a:rect l="rtl" t="rtt" r="rtr" b="rtb"/>
            <a:pathLst>
              <a:path w="1062000" h="221250" stroke="0">
                <a:moveTo>
                  <a:pt x="0" y="0"/>
                </a:moveTo>
                <a:lnTo>
                  <a:pt x="1062000" y="0"/>
                </a:lnTo>
                <a:lnTo>
                  <a:pt x="1062000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1062000" h="221250" fill="none">
                <a:moveTo>
                  <a:pt x="0" y="221250"/>
                </a:moveTo>
                <a:lnTo>
                  <a:pt x="1062000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 dirty="0" err="1">
                <a:solidFill>
                  <a:srgbClr val="454545"/>
                </a:solidFill>
                <a:latin typeface="Tahoma"/>
              </a:rPr>
              <a:t>Mật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độ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thấp</a:t>
            </a:r>
            <a:endParaRPr sz="1600" b="1" dirty="0">
              <a:solidFill>
                <a:srgbClr val="454545"/>
              </a:solidFill>
              <a:latin typeface="Tahoma"/>
            </a:endParaRPr>
          </a:p>
        </p:txBody>
      </p:sp>
      <p:sp>
        <p:nvSpPr>
          <p:cNvPr id="29" name="SubTopic">
            <a:extLst>
              <a:ext uri="{FF2B5EF4-FFF2-40B4-BE49-F238E27FC236}">
                <a16:creationId xmlns:a16="http://schemas.microsoft.com/office/drawing/2014/main" id="{21D22945-BB1B-4DC3-BA95-BFF55545442E}"/>
              </a:ext>
            </a:extLst>
          </p:cNvPr>
          <p:cNvSpPr/>
          <p:nvPr/>
        </p:nvSpPr>
        <p:spPr>
          <a:xfrm>
            <a:off x="6041329" y="1444789"/>
            <a:ext cx="2025437" cy="431728"/>
          </a:xfrm>
          <a:custGeom>
            <a:avLst/>
            <a:gdLst>
              <a:gd name="rtl" fmla="*/ 41300 w 1636267"/>
              <a:gd name="rtt" fmla="*/ 14455 h 221250"/>
              <a:gd name="rtr" fmla="*/ 1594967 w 1636267"/>
              <a:gd name="rtb" fmla="*/ 203255 h 221250"/>
            </a:gdLst>
            <a:ahLst/>
            <a:cxnLst/>
            <a:rect l="rtl" t="rtt" r="rtr" b="rtb"/>
            <a:pathLst>
              <a:path w="1636267" h="221250" stroke="0">
                <a:moveTo>
                  <a:pt x="0" y="0"/>
                </a:moveTo>
                <a:lnTo>
                  <a:pt x="1636267" y="0"/>
                </a:lnTo>
                <a:lnTo>
                  <a:pt x="1636267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1636267" h="221250" fill="none">
                <a:moveTo>
                  <a:pt x="0" y="221250"/>
                </a:moveTo>
                <a:lnTo>
                  <a:pt x="1636267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 dirty="0" err="1">
                <a:solidFill>
                  <a:srgbClr val="454545"/>
                </a:solidFill>
                <a:latin typeface="Tahoma"/>
              </a:rPr>
              <a:t>Phân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bố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không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đều</a:t>
            </a:r>
            <a:endParaRPr sz="1600" b="1" dirty="0">
              <a:solidFill>
                <a:srgbClr val="454545"/>
              </a:solidFill>
              <a:latin typeface="Tahoma"/>
            </a:endParaRPr>
          </a:p>
        </p:txBody>
      </p:sp>
      <p:sp>
        <p:nvSpPr>
          <p:cNvPr id="30" name="SubTopic">
            <a:extLst>
              <a:ext uri="{FF2B5EF4-FFF2-40B4-BE49-F238E27FC236}">
                <a16:creationId xmlns:a16="http://schemas.microsoft.com/office/drawing/2014/main" id="{C88198DA-EDE5-43D8-B69C-207CB9D7DB80}"/>
              </a:ext>
            </a:extLst>
          </p:cNvPr>
          <p:cNvSpPr/>
          <p:nvPr/>
        </p:nvSpPr>
        <p:spPr>
          <a:xfrm>
            <a:off x="6041329" y="2388835"/>
            <a:ext cx="3252385" cy="431728"/>
          </a:xfrm>
          <a:custGeom>
            <a:avLst/>
            <a:gdLst>
              <a:gd name="rtl" fmla="*/ 41300 w 2627467"/>
              <a:gd name="rtt" fmla="*/ 14455 h 221250"/>
              <a:gd name="rtr" fmla="*/ 2586167 w 2627467"/>
              <a:gd name="rtb" fmla="*/ 203255 h 221250"/>
            </a:gdLst>
            <a:ahLst/>
            <a:cxnLst/>
            <a:rect l="rtl" t="rtt" r="rtr" b="rtb"/>
            <a:pathLst>
              <a:path w="2627467" h="221250" stroke="0">
                <a:moveTo>
                  <a:pt x="0" y="0"/>
                </a:moveTo>
                <a:lnTo>
                  <a:pt x="2627467" y="0"/>
                </a:lnTo>
                <a:lnTo>
                  <a:pt x="2627467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2627467" h="221250" fill="none">
                <a:moveTo>
                  <a:pt x="0" y="221250"/>
                </a:moveTo>
                <a:lnTo>
                  <a:pt x="2627467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454545"/>
                </a:solidFill>
                <a:latin typeface="Tahoma"/>
              </a:rPr>
              <a:t>Dân cư sống chủ yếu nông thôn</a:t>
            </a:r>
          </a:p>
        </p:txBody>
      </p:sp>
      <p:sp>
        <p:nvSpPr>
          <p:cNvPr id="31" name="SubTopic">
            <a:extLst>
              <a:ext uri="{FF2B5EF4-FFF2-40B4-BE49-F238E27FC236}">
                <a16:creationId xmlns:a16="http://schemas.microsoft.com/office/drawing/2014/main" id="{C0869EC2-F00F-4CFB-808F-B7B4702CE300}"/>
              </a:ext>
            </a:extLst>
          </p:cNvPr>
          <p:cNvSpPr/>
          <p:nvPr/>
        </p:nvSpPr>
        <p:spPr>
          <a:xfrm>
            <a:off x="8263953" y="1007305"/>
            <a:ext cx="2531797" cy="800136"/>
          </a:xfrm>
          <a:custGeom>
            <a:avLst/>
            <a:gdLst>
              <a:gd name="rtl" fmla="*/ 41300 w 3032600"/>
              <a:gd name="rtt" fmla="*/ 14455 h 410050"/>
              <a:gd name="rtr" fmla="*/ 2991300 w 3032600"/>
              <a:gd name="rtb" fmla="*/ 392055 h 410050"/>
            </a:gdLst>
            <a:ahLst/>
            <a:cxnLst/>
            <a:rect l="rtl" t="rtt" r="rtr" b="rtb"/>
            <a:pathLst>
              <a:path w="3032600" h="410050" stroke="0">
                <a:moveTo>
                  <a:pt x="0" y="0"/>
                </a:moveTo>
                <a:lnTo>
                  <a:pt x="3032600" y="0"/>
                </a:lnTo>
                <a:lnTo>
                  <a:pt x="3032600" y="410050"/>
                </a:lnTo>
                <a:lnTo>
                  <a:pt x="0" y="410050"/>
                </a:lnTo>
                <a:lnTo>
                  <a:pt x="0" y="0"/>
                </a:lnTo>
                <a:close/>
              </a:path>
              <a:path w="3032600" h="410050" fill="none">
                <a:moveTo>
                  <a:pt x="0" y="410050"/>
                </a:moveTo>
                <a:lnTo>
                  <a:pt x="3032600" y="4100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square" lIns="0" tIns="0" rIns="0" bIns="11000" rtlCol="0" anchor="ctr"/>
          <a:lstStyle/>
          <a:p>
            <a:pPr algn="ctr"/>
            <a:r>
              <a:rPr sz="1600" b="1" dirty="0" err="1">
                <a:solidFill>
                  <a:srgbClr val="454545"/>
                </a:solidFill>
                <a:latin typeface="Tahoma"/>
              </a:rPr>
              <a:t>Đông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dân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đô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thị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,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ven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biển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,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ven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 </a:t>
            </a:r>
            <a:r>
              <a:rPr sz="1600" b="1" dirty="0" err="1">
                <a:solidFill>
                  <a:srgbClr val="454545"/>
                </a:solidFill>
                <a:latin typeface="Tahoma"/>
              </a:rPr>
              <a:t>sông</a:t>
            </a:r>
            <a:r>
              <a:rPr sz="1600" b="1" dirty="0">
                <a:solidFill>
                  <a:srgbClr val="454545"/>
                </a:solidFill>
                <a:latin typeface="Tahoma"/>
              </a:rPr>
              <a:t>...</a:t>
            </a:r>
          </a:p>
        </p:txBody>
      </p:sp>
      <p:sp>
        <p:nvSpPr>
          <p:cNvPr id="32" name="SubTopic">
            <a:extLst>
              <a:ext uri="{FF2B5EF4-FFF2-40B4-BE49-F238E27FC236}">
                <a16:creationId xmlns:a16="http://schemas.microsoft.com/office/drawing/2014/main" id="{1F66986E-0D2A-463A-AA4B-CEF816C5046B}"/>
              </a:ext>
            </a:extLst>
          </p:cNvPr>
          <p:cNvSpPr/>
          <p:nvPr/>
        </p:nvSpPr>
        <p:spPr>
          <a:xfrm>
            <a:off x="8263953" y="1882274"/>
            <a:ext cx="3028418" cy="431728"/>
          </a:xfrm>
          <a:custGeom>
            <a:avLst/>
            <a:gdLst>
              <a:gd name="rtl" fmla="*/ 41300 w 2446533"/>
              <a:gd name="rtt" fmla="*/ 14455 h 221250"/>
              <a:gd name="rtr" fmla="*/ 2405233 w 2446533"/>
              <a:gd name="rtb" fmla="*/ 203255 h 221250"/>
            </a:gdLst>
            <a:ahLst/>
            <a:cxnLst/>
            <a:rect l="rtl" t="rtt" r="rtr" b="rtb"/>
            <a:pathLst>
              <a:path w="2446533" h="221250" stroke="0">
                <a:moveTo>
                  <a:pt x="0" y="0"/>
                </a:moveTo>
                <a:lnTo>
                  <a:pt x="2446533" y="0"/>
                </a:lnTo>
                <a:lnTo>
                  <a:pt x="2446533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2446533" h="221250" fill="none">
                <a:moveTo>
                  <a:pt x="0" y="221250"/>
                </a:moveTo>
                <a:lnTo>
                  <a:pt x="2446533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454545"/>
                </a:solidFill>
                <a:latin typeface="Tahoma"/>
              </a:rPr>
              <a:t>Thưa thớt hoang mạc, rừng...</a:t>
            </a:r>
          </a:p>
        </p:txBody>
      </p:sp>
      <p:sp>
        <p:nvSpPr>
          <p:cNvPr id="33" name="SubTopic">
            <a:extLst>
              <a:ext uri="{FF2B5EF4-FFF2-40B4-BE49-F238E27FC236}">
                <a16:creationId xmlns:a16="http://schemas.microsoft.com/office/drawing/2014/main" id="{08D18805-5618-4A49-A6A7-C621D8380E69}"/>
              </a:ext>
            </a:extLst>
          </p:cNvPr>
          <p:cNvSpPr/>
          <p:nvPr/>
        </p:nvSpPr>
        <p:spPr>
          <a:xfrm>
            <a:off x="6051067" y="3200483"/>
            <a:ext cx="3077107" cy="431728"/>
          </a:xfrm>
          <a:custGeom>
            <a:avLst/>
            <a:gdLst>
              <a:gd name="rtl" fmla="*/ 41300 w 2485867"/>
              <a:gd name="rtt" fmla="*/ 14455 h 221250"/>
              <a:gd name="rtr" fmla="*/ 2444567 w 2485867"/>
              <a:gd name="rtb" fmla="*/ 203255 h 221250"/>
            </a:gdLst>
            <a:ahLst/>
            <a:cxnLst/>
            <a:rect l="rtl" t="rtt" r="rtr" b="rtb"/>
            <a:pathLst>
              <a:path w="2485867" h="221250" stroke="0">
                <a:moveTo>
                  <a:pt x="0" y="0"/>
                </a:moveTo>
                <a:lnTo>
                  <a:pt x="2485867" y="0"/>
                </a:lnTo>
                <a:lnTo>
                  <a:pt x="2485867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2485867" h="221250" fill="none">
                <a:moveTo>
                  <a:pt x="0" y="221250"/>
                </a:moveTo>
                <a:lnTo>
                  <a:pt x="2485867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454545"/>
                </a:solidFill>
                <a:latin typeface="Tahoma"/>
              </a:rPr>
              <a:t>Dân số đông, trên 1,3 tỉ người</a:t>
            </a:r>
          </a:p>
        </p:txBody>
      </p:sp>
      <p:sp>
        <p:nvSpPr>
          <p:cNvPr id="34" name="SubTopic">
            <a:extLst>
              <a:ext uri="{FF2B5EF4-FFF2-40B4-BE49-F238E27FC236}">
                <a16:creationId xmlns:a16="http://schemas.microsoft.com/office/drawing/2014/main" id="{DFBC0510-CC86-43A9-81B4-7A5D4C78DBA7}"/>
              </a:ext>
            </a:extLst>
          </p:cNvPr>
          <p:cNvSpPr/>
          <p:nvPr/>
        </p:nvSpPr>
        <p:spPr>
          <a:xfrm>
            <a:off x="6051067" y="3707044"/>
            <a:ext cx="3008943" cy="431728"/>
          </a:xfrm>
          <a:custGeom>
            <a:avLst/>
            <a:gdLst>
              <a:gd name="rtl" fmla="*/ 41300 w 2430800"/>
              <a:gd name="rtt" fmla="*/ 14455 h 221250"/>
              <a:gd name="rtr" fmla="*/ 2389500 w 2430800"/>
              <a:gd name="rtb" fmla="*/ 203255 h 221250"/>
            </a:gdLst>
            <a:ahLst/>
            <a:cxnLst/>
            <a:rect l="rtl" t="rtt" r="rtr" b="rtb"/>
            <a:pathLst>
              <a:path w="2430800" h="221250" stroke="0">
                <a:moveTo>
                  <a:pt x="0" y="0"/>
                </a:moveTo>
                <a:lnTo>
                  <a:pt x="2430800" y="0"/>
                </a:lnTo>
                <a:lnTo>
                  <a:pt x="2430800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2430800" h="221250" fill="none">
                <a:moveTo>
                  <a:pt x="0" y="221250"/>
                </a:moveTo>
                <a:lnTo>
                  <a:pt x="2430800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454545"/>
                </a:solidFill>
                <a:latin typeface="Tahoma"/>
              </a:rPr>
              <a:t>Dân số tăng nhanh, 2%/năm</a:t>
            </a:r>
          </a:p>
        </p:txBody>
      </p:sp>
      <p:sp>
        <p:nvSpPr>
          <p:cNvPr id="35" name="SummaryTopic">
            <a:extLst>
              <a:ext uri="{FF2B5EF4-FFF2-40B4-BE49-F238E27FC236}">
                <a16:creationId xmlns:a16="http://schemas.microsoft.com/office/drawing/2014/main" id="{C93A3306-664C-422C-97B0-1014C6C65CA0}"/>
              </a:ext>
            </a:extLst>
          </p:cNvPr>
          <p:cNvSpPr/>
          <p:nvPr/>
        </p:nvSpPr>
        <p:spPr>
          <a:xfrm>
            <a:off x="9318058" y="3243656"/>
            <a:ext cx="1282939" cy="851943"/>
          </a:xfrm>
          <a:custGeom>
            <a:avLst/>
            <a:gdLst>
              <a:gd name="rtl" fmla="*/ 31270 w 1036433"/>
              <a:gd name="rtt" fmla="*/ 28320 h 436600"/>
              <a:gd name="rtr" fmla="*/ 1002803 w 1036433"/>
              <a:gd name="rtb" fmla="*/ 405920 h 436600"/>
            </a:gdLst>
            <a:ahLst/>
            <a:cxnLst/>
            <a:rect l="rtl" t="rtt" r="rtr" b="rtb"/>
            <a:pathLst>
              <a:path w="1036433" h="436600">
                <a:moveTo>
                  <a:pt x="23600" y="0"/>
                </a:moveTo>
                <a:lnTo>
                  <a:pt x="1012833" y="0"/>
                </a:lnTo>
                <a:cubicBezTo>
                  <a:pt x="1028693" y="0"/>
                  <a:pt x="1036433" y="7741"/>
                  <a:pt x="1036433" y="23600"/>
                </a:cubicBezTo>
                <a:lnTo>
                  <a:pt x="1036433" y="413000"/>
                </a:lnTo>
                <a:cubicBezTo>
                  <a:pt x="1036433" y="428859"/>
                  <a:pt x="1028693" y="436600"/>
                  <a:pt x="1012833" y="436600"/>
                </a:cubicBezTo>
                <a:lnTo>
                  <a:pt x="23600" y="436600"/>
                </a:lnTo>
                <a:cubicBezTo>
                  <a:pt x="7741" y="436600"/>
                  <a:pt x="0" y="428859"/>
                  <a:pt x="0" y="413000"/>
                </a:cubicBezTo>
                <a:lnTo>
                  <a:pt x="0" y="23600"/>
                </a:lnTo>
                <a:cubicBezTo>
                  <a:pt x="0" y="7741"/>
                  <a:pt x="7741" y="0"/>
                  <a:pt x="23600" y="0"/>
                </a:cubicBezTo>
                <a:close/>
              </a:path>
            </a:pathLst>
          </a:custGeom>
          <a:solidFill>
            <a:srgbClr val="FEF2E7"/>
          </a:solidFill>
          <a:ln w="5900" cap="flat">
            <a:solidFill>
              <a:srgbClr val="000000"/>
            </a:solidFill>
            <a:round/>
          </a:ln>
        </p:spPr>
        <p:txBody>
          <a:bodyPr wrap="square" lIns="0" tIns="0" rIns="0" bIns="11000" rtlCol="0" anchor="ctr"/>
          <a:lstStyle/>
          <a:p>
            <a:pPr algn="l"/>
            <a:r>
              <a:rPr sz="1600" b="1">
                <a:solidFill>
                  <a:srgbClr val="454545"/>
                </a:solidFill>
                <a:latin typeface="Tahoma"/>
              </a:rPr>
              <a:t>ĐÓI NGHÈO</a:t>
            </a:r>
          </a:p>
          <a:p>
            <a:pPr algn="l"/>
            <a:r>
              <a:rPr sz="1600" b="1">
                <a:solidFill>
                  <a:srgbClr val="454545"/>
                </a:solidFill>
                <a:latin typeface="Tahoma"/>
              </a:rPr>
              <a:t>DỊCH BỆNH</a:t>
            </a:r>
          </a:p>
        </p:txBody>
      </p:sp>
      <p:sp>
        <p:nvSpPr>
          <p:cNvPr id="36" name="SubTopic">
            <a:extLst>
              <a:ext uri="{FF2B5EF4-FFF2-40B4-BE49-F238E27FC236}">
                <a16:creationId xmlns:a16="http://schemas.microsoft.com/office/drawing/2014/main" id="{E79A0222-0A91-4DF1-8BF5-41B1F7BCC5F4}"/>
              </a:ext>
            </a:extLst>
          </p:cNvPr>
          <p:cNvSpPr/>
          <p:nvPr/>
        </p:nvSpPr>
        <p:spPr>
          <a:xfrm>
            <a:off x="6586639" y="4771973"/>
            <a:ext cx="1441177" cy="431728"/>
          </a:xfrm>
          <a:custGeom>
            <a:avLst/>
            <a:gdLst>
              <a:gd name="rtl" fmla="*/ 41300 w 1164267"/>
              <a:gd name="rtt" fmla="*/ 14455 h 221250"/>
              <a:gd name="rtr" fmla="*/ 1122967 w 1164267"/>
              <a:gd name="rtb" fmla="*/ 203255 h 221250"/>
            </a:gdLst>
            <a:ahLst/>
            <a:cxnLst/>
            <a:rect l="rtl" t="rtt" r="rtr" b="rtb"/>
            <a:pathLst>
              <a:path w="1164267" h="221250" stroke="0">
                <a:moveTo>
                  <a:pt x="0" y="0"/>
                </a:moveTo>
                <a:lnTo>
                  <a:pt x="1164267" y="0"/>
                </a:lnTo>
                <a:lnTo>
                  <a:pt x="1164267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1164267" h="221250" fill="none">
                <a:moveTo>
                  <a:pt x="0" y="221250"/>
                </a:moveTo>
                <a:lnTo>
                  <a:pt x="1164267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454545"/>
                </a:solidFill>
                <a:latin typeface="Tahoma"/>
              </a:rPr>
              <a:t>Nguyên nhân</a:t>
            </a:r>
          </a:p>
        </p:txBody>
      </p:sp>
      <p:sp>
        <p:nvSpPr>
          <p:cNvPr id="37" name="SubTopic">
            <a:extLst>
              <a:ext uri="{FF2B5EF4-FFF2-40B4-BE49-F238E27FC236}">
                <a16:creationId xmlns:a16="http://schemas.microsoft.com/office/drawing/2014/main" id="{C676DD91-0A6B-4158-9A1B-E50C5B304030}"/>
              </a:ext>
            </a:extLst>
          </p:cNvPr>
          <p:cNvSpPr/>
          <p:nvPr/>
        </p:nvSpPr>
        <p:spPr>
          <a:xfrm>
            <a:off x="6586639" y="5785095"/>
            <a:ext cx="949424" cy="431728"/>
          </a:xfrm>
          <a:custGeom>
            <a:avLst/>
            <a:gdLst>
              <a:gd name="rtl" fmla="*/ 41300 w 767000"/>
              <a:gd name="rtt" fmla="*/ 14455 h 221250"/>
              <a:gd name="rtr" fmla="*/ 725700 w 767000"/>
              <a:gd name="rtb" fmla="*/ 203255 h 221250"/>
            </a:gdLst>
            <a:ahLst/>
            <a:cxnLst/>
            <a:rect l="rtl" t="rtt" r="rtr" b="rtb"/>
            <a:pathLst>
              <a:path w="767000" h="221250" stroke="0">
                <a:moveTo>
                  <a:pt x="0" y="0"/>
                </a:moveTo>
                <a:lnTo>
                  <a:pt x="767000" y="0"/>
                </a:lnTo>
                <a:lnTo>
                  <a:pt x="767000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767000" h="221250" fill="none">
                <a:moveTo>
                  <a:pt x="0" y="221250"/>
                </a:moveTo>
                <a:lnTo>
                  <a:pt x="767000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454545"/>
                </a:solidFill>
                <a:latin typeface="Tahoma"/>
              </a:rPr>
              <a:t>Hậu quả</a:t>
            </a:r>
          </a:p>
        </p:txBody>
      </p:sp>
      <p:sp>
        <p:nvSpPr>
          <p:cNvPr id="38" name="SubTopic">
            <a:extLst>
              <a:ext uri="{FF2B5EF4-FFF2-40B4-BE49-F238E27FC236}">
                <a16:creationId xmlns:a16="http://schemas.microsoft.com/office/drawing/2014/main" id="{C3E04573-2512-462B-9B79-DFB9444D0E15}"/>
              </a:ext>
            </a:extLst>
          </p:cNvPr>
          <p:cNvSpPr/>
          <p:nvPr/>
        </p:nvSpPr>
        <p:spPr>
          <a:xfrm>
            <a:off x="8225004" y="4518693"/>
            <a:ext cx="2570747" cy="431728"/>
          </a:xfrm>
          <a:custGeom>
            <a:avLst/>
            <a:gdLst>
              <a:gd name="rtl" fmla="*/ 41300 w 2076800"/>
              <a:gd name="rtt" fmla="*/ 14455 h 221250"/>
              <a:gd name="rtr" fmla="*/ 2035500 w 2076800"/>
              <a:gd name="rtb" fmla="*/ 203255 h 221250"/>
            </a:gdLst>
            <a:ahLst/>
            <a:cxnLst/>
            <a:rect l="rtl" t="rtt" r="rtr" b="rtb"/>
            <a:pathLst>
              <a:path w="2076800" h="221250" stroke="0">
                <a:moveTo>
                  <a:pt x="0" y="0"/>
                </a:moveTo>
                <a:lnTo>
                  <a:pt x="2076800" y="0"/>
                </a:lnTo>
                <a:lnTo>
                  <a:pt x="2076800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2076800" h="221250" fill="none">
                <a:moveTo>
                  <a:pt x="0" y="221250"/>
                </a:moveTo>
                <a:lnTo>
                  <a:pt x="2076800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454545"/>
                </a:solidFill>
                <a:latin typeface="Tahoma"/>
              </a:rPr>
              <a:t>Nhiều dân tộc, ngôn ngữ</a:t>
            </a:r>
          </a:p>
        </p:txBody>
      </p:sp>
      <p:sp>
        <p:nvSpPr>
          <p:cNvPr id="39" name="SubTopic">
            <a:extLst>
              <a:ext uri="{FF2B5EF4-FFF2-40B4-BE49-F238E27FC236}">
                <a16:creationId xmlns:a16="http://schemas.microsoft.com/office/drawing/2014/main" id="{0232379B-3B60-4F9D-A979-FAA9087D2FAA}"/>
              </a:ext>
            </a:extLst>
          </p:cNvPr>
          <p:cNvSpPr/>
          <p:nvPr/>
        </p:nvSpPr>
        <p:spPr>
          <a:xfrm>
            <a:off x="8225004" y="5025254"/>
            <a:ext cx="2132552" cy="431728"/>
          </a:xfrm>
          <a:custGeom>
            <a:avLst/>
            <a:gdLst>
              <a:gd name="rtl" fmla="*/ 41300 w 1722800"/>
              <a:gd name="rtt" fmla="*/ 14455 h 221250"/>
              <a:gd name="rtr" fmla="*/ 1681500 w 1722800"/>
              <a:gd name="rtb" fmla="*/ 203255 h 221250"/>
            </a:gdLst>
            <a:ahLst/>
            <a:cxnLst/>
            <a:rect l="rtl" t="rtt" r="rtr" b="rtb"/>
            <a:pathLst>
              <a:path w="1722800" h="221250" stroke="0">
                <a:moveTo>
                  <a:pt x="0" y="0"/>
                </a:moveTo>
                <a:lnTo>
                  <a:pt x="1722800" y="0"/>
                </a:lnTo>
                <a:lnTo>
                  <a:pt x="1722800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1722800" h="221250" fill="none">
                <a:moveTo>
                  <a:pt x="0" y="221250"/>
                </a:moveTo>
                <a:lnTo>
                  <a:pt x="1722800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454545"/>
                </a:solidFill>
                <a:latin typeface="Tahoma"/>
              </a:rPr>
              <a:t>Hậu quả chiến tranh</a:t>
            </a:r>
          </a:p>
        </p:txBody>
      </p:sp>
      <p:sp>
        <p:nvSpPr>
          <p:cNvPr id="40" name="SubTopic">
            <a:extLst>
              <a:ext uri="{FF2B5EF4-FFF2-40B4-BE49-F238E27FC236}">
                <a16:creationId xmlns:a16="http://schemas.microsoft.com/office/drawing/2014/main" id="{A476607C-3A5C-4645-AFDA-3C519F5EDA9A}"/>
              </a:ext>
            </a:extLst>
          </p:cNvPr>
          <p:cNvSpPr/>
          <p:nvPr/>
        </p:nvSpPr>
        <p:spPr>
          <a:xfrm>
            <a:off x="7733250" y="5531815"/>
            <a:ext cx="2346781" cy="431728"/>
          </a:xfrm>
          <a:custGeom>
            <a:avLst/>
            <a:gdLst>
              <a:gd name="rtl" fmla="*/ 41300 w 1895867"/>
              <a:gd name="rtt" fmla="*/ 14455 h 221250"/>
              <a:gd name="rtr" fmla="*/ 1854567 w 1895867"/>
              <a:gd name="rtb" fmla="*/ 203255 h 221250"/>
            </a:gdLst>
            <a:ahLst/>
            <a:cxnLst/>
            <a:rect l="rtl" t="rtt" r="rtr" b="rtb"/>
            <a:pathLst>
              <a:path w="1895867" h="221250" stroke="0">
                <a:moveTo>
                  <a:pt x="0" y="0"/>
                </a:moveTo>
                <a:lnTo>
                  <a:pt x="1895867" y="0"/>
                </a:lnTo>
                <a:lnTo>
                  <a:pt x="1895867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1895867" h="221250" fill="none">
                <a:moveTo>
                  <a:pt x="0" y="221250"/>
                </a:moveTo>
                <a:lnTo>
                  <a:pt x="1895867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454545"/>
                </a:solidFill>
                <a:latin typeface="Tahoma"/>
              </a:rPr>
              <a:t>Kinh tế kém phát triển</a:t>
            </a:r>
          </a:p>
        </p:txBody>
      </p:sp>
      <p:sp>
        <p:nvSpPr>
          <p:cNvPr id="41" name="SubTopic">
            <a:extLst>
              <a:ext uri="{FF2B5EF4-FFF2-40B4-BE49-F238E27FC236}">
                <a16:creationId xmlns:a16="http://schemas.microsoft.com/office/drawing/2014/main" id="{4992612F-5831-4D81-B8B6-366702837495}"/>
              </a:ext>
            </a:extLst>
          </p:cNvPr>
          <p:cNvSpPr/>
          <p:nvPr/>
        </p:nvSpPr>
        <p:spPr>
          <a:xfrm>
            <a:off x="7733250" y="6038376"/>
            <a:ext cx="2239666" cy="431728"/>
          </a:xfrm>
          <a:custGeom>
            <a:avLst/>
            <a:gdLst>
              <a:gd name="rtl" fmla="*/ 41300 w 1809333"/>
              <a:gd name="rtt" fmla="*/ 14455 h 221250"/>
              <a:gd name="rtr" fmla="*/ 1768033 w 1809333"/>
              <a:gd name="rtb" fmla="*/ 203255 h 221250"/>
            </a:gdLst>
            <a:ahLst/>
            <a:cxnLst/>
            <a:rect l="rtl" t="rtt" r="rtr" b="rtb"/>
            <a:pathLst>
              <a:path w="1809333" h="221250" stroke="0">
                <a:moveTo>
                  <a:pt x="0" y="0"/>
                </a:moveTo>
                <a:lnTo>
                  <a:pt x="1809333" y="0"/>
                </a:lnTo>
                <a:lnTo>
                  <a:pt x="1809333" y="221250"/>
                </a:lnTo>
                <a:lnTo>
                  <a:pt x="0" y="221250"/>
                </a:lnTo>
                <a:lnTo>
                  <a:pt x="0" y="0"/>
                </a:lnTo>
                <a:close/>
              </a:path>
              <a:path w="1809333" h="221250" fill="none">
                <a:moveTo>
                  <a:pt x="0" y="221250"/>
                </a:moveTo>
                <a:lnTo>
                  <a:pt x="1809333" y="221250"/>
                </a:lnTo>
              </a:path>
            </a:pathLst>
          </a:custGeom>
          <a:noFill/>
          <a:ln w="5900" cap="flat">
            <a:solidFill>
              <a:srgbClr val="000000"/>
            </a:solidFill>
            <a:round/>
          </a:ln>
        </p:spPr>
        <p:txBody>
          <a:bodyPr wrap="none" lIns="0" tIns="0" rIns="0" bIns="11000" rtlCol="0" anchor="ctr"/>
          <a:lstStyle/>
          <a:p>
            <a:pPr algn="ctr"/>
            <a:r>
              <a:rPr sz="1600" b="1">
                <a:solidFill>
                  <a:srgbClr val="454545"/>
                </a:solidFill>
                <a:latin typeface="Tahoma"/>
              </a:rPr>
              <a:t>Ô nhiễm, đói nghèo...</a:t>
            </a:r>
          </a:p>
        </p:txBody>
      </p:sp>
      <p:pic>
        <p:nvPicPr>
          <p:cNvPr id="43" name="Picture 2" descr="Babies Twins Flat icon. — Stock Vector © kois00kois #107641818">
            <a:extLst>
              <a:ext uri="{FF2B5EF4-FFF2-40B4-BE49-F238E27FC236}">
                <a16:creationId xmlns:a16="http://schemas.microsoft.com/office/drawing/2014/main" id="{38871615-84D6-41E3-A9F6-0E6B272E6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03" y="2084450"/>
            <a:ext cx="1116033" cy="11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Lý thuyết dân cư, xã hội châu phi địa 7">
            <a:extLst>
              <a:ext uri="{FF2B5EF4-FFF2-40B4-BE49-F238E27FC236}">
                <a16:creationId xmlns:a16="http://schemas.microsoft.com/office/drawing/2014/main" id="{BC15744E-169A-4855-B296-82B9DA1B1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9" y="38884"/>
            <a:ext cx="2290180" cy="28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or Icon #102962 - Free Icons Library">
            <a:extLst>
              <a:ext uri="{FF2B5EF4-FFF2-40B4-BE49-F238E27FC236}">
                <a16:creationId xmlns:a16="http://schemas.microsoft.com/office/drawing/2014/main" id="{B51655BC-45D1-459B-B0DC-0B59F666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829" y="2892077"/>
            <a:ext cx="1086735" cy="114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C53F62DF-BDD7-4262-B9C7-1925F072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1" y="4474916"/>
            <a:ext cx="3424232" cy="192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iro Silhouette Design City Vector Art Stock Vector - Illustration of  decor, culture: 99903531">
            <a:extLst>
              <a:ext uri="{FF2B5EF4-FFF2-40B4-BE49-F238E27FC236}">
                <a16:creationId xmlns:a16="http://schemas.microsoft.com/office/drawing/2014/main" id="{5F25A247-23F7-4690-A07F-0A7E46AFB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8" b="18583"/>
          <a:stretch/>
        </p:blipFill>
        <p:spPr bwMode="auto">
          <a:xfrm>
            <a:off x="4088327" y="138369"/>
            <a:ext cx="1743851" cy="12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esert - Free nature icons">
            <a:extLst>
              <a:ext uri="{FF2B5EF4-FFF2-40B4-BE49-F238E27FC236}">
                <a16:creationId xmlns:a16="http://schemas.microsoft.com/office/drawing/2014/main" id="{FF6924C7-1BD8-4008-B5CF-60E8A38DF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50" y="212255"/>
            <a:ext cx="1220505" cy="12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esert - Free nature icons">
            <a:extLst>
              <a:ext uri="{FF2B5EF4-FFF2-40B4-BE49-F238E27FC236}">
                <a16:creationId xmlns:a16="http://schemas.microsoft.com/office/drawing/2014/main" id="{5212A397-F7C4-41C2-8E30-2DD3C1662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55" y="-18907"/>
            <a:ext cx="1154428" cy="1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ree Vector | Terror and war icon set">
            <a:extLst>
              <a:ext uri="{FF2B5EF4-FFF2-40B4-BE49-F238E27FC236}">
                <a16:creationId xmlns:a16="http://schemas.microsoft.com/office/drawing/2014/main" id="{3A75934B-F8E7-4319-8758-BFD2F4028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 b="76008"/>
          <a:stretch/>
        </p:blipFill>
        <p:spPr bwMode="auto">
          <a:xfrm>
            <a:off x="3744705" y="5832738"/>
            <a:ext cx="2651959" cy="8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IV and AIDS stock illustration. Illustration of aids - 48080454">
            <a:extLst>
              <a:ext uri="{FF2B5EF4-FFF2-40B4-BE49-F238E27FC236}">
                <a16:creationId xmlns:a16="http://schemas.microsoft.com/office/drawing/2014/main" id="{469AFC3C-BB1A-4EDF-ACFE-14B8D949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571" y="5317265"/>
            <a:ext cx="1808429" cy="14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Average African woman has more than 5 children, African population growth  accelerating over rest of 21st century, problem 'non-existent' | Bits of  Science">
            <a:extLst>
              <a:ext uri="{FF2B5EF4-FFF2-40B4-BE49-F238E27FC236}">
                <a16:creationId xmlns:a16="http://schemas.microsoft.com/office/drawing/2014/main" id="{2FBF2A7B-40FD-4480-8696-555A2C5A3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61" y="4062102"/>
            <a:ext cx="1366251" cy="10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51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387</Words>
  <Application>Microsoft Macintosh PowerPoint</Application>
  <PresentationFormat>Widescreen</PresentationFormat>
  <Paragraphs>54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#9Slide07 IcielBaliho Script</vt:lpstr>
      <vt:lpstr>Arial</vt:lpstr>
      <vt:lpstr>Calibri</vt:lpstr>
      <vt:lpstr>Calibri Light</vt:lpstr>
      <vt:lpstr>Tahoma</vt:lpstr>
      <vt:lpstr>Office Theme</vt:lpstr>
      <vt:lpstr>PowerPoint Presentation</vt:lpstr>
      <vt:lpstr>2. Sự bùng nổ dân số và xung đột tộc người ở châu Phi</vt:lpstr>
      <vt:lpstr>Gia tăng DS ở châu Phi</vt:lpstr>
      <vt:lpstr>Số bệnh nhân AIDS thế giới năm 2018 (triệu người)</vt:lpstr>
      <vt:lpstr>PowerPoint Presentation</vt:lpstr>
      <vt:lpstr>Theo dõi đoạn phim và cho biết vấn đề nào đang diễn ra?  Nguyên nhân và hậu quả</vt:lpstr>
      <vt:lpstr>EM CÓ BIẾT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hãy đặt tên cho bức ảnh</dc:title>
  <dc:creator>Tuấn Nguyễn Chí</dc:creator>
  <cp:lastModifiedBy>Microsoft Office User</cp:lastModifiedBy>
  <cp:revision>28</cp:revision>
  <dcterms:created xsi:type="dcterms:W3CDTF">2020-11-17T14:35:04Z</dcterms:created>
  <dcterms:modified xsi:type="dcterms:W3CDTF">2021-11-29T15:11:52Z</dcterms:modified>
</cp:coreProperties>
</file>