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57" r:id="rId3"/>
    <p:sldId id="259" r:id="rId4"/>
    <p:sldId id="260" r:id="rId5"/>
    <p:sldId id="261" r:id="rId6"/>
    <p:sldId id="262" r:id="rId7"/>
    <p:sldId id="264" r:id="rId8"/>
    <p:sldId id="265" r:id="rId9"/>
    <p:sldId id="275" r:id="rId10"/>
    <p:sldId id="258" r:id="rId11"/>
    <p:sldId id="266" r:id="rId12"/>
    <p:sldId id="267" r:id="rId13"/>
    <p:sldId id="268" r:id="rId14"/>
    <p:sldId id="271" r:id="rId15"/>
    <p:sldId id="272" r:id="rId16"/>
    <p:sldId id="273" r:id="rId17"/>
    <p:sldId id="279" r:id="rId18"/>
    <p:sldId id="278"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5.wmf"/><Relationship Id="rId7" Type="http://schemas.openxmlformats.org/officeDocument/2006/relationships/image" Target="../media/image6.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6BC94-B1FA-4230-A5C7-22167EBA5954}" type="datetimeFigureOut">
              <a:rPr lang="en-US" smtClean="0"/>
              <a:pPr/>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5D602-A345-4EE5-AE25-0D5CAF9FCB2B}" type="slidenum">
              <a:rPr lang="en-US" smtClean="0"/>
              <a:pPr/>
              <a:t>‹#›</a:t>
            </a:fld>
            <a:endParaRPr lang="en-US"/>
          </a:p>
        </p:txBody>
      </p:sp>
    </p:spTree>
    <p:extLst>
      <p:ext uri="{BB962C8B-B14F-4D97-AF65-F5344CB8AC3E}">
        <p14:creationId xmlns:p14="http://schemas.microsoft.com/office/powerpoint/2010/main" val="81487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BD31B5-0C46-4FBF-968B-81AA8E73697D}" type="slidenum">
              <a:rPr lang="en-US"/>
              <a:pPr>
                <a:defRPr/>
              </a:pPr>
              <a:t>6</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800" smtClean="0">
                <a:solidFill>
                  <a:srgbClr val="FF0000"/>
                </a:solidFill>
              </a:rPr>
              <a:t>6. So Sánh cách tìm ƯCLN và BCNN</a:t>
            </a:r>
          </a:p>
        </p:txBody>
      </p:sp>
    </p:spTree>
    <p:extLst>
      <p:ext uri="{BB962C8B-B14F-4D97-AF65-F5344CB8AC3E}">
        <p14:creationId xmlns:p14="http://schemas.microsoft.com/office/powerpoint/2010/main" val="252869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B8DA33-24A5-48E2-813D-CB0DF59ACAD7}"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8DA33-24A5-48E2-813D-CB0DF59ACAD7}"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8DA33-24A5-48E2-813D-CB0DF59ACAD7}"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9613FE4-8414-4EF9-8E37-DF3A364ED57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14269B-6776-470E-87F3-1AB59DA9D34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8DA33-24A5-48E2-813D-CB0DF59ACAD7}"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8DA33-24A5-48E2-813D-CB0DF59ACAD7}"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B8DA33-24A5-48E2-813D-CB0DF59ACAD7}"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B8DA33-24A5-48E2-813D-CB0DF59ACAD7}"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B8DA33-24A5-48E2-813D-CB0DF59ACAD7}"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8DA33-24A5-48E2-813D-CB0DF59ACAD7}"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8DA33-24A5-48E2-813D-CB0DF59ACAD7}"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8DA33-24A5-48E2-813D-CB0DF59ACAD7}"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8D924-33C6-499B-8F7D-B04D1B53AA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8DA33-24A5-48E2-813D-CB0DF59ACAD7}" type="datetimeFigureOut">
              <a:rPr lang="en-US" smtClean="0"/>
              <a:pPr/>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8D924-33C6-499B-8F7D-B04D1B53AA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6.bin"/><Relationship Id="rId18" Type="http://schemas.openxmlformats.org/officeDocument/2006/relationships/image" Target="../media/image29.wmf"/><Relationship Id="rId3" Type="http://schemas.openxmlformats.org/officeDocument/2006/relationships/oleObject" Target="../embeddings/oleObject11.bin"/><Relationship Id="rId21" Type="http://schemas.openxmlformats.org/officeDocument/2006/relationships/oleObject" Target="../embeddings/oleObject21.bin"/><Relationship Id="rId7" Type="http://schemas.openxmlformats.org/officeDocument/2006/relationships/oleObject" Target="../embeddings/oleObject13.bin"/><Relationship Id="rId12" Type="http://schemas.openxmlformats.org/officeDocument/2006/relationships/image" Target="../media/image27.wmf"/><Relationship Id="rId17" Type="http://schemas.openxmlformats.org/officeDocument/2006/relationships/oleObject" Target="../embeddings/oleObject18.bin"/><Relationship Id="rId2" Type="http://schemas.openxmlformats.org/officeDocument/2006/relationships/slideLayout" Target="../slideLayouts/slideLayout12.xml"/><Relationship Id="rId16" Type="http://schemas.openxmlformats.org/officeDocument/2006/relationships/image" Target="../media/image6.wmf"/><Relationship Id="rId20"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oleObject" Target="../embeddings/oleObject15.bin"/><Relationship Id="rId24" Type="http://schemas.openxmlformats.org/officeDocument/2006/relationships/oleObject" Target="../embeddings/oleObject24.bin"/><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3.bin"/><Relationship Id="rId10" Type="http://schemas.openxmlformats.org/officeDocument/2006/relationships/image" Target="../media/image26.wmf"/><Relationship Id="rId19" Type="http://schemas.openxmlformats.org/officeDocument/2006/relationships/oleObject" Target="../embeddings/oleObject19.bin"/><Relationship Id="rId4" Type="http://schemas.openxmlformats.org/officeDocument/2006/relationships/image" Target="../media/image23.wmf"/><Relationship Id="rId9" Type="http://schemas.openxmlformats.org/officeDocument/2006/relationships/oleObject" Target="../embeddings/oleObject14.bin"/><Relationship Id="rId14" Type="http://schemas.openxmlformats.org/officeDocument/2006/relationships/image" Target="../media/image28.wmf"/><Relationship Id="rId22"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bin"/><Relationship Id="rId18" Type="http://schemas.openxmlformats.org/officeDocument/2006/relationships/image" Target="../media/image14.wmf"/><Relationship Id="rId3" Type="http://schemas.openxmlformats.org/officeDocument/2006/relationships/oleObject" Target="../embeddings/oleObject2.bin"/><Relationship Id="rId21" Type="http://schemas.openxmlformats.org/officeDocument/2006/relationships/image" Target="../media/image16.png"/><Relationship Id="rId7" Type="http://schemas.openxmlformats.org/officeDocument/2006/relationships/oleObject" Target="../embeddings/oleObject4.bin"/><Relationship Id="rId12" Type="http://schemas.openxmlformats.org/officeDocument/2006/relationships/image" Target="../media/image11.wmf"/><Relationship Id="rId17" Type="http://schemas.openxmlformats.org/officeDocument/2006/relationships/oleObject" Target="../embeddings/oleObject9.bin"/><Relationship Id="rId2" Type="http://schemas.openxmlformats.org/officeDocument/2006/relationships/slideLayout" Target="../slideLayouts/slideLayout12.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0.wmf"/><Relationship Id="rId19" Type="http://schemas.openxmlformats.org/officeDocument/2006/relationships/oleObject" Target="../embeddings/oleObject10.bin"/><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520700" y="1181100"/>
            <a:ext cx="8004175" cy="3503613"/>
          </a:xfrm>
        </p:spPr>
        <p:txBody>
          <a:bodyPr/>
          <a:lstStyle/>
          <a:p>
            <a:pPr eaLnBrk="1" hangingPunct="1">
              <a:spcBef>
                <a:spcPct val="150000"/>
              </a:spcBef>
              <a:spcAft>
                <a:spcPct val="100000"/>
              </a:spcAft>
            </a:pPr>
            <a:r>
              <a:rPr lang="en-US" sz="4000" b="1" u="sng" dirty="0" err="1" smtClean="0">
                <a:solidFill>
                  <a:srgbClr val="000099"/>
                </a:solidFill>
                <a:latin typeface="Times New Roman" pitchFamily="18" charset="0"/>
                <a:cs typeface="Times New Roman" pitchFamily="18" charset="0"/>
              </a:rPr>
              <a:t>Tiết</a:t>
            </a:r>
            <a:r>
              <a:rPr lang="en-US" sz="4000" b="1" u="sng" dirty="0" smtClean="0">
                <a:solidFill>
                  <a:srgbClr val="000099"/>
                </a:solidFill>
                <a:latin typeface="Times New Roman" pitchFamily="18" charset="0"/>
                <a:cs typeface="Times New Roman" pitchFamily="18" charset="0"/>
              </a:rPr>
              <a:t> 38</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ÔN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TẬP</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CHƯƠNG</a:t>
            </a:r>
            <a:r>
              <a:rPr lang="en-US" sz="4000" b="1" dirty="0" smtClean="0">
                <a:solidFill>
                  <a:srgbClr val="000099"/>
                </a:solidFill>
                <a:latin typeface="Times New Roman" pitchFamily="18" charset="0"/>
                <a:cs typeface="Times New Roman" pitchFamily="18" charset="0"/>
              </a:rPr>
              <a:t> I(</a:t>
            </a:r>
            <a:r>
              <a:rPr lang="en-US" sz="4000" b="1" dirty="0" err="1" smtClean="0">
                <a:solidFill>
                  <a:srgbClr val="000099"/>
                </a:solidFill>
                <a:latin typeface="Times New Roman" pitchFamily="18" charset="0"/>
                <a:cs typeface="Times New Roman" pitchFamily="18" charset="0"/>
              </a:rPr>
              <a:t>tiếp</a:t>
            </a:r>
            <a:r>
              <a:rPr lang="en-US" sz="4000" b="1" dirty="0" smtClean="0">
                <a:solidFill>
                  <a:srgbClr val="000099"/>
                </a:solidFill>
                <a:latin typeface="Times New Roman" pitchFamily="18" charset="0"/>
                <a:cs typeface="Times New Roman" pitchFamily="18" charset="0"/>
              </a:rPr>
              <a:t>)</a:t>
            </a:r>
          </a:p>
        </p:txBody>
      </p:sp>
      <p:grpSp>
        <p:nvGrpSpPr>
          <p:cNvPr id="2" name="Group 3"/>
          <p:cNvGrpSpPr>
            <a:grpSpLocks/>
          </p:cNvGrpSpPr>
          <p:nvPr/>
        </p:nvGrpSpPr>
        <p:grpSpPr bwMode="auto">
          <a:xfrm>
            <a:off x="-242888" y="-158750"/>
            <a:ext cx="9386888" cy="7016750"/>
            <a:chOff x="-96" y="-100"/>
            <a:chExt cx="5913" cy="4420"/>
          </a:xfrm>
        </p:grpSpPr>
        <p:pic>
          <p:nvPicPr>
            <p:cNvPr id="3081" name="Picture 4" descr="n3"/>
            <p:cNvPicPr>
              <a:picLocks noChangeAspect="1" noChangeArrowheads="1"/>
            </p:cNvPicPr>
            <p:nvPr/>
          </p:nvPicPr>
          <p:blipFill>
            <a:blip r:embed="rId2"/>
            <a:srcRect/>
            <a:stretch>
              <a:fillRect/>
            </a:stretch>
          </p:blipFill>
          <p:spPr bwMode="auto">
            <a:xfrm>
              <a:off x="-96" y="4159"/>
              <a:ext cx="5913" cy="58"/>
            </a:xfrm>
            <a:prstGeom prst="rect">
              <a:avLst/>
            </a:prstGeom>
            <a:noFill/>
            <a:ln w="9525">
              <a:noFill/>
              <a:miter lim="800000"/>
              <a:headEnd/>
              <a:tailEnd/>
            </a:ln>
          </p:spPr>
        </p:pic>
        <p:pic>
          <p:nvPicPr>
            <p:cNvPr id="3082" name="Picture 5" descr="n3"/>
            <p:cNvPicPr>
              <a:picLocks noChangeAspect="1" noChangeArrowheads="1"/>
            </p:cNvPicPr>
            <p:nvPr/>
          </p:nvPicPr>
          <p:blipFill>
            <a:blip r:embed="rId2"/>
            <a:srcRect/>
            <a:stretch>
              <a:fillRect/>
            </a:stretch>
          </p:blipFill>
          <p:spPr bwMode="auto">
            <a:xfrm>
              <a:off x="-96" y="62"/>
              <a:ext cx="5913" cy="54"/>
            </a:xfrm>
            <a:prstGeom prst="rect">
              <a:avLst/>
            </a:prstGeom>
            <a:noFill/>
            <a:ln w="9525">
              <a:noFill/>
              <a:miter lim="800000"/>
              <a:headEnd/>
              <a:tailEnd/>
            </a:ln>
          </p:spPr>
        </p:pic>
        <p:pic>
          <p:nvPicPr>
            <p:cNvPr id="3083" name="Picture 6" descr="n3"/>
            <p:cNvPicPr>
              <a:picLocks noChangeAspect="1" noChangeArrowheads="1"/>
            </p:cNvPicPr>
            <p:nvPr/>
          </p:nvPicPr>
          <p:blipFill>
            <a:blip r:embed="rId2"/>
            <a:srcRect/>
            <a:stretch>
              <a:fillRect/>
            </a:stretch>
          </p:blipFill>
          <p:spPr bwMode="auto">
            <a:xfrm rot="5400000">
              <a:off x="-2027" y="2085"/>
              <a:ext cx="4420" cy="49"/>
            </a:xfrm>
            <a:prstGeom prst="rect">
              <a:avLst/>
            </a:prstGeom>
            <a:noFill/>
            <a:ln w="9525">
              <a:noFill/>
              <a:miter lim="800000"/>
              <a:headEnd/>
              <a:tailEnd/>
            </a:ln>
          </p:spPr>
        </p:pic>
        <p:pic>
          <p:nvPicPr>
            <p:cNvPr id="3084" name="Picture 7" descr="n3"/>
            <p:cNvPicPr>
              <a:picLocks noChangeAspect="1" noChangeArrowheads="1"/>
            </p:cNvPicPr>
            <p:nvPr/>
          </p:nvPicPr>
          <p:blipFill>
            <a:blip r:embed="rId2"/>
            <a:srcRect/>
            <a:stretch>
              <a:fillRect/>
            </a:stretch>
          </p:blipFill>
          <p:spPr bwMode="auto">
            <a:xfrm rot="16200000" flipH="1">
              <a:off x="3418" y="2084"/>
              <a:ext cx="4420" cy="51"/>
            </a:xfrm>
            <a:prstGeom prst="rect">
              <a:avLst/>
            </a:prstGeom>
            <a:noFill/>
            <a:ln w="9525">
              <a:noFill/>
              <a:miter lim="800000"/>
              <a:headEnd/>
              <a:tailEnd/>
            </a:ln>
          </p:spPr>
        </p:pic>
      </p:grpSp>
      <p:pic>
        <p:nvPicPr>
          <p:cNvPr id="3076" name="Picture 10" descr="BAR53"/>
          <p:cNvPicPr>
            <a:picLocks noChangeAspect="1" noChangeArrowheads="1"/>
          </p:cNvPicPr>
          <p:nvPr/>
        </p:nvPicPr>
        <p:blipFill>
          <a:blip r:embed="rId3"/>
          <a:srcRect/>
          <a:stretch>
            <a:fillRect/>
          </a:stretch>
        </p:blipFill>
        <p:spPr bwMode="auto">
          <a:xfrm>
            <a:off x="1970088" y="3475038"/>
            <a:ext cx="5529262" cy="323850"/>
          </a:xfrm>
          <a:prstGeom prst="rect">
            <a:avLst/>
          </a:prstGeom>
          <a:noFill/>
          <a:ln w="9525">
            <a:noFill/>
            <a:miter lim="800000"/>
            <a:headEnd/>
            <a:tailEnd/>
          </a:ln>
        </p:spPr>
      </p:pic>
      <p:pic>
        <p:nvPicPr>
          <p:cNvPr id="3077" name="Picture 11" descr="LITE"/>
          <p:cNvPicPr>
            <a:picLocks noChangeAspect="1" noChangeArrowheads="1" noCrop="1"/>
          </p:cNvPicPr>
          <p:nvPr/>
        </p:nvPicPr>
        <p:blipFill>
          <a:blip r:embed="rId4"/>
          <a:srcRect/>
          <a:stretch>
            <a:fillRect/>
          </a:stretch>
        </p:blipFill>
        <p:spPr bwMode="auto">
          <a:xfrm>
            <a:off x="450850" y="1701800"/>
            <a:ext cx="8313738" cy="169863"/>
          </a:xfrm>
          <a:prstGeom prst="rect">
            <a:avLst/>
          </a:prstGeom>
          <a:noFill/>
          <a:ln w="9525">
            <a:noFill/>
            <a:miter lim="800000"/>
            <a:headEnd/>
            <a:tailEnd/>
          </a:ln>
        </p:spPr>
      </p:pic>
      <p:sp>
        <p:nvSpPr>
          <p:cNvPr id="3079" name="WordArt 12"/>
          <p:cNvSpPr>
            <a:spLocks noChangeArrowheads="1" noChangeShapeType="1" noTextEdit="1"/>
          </p:cNvSpPr>
          <p:nvPr/>
        </p:nvSpPr>
        <p:spPr bwMode="auto">
          <a:xfrm>
            <a:off x="492125" y="323850"/>
            <a:ext cx="8102600" cy="1223963"/>
          </a:xfrm>
          <a:prstGeom prst="rect">
            <a:avLst/>
          </a:prstGeom>
        </p:spPr>
        <p:txBody>
          <a:bodyPr wrap="none" fromWordArt="1">
            <a:prstTxWarp prst="textPlain">
              <a:avLst>
                <a:gd name="adj" fmla="val 50361"/>
              </a:avLst>
            </a:prstTxWarp>
          </a:bodyPr>
          <a:lstStyle/>
          <a:p>
            <a:pPr algn="ctr"/>
            <a:r>
              <a:rPr lang="en-US" sz="3600" kern="10" dirty="0" err="1">
                <a:ln w="9525">
                  <a:solidFill>
                    <a:srgbClr val="FF0000"/>
                  </a:solidFill>
                  <a:round/>
                  <a:headEnd/>
                  <a:tailEnd/>
                </a:ln>
                <a:solidFill>
                  <a:srgbClr val="FF0000"/>
                </a:solidFill>
                <a:latin typeface="Times New Roman"/>
                <a:cs typeface="Times New Roman"/>
              </a:rPr>
              <a:t>NHIỆT</a:t>
            </a:r>
            <a:r>
              <a:rPr lang="en-US" sz="3600" kern="10" dirty="0">
                <a:ln w="9525">
                  <a:solidFill>
                    <a:srgbClr val="FF0000"/>
                  </a:solidFill>
                  <a:round/>
                  <a:headEnd/>
                  <a:tailEnd/>
                </a:ln>
                <a:solidFill>
                  <a:srgbClr val="FF0000"/>
                </a:solidFill>
                <a:latin typeface="Times New Roman"/>
                <a:cs typeface="Times New Roman"/>
              </a:rPr>
              <a:t> </a:t>
            </a:r>
            <a:r>
              <a:rPr lang="en-US" sz="3600" kern="10" dirty="0" err="1">
                <a:ln w="9525">
                  <a:solidFill>
                    <a:srgbClr val="FF0000"/>
                  </a:solidFill>
                  <a:round/>
                  <a:headEnd/>
                  <a:tailEnd/>
                </a:ln>
                <a:solidFill>
                  <a:srgbClr val="FF0000"/>
                </a:solidFill>
                <a:latin typeface="Times New Roman"/>
                <a:cs typeface="Times New Roman"/>
              </a:rPr>
              <a:t>LIỆT</a:t>
            </a:r>
            <a:r>
              <a:rPr lang="en-US" sz="3600" kern="10" dirty="0">
                <a:ln w="9525">
                  <a:solidFill>
                    <a:srgbClr val="FF0000"/>
                  </a:solidFill>
                  <a:round/>
                  <a:headEnd/>
                  <a:tailEnd/>
                </a:ln>
                <a:solidFill>
                  <a:srgbClr val="FF0000"/>
                </a:solidFill>
                <a:latin typeface="Times New Roman"/>
                <a:cs typeface="Times New Roman"/>
              </a:rPr>
              <a:t> </a:t>
            </a:r>
            <a:r>
              <a:rPr lang="en-US" sz="3600" kern="10" dirty="0" err="1">
                <a:ln w="9525">
                  <a:solidFill>
                    <a:srgbClr val="FF0000"/>
                  </a:solidFill>
                  <a:round/>
                  <a:headEnd/>
                  <a:tailEnd/>
                </a:ln>
                <a:solidFill>
                  <a:srgbClr val="FF0000"/>
                </a:solidFill>
                <a:latin typeface="Times New Roman"/>
                <a:cs typeface="Times New Roman"/>
              </a:rPr>
              <a:t>CHÀO</a:t>
            </a:r>
            <a:r>
              <a:rPr lang="en-US" sz="3600" kern="10" dirty="0">
                <a:ln w="9525">
                  <a:solidFill>
                    <a:srgbClr val="FF0000"/>
                  </a:solidFill>
                  <a:round/>
                  <a:headEnd/>
                  <a:tailEnd/>
                </a:ln>
                <a:solidFill>
                  <a:srgbClr val="FF0000"/>
                </a:solidFill>
                <a:latin typeface="Times New Roman"/>
                <a:cs typeface="Times New Roman"/>
              </a:rPr>
              <a:t> </a:t>
            </a:r>
            <a:r>
              <a:rPr lang="en-US" sz="3600" kern="10" dirty="0" err="1">
                <a:ln w="9525">
                  <a:solidFill>
                    <a:srgbClr val="FF0000"/>
                  </a:solidFill>
                  <a:round/>
                  <a:headEnd/>
                  <a:tailEnd/>
                </a:ln>
                <a:solidFill>
                  <a:srgbClr val="FF0000"/>
                </a:solidFill>
                <a:latin typeface="Times New Roman"/>
                <a:cs typeface="Times New Roman"/>
              </a:rPr>
              <a:t>MỪNG</a:t>
            </a:r>
            <a:endParaRPr lang="en-US" sz="3600" kern="10" dirty="0">
              <a:ln w="9525">
                <a:solidFill>
                  <a:srgbClr val="FF0000"/>
                </a:solidFill>
                <a:round/>
                <a:headEnd/>
                <a:tailEnd/>
              </a:ln>
              <a:solidFill>
                <a:srgbClr val="FF0000"/>
              </a:solidFill>
              <a:latin typeface="Times New Roman"/>
              <a:cs typeface="Times New Roman"/>
            </a:endParaRPr>
          </a:p>
          <a:p>
            <a:pPr algn="ctr"/>
            <a:r>
              <a:rPr lang="en-US" sz="3600" kern="10" dirty="0">
                <a:ln w="9525">
                  <a:solidFill>
                    <a:srgbClr val="FF0000"/>
                  </a:solidFill>
                  <a:round/>
                  <a:headEnd/>
                  <a:tailEnd/>
                </a:ln>
                <a:solidFill>
                  <a:srgbClr val="FF0000"/>
                </a:solidFill>
                <a:latin typeface="Times New Roman"/>
                <a:cs typeface="Times New Roman"/>
              </a:rPr>
              <a:t>QUÝ THẦY CÔ VÀ CÁC EM HOC SINH LỚP </a:t>
            </a:r>
            <a:r>
              <a:rPr lang="en-US" sz="3600" kern="10" dirty="0" smtClean="0">
                <a:ln w="9525">
                  <a:solidFill>
                    <a:srgbClr val="FF0000"/>
                  </a:solidFill>
                  <a:round/>
                  <a:headEnd/>
                  <a:tailEnd/>
                </a:ln>
                <a:solidFill>
                  <a:srgbClr val="FF0000"/>
                </a:solidFill>
                <a:latin typeface="Times New Roman"/>
                <a:cs typeface="Times New Roman"/>
              </a:rPr>
              <a:t>.</a:t>
            </a:r>
            <a:endParaRPr lang="en-US" sz="3600" kern="10" dirty="0">
              <a:ln w="9525">
                <a:solidFill>
                  <a:srgbClr val="FF0000"/>
                </a:solidFill>
                <a:round/>
                <a:headEnd/>
                <a:tailEnd/>
              </a:ln>
              <a:solidFill>
                <a:srgbClr val="FF0000"/>
              </a:solidFill>
              <a:latin typeface="Times New Roman"/>
              <a:cs typeface="Times New Roman"/>
            </a:endParaRPr>
          </a:p>
        </p:txBody>
      </p:sp>
      <p:pic>
        <p:nvPicPr>
          <p:cNvPr id="3080" name="Picture 2" descr="C:\Users\Dell\Pictures\ngat-ngay-voi-ve-dep-tho-mong-cua-hoa-tulip-1 (1).jpg"/>
          <p:cNvPicPr>
            <a:picLocks noChangeAspect="1" noChangeArrowheads="1"/>
          </p:cNvPicPr>
          <p:nvPr/>
        </p:nvPicPr>
        <p:blipFill>
          <a:blip r:embed="rId5"/>
          <a:srcRect/>
          <a:stretch>
            <a:fillRect/>
          </a:stretch>
        </p:blipFill>
        <p:spPr bwMode="auto">
          <a:xfrm>
            <a:off x="214313" y="3857625"/>
            <a:ext cx="3571875" cy="265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85800"/>
            <a:ext cx="8610600" cy="3970318"/>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168 (</a:t>
            </a:r>
            <a:r>
              <a:rPr lang="en-US" sz="2800" b="1" dirty="0" err="1" smtClean="0">
                <a:latin typeface="Times New Roman" pitchFamily="18" charset="0"/>
                <a:cs typeface="Times New Roman" pitchFamily="18" charset="0"/>
              </a:rPr>
              <a:t>SGK</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T64</a:t>
            </a:r>
            <a:r>
              <a:rPr lang="en-US" sz="2800" b="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Máy</a:t>
            </a:r>
            <a:r>
              <a:rPr lang="en-US" sz="2800" i="1" dirty="0" smtClean="0">
                <a:latin typeface="Times New Roman" pitchFamily="18" charset="0"/>
                <a:cs typeface="Times New Roman" pitchFamily="18" charset="0"/>
              </a:rPr>
              <a:t> bay </a:t>
            </a:r>
            <a:r>
              <a:rPr lang="en-US" sz="2800" i="1" dirty="0" err="1" smtClean="0">
                <a:latin typeface="Times New Roman" pitchFamily="18" charset="0"/>
                <a:cs typeface="Times New Roman" pitchFamily="18" charset="0"/>
              </a:rPr>
              <a:t>trực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thăng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ra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đời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năm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nào</a:t>
            </a:r>
            <a:r>
              <a:rPr lang="en-US" sz="2800" i="1"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bay </a:t>
            </a:r>
            <a:r>
              <a:rPr lang="en-US" sz="2800" dirty="0" err="1" smtClean="0">
                <a:latin typeface="Times New Roman" pitchFamily="18" charset="0"/>
                <a:cs typeface="Times New Roman" pitchFamily="18" charset="0"/>
              </a:rPr>
              <a:t>trực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abcd</a:t>
            </a:r>
            <a:r>
              <a:rPr lang="en-US" sz="2800" dirty="0" smtClean="0">
                <a:latin typeface="Times New Roman" pitchFamily="18" charset="0"/>
                <a:cs typeface="Times New Roman" pitchFamily="18" charset="0"/>
              </a:rPr>
              <a:t>.</a:t>
            </a:r>
          </a:p>
          <a:p>
            <a:r>
              <a:rPr lang="vi-VN" sz="2800" dirty="0" smtClean="0">
                <a:latin typeface="+mj-lt"/>
              </a:rPr>
              <a:t>Biết rằng: a không là số nguyên tố, cũng không là hợp số;</a:t>
            </a:r>
          </a:p>
          <a:p>
            <a:r>
              <a:rPr lang="en-US" sz="2800" dirty="0" smtClean="0">
                <a:latin typeface="+mj-lt"/>
              </a:rPr>
              <a:t>                   </a:t>
            </a:r>
            <a:r>
              <a:rPr lang="vi-VN" sz="2800" dirty="0" smtClean="0">
                <a:latin typeface="+mj-lt"/>
              </a:rPr>
              <a:t>b là số dư trong phép chia 105 cho 12;</a:t>
            </a:r>
          </a:p>
          <a:p>
            <a:r>
              <a:rPr lang="en-US" sz="2800" dirty="0" smtClean="0">
                <a:latin typeface="+mj-lt"/>
              </a:rPr>
              <a:t>                   </a:t>
            </a:r>
            <a:r>
              <a:rPr lang="vi-VN" sz="2800" dirty="0" smtClean="0">
                <a:latin typeface="+mj-lt"/>
              </a:rPr>
              <a:t>c là số nguyên tố lẻ nhỏ nhất;</a:t>
            </a:r>
          </a:p>
          <a:p>
            <a:r>
              <a:rPr lang="en-US" sz="2800" dirty="0" smtClean="0">
                <a:latin typeface="+mj-lt"/>
              </a:rPr>
              <a:t>                   </a:t>
            </a:r>
            <a:r>
              <a:rPr lang="vi-VN" sz="2800" dirty="0" smtClean="0">
                <a:latin typeface="+mj-lt"/>
              </a:rPr>
              <a:t>d là trung bình cộng của b và c.</a:t>
            </a:r>
          </a:p>
          <a:p>
            <a:r>
              <a:rPr lang="vi-VN" sz="2800" dirty="0" smtClean="0"/>
              <a:t/>
            </a:r>
            <a:br>
              <a:rPr lang="vi-VN" sz="2800" dirty="0" smtClean="0"/>
            </a:br>
            <a:r>
              <a:rPr lang="vi-VN" sz="2800" dirty="0" smtClean="0"/>
              <a:t/>
            </a:r>
            <a:br>
              <a:rPr lang="vi-VN" sz="2800" dirty="0" smtClean="0"/>
            </a:br>
            <a:endParaRPr lang="en-US" sz="2800" dirty="0">
              <a:latin typeface="Times New Roman" pitchFamily="18" charset="0"/>
              <a:cs typeface="Times New Roman" pitchFamily="18" charset="0"/>
            </a:endParaRPr>
          </a:p>
        </p:txBody>
      </p:sp>
      <p:cxnSp>
        <p:nvCxnSpPr>
          <p:cNvPr id="5" name="Straight Connector 4"/>
          <p:cNvCxnSpPr/>
          <p:nvPr/>
        </p:nvCxnSpPr>
        <p:spPr>
          <a:xfrm>
            <a:off x="4724400" y="12192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descr="Kết quả hình ảnh cho máy bay trực thăng"/>
          <p:cNvPicPr>
            <a:picLocks noChangeAspect="1" noChangeArrowheads="1"/>
          </p:cNvPicPr>
          <p:nvPr/>
        </p:nvPicPr>
        <p:blipFill>
          <a:blip r:embed="rId2"/>
          <a:srcRect/>
          <a:stretch>
            <a:fillRect/>
          </a:stretch>
        </p:blipFill>
        <p:spPr bwMode="auto">
          <a:xfrm>
            <a:off x="1752600" y="3581399"/>
            <a:ext cx="5867400" cy="29339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20908"/>
            <a:ext cx="8610600" cy="4832092"/>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a không là số nguyên tố cũng không là hợp số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thì</a:t>
            </a:r>
            <a:r>
              <a:rPr lang="vi-VN" sz="2800" dirty="0" smtClean="0">
                <a:solidFill>
                  <a:srgbClr val="FF0000"/>
                </a:solidFill>
                <a:latin typeface="Times New Roman" pitchFamily="18" charset="0"/>
                <a:cs typeface="Times New Roman" pitchFamily="18" charset="0"/>
              </a:rPr>
              <a:t> a=0 hoặc a=1</a:t>
            </a:r>
            <a:r>
              <a:rPr lang="vi-VN" sz="2800" dirty="0" smtClean="0">
                <a:latin typeface="Times New Roman" pitchFamily="18" charset="0"/>
                <a:cs typeface="Times New Roman" pitchFamily="18" charset="0"/>
              </a:rPr>
              <a:t>.</a:t>
            </a:r>
          </a:p>
          <a:p>
            <a:r>
              <a:rPr lang="vi-VN" sz="2800" dirty="0" smtClean="0">
                <a:latin typeface="Times New Roman" pitchFamily="18" charset="0"/>
                <a:cs typeface="Times New Roman" pitchFamily="18" charset="0"/>
              </a:rPr>
              <a:t>Vì abcd là một số có bốn chữ số nên a≠0</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Do đó </a:t>
            </a:r>
            <a:r>
              <a:rPr lang="vi-VN" sz="2800" dirty="0" smtClean="0">
                <a:solidFill>
                  <a:srgbClr val="FF0000"/>
                </a:solidFill>
                <a:latin typeface="Times New Roman" pitchFamily="18" charset="0"/>
                <a:cs typeface="Times New Roman" pitchFamily="18" charset="0"/>
              </a:rPr>
              <a:t>a=1</a:t>
            </a:r>
            <a:r>
              <a:rPr lang="vi-VN"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d</a:t>
            </a:r>
            <a:r>
              <a:rPr lang="vi-VN" sz="2800" dirty="0" smtClean="0">
                <a:latin typeface="Times New Roman" pitchFamily="18" charset="0"/>
                <a:cs typeface="Times New Roman" pitchFamily="18" charset="0"/>
              </a:rPr>
              <a:t>ư trong phép chia 105 cho 12 nên</a:t>
            </a:r>
            <a:r>
              <a:rPr lang="vi-VN" sz="2800" dirty="0" smtClean="0">
                <a:solidFill>
                  <a:srgbClr val="FF0000"/>
                </a:solidFill>
                <a:latin typeface="Times New Roman" pitchFamily="18" charset="0"/>
                <a:cs typeface="Times New Roman" pitchFamily="18" charset="0"/>
              </a:rPr>
              <a:t> b=9.</a:t>
            </a:r>
          </a:p>
          <a:p>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s</a:t>
            </a:r>
            <a:r>
              <a:rPr lang="vi-VN" sz="2800" dirty="0" smtClean="0">
                <a:latin typeface="Times New Roman" pitchFamily="18" charset="0"/>
                <a:cs typeface="Times New Roman" pitchFamily="18" charset="0"/>
              </a:rPr>
              <a:t>ố nguyên tố lẻ nhỏ nhất </a:t>
            </a:r>
            <a:r>
              <a:rPr lang="en-US" sz="2800" dirty="0" err="1" smtClean="0">
                <a:latin typeface="Times New Roman" pitchFamily="18" charset="0"/>
                <a:cs typeface="Times New Roman" pitchFamily="18" charset="0"/>
              </a:rPr>
              <a:t>nên</a:t>
            </a:r>
            <a:r>
              <a:rPr lang="vi-VN" sz="2800" dirty="0" smtClean="0">
                <a:solidFill>
                  <a:srgbClr val="FF0000"/>
                </a:solidFill>
                <a:latin typeface="Times New Roman" pitchFamily="18" charset="0"/>
                <a:cs typeface="Times New Roman" pitchFamily="18" charset="0"/>
              </a:rPr>
              <a:t> c=3.</a:t>
            </a:r>
          </a:p>
          <a:p>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c </a:t>
            </a:r>
            <a:r>
              <a:rPr lang="en-US" sz="2800" dirty="0" err="1" smtClean="0">
                <a:latin typeface="Times New Roman" pitchFamily="18" charset="0"/>
                <a:cs typeface="Times New Roman" pitchFamily="18" charset="0"/>
              </a:rPr>
              <a:t>nên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a:t>
            </a:r>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b+c</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9+3</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12 :2 </a:t>
            </a:r>
            <a:r>
              <a:rPr lang="vi-VN" sz="2800" dirty="0" smtClean="0">
                <a:solidFill>
                  <a:srgbClr val="FF0000"/>
                </a:solidFill>
                <a:latin typeface="Times New Roman" pitchFamily="18" charset="0"/>
                <a:cs typeface="Times New Roman" pitchFamily="18" charset="0"/>
              </a:rPr>
              <a:t>=6</a:t>
            </a:r>
          </a:p>
          <a:p>
            <a:r>
              <a:rPr lang="vi-VN" sz="2800" dirty="0" smtClean="0">
                <a:latin typeface="Times New Roman" pitchFamily="18" charset="0"/>
                <a:cs typeface="Times New Roman" pitchFamily="18" charset="0"/>
              </a:rPr>
              <a:t>Vậy máy bay trực thăng ra đời năm </a:t>
            </a:r>
            <a:r>
              <a:rPr lang="vi-VN" sz="2800" dirty="0" smtClean="0">
                <a:solidFill>
                  <a:srgbClr val="FF0000"/>
                </a:solidFill>
                <a:latin typeface="Times New Roman" pitchFamily="18" charset="0"/>
                <a:cs typeface="Times New Roman" pitchFamily="18" charset="0"/>
              </a:rPr>
              <a:t>1936</a:t>
            </a:r>
          </a:p>
          <a:p>
            <a:r>
              <a:rPr lang="vi-VN" sz="2800" dirty="0" smtClean="0">
                <a:latin typeface="Times New Roman" pitchFamily="18" charset="0"/>
                <a:cs typeface="Times New Roman" pitchFamily="18" charset="0"/>
              </a:rPr>
              <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
            </a:r>
            <a:br>
              <a:rPr lang="vi-VN"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266" name="Picture 2" descr="Kết quả hình ảnh cho máy bay trực thăng"/>
          <p:cNvPicPr>
            <a:picLocks noChangeAspect="1" noChangeArrowheads="1"/>
          </p:cNvPicPr>
          <p:nvPr/>
        </p:nvPicPr>
        <p:blipFill>
          <a:blip r:embed="rId2"/>
          <a:srcRect/>
          <a:stretch>
            <a:fillRect/>
          </a:stretch>
        </p:blipFill>
        <p:spPr bwMode="auto">
          <a:xfrm>
            <a:off x="1752600" y="3924063"/>
            <a:ext cx="5867400" cy="2933937"/>
          </a:xfrm>
          <a:prstGeom prst="rect">
            <a:avLst/>
          </a:prstGeom>
          <a:noFill/>
        </p:spPr>
      </p:pic>
      <p:cxnSp>
        <p:nvCxnSpPr>
          <p:cNvPr id="5" name="Straight Connector 4"/>
          <p:cNvCxnSpPr/>
          <p:nvPr/>
        </p:nvCxnSpPr>
        <p:spPr>
          <a:xfrm>
            <a:off x="1371600" y="1066800"/>
            <a:ext cx="6858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818394" y="0"/>
            <a:ext cx="6182606" cy="646331"/>
          </a:xfrm>
          <a:prstGeom prst="rect">
            <a:avLst/>
          </a:prstGeom>
          <a:solidFill>
            <a:srgbClr val="3366FF"/>
          </a:solidFill>
          <a:ln w="9525">
            <a:noFill/>
            <a:miter lim="800000"/>
            <a:headEnd/>
            <a:tailEnd/>
          </a:ln>
          <a:effectLst/>
        </p:spPr>
        <p:txBody>
          <a:bodyPr wrap="square">
            <a:spAutoFit/>
          </a:bodyPr>
          <a:lstStyle/>
          <a:p>
            <a:pPr algn="ctr" eaLnBrk="1" hangingPunct="1">
              <a:spcBef>
                <a:spcPct val="50000"/>
              </a:spcBef>
            </a:pPr>
            <a:r>
              <a:rPr lang="en-US" sz="3600" b="1" dirty="0" err="1">
                <a:latin typeface="Times New Roman" pitchFamily="18" charset="0"/>
                <a:cs typeface="Times New Roman" pitchFamily="18" charset="0"/>
              </a:rPr>
              <a:t>TRÒ</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GIẢI</a:t>
            </a:r>
            <a:r>
              <a:rPr lang="en-US" sz="3600" b="1" dirty="0">
                <a:latin typeface="Times New Roman" pitchFamily="18" charset="0"/>
                <a:cs typeface="Times New Roman" pitchFamily="18" charset="0"/>
              </a:rPr>
              <a:t> Ô </a:t>
            </a:r>
            <a:r>
              <a:rPr lang="en-US" sz="3600" b="1" dirty="0" err="1">
                <a:latin typeface="Times New Roman" pitchFamily="18" charset="0"/>
                <a:cs typeface="Times New Roman" pitchFamily="18" charset="0"/>
              </a:rPr>
              <a:t>CHỮ</a:t>
            </a:r>
            <a:endParaRPr lang="en-US" sz="3600" b="1" dirty="0">
              <a:latin typeface="Times New Roman" pitchFamily="18" charset="0"/>
              <a:cs typeface="Times New Roman" pitchFamily="18" charset="0"/>
            </a:endParaRPr>
          </a:p>
        </p:txBody>
      </p:sp>
      <p:sp>
        <p:nvSpPr>
          <p:cNvPr id="17411" name="Text Box 3"/>
          <p:cNvSpPr txBox="1">
            <a:spLocks noChangeArrowheads="1"/>
          </p:cNvSpPr>
          <p:nvPr/>
        </p:nvSpPr>
        <p:spPr bwMode="auto">
          <a:xfrm>
            <a:off x="-228600" y="609600"/>
            <a:ext cx="9601200" cy="1066800"/>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dirty="0" err="1">
                <a:solidFill>
                  <a:srgbClr val="0000FF"/>
                </a:solidFill>
                <a:latin typeface="Times New Roman" pitchFamily="18" charset="0"/>
                <a:cs typeface="Times New Roman" pitchFamily="18" charset="0"/>
              </a:rPr>
              <a:t>Đây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trào</a:t>
            </a:r>
            <a:r>
              <a:rPr lang="en-US"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đua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học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góp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chào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mừng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ngày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Giáo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Việt</a:t>
            </a:r>
            <a:r>
              <a:rPr lang="en-US" sz="3200" dirty="0">
                <a:solidFill>
                  <a:srgbClr val="0000FF"/>
                </a:solidFill>
                <a:latin typeface="Times New Roman" pitchFamily="18" charset="0"/>
                <a:cs typeface="Times New Roman" pitchFamily="18" charset="0"/>
              </a:rPr>
              <a:t> Nam </a:t>
            </a:r>
          </a:p>
        </p:txBody>
      </p:sp>
      <p:sp>
        <p:nvSpPr>
          <p:cNvPr id="17412" name="Rectangle 4"/>
          <p:cNvSpPr>
            <a:spLocks noChangeArrowheads="1"/>
          </p:cNvSpPr>
          <p:nvPr/>
        </p:nvSpPr>
        <p:spPr bwMode="auto">
          <a:xfrm>
            <a:off x="0" y="2971800"/>
            <a:ext cx="184731" cy="369332"/>
          </a:xfrm>
          <a:prstGeom prst="rect">
            <a:avLst/>
          </a:prstGeom>
          <a:noFill/>
          <a:ln w="9525">
            <a:noFill/>
            <a:miter lim="800000"/>
            <a:headEnd/>
            <a:tailEnd/>
          </a:ln>
          <a:effectLst/>
        </p:spPr>
        <p:txBody>
          <a:bodyPr wrap="none" anchor="ctr">
            <a:spAutoFit/>
          </a:bodyPr>
          <a:lstStyle/>
          <a:p>
            <a:endParaRPr lang="en-US">
              <a:latin typeface="Times New Roman" pitchFamily="18" charset="0"/>
              <a:cs typeface="Times New Roman" pitchFamily="18" charset="0"/>
            </a:endParaRPr>
          </a:p>
        </p:txBody>
      </p:sp>
      <p:graphicFrame>
        <p:nvGraphicFramePr>
          <p:cNvPr id="17414" name="Group 6"/>
          <p:cNvGraphicFramePr>
            <a:graphicFrameLocks noGrp="1"/>
          </p:cNvGraphicFramePr>
          <p:nvPr>
            <p:ph sz="half" idx="1"/>
          </p:nvPr>
        </p:nvGraphicFramePr>
        <p:xfrm>
          <a:off x="2009172" y="4924425"/>
          <a:ext cx="5916784" cy="822960"/>
        </p:xfrm>
        <a:graphic>
          <a:graphicData uri="http://schemas.openxmlformats.org/drawingml/2006/table">
            <a:tbl>
              <a:tblPr/>
              <a:tblGrid>
                <a:gridCol w="987242"/>
                <a:gridCol w="985909"/>
                <a:gridCol w="987242"/>
                <a:gridCol w="983240"/>
                <a:gridCol w="985909"/>
                <a:gridCol w="987242"/>
              </a:tblGrid>
              <a:tr h="63817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4800" b="1" i="0" u="none" strike="noStrike" cap="none" normalizeH="0" baseline="0" smtClean="0">
                          <a:ln>
                            <a:noFill/>
                          </a:ln>
                          <a:solidFill>
                            <a:schemeClr val="tx1"/>
                          </a:solidFill>
                          <a:effectLst/>
                          <a:latin typeface="Tahoma" pitchFamily="34" charset="0"/>
                        </a:rPr>
                        <a:t>H</a:t>
                      </a:r>
                    </a:p>
                  </a:txBody>
                  <a:tcPr marL="76845" marR="768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4800" b="1" i="0" u="none" strike="noStrike" cap="none" normalizeH="0" baseline="0" smtClean="0">
                          <a:ln>
                            <a:noFill/>
                          </a:ln>
                          <a:solidFill>
                            <a:schemeClr val="tx1"/>
                          </a:solidFill>
                          <a:effectLst/>
                          <a:latin typeface="Tahoma" pitchFamily="34" charset="0"/>
                        </a:rPr>
                        <a:t>O</a:t>
                      </a:r>
                    </a:p>
                  </a:txBody>
                  <a:tcPr marL="76845" marR="768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4800" b="1" i="0" u="none" strike="noStrike" cap="none" normalizeH="0" baseline="0" smtClean="0">
                          <a:ln>
                            <a:noFill/>
                          </a:ln>
                          <a:solidFill>
                            <a:schemeClr val="tx1"/>
                          </a:solidFill>
                          <a:effectLst/>
                          <a:latin typeface="Tahoma" pitchFamily="34" charset="0"/>
                        </a:rPr>
                        <a:t>C</a:t>
                      </a:r>
                    </a:p>
                  </a:txBody>
                  <a:tcPr marL="76845" marR="768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4800" b="1" i="0" u="none" strike="noStrike" cap="none" normalizeH="0" baseline="0" smtClean="0">
                          <a:ln>
                            <a:noFill/>
                          </a:ln>
                          <a:solidFill>
                            <a:schemeClr val="tx1"/>
                          </a:solidFill>
                          <a:effectLst/>
                          <a:latin typeface="Tahoma" pitchFamily="34" charset="0"/>
                        </a:rPr>
                        <a:t>T</a:t>
                      </a:r>
                    </a:p>
                  </a:txBody>
                  <a:tcPr marL="76845" marR="768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4800" b="1" i="0" u="none" strike="noStrike" cap="none" normalizeH="0" baseline="0" smtClean="0">
                          <a:ln>
                            <a:noFill/>
                          </a:ln>
                          <a:solidFill>
                            <a:schemeClr val="tx1"/>
                          </a:solidFill>
                          <a:effectLst/>
                          <a:latin typeface="Tahoma" pitchFamily="34" charset="0"/>
                        </a:rPr>
                        <a:t>O</a:t>
                      </a:r>
                    </a:p>
                  </a:txBody>
                  <a:tcPr marL="76845" marR="768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4800" b="1" i="0" u="none" strike="noStrike" cap="none" normalizeH="0" baseline="0" smtClean="0">
                          <a:ln>
                            <a:noFill/>
                          </a:ln>
                          <a:solidFill>
                            <a:schemeClr val="tx1"/>
                          </a:solidFill>
                          <a:effectLst/>
                          <a:latin typeface="Tahoma" pitchFamily="34" charset="0"/>
                        </a:rPr>
                        <a:t>T</a:t>
                      </a:r>
                    </a:p>
                  </a:txBody>
                  <a:tcPr marL="76845" marR="768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0" name="Rectangle 22"/>
          <p:cNvSpPr>
            <a:spLocks noChangeArrowheads="1"/>
          </p:cNvSpPr>
          <p:nvPr/>
        </p:nvSpPr>
        <p:spPr bwMode="auto">
          <a:xfrm>
            <a:off x="2010507" y="4953001"/>
            <a:ext cx="960560" cy="720725"/>
          </a:xfrm>
          <a:prstGeom prst="rect">
            <a:avLst/>
          </a:prstGeom>
          <a:solidFill>
            <a:schemeClr val="accent1"/>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7431" name="Rectangle 23"/>
          <p:cNvSpPr>
            <a:spLocks noChangeArrowheads="1"/>
          </p:cNvSpPr>
          <p:nvPr/>
        </p:nvSpPr>
        <p:spPr bwMode="auto">
          <a:xfrm>
            <a:off x="6941383" y="4953001"/>
            <a:ext cx="960560" cy="720725"/>
          </a:xfrm>
          <a:prstGeom prst="rect">
            <a:avLst/>
          </a:prstGeom>
          <a:solidFill>
            <a:schemeClr val="accent1"/>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7432" name="Rectangle 24"/>
          <p:cNvSpPr>
            <a:spLocks noChangeArrowheads="1"/>
          </p:cNvSpPr>
          <p:nvPr/>
        </p:nvSpPr>
        <p:spPr bwMode="auto">
          <a:xfrm>
            <a:off x="5916785" y="4953001"/>
            <a:ext cx="1000584" cy="720725"/>
          </a:xfrm>
          <a:prstGeom prst="rect">
            <a:avLst/>
          </a:prstGeom>
          <a:solidFill>
            <a:schemeClr val="accent1"/>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7433" name="Rectangle 25"/>
          <p:cNvSpPr>
            <a:spLocks noChangeArrowheads="1"/>
          </p:cNvSpPr>
          <p:nvPr/>
        </p:nvSpPr>
        <p:spPr bwMode="auto">
          <a:xfrm>
            <a:off x="4892187" y="4953001"/>
            <a:ext cx="1024598" cy="720725"/>
          </a:xfrm>
          <a:prstGeom prst="rect">
            <a:avLst/>
          </a:prstGeom>
          <a:solidFill>
            <a:schemeClr val="accent1"/>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7434" name="Rectangle 26"/>
          <p:cNvSpPr>
            <a:spLocks noChangeArrowheads="1"/>
          </p:cNvSpPr>
          <p:nvPr/>
        </p:nvSpPr>
        <p:spPr bwMode="auto">
          <a:xfrm>
            <a:off x="3995665" y="4953001"/>
            <a:ext cx="936546" cy="720725"/>
          </a:xfrm>
          <a:prstGeom prst="rect">
            <a:avLst/>
          </a:prstGeom>
          <a:solidFill>
            <a:schemeClr val="accent1"/>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7435" name="Rectangle 27"/>
          <p:cNvSpPr>
            <a:spLocks noChangeArrowheads="1"/>
          </p:cNvSpPr>
          <p:nvPr/>
        </p:nvSpPr>
        <p:spPr bwMode="auto">
          <a:xfrm>
            <a:off x="2971067" y="4953001"/>
            <a:ext cx="1000584" cy="720725"/>
          </a:xfrm>
          <a:prstGeom prst="rect">
            <a:avLst/>
          </a:prstGeom>
          <a:solidFill>
            <a:schemeClr val="accent1"/>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17436" name="Text Box 28"/>
          <p:cNvSpPr txBox="1">
            <a:spLocks noChangeArrowheads="1"/>
          </p:cNvSpPr>
          <p:nvPr/>
        </p:nvSpPr>
        <p:spPr bwMode="auto">
          <a:xfrm>
            <a:off x="5867422" y="1828800"/>
            <a:ext cx="1729008" cy="457200"/>
          </a:xfrm>
          <a:prstGeom prst="rect">
            <a:avLst/>
          </a:prstGeom>
          <a:solidFill>
            <a:srgbClr val="FFFF00"/>
          </a:solidFill>
          <a:ln w="9525">
            <a:noFill/>
            <a:miter lim="800000"/>
            <a:headEnd/>
            <a:tailEnd/>
          </a:ln>
          <a:effectLst/>
        </p:spPr>
        <p:txBody>
          <a:bodyPr>
            <a:spAutoFit/>
          </a:bodyPr>
          <a:lstStyle/>
          <a:p>
            <a:pPr eaLnBrk="1" hangingPunct="1">
              <a:spcBef>
                <a:spcPct val="50000"/>
              </a:spcBef>
            </a:pPr>
            <a:r>
              <a:rPr lang="en-US" sz="2400" b="1">
                <a:latin typeface="Times New Roman" pitchFamily="18" charset="0"/>
                <a:cs typeface="Times New Roman" pitchFamily="18" charset="0"/>
              </a:rPr>
              <a:t>KẾT QUẢ</a:t>
            </a:r>
          </a:p>
        </p:txBody>
      </p:sp>
      <p:sp>
        <p:nvSpPr>
          <p:cNvPr id="17437" name="Text Box 29"/>
          <p:cNvSpPr txBox="1">
            <a:spLocks noChangeArrowheads="1"/>
          </p:cNvSpPr>
          <p:nvPr/>
        </p:nvSpPr>
        <p:spPr bwMode="auto">
          <a:xfrm>
            <a:off x="5867422" y="2549525"/>
            <a:ext cx="1729008" cy="457200"/>
          </a:xfrm>
          <a:prstGeom prst="rect">
            <a:avLst/>
          </a:prstGeom>
          <a:solidFill>
            <a:srgbClr val="FFFF00"/>
          </a:solidFill>
          <a:ln w="9525">
            <a:noFill/>
            <a:miter lim="800000"/>
            <a:headEnd/>
            <a:tailEnd/>
          </a:ln>
          <a:effectLst/>
        </p:spPr>
        <p:txBody>
          <a:bodyPr>
            <a:spAutoFit/>
          </a:bodyPr>
          <a:lstStyle/>
          <a:p>
            <a:pPr eaLnBrk="1" hangingPunct="1">
              <a:spcBef>
                <a:spcPct val="50000"/>
              </a:spcBef>
            </a:pPr>
            <a:r>
              <a:rPr lang="en-US" sz="2400" b="1">
                <a:latin typeface="Times New Roman" pitchFamily="18" charset="0"/>
                <a:cs typeface="Times New Roman" pitchFamily="18" charset="0"/>
              </a:rPr>
              <a:t>KẾT QUẢ</a:t>
            </a:r>
          </a:p>
        </p:txBody>
      </p:sp>
      <p:sp>
        <p:nvSpPr>
          <p:cNvPr id="17438" name="Text Box 30"/>
          <p:cNvSpPr txBox="1">
            <a:spLocks noChangeArrowheads="1"/>
          </p:cNvSpPr>
          <p:nvPr/>
        </p:nvSpPr>
        <p:spPr bwMode="auto">
          <a:xfrm>
            <a:off x="5867422" y="3197225"/>
            <a:ext cx="1729008" cy="457200"/>
          </a:xfrm>
          <a:prstGeom prst="rect">
            <a:avLst/>
          </a:prstGeom>
          <a:solidFill>
            <a:srgbClr val="FFFF00"/>
          </a:solidFill>
          <a:ln w="9525">
            <a:noFill/>
            <a:miter lim="800000"/>
            <a:headEnd/>
            <a:tailEnd/>
          </a:ln>
          <a:effectLst/>
        </p:spPr>
        <p:txBody>
          <a:bodyPr>
            <a:spAutoFit/>
          </a:bodyPr>
          <a:lstStyle/>
          <a:p>
            <a:pPr eaLnBrk="1" hangingPunct="1">
              <a:spcBef>
                <a:spcPct val="50000"/>
              </a:spcBef>
            </a:pPr>
            <a:r>
              <a:rPr lang="en-US" sz="2400" b="1">
                <a:latin typeface="Times New Roman" pitchFamily="18" charset="0"/>
                <a:cs typeface="Times New Roman" pitchFamily="18" charset="0"/>
              </a:rPr>
              <a:t>KẾT QUẢ</a:t>
            </a:r>
          </a:p>
        </p:txBody>
      </p:sp>
      <p:sp>
        <p:nvSpPr>
          <p:cNvPr id="17439" name="Text Box 31"/>
          <p:cNvSpPr txBox="1">
            <a:spLocks noChangeArrowheads="1"/>
          </p:cNvSpPr>
          <p:nvPr/>
        </p:nvSpPr>
        <p:spPr bwMode="auto">
          <a:xfrm>
            <a:off x="5867422" y="3917950"/>
            <a:ext cx="1729008" cy="457200"/>
          </a:xfrm>
          <a:prstGeom prst="rect">
            <a:avLst/>
          </a:prstGeom>
          <a:solidFill>
            <a:srgbClr val="FFFF00"/>
          </a:solidFill>
          <a:ln w="9525">
            <a:noFill/>
            <a:miter lim="800000"/>
            <a:headEnd/>
            <a:tailEnd/>
          </a:ln>
          <a:effectLst/>
        </p:spPr>
        <p:txBody>
          <a:bodyPr>
            <a:spAutoFit/>
          </a:bodyPr>
          <a:lstStyle/>
          <a:p>
            <a:pPr eaLnBrk="1" hangingPunct="1">
              <a:spcBef>
                <a:spcPct val="50000"/>
              </a:spcBef>
            </a:pPr>
            <a:r>
              <a:rPr lang="en-US" sz="2400" b="1">
                <a:latin typeface="Times New Roman" pitchFamily="18" charset="0"/>
                <a:cs typeface="Times New Roman" pitchFamily="18" charset="0"/>
              </a:rPr>
              <a:t>KẾT QUẢ</a:t>
            </a:r>
          </a:p>
        </p:txBody>
      </p:sp>
      <p:sp>
        <p:nvSpPr>
          <p:cNvPr id="17440" name="Text Box 32"/>
          <p:cNvSpPr txBox="1">
            <a:spLocks noChangeArrowheads="1"/>
          </p:cNvSpPr>
          <p:nvPr/>
        </p:nvSpPr>
        <p:spPr bwMode="auto">
          <a:xfrm>
            <a:off x="7739182" y="2524125"/>
            <a:ext cx="1187359" cy="457200"/>
          </a:xfrm>
          <a:prstGeom prst="rect">
            <a:avLst/>
          </a:prstGeom>
          <a:solidFill>
            <a:srgbClr val="FCB1A2"/>
          </a:solidFill>
          <a:ln w="9525">
            <a:noFill/>
            <a:miter lim="800000"/>
            <a:headEnd/>
            <a:tailEnd/>
          </a:ln>
          <a:effectLst/>
        </p:spPr>
        <p:txBody>
          <a:bodyPr>
            <a:spAutoFit/>
          </a:bodyPr>
          <a:lstStyle/>
          <a:p>
            <a:pPr algn="ctr" eaLnBrk="1" hangingPunct="1">
              <a:spcBef>
                <a:spcPct val="50000"/>
              </a:spcBef>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72</a:t>
            </a:r>
            <a:endParaRPr lang="en-US" sz="2400" b="1" dirty="0">
              <a:latin typeface="Times New Roman" pitchFamily="18" charset="0"/>
              <a:cs typeface="Times New Roman" pitchFamily="18" charset="0"/>
            </a:endParaRPr>
          </a:p>
        </p:txBody>
      </p:sp>
      <p:sp>
        <p:nvSpPr>
          <p:cNvPr id="17441" name="Text Box 33"/>
          <p:cNvSpPr txBox="1">
            <a:spLocks noChangeArrowheads="1"/>
          </p:cNvSpPr>
          <p:nvPr/>
        </p:nvSpPr>
        <p:spPr bwMode="auto">
          <a:xfrm>
            <a:off x="7740514" y="3917950"/>
            <a:ext cx="1186026" cy="457200"/>
          </a:xfrm>
          <a:prstGeom prst="rect">
            <a:avLst/>
          </a:prstGeom>
          <a:solidFill>
            <a:srgbClr val="FCB1A2"/>
          </a:solidFill>
          <a:ln w="9525">
            <a:noFill/>
            <a:miter lim="800000"/>
            <a:headEnd/>
            <a:tailEnd/>
          </a:ln>
          <a:effectLst/>
        </p:spPr>
        <p:txBody>
          <a:bodyPr>
            <a:spAutoFit/>
          </a:bodyPr>
          <a:lstStyle/>
          <a:p>
            <a:pPr algn="ctr" eaLnBrk="1" hangingPunct="1">
              <a:spcBef>
                <a:spcPct val="50000"/>
              </a:spcBef>
            </a:pPr>
            <a:r>
              <a:rPr lang="en-US" sz="2400" b="1" dirty="0" err="1" smtClean="0">
                <a:latin typeface="Times New Roman" pitchFamily="18" charset="0"/>
                <a:cs typeface="Times New Roman" pitchFamily="18" charset="0"/>
              </a:rPr>
              <a:t>Hợp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17442" name="Text Box 34"/>
          <p:cNvSpPr txBox="1">
            <a:spLocks noChangeArrowheads="1"/>
          </p:cNvSpPr>
          <p:nvPr/>
        </p:nvSpPr>
        <p:spPr bwMode="auto">
          <a:xfrm>
            <a:off x="7739182" y="1849438"/>
            <a:ext cx="1187359" cy="457200"/>
          </a:xfrm>
          <a:prstGeom prst="rect">
            <a:avLst/>
          </a:prstGeom>
          <a:solidFill>
            <a:srgbClr val="FCB1A2"/>
          </a:solidFill>
          <a:ln w="9525">
            <a:noFill/>
            <a:miter lim="800000"/>
            <a:headEnd/>
            <a:tailEnd/>
          </a:ln>
          <a:effectLst/>
        </p:spPr>
        <p:txBody>
          <a:bodyPr>
            <a:spAutoFit/>
          </a:bodyPr>
          <a:lstStyle/>
          <a:p>
            <a:pPr algn="ctr" eaLnBrk="1" hangingPunct="1">
              <a:spcBef>
                <a:spcPct val="50000"/>
              </a:spcBef>
            </a:pPr>
            <a:r>
              <a:rPr lang="en-US" sz="2400" b="1" dirty="0" smtClean="0">
                <a:latin typeface="Times New Roman" pitchFamily="18" charset="0"/>
                <a:cs typeface="Times New Roman" pitchFamily="18" charset="0"/>
              </a:rPr>
              <a:t>12</a:t>
            </a:r>
            <a:endParaRPr lang="en-US" sz="2400" b="1" dirty="0">
              <a:latin typeface="Times New Roman" pitchFamily="18" charset="0"/>
              <a:cs typeface="Times New Roman" pitchFamily="18" charset="0"/>
            </a:endParaRPr>
          </a:p>
        </p:txBody>
      </p:sp>
      <p:sp>
        <p:nvSpPr>
          <p:cNvPr id="17443" name="Text Box 35"/>
          <p:cNvSpPr txBox="1">
            <a:spLocks noChangeArrowheads="1"/>
          </p:cNvSpPr>
          <p:nvPr/>
        </p:nvSpPr>
        <p:spPr bwMode="auto">
          <a:xfrm>
            <a:off x="7739182" y="3197225"/>
            <a:ext cx="1187359" cy="457200"/>
          </a:xfrm>
          <a:prstGeom prst="rect">
            <a:avLst/>
          </a:prstGeom>
          <a:solidFill>
            <a:srgbClr val="FCB1A2"/>
          </a:solidFill>
          <a:ln w="9525">
            <a:noFill/>
            <a:miter lim="800000"/>
            <a:headEnd/>
            <a:tailEnd/>
          </a:ln>
          <a:effectLst/>
        </p:spPr>
        <p:txBody>
          <a:bodyPr>
            <a:spAutoFit/>
          </a:bodyPr>
          <a:lstStyle/>
          <a:p>
            <a:pPr algn="ctr" eaLnBrk="1" hangingPunct="1">
              <a:spcBef>
                <a:spcPct val="50000"/>
              </a:spcBef>
            </a:pPr>
            <a:r>
              <a:rPr lang="en-US" sz="2400" b="1" dirty="0" smtClean="0">
                <a:latin typeface="Times New Roman" pitchFamily="18" charset="0"/>
                <a:cs typeface="Times New Roman" pitchFamily="18" charset="0"/>
              </a:rPr>
              <a:t>97</a:t>
            </a:r>
            <a:endParaRPr lang="en-US" sz="2400" b="1" dirty="0">
              <a:latin typeface="Times New Roman" pitchFamily="18" charset="0"/>
              <a:cs typeface="Times New Roman" pitchFamily="18" charset="0"/>
            </a:endParaRPr>
          </a:p>
        </p:txBody>
      </p:sp>
      <p:sp>
        <p:nvSpPr>
          <p:cNvPr id="17445" name="Rectangle 37"/>
          <p:cNvSpPr>
            <a:spLocks noChangeArrowheads="1"/>
          </p:cNvSpPr>
          <p:nvPr/>
        </p:nvSpPr>
        <p:spPr bwMode="auto">
          <a:xfrm>
            <a:off x="0" y="1676400"/>
            <a:ext cx="5638800" cy="28956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3200" dirty="0">
                <a:latin typeface="Times New Roman" pitchFamily="18" charset="0"/>
                <a:cs typeface="Times New Roman" pitchFamily="18" charset="0"/>
              </a:rPr>
              <a:t>1 )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ƯCLN</a:t>
            </a:r>
            <a:r>
              <a:rPr lang="en-US" sz="3200" dirty="0" smtClean="0">
                <a:latin typeface="Times New Roman" pitchFamily="18" charset="0"/>
                <a:cs typeface="Times New Roman" pitchFamily="18" charset="0"/>
              </a:rPr>
              <a:t> (12,36,48)</a:t>
            </a:r>
            <a:endParaRPr lang="en-US" sz="3200" dirty="0">
              <a:latin typeface="Times New Roman" pitchFamily="18" charset="0"/>
              <a:cs typeface="Times New Roman" pitchFamily="18" charset="0"/>
            </a:endParaRPr>
          </a:p>
          <a:p>
            <a:pPr marL="342900" indent="-342900">
              <a:spcBef>
                <a:spcPct val="20000"/>
              </a:spcBef>
              <a:buClr>
                <a:schemeClr val="folHlink"/>
              </a:buClr>
              <a:buSzPct val="60000"/>
              <a:buFont typeface="Wingdings" pitchFamily="2" charset="2"/>
              <a:buNone/>
            </a:pPr>
            <a:r>
              <a:rPr lang="en-US" sz="3200" dirty="0">
                <a:latin typeface="Times New Roman" pitchFamily="18" charset="0"/>
                <a:cs typeface="Times New Roman" pitchFamily="18" charset="0"/>
              </a:rPr>
              <a:t>2 )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BCNN</a:t>
            </a:r>
            <a:r>
              <a:rPr lang="en-US" sz="3200" dirty="0" smtClean="0">
                <a:latin typeface="Times New Roman" pitchFamily="18" charset="0"/>
                <a:cs typeface="Times New Roman" pitchFamily="18" charset="0"/>
              </a:rPr>
              <a:t> (8,9,1)</a:t>
            </a:r>
            <a:endParaRPr lang="en-US" sz="3200" dirty="0">
              <a:latin typeface="Times New Roman" pitchFamily="18" charset="0"/>
              <a:cs typeface="Times New Roman" pitchFamily="18" charset="0"/>
            </a:endParaRPr>
          </a:p>
          <a:p>
            <a:pPr marL="342900" indent="-342900">
              <a:spcBef>
                <a:spcPct val="20000"/>
              </a:spcBef>
              <a:buClr>
                <a:schemeClr val="folHlink"/>
              </a:buClr>
              <a:buSzPct val="60000"/>
              <a:buFont typeface="Wingdings" pitchFamily="2" charset="2"/>
              <a:buNone/>
            </a:pPr>
            <a:r>
              <a:rPr lang="en-US" sz="3200" dirty="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2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342900" indent="-342900">
              <a:spcBef>
                <a:spcPct val="20000"/>
              </a:spcBef>
              <a:buClr>
                <a:schemeClr val="folHlink"/>
              </a:buClr>
              <a:buSzPct val="60000"/>
              <a:buFont typeface="Wingdings" pitchFamily="2" charset="2"/>
              <a:buNone/>
            </a:pPr>
            <a:r>
              <a:rPr lang="en-US" sz="3200" dirty="0">
                <a:latin typeface="Times New Roman" pitchFamily="18" charset="0"/>
                <a:cs typeface="Times New Roman" pitchFamily="18" charset="0"/>
              </a:rPr>
              <a:t>4) </a:t>
            </a:r>
            <a:r>
              <a:rPr lang="en-US" sz="3200" dirty="0" err="1" smtClean="0">
                <a:latin typeface="Times New Roman" pitchFamily="18" charset="0"/>
                <a:cs typeface="Times New Roman" pitchFamily="18" charset="0"/>
              </a:rPr>
              <a:t>Tổng132</a:t>
            </a:r>
            <a:r>
              <a:rPr lang="en-US" sz="3200" dirty="0">
                <a:latin typeface="Times New Roman" pitchFamily="18" charset="0"/>
                <a:cs typeface="Times New Roman" pitchFamily="18" charset="0"/>
              </a:rPr>
              <a:t>+ 420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342900" indent="-342900">
              <a:spcBef>
                <a:spcPct val="20000"/>
              </a:spcBef>
              <a:buClr>
                <a:schemeClr val="folHlink"/>
              </a:buClr>
              <a:buSzPct val="60000"/>
              <a:buFont typeface="Wingdings" pitchFamily="2" charset="2"/>
              <a:buChar char="n"/>
            </a:pPr>
            <a:endParaRPr lang="en-US" sz="3200" dirty="0">
              <a:latin typeface="Times New Roman" pitchFamily="18" charset="0"/>
              <a:cs typeface="Times New Roman" pitchFamily="18" charset="0"/>
            </a:endParaRPr>
          </a:p>
          <a:p>
            <a:pPr marL="342900" indent="-342900">
              <a:spcBef>
                <a:spcPct val="20000"/>
              </a:spcBef>
              <a:buClr>
                <a:schemeClr val="folHlink"/>
              </a:buClr>
              <a:buSzPct val="60000"/>
              <a:buFont typeface="Wingdings" pitchFamily="2" charset="2"/>
              <a:buChar char="n"/>
            </a:pP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3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42"/>
                                        </p:tgtEl>
                                        <p:attrNameLst>
                                          <p:attrName>style.visibility</p:attrName>
                                        </p:attrNameLst>
                                      </p:cBhvr>
                                      <p:to>
                                        <p:strVal val="visible"/>
                                      </p:to>
                                    </p:set>
                                    <p:animEffect transition="in" filter="blinds(horizontal)">
                                      <p:cBhvr>
                                        <p:cTn id="7" dur="500"/>
                                        <p:tgtEl>
                                          <p:spTgt spid="17442"/>
                                        </p:tgtEl>
                                      </p:cBhvr>
                                    </p:animEffect>
                                  </p:childTnLst>
                                </p:cTn>
                              </p:par>
                            </p:childTnLst>
                          </p:cTn>
                        </p:par>
                      </p:childTnLst>
                    </p:cTn>
                  </p:par>
                </p:childTnLst>
              </p:cTn>
              <p:nextCondLst>
                <p:cond evt="onClick" delay="0">
                  <p:tgtEl>
                    <p:spTgt spid="17436"/>
                  </p:tgtEl>
                </p:cond>
              </p:nextCondLst>
            </p:seq>
            <p:seq concurrent="1" nextAc="seek">
              <p:cTn id="8" restart="whenNotActive" fill="hold" evtFilter="cancelBubble" nodeType="interactiveSeq">
                <p:stCondLst>
                  <p:cond evt="onClick" delay="0">
                    <p:tgtEl>
                      <p:spTgt spid="17437"/>
                    </p:tgtEl>
                  </p:cond>
                </p:stCondLst>
                <p:endSync evt="end" delay="0">
                  <p:rtn val="all"/>
                </p:endSync>
                <p:childTnLst>
                  <p:par>
                    <p:cTn id="9" fill="hold">
                      <p:stCondLst>
                        <p:cond delay="0"/>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7440"/>
                                        </p:tgtEl>
                                        <p:attrNameLst>
                                          <p:attrName>style.visibility</p:attrName>
                                        </p:attrNameLst>
                                      </p:cBhvr>
                                      <p:to>
                                        <p:strVal val="visible"/>
                                      </p:to>
                                    </p:set>
                                    <p:animEffect transition="in" filter="barn(inHorizontal)">
                                      <p:cBhvr>
                                        <p:cTn id="13" dur="500"/>
                                        <p:tgtEl>
                                          <p:spTgt spid="17440"/>
                                        </p:tgtEl>
                                      </p:cBhvr>
                                    </p:animEffect>
                                  </p:childTnLst>
                                </p:cTn>
                              </p:par>
                            </p:childTnLst>
                          </p:cTn>
                        </p:par>
                      </p:childTnLst>
                    </p:cTn>
                  </p:par>
                </p:childTnLst>
              </p:cTn>
              <p:nextCondLst>
                <p:cond evt="onClick" delay="0">
                  <p:tgtEl>
                    <p:spTgt spid="17437"/>
                  </p:tgtEl>
                </p:cond>
              </p:nextCondLst>
            </p:seq>
            <p:seq concurrent="1" nextAc="seek">
              <p:cTn id="14" restart="whenNotActive" fill="hold" evtFilter="cancelBubble" nodeType="interactiveSeq">
                <p:stCondLst>
                  <p:cond evt="onClick" delay="0">
                    <p:tgtEl>
                      <p:spTgt spid="17438"/>
                    </p:tgtEl>
                  </p:cond>
                </p:stCondLst>
                <p:endSync evt="end" delay="0">
                  <p:rtn val="all"/>
                </p:endSync>
                <p:childTnLst>
                  <p:par>
                    <p:cTn id="15" fill="hold">
                      <p:stCondLst>
                        <p:cond delay="0"/>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7443"/>
                                        </p:tgtEl>
                                        <p:attrNameLst>
                                          <p:attrName>style.visibility</p:attrName>
                                        </p:attrNameLst>
                                      </p:cBhvr>
                                      <p:to>
                                        <p:strVal val="visible"/>
                                      </p:to>
                                    </p:set>
                                    <p:animEffect transition="in" filter="strips(downLeft)">
                                      <p:cBhvr>
                                        <p:cTn id="19" dur="500"/>
                                        <p:tgtEl>
                                          <p:spTgt spid="17443"/>
                                        </p:tgtEl>
                                      </p:cBhvr>
                                    </p:animEffect>
                                  </p:childTnLst>
                                </p:cTn>
                              </p:par>
                            </p:childTnLst>
                          </p:cTn>
                        </p:par>
                      </p:childTnLst>
                    </p:cTn>
                  </p:par>
                </p:childTnLst>
              </p:cTn>
              <p:nextCondLst>
                <p:cond evt="onClick" delay="0">
                  <p:tgtEl>
                    <p:spTgt spid="17438"/>
                  </p:tgtEl>
                </p:cond>
              </p:nextCondLst>
            </p:seq>
            <p:seq concurrent="1" nextAc="seek">
              <p:cTn id="20" restart="whenNotActive" fill="hold" evtFilter="cancelBubble" nodeType="interactiveSeq">
                <p:stCondLst>
                  <p:cond evt="onClick" delay="0">
                    <p:tgtEl>
                      <p:spTgt spid="17439"/>
                    </p:tgtEl>
                  </p:cond>
                </p:stCondLst>
                <p:endSync evt="end" delay="0">
                  <p:rtn val="all"/>
                </p:endSync>
                <p:childTnLst>
                  <p:par>
                    <p:cTn id="21" fill="hold">
                      <p:stCondLst>
                        <p:cond delay="0"/>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7441"/>
                                        </p:tgtEl>
                                        <p:attrNameLst>
                                          <p:attrName>style.visibility</p:attrName>
                                        </p:attrNameLst>
                                      </p:cBhvr>
                                      <p:to>
                                        <p:strVal val="visible"/>
                                      </p:to>
                                    </p:set>
                                    <p:animEffect transition="in" filter="box(in)">
                                      <p:cBhvr>
                                        <p:cTn id="25" dur="500"/>
                                        <p:tgtEl>
                                          <p:spTgt spid="17441"/>
                                        </p:tgtEl>
                                      </p:cBhvr>
                                    </p:animEffect>
                                  </p:childTnLst>
                                </p:cTn>
                              </p:par>
                            </p:childTnLst>
                          </p:cTn>
                        </p:par>
                      </p:childTnLst>
                    </p:cTn>
                  </p:par>
                </p:childTnLst>
              </p:cTn>
              <p:nextCondLst>
                <p:cond evt="onClick" delay="0">
                  <p:tgtEl>
                    <p:spTgt spid="17439"/>
                  </p:tgtEl>
                </p:cond>
              </p:nextCondLst>
            </p:seq>
            <p:seq concurrent="1" nextAc="seek">
              <p:cTn id="26" restart="whenNotActive" fill="hold" evtFilter="cancelBubble" nodeType="interactiveSeq">
                <p:stCondLst>
                  <p:cond evt="onClick" delay="0">
                    <p:tgtEl>
                      <p:spTgt spid="17442"/>
                    </p:tgtEl>
                  </p:cond>
                </p:stCondLst>
                <p:endSync evt="end" delay="0">
                  <p:rtn val="all"/>
                </p:endSync>
                <p:childTnLst>
                  <p:par>
                    <p:cTn id="27" fill="hold">
                      <p:stCondLst>
                        <p:cond delay="0"/>
                      </p:stCondLst>
                      <p:childTnLst>
                        <p:par>
                          <p:cTn id="28" fill="hold">
                            <p:stCondLst>
                              <p:cond delay="0"/>
                            </p:stCondLst>
                            <p:childTnLst>
                              <p:par>
                                <p:cTn id="29" presetID="43" presetClass="exit" presetSubtype="0" fill="hold" grpId="0" nodeType="clickEffect">
                                  <p:stCondLst>
                                    <p:cond delay="0"/>
                                  </p:stCondLst>
                                  <p:childTnLst>
                                    <p:anim calcmode="lin" valueType="num">
                                      <p:cBhvr>
                                        <p:cTn id="30" dur="600" decel="50000">
                                          <p:stCondLst>
                                            <p:cond delay="0"/>
                                          </p:stCondLst>
                                        </p:cTn>
                                        <p:tgtEl>
                                          <p:spTgt spid="1743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400">
                                          <p:stCondLst>
                                            <p:cond delay="600"/>
                                          </p:stCondLst>
                                        </p:cTn>
                                        <p:tgtEl>
                                          <p:spTgt spid="17435"/>
                                        </p:tgtEl>
                                        <p:attrNameLst>
                                          <p:attrName>ppt_x</p:attrName>
                                        </p:attrNameLst>
                                      </p:cBhvr>
                                      <p:tavLst>
                                        <p:tav tm="0">
                                          <p:val>
                                            <p:strVal val="ppt_x"/>
                                          </p:val>
                                        </p:tav>
                                        <p:tav tm="100000">
                                          <p:val>
                                            <p:strVal val="ppt_x"/>
                                          </p:val>
                                        </p:tav>
                                      </p:tavLst>
                                    </p:anim>
                                    <p:anim calcmode="lin" valueType="num">
                                      <p:cBhvr>
                                        <p:cTn id="32" dur="600" decel="50000">
                                          <p:stCondLst>
                                            <p:cond delay="0"/>
                                          </p:stCondLst>
                                        </p:cTn>
                                        <p:tgtEl>
                                          <p:spTgt spid="17435"/>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33" dur="400">
                                          <p:stCondLst>
                                            <p:cond delay="600"/>
                                          </p:stCondLst>
                                        </p:cTn>
                                        <p:tgtEl>
                                          <p:spTgt spid="17435"/>
                                        </p:tgtEl>
                                        <p:attrNameLst>
                                          <p:attrName>ppt_y</p:attrName>
                                        </p:attrNameLst>
                                      </p:cBhvr>
                                      <p:tavLst>
                                        <p:tav tm="0">
                                          <p:val>
                                            <p:strVal val="ppt_y"/>
                                          </p:val>
                                        </p:tav>
                                        <p:tav tm="100000">
                                          <p:val>
                                            <p:strVal val="ppt_y"/>
                                          </p:val>
                                        </p:tav>
                                      </p:tavLst>
                                    </p:anim>
                                    <p:animEffect transition="out" filter="fade">
                                      <p:cBhvr>
                                        <p:cTn id="34" dur="100">
                                          <p:stCondLst>
                                            <p:cond delay="900"/>
                                          </p:stCondLst>
                                        </p:cTn>
                                        <p:tgtEl>
                                          <p:spTgt spid="17435"/>
                                        </p:tgtEl>
                                      </p:cBhvr>
                                    </p:animEffect>
                                    <p:set>
                                      <p:cBhvr>
                                        <p:cTn id="35" dur="1" fill="hold">
                                          <p:stCondLst>
                                            <p:cond delay="999"/>
                                          </p:stCondLst>
                                        </p:cTn>
                                        <p:tgtEl>
                                          <p:spTgt spid="1743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par>
                                <p:cTn id="36" presetID="43" presetClass="exit" presetSubtype="0" fill="hold" grpId="0" nodeType="withEffect">
                                  <p:stCondLst>
                                    <p:cond delay="0"/>
                                  </p:stCondLst>
                                  <p:childTnLst>
                                    <p:anim calcmode="lin" valueType="num">
                                      <p:cBhvr>
                                        <p:cTn id="37" dur="600" decel="50000">
                                          <p:stCondLst>
                                            <p:cond delay="0"/>
                                          </p:stCondLst>
                                        </p:cTn>
                                        <p:tgtEl>
                                          <p:spTgt spid="174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400">
                                          <p:stCondLst>
                                            <p:cond delay="600"/>
                                          </p:stCondLst>
                                        </p:cTn>
                                        <p:tgtEl>
                                          <p:spTgt spid="17432"/>
                                        </p:tgtEl>
                                        <p:attrNameLst>
                                          <p:attrName>ppt_x</p:attrName>
                                        </p:attrNameLst>
                                      </p:cBhvr>
                                      <p:tavLst>
                                        <p:tav tm="0">
                                          <p:val>
                                            <p:strVal val="ppt_x"/>
                                          </p:val>
                                        </p:tav>
                                        <p:tav tm="100000">
                                          <p:val>
                                            <p:strVal val="ppt_x"/>
                                          </p:val>
                                        </p:tav>
                                      </p:tavLst>
                                    </p:anim>
                                    <p:anim calcmode="lin" valueType="num">
                                      <p:cBhvr>
                                        <p:cTn id="39" dur="600" decel="50000">
                                          <p:stCondLst>
                                            <p:cond delay="0"/>
                                          </p:stCondLst>
                                        </p:cTn>
                                        <p:tgtEl>
                                          <p:spTgt spid="17432"/>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40" dur="400">
                                          <p:stCondLst>
                                            <p:cond delay="600"/>
                                          </p:stCondLst>
                                        </p:cTn>
                                        <p:tgtEl>
                                          <p:spTgt spid="17432"/>
                                        </p:tgtEl>
                                        <p:attrNameLst>
                                          <p:attrName>ppt_y</p:attrName>
                                        </p:attrNameLst>
                                      </p:cBhvr>
                                      <p:tavLst>
                                        <p:tav tm="0">
                                          <p:val>
                                            <p:strVal val="ppt_y"/>
                                          </p:val>
                                        </p:tav>
                                        <p:tav tm="100000">
                                          <p:val>
                                            <p:strVal val="ppt_y"/>
                                          </p:val>
                                        </p:tav>
                                      </p:tavLst>
                                    </p:anim>
                                    <p:animEffect transition="out" filter="fade">
                                      <p:cBhvr>
                                        <p:cTn id="41" dur="100">
                                          <p:stCondLst>
                                            <p:cond delay="900"/>
                                          </p:stCondLst>
                                        </p:cTn>
                                        <p:tgtEl>
                                          <p:spTgt spid="17432"/>
                                        </p:tgtEl>
                                      </p:cBhvr>
                                    </p:animEffect>
                                    <p:set>
                                      <p:cBhvr>
                                        <p:cTn id="42" dur="1" fill="hold">
                                          <p:stCondLst>
                                            <p:cond delay="999"/>
                                          </p:stCondLst>
                                        </p:cTn>
                                        <p:tgtEl>
                                          <p:spTgt spid="17432"/>
                                        </p:tgtEl>
                                        <p:attrNameLst>
                                          <p:attrName>style.visibility</p:attrName>
                                        </p:attrNameLst>
                                      </p:cBhvr>
                                      <p:to>
                                        <p:strVal val="hidden"/>
                                      </p:to>
                                    </p:set>
                                  </p:childTnLst>
                                </p:cTn>
                              </p:par>
                            </p:childTnLst>
                          </p:cTn>
                        </p:par>
                      </p:childTnLst>
                    </p:cTn>
                  </p:par>
                </p:childTnLst>
              </p:cTn>
              <p:nextCondLst>
                <p:cond evt="onClick" delay="0">
                  <p:tgtEl>
                    <p:spTgt spid="17442"/>
                  </p:tgtEl>
                </p:cond>
              </p:nextCondLst>
            </p:seq>
            <p:seq concurrent="1" nextAc="seek">
              <p:cTn id="43" restart="whenNotActive" fill="hold" evtFilter="cancelBubble" nodeType="interactiveSeq">
                <p:stCondLst>
                  <p:cond evt="onClick" delay="0">
                    <p:tgtEl>
                      <p:spTgt spid="17440"/>
                    </p:tgtEl>
                  </p:cond>
                </p:stCondLst>
                <p:endSync evt="end" delay="0">
                  <p:rtn val="all"/>
                </p:endSync>
                <p:childTnLst>
                  <p:par>
                    <p:cTn id="44" fill="hold">
                      <p:stCondLst>
                        <p:cond delay="0"/>
                      </p:stCondLst>
                      <p:childTnLst>
                        <p:par>
                          <p:cTn id="45" fill="hold">
                            <p:stCondLst>
                              <p:cond delay="0"/>
                            </p:stCondLst>
                            <p:childTnLst>
                              <p:par>
                                <p:cTn id="46" presetID="52" presetClass="exit" presetSubtype="0" fill="hold" grpId="0" nodeType="clickEffect">
                                  <p:stCondLst>
                                    <p:cond delay="0"/>
                                  </p:stCondLst>
                                  <p:childTnLst>
                                    <p:animScale>
                                      <p:cBhvr>
                                        <p:cTn id="47" dur="1000" accel="50000">
                                          <p:stCondLst>
                                            <p:cond delay="0"/>
                                          </p:stCondLst>
                                        </p:cTn>
                                        <p:tgtEl>
                                          <p:spTgt spid="174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8" dur="1000" accel="50000">
                                          <p:stCondLst>
                                            <p:cond delay="0"/>
                                          </p:stCondLst>
                                        </p:cTn>
                                        <p:tgtEl>
                                          <p:spTgt spid="17434"/>
                                        </p:tgtEl>
                                        <p:attrNameLst>
                                          <p:attrName>ppt_x</p:attrName>
                                          <p:attrName>ppt_y</p:attrName>
                                        </p:attrNameLst>
                                      </p:cBhvr>
                                    </p:animMotion>
                                    <p:animEffect transition="out" filter="fade">
                                      <p:cBhvr>
                                        <p:cTn id="49" dur="1000"/>
                                        <p:tgtEl>
                                          <p:spTgt spid="17434"/>
                                        </p:tgtEl>
                                      </p:cBhvr>
                                    </p:animEffect>
                                    <p:set>
                                      <p:cBhvr>
                                        <p:cTn id="50" dur="1" fill="hold">
                                          <p:stCondLst>
                                            <p:cond delay="999"/>
                                          </p:stCondLst>
                                        </p:cTn>
                                        <p:tgtEl>
                                          <p:spTgt spid="1743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440"/>
                  </p:tgtEl>
                </p:cond>
              </p:nextCondLst>
            </p:seq>
            <p:seq concurrent="1" nextAc="seek">
              <p:cTn id="51" restart="whenNotActive" fill="hold" evtFilter="cancelBubble" nodeType="interactiveSeq">
                <p:stCondLst>
                  <p:cond evt="onClick" delay="0">
                    <p:tgtEl>
                      <p:spTgt spid="17443"/>
                    </p:tgtEl>
                  </p:cond>
                </p:stCondLst>
                <p:endSync evt="end" delay="0">
                  <p:rtn val="all"/>
                </p:endSync>
                <p:childTnLst>
                  <p:par>
                    <p:cTn id="52" fill="hold">
                      <p:stCondLst>
                        <p:cond delay="0"/>
                      </p:stCondLst>
                      <p:childTnLst>
                        <p:par>
                          <p:cTn id="53" fill="hold">
                            <p:stCondLst>
                              <p:cond delay="0"/>
                            </p:stCondLst>
                            <p:childTnLst>
                              <p:par>
                                <p:cTn id="54" presetID="51" presetClass="exit" presetSubtype="0" fill="hold" grpId="0" nodeType="clickEffect">
                                  <p:stCondLst>
                                    <p:cond delay="0"/>
                                  </p:stCondLst>
                                  <p:childTnLst>
                                    <p:animEffect transition="out" filter="fade">
                                      <p:cBhvr>
                                        <p:cTn id="55" dur="770" accel="100000">
                                          <p:stCondLst>
                                            <p:cond delay="1230"/>
                                          </p:stCondLst>
                                        </p:cTn>
                                        <p:tgtEl>
                                          <p:spTgt spid="17430"/>
                                        </p:tgtEl>
                                      </p:cBhvr>
                                    </p:animEffect>
                                    <p:animScale>
                                      <p:cBhvr>
                                        <p:cTn id="56" dur="770" accel="100000">
                                          <p:stCondLst>
                                            <p:cond delay="1230"/>
                                          </p:stCondLst>
                                        </p:cTn>
                                        <p:tgtEl>
                                          <p:spTgt spid="17430"/>
                                        </p:tgtEl>
                                      </p:cBhvr>
                                      <p:from x="200000" y="450000"/>
                                      <p:to x="10000" y="10000"/>
                                    </p:animScale>
                                    <p:animScale>
                                      <p:cBhvr>
                                        <p:cTn id="57" dur="1230" decel="100000"/>
                                        <p:tgtEl>
                                          <p:spTgt spid="17430"/>
                                        </p:tgtEl>
                                      </p:cBhvr>
                                      <p:from x="100000" y="100000"/>
                                      <p:to x="200000" y="450000"/>
                                    </p:animScale>
                                    <p:anim from="(ppt_x)" to="(0.5)" calcmode="lin" valueType="num">
                                      <p:cBhvr>
                                        <p:cTn id="58" dur="1230" decel="100000"/>
                                        <p:tgtEl>
                                          <p:spTgt spid="17430"/>
                                        </p:tgtEl>
                                        <p:attrNameLst>
                                          <p:attrName>ppt_x</p:attrName>
                                        </p:attrNameLst>
                                      </p:cBhvr>
                                    </p:anim>
                                    <p:anim from="(0.5)" to="(0.5)" calcmode="lin" valueType="num">
                                      <p:cBhvr>
                                        <p:cTn id="59" dur="770">
                                          <p:stCondLst>
                                            <p:cond delay="1230"/>
                                          </p:stCondLst>
                                        </p:cTn>
                                        <p:tgtEl>
                                          <p:spTgt spid="17430"/>
                                        </p:tgtEl>
                                        <p:attrNameLst>
                                          <p:attrName>ppt_x</p:attrName>
                                        </p:attrNameLst>
                                      </p:cBhvr>
                                    </p:anim>
                                    <p:anim from="(ppt_y)" to="(ppt_y+0.4)" calcmode="lin" valueType="num">
                                      <p:cBhvr>
                                        <p:cTn id="60" dur="1230" decel="100000"/>
                                        <p:tgtEl>
                                          <p:spTgt spid="17430"/>
                                        </p:tgtEl>
                                        <p:attrNameLst>
                                          <p:attrName>ppt_y</p:attrName>
                                        </p:attrNameLst>
                                      </p:cBhvr>
                                    </p:anim>
                                    <p:anim from="(ppt_y)" to="(ppt_y)" calcmode="lin" valueType="num">
                                      <p:cBhvr>
                                        <p:cTn id="61" dur="770">
                                          <p:stCondLst>
                                            <p:cond delay="1230"/>
                                          </p:stCondLst>
                                        </p:cTn>
                                        <p:tgtEl>
                                          <p:spTgt spid="17430"/>
                                        </p:tgtEl>
                                        <p:attrNameLst>
                                          <p:attrName>ppt_y</p:attrName>
                                        </p:attrNameLst>
                                      </p:cBhvr>
                                    </p:anim>
                                    <p:set>
                                      <p:cBhvr>
                                        <p:cTn id="62" dur="1" fill="hold">
                                          <p:stCondLst>
                                            <p:cond delay="1999"/>
                                          </p:stCondLst>
                                        </p:cTn>
                                        <p:tgtEl>
                                          <p:spTgt spid="174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443"/>
                  </p:tgtEl>
                </p:cond>
              </p:nextCondLst>
            </p:seq>
            <p:seq concurrent="1" nextAc="seek">
              <p:cTn id="63" restart="whenNotActive" fill="hold" evtFilter="cancelBubble" nodeType="interactiveSeq">
                <p:stCondLst>
                  <p:cond evt="onClick" delay="0">
                    <p:tgtEl>
                      <p:spTgt spid="17441"/>
                    </p:tgtEl>
                  </p:cond>
                </p:stCondLst>
                <p:endSync evt="end" delay="0">
                  <p:rtn val="all"/>
                </p:endSync>
                <p:childTnLst>
                  <p:par>
                    <p:cTn id="64" fill="hold">
                      <p:stCondLst>
                        <p:cond delay="0"/>
                      </p:stCondLst>
                      <p:childTnLst>
                        <p:par>
                          <p:cTn id="65" fill="hold">
                            <p:stCondLst>
                              <p:cond delay="0"/>
                            </p:stCondLst>
                            <p:childTnLst>
                              <p:par>
                                <p:cTn id="66" presetID="18" presetClass="exit" presetSubtype="12" fill="hold" grpId="0" nodeType="clickEffect">
                                  <p:stCondLst>
                                    <p:cond delay="0"/>
                                  </p:stCondLst>
                                  <p:childTnLst>
                                    <p:animEffect transition="out" filter="strips(downLeft)">
                                      <p:cBhvr>
                                        <p:cTn id="67" dur="500"/>
                                        <p:tgtEl>
                                          <p:spTgt spid="17433"/>
                                        </p:tgtEl>
                                      </p:cBhvr>
                                    </p:animEffect>
                                    <p:set>
                                      <p:cBhvr>
                                        <p:cTn id="68" dur="1" fill="hold">
                                          <p:stCondLst>
                                            <p:cond delay="499"/>
                                          </p:stCondLst>
                                        </p:cTn>
                                        <p:tgtEl>
                                          <p:spTgt spid="17433"/>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par>
                                <p:cTn id="69" presetID="18" presetClass="exit" presetSubtype="12" fill="hold" grpId="0" nodeType="withEffect">
                                  <p:stCondLst>
                                    <p:cond delay="0"/>
                                  </p:stCondLst>
                                  <p:childTnLst>
                                    <p:animEffect transition="out" filter="strips(downLeft)">
                                      <p:cBhvr>
                                        <p:cTn id="70" dur="500"/>
                                        <p:tgtEl>
                                          <p:spTgt spid="17431"/>
                                        </p:tgtEl>
                                      </p:cBhvr>
                                    </p:animEffect>
                                    <p:set>
                                      <p:cBhvr>
                                        <p:cTn id="71" dur="1" fill="hold">
                                          <p:stCondLst>
                                            <p:cond delay="499"/>
                                          </p:stCondLst>
                                        </p:cTn>
                                        <p:tgtEl>
                                          <p:spTgt spid="17431"/>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441"/>
                  </p:tgtEl>
                </p:cond>
              </p:nextCondLst>
            </p:seq>
          </p:childTnLst>
        </p:cTn>
      </p:par>
    </p:tnLst>
    <p:bldLst>
      <p:bldP spid="17430" grpId="0" animBg="1"/>
      <p:bldP spid="17431" grpId="0" animBg="1"/>
      <p:bldP spid="17432" grpId="0" animBg="1"/>
      <p:bldP spid="17433" grpId="0" animBg="1"/>
      <p:bldP spid="17434" grpId="0" animBg="1"/>
      <p:bldP spid="17435" grpId="0" animBg="1"/>
      <p:bldP spid="17440" grpId="0" animBg="1"/>
      <p:bldP spid="17441" grpId="0" animBg="1"/>
      <p:bldP spid="17442" grpId="0" animBg="1"/>
      <p:bldP spid="174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ết quả hình ảnh cho tranh vẽ ngày 20-11"/>
          <p:cNvPicPr>
            <a:picLocks noChangeAspect="1" noChangeArrowheads="1"/>
          </p:cNvPicPr>
          <p:nvPr/>
        </p:nvPicPr>
        <p:blipFill>
          <a:blip r:embed="rId2"/>
          <a:srcRect/>
          <a:stretch>
            <a:fillRect/>
          </a:stretch>
        </p:blipFill>
        <p:spPr bwMode="auto">
          <a:xfrm>
            <a:off x="4724400" y="1143000"/>
            <a:ext cx="3936000" cy="2667000"/>
          </a:xfrm>
          <a:prstGeom prst="rect">
            <a:avLst/>
          </a:prstGeom>
          <a:noFill/>
        </p:spPr>
      </p:pic>
      <p:sp>
        <p:nvSpPr>
          <p:cNvPr id="3" name="TextBox 2"/>
          <p:cNvSpPr txBox="1"/>
          <p:nvPr/>
        </p:nvSpPr>
        <p:spPr>
          <a:xfrm>
            <a:off x="2133600" y="152400"/>
            <a:ext cx="58674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TỐT</a:t>
            </a:r>
            <a:endParaRPr lang="en-US" sz="3600" b="1" dirty="0">
              <a:latin typeface="Times New Roman" pitchFamily="18" charset="0"/>
              <a:cs typeface="Times New Roman" pitchFamily="18" charset="0"/>
            </a:endParaRPr>
          </a:p>
        </p:txBody>
      </p:sp>
      <p:pic>
        <p:nvPicPr>
          <p:cNvPr id="4098" name="Picture 2" descr="Kết quả hình ảnh cho ảnh vẽ 20-11"/>
          <p:cNvPicPr>
            <a:picLocks noChangeAspect="1" noChangeArrowheads="1"/>
          </p:cNvPicPr>
          <p:nvPr/>
        </p:nvPicPr>
        <p:blipFill>
          <a:blip r:embed="rId3"/>
          <a:srcRect/>
          <a:stretch>
            <a:fillRect/>
          </a:stretch>
        </p:blipFill>
        <p:spPr bwMode="auto">
          <a:xfrm>
            <a:off x="221123" y="1143000"/>
            <a:ext cx="4064743" cy="2627713"/>
          </a:xfrm>
          <a:prstGeom prst="rect">
            <a:avLst/>
          </a:prstGeom>
          <a:noFill/>
        </p:spPr>
      </p:pic>
      <p:pic>
        <p:nvPicPr>
          <p:cNvPr id="4100" name="Picture 4" descr="Kết quả hình ảnh cho ảnh vẽ 20-11"/>
          <p:cNvPicPr>
            <a:picLocks noChangeAspect="1" noChangeArrowheads="1"/>
          </p:cNvPicPr>
          <p:nvPr/>
        </p:nvPicPr>
        <p:blipFill>
          <a:blip r:embed="rId4"/>
          <a:srcRect/>
          <a:stretch>
            <a:fillRect/>
          </a:stretch>
        </p:blipFill>
        <p:spPr bwMode="auto">
          <a:xfrm>
            <a:off x="228600" y="3962400"/>
            <a:ext cx="4114800" cy="2743200"/>
          </a:xfrm>
          <a:prstGeom prst="rect">
            <a:avLst/>
          </a:prstGeom>
          <a:noFill/>
        </p:spPr>
      </p:pic>
      <p:pic>
        <p:nvPicPr>
          <p:cNvPr id="4102" name="Picture 6" descr="Kết quả hình ảnh cho ảnh vẽ 20-11"/>
          <p:cNvPicPr>
            <a:picLocks noChangeAspect="1" noChangeArrowheads="1"/>
          </p:cNvPicPr>
          <p:nvPr/>
        </p:nvPicPr>
        <p:blipFill>
          <a:blip r:embed="rId5"/>
          <a:srcRect/>
          <a:stretch>
            <a:fillRect/>
          </a:stretch>
        </p:blipFill>
        <p:spPr bwMode="auto">
          <a:xfrm>
            <a:off x="4800600" y="3962400"/>
            <a:ext cx="3886200" cy="2667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WordArt 7"/>
          <p:cNvSpPr>
            <a:spLocks noChangeArrowheads="1" noChangeShapeType="1" noTextEdit="1"/>
          </p:cNvSpPr>
          <p:nvPr/>
        </p:nvSpPr>
        <p:spPr bwMode="auto">
          <a:xfrm>
            <a:off x="71438" y="228600"/>
            <a:ext cx="9072562" cy="466725"/>
          </a:xfrm>
          <a:prstGeom prst="rect">
            <a:avLst/>
          </a:prstGeom>
        </p:spPr>
        <p:txBody>
          <a:bodyPr wrap="none" fromWordArt="1">
            <a:prstTxWarp prst="textPlain">
              <a:avLst>
                <a:gd name="adj" fmla="val 50000"/>
              </a:avLst>
            </a:prstTxWarp>
          </a:bodyPr>
          <a:lstStyle/>
          <a:p>
            <a:pPr algn="ctr"/>
            <a:r>
              <a:rPr lang="vi-VN" sz="2800" b="1" i="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Times New Roman" pitchFamily="18" charset="0"/>
                <a:cs typeface="Times New Roman" pitchFamily="18" charset="0"/>
              </a:rPr>
              <a:t>CÁC KIẾN THỨC CHÍNH TRONG CHƯƠNG I</a:t>
            </a:r>
            <a:endParaRPr lang="en-US" sz="2800" b="1" i="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27656" name="Text Box 8"/>
          <p:cNvSpPr txBox="1">
            <a:spLocks noChangeArrowheads="1"/>
          </p:cNvSpPr>
          <p:nvPr/>
        </p:nvSpPr>
        <p:spPr bwMode="auto">
          <a:xfrm>
            <a:off x="1676400" y="990600"/>
            <a:ext cx="5702300" cy="523220"/>
          </a:xfrm>
          <a:prstGeom prst="rect">
            <a:avLst/>
          </a:prstGeom>
          <a:noFill/>
          <a:ln w="28575">
            <a:solidFill>
              <a:srgbClr val="FF0066"/>
            </a:solidFill>
            <a:miter lim="800000"/>
            <a:headEnd/>
            <a:tailEnd/>
          </a:ln>
        </p:spPr>
        <p:txBody>
          <a:bodyPr>
            <a:spAutoFit/>
          </a:bodyPr>
          <a:lstStyle/>
          <a:p>
            <a:pPr algn="ctr">
              <a:spcBef>
                <a:spcPct val="50000"/>
              </a:spcBef>
            </a:pPr>
            <a:r>
              <a:rPr lang="en-US" sz="2800" b="1">
                <a:latin typeface="Times New Roman" pitchFamily="18" charset="0"/>
                <a:cs typeface="Times New Roman" pitchFamily="18" charset="0"/>
              </a:rPr>
              <a:t>Ôn tập bổ túc về số tự nhiên</a:t>
            </a:r>
          </a:p>
        </p:txBody>
      </p:sp>
      <p:sp>
        <p:nvSpPr>
          <p:cNvPr id="27660" name="Text Box 12"/>
          <p:cNvSpPr txBox="1">
            <a:spLocks noChangeArrowheads="1"/>
          </p:cNvSpPr>
          <p:nvPr/>
        </p:nvSpPr>
        <p:spPr bwMode="auto">
          <a:xfrm>
            <a:off x="0" y="3200400"/>
            <a:ext cx="2286000" cy="2255838"/>
          </a:xfrm>
          <a:prstGeom prst="rect">
            <a:avLst/>
          </a:prstGeom>
          <a:noFill/>
          <a:ln w="28575">
            <a:solidFill>
              <a:srgbClr val="FF0066"/>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1. Các phép tính: cộng, trừ, nhân, chia, nâng lên luỹ thừa</a:t>
            </a:r>
          </a:p>
        </p:txBody>
      </p:sp>
      <p:sp>
        <p:nvSpPr>
          <p:cNvPr id="27661" name="Text Box 13"/>
          <p:cNvSpPr txBox="1">
            <a:spLocks noChangeArrowheads="1"/>
          </p:cNvSpPr>
          <p:nvPr/>
        </p:nvSpPr>
        <p:spPr bwMode="auto">
          <a:xfrm>
            <a:off x="2270125" y="3200400"/>
            <a:ext cx="2606675" cy="2470150"/>
          </a:xfrm>
          <a:prstGeom prst="rect">
            <a:avLst/>
          </a:prstGeom>
          <a:noFill/>
          <a:ln w="28575">
            <a:solidFill>
              <a:srgbClr val="FF0066"/>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2. Tính chất chia hết. Dấu hiệu chia hết cho 2,3,5,9</a:t>
            </a:r>
          </a:p>
          <a:p>
            <a:pPr>
              <a:spcBef>
                <a:spcPct val="50000"/>
              </a:spcBef>
            </a:pPr>
            <a:endParaRPr lang="en-US" sz="2800" b="1">
              <a:latin typeface="Times New Roman" pitchFamily="18" charset="0"/>
              <a:cs typeface="Times New Roman" pitchFamily="18" charset="0"/>
            </a:endParaRPr>
          </a:p>
        </p:txBody>
      </p:sp>
      <p:sp>
        <p:nvSpPr>
          <p:cNvPr id="27662" name="Text Box 14"/>
          <p:cNvSpPr txBox="1">
            <a:spLocks noChangeArrowheads="1"/>
          </p:cNvSpPr>
          <p:nvPr/>
        </p:nvSpPr>
        <p:spPr bwMode="auto">
          <a:xfrm>
            <a:off x="4876800" y="3200400"/>
            <a:ext cx="2209800" cy="1600438"/>
          </a:xfrm>
          <a:prstGeom prst="rect">
            <a:avLst/>
          </a:prstGeom>
          <a:noFill/>
          <a:ln w="28575">
            <a:solidFill>
              <a:srgbClr val="FF0066"/>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3. Số nguyên tố, hợp số</a:t>
            </a:r>
          </a:p>
          <a:p>
            <a:pPr>
              <a:spcBef>
                <a:spcPct val="50000"/>
              </a:spcBef>
            </a:pPr>
            <a:endParaRPr lang="en-US" sz="2800" b="1">
              <a:latin typeface="Times New Roman" pitchFamily="18" charset="0"/>
              <a:cs typeface="Times New Roman" pitchFamily="18" charset="0"/>
            </a:endParaRPr>
          </a:p>
        </p:txBody>
      </p:sp>
      <p:sp>
        <p:nvSpPr>
          <p:cNvPr id="27663" name="Text Box 15"/>
          <p:cNvSpPr txBox="1">
            <a:spLocks noChangeArrowheads="1"/>
          </p:cNvSpPr>
          <p:nvPr/>
        </p:nvSpPr>
        <p:spPr bwMode="auto">
          <a:xfrm>
            <a:off x="7086600" y="3200400"/>
            <a:ext cx="1905000" cy="1830388"/>
          </a:xfrm>
          <a:prstGeom prst="rect">
            <a:avLst/>
          </a:prstGeom>
          <a:noFill/>
          <a:ln w="28575">
            <a:solidFill>
              <a:srgbClr val="FF0066"/>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4. ƯCLN-</a:t>
            </a:r>
          </a:p>
          <a:p>
            <a:pPr>
              <a:spcBef>
                <a:spcPct val="50000"/>
              </a:spcBef>
            </a:pPr>
            <a:r>
              <a:rPr lang="en-US" sz="2800" b="1">
                <a:latin typeface="Times New Roman" pitchFamily="18" charset="0"/>
                <a:cs typeface="Times New Roman" pitchFamily="18" charset="0"/>
              </a:rPr>
              <a:t>    BCNN</a:t>
            </a:r>
          </a:p>
          <a:p>
            <a:pPr>
              <a:spcBef>
                <a:spcPct val="50000"/>
              </a:spcBef>
            </a:pPr>
            <a:endParaRPr lang="en-US" sz="2800" b="1">
              <a:latin typeface="Times New Roman" pitchFamily="18" charset="0"/>
              <a:cs typeface="Times New Roman" pitchFamily="18" charset="0"/>
            </a:endParaRPr>
          </a:p>
        </p:txBody>
      </p:sp>
      <p:sp>
        <p:nvSpPr>
          <p:cNvPr id="27664" name="Line 16"/>
          <p:cNvSpPr>
            <a:spLocks noChangeShapeType="1"/>
          </p:cNvSpPr>
          <p:nvPr/>
        </p:nvSpPr>
        <p:spPr bwMode="auto">
          <a:xfrm flipH="1">
            <a:off x="1655763" y="1600200"/>
            <a:ext cx="2687637" cy="1524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sz="2800" b="1">
              <a:ln>
                <a:solidFill>
                  <a:sysClr val="windowText" lastClr="000000"/>
                </a:solidFill>
              </a:ln>
              <a:latin typeface="Times New Roman" pitchFamily="18" charset="0"/>
              <a:cs typeface="Times New Roman" pitchFamily="18" charset="0"/>
            </a:endParaRPr>
          </a:p>
        </p:txBody>
      </p:sp>
      <p:sp>
        <p:nvSpPr>
          <p:cNvPr id="27665" name="Line 17"/>
          <p:cNvSpPr>
            <a:spLocks noChangeShapeType="1"/>
          </p:cNvSpPr>
          <p:nvPr/>
        </p:nvSpPr>
        <p:spPr bwMode="auto">
          <a:xfrm>
            <a:off x="4338638" y="1600200"/>
            <a:ext cx="46037" cy="1600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sz="2800" b="1">
              <a:latin typeface="Times New Roman" pitchFamily="18" charset="0"/>
              <a:cs typeface="Times New Roman" pitchFamily="18" charset="0"/>
            </a:endParaRPr>
          </a:p>
        </p:txBody>
      </p:sp>
      <p:sp>
        <p:nvSpPr>
          <p:cNvPr id="27666" name="Line 18"/>
          <p:cNvSpPr>
            <a:spLocks noChangeShapeType="1"/>
          </p:cNvSpPr>
          <p:nvPr/>
        </p:nvSpPr>
        <p:spPr bwMode="auto">
          <a:xfrm>
            <a:off x="4343400" y="1600200"/>
            <a:ext cx="2036763" cy="1524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sz="2800" b="1">
              <a:latin typeface="Times New Roman" pitchFamily="18" charset="0"/>
              <a:cs typeface="Times New Roman" pitchFamily="18" charset="0"/>
            </a:endParaRPr>
          </a:p>
        </p:txBody>
      </p:sp>
      <p:sp>
        <p:nvSpPr>
          <p:cNvPr id="27667" name="Line 19"/>
          <p:cNvSpPr>
            <a:spLocks noChangeShapeType="1"/>
          </p:cNvSpPr>
          <p:nvPr/>
        </p:nvSpPr>
        <p:spPr bwMode="auto">
          <a:xfrm>
            <a:off x="4343400" y="1600200"/>
            <a:ext cx="4398963" cy="1600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edge">
                                      <p:cBhvr>
                                        <p:cTn id="7" dur="2000"/>
                                        <p:tgtEl>
                                          <p:spTgt spid="2765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7656"/>
                                        </p:tgtEl>
                                        <p:attrNameLst>
                                          <p:attrName>style.visibility</p:attrName>
                                        </p:attrNameLst>
                                      </p:cBhvr>
                                      <p:to>
                                        <p:strVal val="visible"/>
                                      </p:to>
                                    </p:set>
                                    <p:animEffect transition="in" filter="diamond(in)">
                                      <p:cBhvr>
                                        <p:cTn id="11" dur="2000"/>
                                        <p:tgtEl>
                                          <p:spTgt spid="2765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7664"/>
                                        </p:tgtEl>
                                        <p:attrNameLst>
                                          <p:attrName>style.visibility</p:attrName>
                                        </p:attrNameLst>
                                      </p:cBhvr>
                                      <p:to>
                                        <p:strVal val="visible"/>
                                      </p:to>
                                    </p:set>
                                    <p:animEffect transition="in" filter="box(in)">
                                      <p:cBhvr>
                                        <p:cTn id="16" dur="500"/>
                                        <p:tgtEl>
                                          <p:spTgt spid="2766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7660"/>
                                        </p:tgtEl>
                                        <p:attrNameLst>
                                          <p:attrName>style.visibility</p:attrName>
                                        </p:attrNameLst>
                                      </p:cBhvr>
                                      <p:to>
                                        <p:strVal val="visible"/>
                                      </p:to>
                                    </p:set>
                                    <p:animEffect transition="in" filter="box(in)">
                                      <p:cBhvr>
                                        <p:cTn id="19" dur="500"/>
                                        <p:tgtEl>
                                          <p:spTgt spid="2766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7665"/>
                                        </p:tgtEl>
                                        <p:attrNameLst>
                                          <p:attrName>style.visibility</p:attrName>
                                        </p:attrNameLst>
                                      </p:cBhvr>
                                      <p:to>
                                        <p:strVal val="visible"/>
                                      </p:to>
                                    </p:set>
                                    <p:animEffect transition="in" filter="box(in)">
                                      <p:cBhvr>
                                        <p:cTn id="24" dur="500"/>
                                        <p:tgtEl>
                                          <p:spTgt spid="2766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7661"/>
                                        </p:tgtEl>
                                        <p:attrNameLst>
                                          <p:attrName>style.visibility</p:attrName>
                                        </p:attrNameLst>
                                      </p:cBhvr>
                                      <p:to>
                                        <p:strVal val="visible"/>
                                      </p:to>
                                    </p:set>
                                    <p:animEffect transition="in" filter="box(in)">
                                      <p:cBhvr>
                                        <p:cTn id="27" dur="500"/>
                                        <p:tgtEl>
                                          <p:spTgt spid="2766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666"/>
                                        </p:tgtEl>
                                        <p:attrNameLst>
                                          <p:attrName>style.visibility</p:attrName>
                                        </p:attrNameLst>
                                      </p:cBhvr>
                                      <p:to>
                                        <p:strVal val="visible"/>
                                      </p:to>
                                    </p:set>
                                    <p:animEffect transition="in" filter="box(in)">
                                      <p:cBhvr>
                                        <p:cTn id="32" dur="500"/>
                                        <p:tgtEl>
                                          <p:spTgt spid="2766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7662"/>
                                        </p:tgtEl>
                                        <p:attrNameLst>
                                          <p:attrName>style.visibility</p:attrName>
                                        </p:attrNameLst>
                                      </p:cBhvr>
                                      <p:to>
                                        <p:strVal val="visible"/>
                                      </p:to>
                                    </p:set>
                                    <p:animEffect transition="in" filter="box(in)">
                                      <p:cBhvr>
                                        <p:cTn id="35" dur="500"/>
                                        <p:tgtEl>
                                          <p:spTgt spid="2766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7667"/>
                                        </p:tgtEl>
                                        <p:attrNameLst>
                                          <p:attrName>style.visibility</p:attrName>
                                        </p:attrNameLst>
                                      </p:cBhvr>
                                      <p:to>
                                        <p:strVal val="visible"/>
                                      </p:to>
                                    </p:set>
                                    <p:animEffect transition="in" filter="box(in)">
                                      <p:cBhvr>
                                        <p:cTn id="40" dur="500"/>
                                        <p:tgtEl>
                                          <p:spTgt spid="2766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7663"/>
                                        </p:tgtEl>
                                        <p:attrNameLst>
                                          <p:attrName>style.visibility</p:attrName>
                                        </p:attrNameLst>
                                      </p:cBhvr>
                                      <p:to>
                                        <p:strVal val="visible"/>
                                      </p:to>
                                    </p:set>
                                    <p:animEffect transition="in" filter="box(in)">
                                      <p:cBhvr>
                                        <p:cTn id="43"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6" grpId="0" animBg="1"/>
      <p:bldP spid="27660" grpId="0" animBg="1"/>
      <p:bldP spid="27661" grpId="0" animBg="1"/>
      <p:bldP spid="27662" grpId="0" animBg="1"/>
      <p:bldP spid="276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2284413" y="1066800"/>
            <a:ext cx="4621212"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latin typeface="Times New Roman" pitchFamily="18" charset="0"/>
                <a:cs typeface="Times New Roman" pitchFamily="18" charset="0"/>
              </a:rPr>
              <a:t>HƯỚNG DẪN VỀ NHÀ</a:t>
            </a:r>
          </a:p>
        </p:txBody>
      </p:sp>
      <p:sp>
        <p:nvSpPr>
          <p:cNvPr id="31747" name="Line 9"/>
          <p:cNvSpPr>
            <a:spLocks noChangeShapeType="1"/>
          </p:cNvSpPr>
          <p:nvPr/>
        </p:nvSpPr>
        <p:spPr bwMode="auto">
          <a:xfrm>
            <a:off x="1219200" y="1724025"/>
            <a:ext cx="6400800" cy="0"/>
          </a:xfrm>
          <a:prstGeom prst="line">
            <a:avLst/>
          </a:prstGeom>
          <a:noFill/>
          <a:ln w="28575">
            <a:solidFill>
              <a:srgbClr val="FF0000"/>
            </a:solidFill>
            <a:round/>
            <a:headEnd/>
            <a:tailEnd/>
          </a:ln>
        </p:spPr>
        <p:txBody>
          <a:bodyPr>
            <a:spAutoFit/>
          </a:bodyPr>
          <a:lstStyle/>
          <a:p>
            <a:endParaRPr lang="en-US"/>
          </a:p>
        </p:txBody>
      </p:sp>
      <p:sp>
        <p:nvSpPr>
          <p:cNvPr id="31748" name="Text Box 10"/>
          <p:cNvSpPr txBox="1">
            <a:spLocks noChangeArrowheads="1"/>
          </p:cNvSpPr>
          <p:nvPr/>
        </p:nvSpPr>
        <p:spPr bwMode="auto">
          <a:xfrm>
            <a:off x="838200" y="2514600"/>
            <a:ext cx="8686800" cy="3108543"/>
          </a:xfrm>
          <a:prstGeom prst="rect">
            <a:avLst/>
          </a:prstGeom>
          <a:noFill/>
          <a:ln w="9525">
            <a:noFill/>
            <a:miter lim="800000"/>
            <a:headEnd/>
            <a:tailEnd/>
          </a:ln>
        </p:spPr>
        <p:txBody>
          <a:bodyPr>
            <a:spAutoFit/>
          </a:bodyPr>
          <a:lstStyle/>
          <a:p>
            <a:pPr eaLnBrk="0" hangingPunct="0">
              <a:spcBef>
                <a:spcPct val="50000"/>
              </a:spcBef>
              <a:buFontTx/>
              <a:buChar char="-"/>
            </a:pP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chương</a:t>
            </a:r>
            <a:r>
              <a:rPr lang="en-US" sz="2800" b="1" dirty="0" smtClean="0">
                <a:latin typeface="Times New Roman" pitchFamily="18" charset="0"/>
                <a:cs typeface="Times New Roman" pitchFamily="18" charset="0"/>
              </a:rPr>
              <a:t> I.</a:t>
            </a:r>
            <a:endParaRPr lang="en-US" sz="2800" b="1" dirty="0">
              <a:latin typeface="Times New Roman" pitchFamily="18" charset="0"/>
              <a:cs typeface="Times New Roman" pitchFamily="18" charset="0"/>
            </a:endParaRPr>
          </a:p>
          <a:p>
            <a:pPr eaLnBrk="0" hangingPunct="0">
              <a:spcBef>
                <a:spcPct val="50000"/>
              </a:spcBef>
              <a:buFontTx/>
              <a:buChar cha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165,169 </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SGK</a:t>
            </a:r>
            <a:r>
              <a:rPr lang="en-US" sz="2800" b="1" dirty="0">
                <a:latin typeface="Times New Roman" pitchFamily="18" charset="0"/>
                <a:cs typeface="Times New Roman" pitchFamily="18" charset="0"/>
              </a:rPr>
              <a:t>),</a:t>
            </a:r>
          </a:p>
          <a:p>
            <a:pPr eaLnBrk="0" hangingPunct="0">
              <a:spcBef>
                <a:spcPct val="50000"/>
              </a:spcBef>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201,202,207,208,209,212,216 </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SBT</a:t>
            </a:r>
            <a:r>
              <a:rPr lang="en-US" sz="2800" b="1" dirty="0">
                <a:latin typeface="Times New Roman" pitchFamily="18" charset="0"/>
                <a:cs typeface="Times New Roman" pitchFamily="18" charset="0"/>
              </a:rPr>
              <a:t>)</a:t>
            </a:r>
          </a:p>
          <a:p>
            <a:pPr eaLnBrk="0" hangingPunct="0">
              <a:spcBef>
                <a:spcPct val="50000"/>
              </a:spcBef>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tra</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tiết</a:t>
            </a:r>
            <a:endParaRPr lang="en-US" sz="2800" b="1" dirty="0">
              <a:latin typeface="Times New Roman" pitchFamily="18" charset="0"/>
              <a:cs typeface="Times New Roman" pitchFamily="18" charset="0"/>
            </a:endParaRPr>
          </a:p>
          <a:p>
            <a:pPr eaLnBrk="0" hangingPunct="0">
              <a:spcBef>
                <a:spcPct val="50000"/>
              </a:spcBef>
            </a:pPr>
            <a:endParaRPr lang="en-US" sz="2800" b="1" dirty="0">
              <a:latin typeface="Times New Roman" pitchFamily="18" charset="0"/>
              <a:cs typeface="Times New Roman" pitchFamily="18" charset="0"/>
            </a:endParaRPr>
          </a:p>
        </p:txBody>
      </p:sp>
      <p:pic>
        <p:nvPicPr>
          <p:cNvPr id="31749" name="Picture 42" descr="BOYWRIT"/>
          <p:cNvPicPr>
            <a:picLocks noChangeAspect="1" noChangeArrowheads="1"/>
          </p:cNvPicPr>
          <p:nvPr/>
        </p:nvPicPr>
        <p:blipFill>
          <a:blip r:embed="rId2"/>
          <a:srcRect/>
          <a:stretch>
            <a:fillRect/>
          </a:stretch>
        </p:blipFill>
        <p:spPr bwMode="auto">
          <a:xfrm>
            <a:off x="6705600" y="4878388"/>
            <a:ext cx="2438400" cy="1739900"/>
          </a:xfrm>
          <a:prstGeom prst="rect">
            <a:avLst/>
          </a:prstGeom>
          <a:noFill/>
          <a:ln w="9525">
            <a:noFill/>
            <a:miter lim="800000"/>
            <a:headEnd/>
            <a:tailEnd/>
          </a:ln>
        </p:spPr>
      </p:pic>
    </p:spTree>
  </p:cSld>
  <p:clrMapOvr>
    <a:masterClrMapping/>
  </p:clrMapOvr>
  <p:transition advTm="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rot="-1101762">
            <a:off x="5638800" y="5257800"/>
            <a:ext cx="685800" cy="792163"/>
            <a:chOff x="2736" y="1920"/>
            <a:chExt cx="457" cy="595"/>
          </a:xfrm>
        </p:grpSpPr>
        <p:sp>
          <p:nvSpPr>
            <p:cNvPr id="33115" name="Freeform 8"/>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w="9525">
              <a:noFill/>
              <a:round/>
              <a:headEnd/>
              <a:tailEnd/>
            </a:ln>
          </p:spPr>
          <p:txBody>
            <a:bodyPr/>
            <a:lstStyle/>
            <a:p>
              <a:pPr>
                <a:defRPr/>
              </a:pPr>
              <a:endParaRPr lang="en-US"/>
            </a:p>
          </p:txBody>
        </p:sp>
        <p:sp>
          <p:nvSpPr>
            <p:cNvPr id="33116" name="Freeform 9"/>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w="9525">
              <a:noFill/>
              <a:round/>
              <a:headEnd/>
              <a:tailEnd/>
            </a:ln>
          </p:spPr>
          <p:txBody>
            <a:bodyPr/>
            <a:lstStyle/>
            <a:p>
              <a:pPr>
                <a:defRPr/>
              </a:pPr>
              <a:endParaRPr lang="en-US"/>
            </a:p>
          </p:txBody>
        </p:sp>
      </p:grpSp>
      <p:grpSp>
        <p:nvGrpSpPr>
          <p:cNvPr id="3" name="Group 10"/>
          <p:cNvGrpSpPr>
            <a:grpSpLocks/>
          </p:cNvGrpSpPr>
          <p:nvPr/>
        </p:nvGrpSpPr>
        <p:grpSpPr bwMode="auto">
          <a:xfrm>
            <a:off x="4191000" y="5562600"/>
            <a:ext cx="1087438" cy="1090613"/>
            <a:chOff x="3155" y="2736"/>
            <a:chExt cx="685" cy="687"/>
          </a:xfrm>
        </p:grpSpPr>
        <p:sp>
          <p:nvSpPr>
            <p:cNvPr id="33113"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w="9525">
              <a:noFill/>
              <a:round/>
              <a:headEnd/>
              <a:tailEnd/>
            </a:ln>
          </p:spPr>
          <p:txBody>
            <a:bodyPr/>
            <a:lstStyle/>
            <a:p>
              <a:pPr>
                <a:defRPr/>
              </a:pPr>
              <a:endParaRPr lang="en-US"/>
            </a:p>
          </p:txBody>
        </p:sp>
        <p:sp>
          <p:nvSpPr>
            <p:cNvPr id="33114"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w="9525">
              <a:noFill/>
              <a:round/>
              <a:headEnd/>
              <a:tailEnd/>
            </a:ln>
          </p:spPr>
          <p:txBody>
            <a:bodyPr/>
            <a:lstStyle/>
            <a:p>
              <a:pPr>
                <a:defRPr/>
              </a:pPr>
              <a:endParaRPr lang="en-US"/>
            </a:p>
          </p:txBody>
        </p:sp>
      </p:grpSp>
      <p:grpSp>
        <p:nvGrpSpPr>
          <p:cNvPr id="4" name="Group 13"/>
          <p:cNvGrpSpPr>
            <a:grpSpLocks/>
          </p:cNvGrpSpPr>
          <p:nvPr/>
        </p:nvGrpSpPr>
        <p:grpSpPr bwMode="auto">
          <a:xfrm rot="4937768">
            <a:off x="7391400" y="5181601"/>
            <a:ext cx="1087437" cy="1090612"/>
            <a:chOff x="3155" y="2736"/>
            <a:chExt cx="685" cy="687"/>
          </a:xfrm>
        </p:grpSpPr>
        <p:sp>
          <p:nvSpPr>
            <p:cNvPr id="33111"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w="9525">
              <a:noFill/>
              <a:round/>
              <a:headEnd/>
              <a:tailEnd/>
            </a:ln>
          </p:spPr>
          <p:txBody>
            <a:bodyPr/>
            <a:lstStyle/>
            <a:p>
              <a:pPr>
                <a:defRPr/>
              </a:pPr>
              <a:endParaRPr lang="en-US"/>
            </a:p>
          </p:txBody>
        </p:sp>
        <p:sp>
          <p:nvSpPr>
            <p:cNvPr id="33112" name="Freeform 15"/>
            <p:cNvSpPr>
              <a:spLocks/>
            </p:cNvSpPr>
            <p:nvPr/>
          </p:nvSpPr>
          <p:spPr bwMode="auto">
            <a:xfrm>
              <a:off x="3215"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w="9525">
              <a:noFill/>
              <a:round/>
              <a:headEnd/>
              <a:tailEnd/>
            </a:ln>
          </p:spPr>
          <p:txBody>
            <a:bodyPr/>
            <a:lstStyle/>
            <a:p>
              <a:pPr>
                <a:defRPr/>
              </a:pPr>
              <a:endParaRPr lang="en-US"/>
            </a:p>
          </p:txBody>
        </p:sp>
      </p:grpSp>
      <p:grpSp>
        <p:nvGrpSpPr>
          <p:cNvPr id="5" name="Group 16"/>
          <p:cNvGrpSpPr>
            <a:grpSpLocks/>
          </p:cNvGrpSpPr>
          <p:nvPr/>
        </p:nvGrpSpPr>
        <p:grpSpPr bwMode="auto">
          <a:xfrm rot="4937768">
            <a:off x="1754188" y="5768975"/>
            <a:ext cx="1087437" cy="1090613"/>
            <a:chOff x="3155" y="2736"/>
            <a:chExt cx="685" cy="687"/>
          </a:xfrm>
        </p:grpSpPr>
        <p:sp>
          <p:nvSpPr>
            <p:cNvPr id="33109" name="Freeform 17"/>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w="9525">
              <a:noFill/>
              <a:round/>
              <a:headEnd/>
              <a:tailEnd/>
            </a:ln>
          </p:spPr>
          <p:txBody>
            <a:bodyPr/>
            <a:lstStyle/>
            <a:p>
              <a:pPr>
                <a:defRPr/>
              </a:pPr>
              <a:endParaRPr lang="en-US"/>
            </a:p>
          </p:txBody>
        </p:sp>
        <p:sp>
          <p:nvSpPr>
            <p:cNvPr id="33110" name="Freeform 18"/>
            <p:cNvSpPr>
              <a:spLocks/>
            </p:cNvSpPr>
            <p:nvPr/>
          </p:nvSpPr>
          <p:spPr bwMode="auto">
            <a:xfrm>
              <a:off x="3215"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w="9525">
              <a:noFill/>
              <a:round/>
              <a:headEnd/>
              <a:tailEnd/>
            </a:ln>
          </p:spPr>
          <p:txBody>
            <a:bodyPr/>
            <a:lstStyle/>
            <a:p>
              <a:pPr>
                <a:defRPr/>
              </a:pPr>
              <a:endParaRPr lang="en-US"/>
            </a:p>
          </p:txBody>
        </p:sp>
      </p:grpSp>
      <p:grpSp>
        <p:nvGrpSpPr>
          <p:cNvPr id="6" name="Group 19"/>
          <p:cNvGrpSpPr>
            <a:grpSpLocks/>
          </p:cNvGrpSpPr>
          <p:nvPr/>
        </p:nvGrpSpPr>
        <p:grpSpPr bwMode="auto">
          <a:xfrm rot="-1101762">
            <a:off x="0" y="3810000"/>
            <a:ext cx="685800" cy="792163"/>
            <a:chOff x="2736" y="1920"/>
            <a:chExt cx="457" cy="595"/>
          </a:xfrm>
        </p:grpSpPr>
        <p:sp>
          <p:nvSpPr>
            <p:cNvPr id="33107" name="Freeform 20"/>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w="9525">
              <a:noFill/>
              <a:round/>
              <a:headEnd/>
              <a:tailEnd/>
            </a:ln>
          </p:spPr>
          <p:txBody>
            <a:bodyPr/>
            <a:lstStyle/>
            <a:p>
              <a:pPr>
                <a:defRPr/>
              </a:pPr>
              <a:endParaRPr lang="en-US"/>
            </a:p>
          </p:txBody>
        </p:sp>
        <p:sp>
          <p:nvSpPr>
            <p:cNvPr id="33108" name="Freeform 21"/>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w="9525">
              <a:noFill/>
              <a:round/>
              <a:headEnd/>
              <a:tailEnd/>
            </a:ln>
          </p:spPr>
          <p:txBody>
            <a:bodyPr/>
            <a:lstStyle/>
            <a:p>
              <a:pPr>
                <a:defRPr/>
              </a:pPr>
              <a:endParaRPr lang="en-US"/>
            </a:p>
          </p:txBody>
        </p:sp>
      </p:grpSp>
      <p:grpSp>
        <p:nvGrpSpPr>
          <p:cNvPr id="7" name="Group 22"/>
          <p:cNvGrpSpPr>
            <a:grpSpLocks/>
          </p:cNvGrpSpPr>
          <p:nvPr/>
        </p:nvGrpSpPr>
        <p:grpSpPr bwMode="auto">
          <a:xfrm>
            <a:off x="0" y="4876800"/>
            <a:ext cx="1087438" cy="1090613"/>
            <a:chOff x="3155" y="2736"/>
            <a:chExt cx="685" cy="687"/>
          </a:xfrm>
        </p:grpSpPr>
        <p:sp>
          <p:nvSpPr>
            <p:cNvPr id="33105"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w="9525">
              <a:noFill/>
              <a:round/>
              <a:headEnd/>
              <a:tailEnd/>
            </a:ln>
          </p:spPr>
          <p:txBody>
            <a:bodyPr/>
            <a:lstStyle/>
            <a:p>
              <a:pPr>
                <a:defRPr/>
              </a:pPr>
              <a:endParaRPr lang="en-US"/>
            </a:p>
          </p:txBody>
        </p:sp>
        <p:sp>
          <p:nvSpPr>
            <p:cNvPr id="33106"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w="9525">
              <a:noFill/>
              <a:round/>
              <a:headEnd/>
              <a:tailEnd/>
            </a:ln>
          </p:spPr>
          <p:txBody>
            <a:bodyPr/>
            <a:lstStyle/>
            <a:p>
              <a:pPr>
                <a:defRPr/>
              </a:pPr>
              <a:endParaRPr lang="en-US"/>
            </a:p>
          </p:txBody>
        </p:sp>
      </p:grpSp>
      <p:grpSp>
        <p:nvGrpSpPr>
          <p:cNvPr id="8" name="Group 25"/>
          <p:cNvGrpSpPr>
            <a:grpSpLocks/>
          </p:cNvGrpSpPr>
          <p:nvPr/>
        </p:nvGrpSpPr>
        <p:grpSpPr bwMode="auto">
          <a:xfrm>
            <a:off x="2819400" y="6019800"/>
            <a:ext cx="762000" cy="544513"/>
            <a:chOff x="3155" y="2736"/>
            <a:chExt cx="685" cy="687"/>
          </a:xfrm>
        </p:grpSpPr>
        <p:sp>
          <p:nvSpPr>
            <p:cNvPr id="33103" name="Freeform 26"/>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w="9525">
              <a:noFill/>
              <a:round/>
              <a:headEnd/>
              <a:tailEnd/>
            </a:ln>
          </p:spPr>
          <p:txBody>
            <a:bodyPr/>
            <a:lstStyle/>
            <a:p>
              <a:pPr>
                <a:defRPr/>
              </a:pPr>
              <a:endParaRPr lang="en-US"/>
            </a:p>
          </p:txBody>
        </p:sp>
        <p:sp>
          <p:nvSpPr>
            <p:cNvPr id="33104" name="Freeform 27"/>
            <p:cNvSpPr>
              <a:spLocks/>
            </p:cNvSpPr>
            <p:nvPr/>
          </p:nvSpPr>
          <p:spPr bwMode="auto">
            <a:xfrm>
              <a:off x="3216" y="2880"/>
              <a:ext cx="549" cy="517"/>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w="9525">
              <a:noFill/>
              <a:round/>
              <a:headEnd/>
              <a:tailEnd/>
            </a:ln>
          </p:spPr>
          <p:txBody>
            <a:bodyPr/>
            <a:lstStyle/>
            <a:p>
              <a:pPr>
                <a:defRPr/>
              </a:pPr>
              <a:endParaRPr lang="en-US"/>
            </a:p>
          </p:txBody>
        </p:sp>
      </p:grpSp>
      <p:sp>
        <p:nvSpPr>
          <p:cNvPr id="144412" name="Text Box 28"/>
          <p:cNvSpPr txBox="1">
            <a:spLocks noChangeArrowheads="1"/>
          </p:cNvSpPr>
          <p:nvPr/>
        </p:nvSpPr>
        <p:spPr bwMode="auto">
          <a:xfrm>
            <a:off x="838200" y="1460500"/>
            <a:ext cx="7467600" cy="3416300"/>
          </a:xfrm>
          <a:prstGeom prst="rect">
            <a:avLst/>
          </a:prstGeom>
          <a:noFill/>
          <a:ln w="9525">
            <a:noFill/>
            <a:miter lim="800000"/>
            <a:headEnd/>
            <a:tailEnd/>
          </a:ln>
        </p:spPr>
        <p:txBody>
          <a:bodyPr>
            <a:spAutoFit/>
          </a:bodyPr>
          <a:lstStyle/>
          <a:p>
            <a:pPr algn="ctr">
              <a:spcBef>
                <a:spcPct val="50000"/>
              </a:spcBef>
              <a:defRPr/>
            </a:pPr>
            <a:r>
              <a:rPr lang="en-US" sz="4800" b="1" dirty="0" err="1">
                <a:latin typeface="Times New Roman" pitchFamily="18" charset="0"/>
                <a:cs typeface="Times New Roman" pitchFamily="18" charset="0"/>
              </a:rPr>
              <a:t>CHÂN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THÀNH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CẢM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ƠN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QUÝ</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THẦY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CÔ</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EM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HỌC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SINH</a:t>
            </a:r>
            <a:r>
              <a:rPr lang="en-US" sz="4800" b="1" dirty="0">
                <a:latin typeface="Times New Roman" pitchFamily="18" charset="0"/>
                <a:cs typeface="Times New Roman" pitchFamily="18" charset="0"/>
              </a:rPr>
              <a:t>!</a:t>
            </a:r>
          </a:p>
          <a:p>
            <a:pPr algn="ctr">
              <a:spcBef>
                <a:spcPct val="50000"/>
              </a:spcBef>
              <a:defRPr/>
            </a:pPr>
            <a:endParaRPr lang="en-US" sz="4800" b="1" dirty="0">
              <a:latin typeface="Times New Roman" pitchFamily="18" charset="0"/>
              <a:cs typeface="Times New Roman" pitchFamily="18" charset="0"/>
            </a:endParaRPr>
          </a:p>
        </p:txBody>
      </p:sp>
      <p:sp>
        <p:nvSpPr>
          <p:cNvPr id="32778" name="AutoShape 30"/>
          <p:cNvSpPr>
            <a:spLocks noChangeAspect="1" noChangeArrowheads="1" noTextEdit="1"/>
          </p:cNvSpPr>
          <p:nvPr/>
        </p:nvSpPr>
        <p:spPr bwMode="auto">
          <a:xfrm>
            <a:off x="5562600" y="4564063"/>
            <a:ext cx="3665538" cy="2416175"/>
          </a:xfrm>
          <a:prstGeom prst="rect">
            <a:avLst/>
          </a:prstGeom>
          <a:noFill/>
          <a:ln w="9525">
            <a:noFill/>
            <a:miter lim="800000"/>
            <a:headEnd/>
            <a:tailEnd/>
          </a:ln>
        </p:spPr>
        <p:txBody>
          <a:bodyPr/>
          <a:lstStyle/>
          <a:p>
            <a:pPr>
              <a:defRPr/>
            </a:pPr>
            <a:endParaRPr lang="en-US"/>
          </a:p>
        </p:txBody>
      </p:sp>
      <p:sp>
        <p:nvSpPr>
          <p:cNvPr id="32779" name="Freeform 36"/>
          <p:cNvSpPr>
            <a:spLocks/>
          </p:cNvSpPr>
          <p:nvPr/>
        </p:nvSpPr>
        <p:spPr bwMode="auto">
          <a:xfrm>
            <a:off x="7296150" y="6543675"/>
            <a:ext cx="450850" cy="128588"/>
          </a:xfrm>
          <a:custGeom>
            <a:avLst/>
            <a:gdLst>
              <a:gd name="T0" fmla="*/ 0 w 284"/>
              <a:gd name="T1" fmla="*/ 2147483647 h 162"/>
              <a:gd name="T2" fmla="*/ 2147483647 w 284"/>
              <a:gd name="T3" fmla="*/ 2147483647 h 162"/>
              <a:gd name="T4" fmla="*/ 2147483647 w 284"/>
              <a:gd name="T5" fmla="*/ 2147483647 h 162"/>
              <a:gd name="T6" fmla="*/ 2147483647 w 284"/>
              <a:gd name="T7" fmla="*/ 2147483647 h 162"/>
              <a:gd name="T8" fmla="*/ 2147483647 w 284"/>
              <a:gd name="T9" fmla="*/ 2147483647 h 162"/>
              <a:gd name="T10" fmla="*/ 2147483647 w 284"/>
              <a:gd name="T11" fmla="*/ 2147483647 h 162"/>
              <a:gd name="T12" fmla="*/ 2147483647 w 284"/>
              <a:gd name="T13" fmla="*/ 2147483647 h 162"/>
              <a:gd name="T14" fmla="*/ 2147483647 w 284"/>
              <a:gd name="T15" fmla="*/ 2147483647 h 162"/>
              <a:gd name="T16" fmla="*/ 2147483647 w 284"/>
              <a:gd name="T17" fmla="*/ 2147483647 h 162"/>
              <a:gd name="T18" fmla="*/ 2147483647 w 284"/>
              <a:gd name="T19" fmla="*/ 2147483647 h 162"/>
              <a:gd name="T20" fmla="*/ 2147483647 w 284"/>
              <a:gd name="T21" fmla="*/ 2147483647 h 162"/>
              <a:gd name="T22" fmla="*/ 2147483647 w 284"/>
              <a:gd name="T23" fmla="*/ 2147483647 h 162"/>
              <a:gd name="T24" fmla="*/ 2147483647 w 284"/>
              <a:gd name="T25" fmla="*/ 2147483647 h 162"/>
              <a:gd name="T26" fmla="*/ 2147483647 w 284"/>
              <a:gd name="T27" fmla="*/ 2147483647 h 162"/>
              <a:gd name="T28" fmla="*/ 2147483647 w 284"/>
              <a:gd name="T29" fmla="*/ 2147483647 h 162"/>
              <a:gd name="T30" fmla="*/ 2147483647 w 284"/>
              <a:gd name="T31" fmla="*/ 2147483647 h 162"/>
              <a:gd name="T32" fmla="*/ 2147483647 w 284"/>
              <a:gd name="T33" fmla="*/ 2147483647 h 162"/>
              <a:gd name="T34" fmla="*/ 2147483647 w 284"/>
              <a:gd name="T35" fmla="*/ 2147483647 h 162"/>
              <a:gd name="T36" fmla="*/ 2147483647 w 284"/>
              <a:gd name="T37" fmla="*/ 2147483647 h 162"/>
              <a:gd name="T38" fmla="*/ 2147483647 w 284"/>
              <a:gd name="T39" fmla="*/ 2147483647 h 162"/>
              <a:gd name="T40" fmla="*/ 2147483647 w 284"/>
              <a:gd name="T41" fmla="*/ 2147483647 h 162"/>
              <a:gd name="T42" fmla="*/ 2147483647 w 284"/>
              <a:gd name="T43" fmla="*/ 2147483647 h 162"/>
              <a:gd name="T44" fmla="*/ 2147483647 w 284"/>
              <a:gd name="T45" fmla="*/ 2147483647 h 162"/>
              <a:gd name="T46" fmla="*/ 2147483647 w 284"/>
              <a:gd name="T47" fmla="*/ 2147483647 h 162"/>
              <a:gd name="T48" fmla="*/ 2147483647 w 284"/>
              <a:gd name="T49" fmla="*/ 0 h 162"/>
              <a:gd name="T50" fmla="*/ 2147483647 w 284"/>
              <a:gd name="T51" fmla="*/ 0 h 162"/>
              <a:gd name="T52" fmla="*/ 2147483647 w 284"/>
              <a:gd name="T53" fmla="*/ 2147483647 h 162"/>
              <a:gd name="T54" fmla="*/ 2147483647 w 284"/>
              <a:gd name="T55" fmla="*/ 2147483647 h 162"/>
              <a:gd name="T56" fmla="*/ 2147483647 w 284"/>
              <a:gd name="T57" fmla="*/ 2147483647 h 162"/>
              <a:gd name="T58" fmla="*/ 2147483647 w 284"/>
              <a:gd name="T59" fmla="*/ 2147483647 h 162"/>
              <a:gd name="T60" fmla="*/ 2147483647 w 284"/>
              <a:gd name="T61" fmla="*/ 2147483647 h 162"/>
              <a:gd name="T62" fmla="*/ 2147483647 w 284"/>
              <a:gd name="T63" fmla="*/ 2147483647 h 162"/>
              <a:gd name="T64" fmla="*/ 2147483647 w 284"/>
              <a:gd name="T65" fmla="*/ 2147483647 h 162"/>
              <a:gd name="T66" fmla="*/ 0 w 284"/>
              <a:gd name="T67" fmla="*/ 2147483647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4"/>
              <a:gd name="T103" fmla="*/ 0 h 162"/>
              <a:gd name="T104" fmla="*/ 284 w 284"/>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4" h="162">
                <a:moveTo>
                  <a:pt x="0" y="146"/>
                </a:moveTo>
                <a:lnTo>
                  <a:pt x="3" y="149"/>
                </a:lnTo>
                <a:lnTo>
                  <a:pt x="11" y="153"/>
                </a:lnTo>
                <a:lnTo>
                  <a:pt x="24" y="156"/>
                </a:lnTo>
                <a:lnTo>
                  <a:pt x="41" y="158"/>
                </a:lnTo>
                <a:lnTo>
                  <a:pt x="62" y="159"/>
                </a:lnTo>
                <a:lnTo>
                  <a:pt x="86" y="161"/>
                </a:lnTo>
                <a:lnTo>
                  <a:pt x="113" y="162"/>
                </a:lnTo>
                <a:lnTo>
                  <a:pt x="141" y="162"/>
                </a:lnTo>
                <a:lnTo>
                  <a:pt x="170" y="162"/>
                </a:lnTo>
                <a:lnTo>
                  <a:pt x="197" y="161"/>
                </a:lnTo>
                <a:lnTo>
                  <a:pt x="221" y="159"/>
                </a:lnTo>
                <a:lnTo>
                  <a:pt x="243" y="158"/>
                </a:lnTo>
                <a:lnTo>
                  <a:pt x="259" y="156"/>
                </a:lnTo>
                <a:lnTo>
                  <a:pt x="272" y="153"/>
                </a:lnTo>
                <a:lnTo>
                  <a:pt x="281" y="149"/>
                </a:lnTo>
                <a:lnTo>
                  <a:pt x="284" y="146"/>
                </a:lnTo>
                <a:lnTo>
                  <a:pt x="258" y="141"/>
                </a:lnTo>
                <a:lnTo>
                  <a:pt x="236" y="128"/>
                </a:lnTo>
                <a:lnTo>
                  <a:pt x="217" y="108"/>
                </a:lnTo>
                <a:lnTo>
                  <a:pt x="202" y="83"/>
                </a:lnTo>
                <a:lnTo>
                  <a:pt x="190" y="59"/>
                </a:lnTo>
                <a:lnTo>
                  <a:pt x="179" y="35"/>
                </a:lnTo>
                <a:lnTo>
                  <a:pt x="173" y="15"/>
                </a:lnTo>
                <a:lnTo>
                  <a:pt x="169" y="0"/>
                </a:lnTo>
                <a:lnTo>
                  <a:pt x="114" y="0"/>
                </a:lnTo>
                <a:lnTo>
                  <a:pt x="109" y="15"/>
                </a:lnTo>
                <a:lnTo>
                  <a:pt x="103" y="35"/>
                </a:lnTo>
                <a:lnTo>
                  <a:pt x="94" y="59"/>
                </a:lnTo>
                <a:lnTo>
                  <a:pt x="81" y="83"/>
                </a:lnTo>
                <a:lnTo>
                  <a:pt x="65" y="108"/>
                </a:lnTo>
                <a:lnTo>
                  <a:pt x="47" y="128"/>
                </a:lnTo>
                <a:lnTo>
                  <a:pt x="25" y="141"/>
                </a:lnTo>
                <a:lnTo>
                  <a:pt x="0" y="146"/>
                </a:lnTo>
                <a:close/>
              </a:path>
            </a:pathLst>
          </a:custGeom>
          <a:solidFill>
            <a:srgbClr val="BF7200"/>
          </a:solidFill>
          <a:ln w="9525">
            <a:noFill/>
            <a:round/>
            <a:headEnd/>
            <a:tailEnd/>
          </a:ln>
        </p:spPr>
        <p:txBody>
          <a:bodyPr/>
          <a:lstStyle/>
          <a:p>
            <a:pPr>
              <a:defRPr/>
            </a:pPr>
            <a:endParaRPr lang="en-US"/>
          </a:p>
        </p:txBody>
      </p:sp>
      <p:sp>
        <p:nvSpPr>
          <p:cNvPr id="32780" name="Freeform 38"/>
          <p:cNvSpPr>
            <a:spLocks/>
          </p:cNvSpPr>
          <p:nvPr/>
        </p:nvSpPr>
        <p:spPr bwMode="auto">
          <a:xfrm>
            <a:off x="7434263" y="6403975"/>
            <a:ext cx="173037" cy="57150"/>
          </a:xfrm>
          <a:custGeom>
            <a:avLst/>
            <a:gdLst>
              <a:gd name="T0" fmla="*/ 2147483647 w 109"/>
              <a:gd name="T1" fmla="*/ 2147483647 h 71"/>
              <a:gd name="T2" fmla="*/ 0 w 109"/>
              <a:gd name="T3" fmla="*/ 0 h 71"/>
              <a:gd name="T4" fmla="*/ 2147483647 w 109"/>
              <a:gd name="T5" fmla="*/ 0 h 71"/>
              <a:gd name="T6" fmla="*/ 2147483647 w 109"/>
              <a:gd name="T7" fmla="*/ 2147483647 h 71"/>
              <a:gd name="T8" fmla="*/ 2147483647 w 109"/>
              <a:gd name="T9" fmla="*/ 2147483647 h 71"/>
              <a:gd name="T10" fmla="*/ 0 60000 65536"/>
              <a:gd name="T11" fmla="*/ 0 60000 65536"/>
              <a:gd name="T12" fmla="*/ 0 60000 65536"/>
              <a:gd name="T13" fmla="*/ 0 60000 65536"/>
              <a:gd name="T14" fmla="*/ 0 60000 65536"/>
              <a:gd name="T15" fmla="*/ 0 w 109"/>
              <a:gd name="T16" fmla="*/ 0 h 71"/>
              <a:gd name="T17" fmla="*/ 109 w 109"/>
              <a:gd name="T18" fmla="*/ 71 h 71"/>
            </a:gdLst>
            <a:ahLst/>
            <a:cxnLst>
              <a:cxn ang="T10">
                <a:pos x="T0" y="T1"/>
              </a:cxn>
              <a:cxn ang="T11">
                <a:pos x="T2" y="T3"/>
              </a:cxn>
              <a:cxn ang="T12">
                <a:pos x="T4" y="T5"/>
              </a:cxn>
              <a:cxn ang="T13">
                <a:pos x="T6" y="T7"/>
              </a:cxn>
              <a:cxn ang="T14">
                <a:pos x="T8" y="T9"/>
              </a:cxn>
            </a:cxnLst>
            <a:rect l="T15" t="T16" r="T17" b="T18"/>
            <a:pathLst>
              <a:path w="109" h="71">
                <a:moveTo>
                  <a:pt x="27" y="71"/>
                </a:moveTo>
                <a:lnTo>
                  <a:pt x="0" y="0"/>
                </a:lnTo>
                <a:lnTo>
                  <a:pt x="109" y="0"/>
                </a:lnTo>
                <a:lnTo>
                  <a:pt x="82" y="71"/>
                </a:lnTo>
                <a:lnTo>
                  <a:pt x="27" y="71"/>
                </a:lnTo>
                <a:close/>
              </a:path>
            </a:pathLst>
          </a:custGeom>
          <a:solidFill>
            <a:srgbClr val="BF7200"/>
          </a:solidFill>
          <a:ln w="9525">
            <a:noFill/>
            <a:round/>
            <a:headEnd/>
            <a:tailEnd/>
          </a:ln>
        </p:spPr>
        <p:txBody>
          <a:bodyPr/>
          <a:lstStyle/>
          <a:p>
            <a:pPr>
              <a:defRPr/>
            </a:pPr>
            <a:endParaRPr lang="en-US"/>
          </a:p>
        </p:txBody>
      </p:sp>
      <p:sp>
        <p:nvSpPr>
          <p:cNvPr id="32781" name="Freeform 41"/>
          <p:cNvSpPr>
            <a:spLocks/>
          </p:cNvSpPr>
          <p:nvPr/>
        </p:nvSpPr>
        <p:spPr bwMode="auto">
          <a:xfrm>
            <a:off x="7251700" y="6659563"/>
            <a:ext cx="538163" cy="55562"/>
          </a:xfrm>
          <a:custGeom>
            <a:avLst/>
            <a:gdLst>
              <a:gd name="T0" fmla="*/ 0 w 339"/>
              <a:gd name="T1" fmla="*/ 2147483647 h 70"/>
              <a:gd name="T2" fmla="*/ 2147483647 w 339"/>
              <a:gd name="T3" fmla="*/ 2147483647 h 70"/>
              <a:gd name="T4" fmla="*/ 2147483647 w 339"/>
              <a:gd name="T5" fmla="*/ 2147483647 h 70"/>
              <a:gd name="T6" fmla="*/ 2147483647 w 339"/>
              <a:gd name="T7" fmla="*/ 2147483647 h 70"/>
              <a:gd name="T8" fmla="*/ 2147483647 w 339"/>
              <a:gd name="T9" fmla="*/ 2147483647 h 70"/>
              <a:gd name="T10" fmla="*/ 2147483647 w 339"/>
              <a:gd name="T11" fmla="*/ 2147483647 h 70"/>
              <a:gd name="T12" fmla="*/ 2147483647 w 339"/>
              <a:gd name="T13" fmla="*/ 2147483647 h 70"/>
              <a:gd name="T14" fmla="*/ 2147483647 w 339"/>
              <a:gd name="T15" fmla="*/ 2147483647 h 70"/>
              <a:gd name="T16" fmla="*/ 2147483647 w 339"/>
              <a:gd name="T17" fmla="*/ 2147483647 h 70"/>
              <a:gd name="T18" fmla="*/ 2147483647 w 339"/>
              <a:gd name="T19" fmla="*/ 2147483647 h 70"/>
              <a:gd name="T20" fmla="*/ 2147483647 w 339"/>
              <a:gd name="T21" fmla="*/ 2147483647 h 70"/>
              <a:gd name="T22" fmla="*/ 2147483647 w 339"/>
              <a:gd name="T23" fmla="*/ 2147483647 h 70"/>
              <a:gd name="T24" fmla="*/ 2147483647 w 339"/>
              <a:gd name="T25" fmla="*/ 2147483647 h 70"/>
              <a:gd name="T26" fmla="*/ 2147483647 w 339"/>
              <a:gd name="T27" fmla="*/ 2147483647 h 70"/>
              <a:gd name="T28" fmla="*/ 2147483647 w 339"/>
              <a:gd name="T29" fmla="*/ 2147483647 h 70"/>
              <a:gd name="T30" fmla="*/ 2147483647 w 339"/>
              <a:gd name="T31" fmla="*/ 2147483647 h 70"/>
              <a:gd name="T32" fmla="*/ 2147483647 w 339"/>
              <a:gd name="T33" fmla="*/ 2147483647 h 70"/>
              <a:gd name="T34" fmla="*/ 2147483647 w 339"/>
              <a:gd name="T35" fmla="*/ 2147483647 h 70"/>
              <a:gd name="T36" fmla="*/ 2147483647 w 339"/>
              <a:gd name="T37" fmla="*/ 2147483647 h 70"/>
              <a:gd name="T38" fmla="*/ 2147483647 w 339"/>
              <a:gd name="T39" fmla="*/ 2147483647 h 70"/>
              <a:gd name="T40" fmla="*/ 2147483647 w 339"/>
              <a:gd name="T41" fmla="*/ 2147483647 h 70"/>
              <a:gd name="T42" fmla="*/ 2147483647 w 339"/>
              <a:gd name="T43" fmla="*/ 2147483647 h 70"/>
              <a:gd name="T44" fmla="*/ 2147483647 w 339"/>
              <a:gd name="T45" fmla="*/ 2147483647 h 70"/>
              <a:gd name="T46" fmla="*/ 2147483647 w 339"/>
              <a:gd name="T47" fmla="*/ 2147483647 h 70"/>
              <a:gd name="T48" fmla="*/ 2147483647 w 339"/>
              <a:gd name="T49" fmla="*/ 2147483647 h 70"/>
              <a:gd name="T50" fmla="*/ 2147483647 w 339"/>
              <a:gd name="T51" fmla="*/ 2147483647 h 70"/>
              <a:gd name="T52" fmla="*/ 2147483647 w 339"/>
              <a:gd name="T53" fmla="*/ 2147483647 h 70"/>
              <a:gd name="T54" fmla="*/ 2147483647 w 339"/>
              <a:gd name="T55" fmla="*/ 2147483647 h 70"/>
              <a:gd name="T56" fmla="*/ 2147483647 w 339"/>
              <a:gd name="T57" fmla="*/ 2147483647 h 70"/>
              <a:gd name="T58" fmla="*/ 2147483647 w 339"/>
              <a:gd name="T59" fmla="*/ 2147483647 h 70"/>
              <a:gd name="T60" fmla="*/ 2147483647 w 339"/>
              <a:gd name="T61" fmla="*/ 2147483647 h 70"/>
              <a:gd name="T62" fmla="*/ 2147483647 w 339"/>
              <a:gd name="T63" fmla="*/ 2147483647 h 70"/>
              <a:gd name="T64" fmla="*/ 2147483647 w 339"/>
              <a:gd name="T65" fmla="*/ 2147483647 h 70"/>
              <a:gd name="T66" fmla="*/ 2147483647 w 339"/>
              <a:gd name="T67" fmla="*/ 0 h 70"/>
              <a:gd name="T68" fmla="*/ 2147483647 w 339"/>
              <a:gd name="T69" fmla="*/ 2147483647 h 70"/>
              <a:gd name="T70" fmla="*/ 2147483647 w 339"/>
              <a:gd name="T71" fmla="*/ 2147483647 h 70"/>
              <a:gd name="T72" fmla="*/ 2147483647 w 339"/>
              <a:gd name="T73" fmla="*/ 2147483647 h 70"/>
              <a:gd name="T74" fmla="*/ 2147483647 w 339"/>
              <a:gd name="T75" fmla="*/ 2147483647 h 70"/>
              <a:gd name="T76" fmla="*/ 2147483647 w 339"/>
              <a:gd name="T77" fmla="*/ 2147483647 h 70"/>
              <a:gd name="T78" fmla="*/ 2147483647 w 339"/>
              <a:gd name="T79" fmla="*/ 2147483647 h 70"/>
              <a:gd name="T80" fmla="*/ 2147483647 w 339"/>
              <a:gd name="T81" fmla="*/ 2147483647 h 70"/>
              <a:gd name="T82" fmla="*/ 2147483647 w 339"/>
              <a:gd name="T83" fmla="*/ 2147483647 h 70"/>
              <a:gd name="T84" fmla="*/ 2147483647 w 339"/>
              <a:gd name="T85" fmla="*/ 2147483647 h 70"/>
              <a:gd name="T86" fmla="*/ 2147483647 w 339"/>
              <a:gd name="T87" fmla="*/ 2147483647 h 70"/>
              <a:gd name="T88" fmla="*/ 2147483647 w 339"/>
              <a:gd name="T89" fmla="*/ 2147483647 h 70"/>
              <a:gd name="T90" fmla="*/ 2147483647 w 339"/>
              <a:gd name="T91" fmla="*/ 2147483647 h 70"/>
              <a:gd name="T92" fmla="*/ 2147483647 w 339"/>
              <a:gd name="T93" fmla="*/ 2147483647 h 70"/>
              <a:gd name="T94" fmla="*/ 2147483647 w 339"/>
              <a:gd name="T95" fmla="*/ 2147483647 h 70"/>
              <a:gd name="T96" fmla="*/ 2147483647 w 339"/>
              <a:gd name="T97" fmla="*/ 2147483647 h 70"/>
              <a:gd name="T98" fmla="*/ 2147483647 w 339"/>
              <a:gd name="T99" fmla="*/ 0 h 70"/>
              <a:gd name="T100" fmla="*/ 0 w 339"/>
              <a:gd name="T101" fmla="*/ 2147483647 h 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9"/>
              <a:gd name="T154" fmla="*/ 0 h 70"/>
              <a:gd name="T155" fmla="*/ 339 w 339"/>
              <a:gd name="T156" fmla="*/ 70 h 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9" h="70">
                <a:moveTo>
                  <a:pt x="0" y="29"/>
                </a:moveTo>
                <a:lnTo>
                  <a:pt x="1" y="33"/>
                </a:lnTo>
                <a:lnTo>
                  <a:pt x="3" y="36"/>
                </a:lnTo>
                <a:lnTo>
                  <a:pt x="8" y="41"/>
                </a:lnTo>
                <a:lnTo>
                  <a:pt x="14" y="45"/>
                </a:lnTo>
                <a:lnTo>
                  <a:pt x="20" y="48"/>
                </a:lnTo>
                <a:lnTo>
                  <a:pt x="29" y="51"/>
                </a:lnTo>
                <a:lnTo>
                  <a:pt x="39" y="54"/>
                </a:lnTo>
                <a:lnTo>
                  <a:pt x="50" y="58"/>
                </a:lnTo>
                <a:lnTo>
                  <a:pt x="61" y="61"/>
                </a:lnTo>
                <a:lnTo>
                  <a:pt x="75" y="62"/>
                </a:lnTo>
                <a:lnTo>
                  <a:pt x="89" y="65"/>
                </a:lnTo>
                <a:lnTo>
                  <a:pt x="104" y="67"/>
                </a:lnTo>
                <a:lnTo>
                  <a:pt x="120" y="68"/>
                </a:lnTo>
                <a:lnTo>
                  <a:pt x="135" y="68"/>
                </a:lnTo>
                <a:lnTo>
                  <a:pt x="152" y="70"/>
                </a:lnTo>
                <a:lnTo>
                  <a:pt x="169" y="70"/>
                </a:lnTo>
                <a:lnTo>
                  <a:pt x="186" y="70"/>
                </a:lnTo>
                <a:lnTo>
                  <a:pt x="203" y="68"/>
                </a:lnTo>
                <a:lnTo>
                  <a:pt x="220" y="68"/>
                </a:lnTo>
                <a:lnTo>
                  <a:pt x="236" y="67"/>
                </a:lnTo>
                <a:lnTo>
                  <a:pt x="250" y="65"/>
                </a:lnTo>
                <a:lnTo>
                  <a:pt x="264" y="62"/>
                </a:lnTo>
                <a:lnTo>
                  <a:pt x="277" y="61"/>
                </a:lnTo>
                <a:lnTo>
                  <a:pt x="290" y="58"/>
                </a:lnTo>
                <a:lnTo>
                  <a:pt x="300" y="54"/>
                </a:lnTo>
                <a:lnTo>
                  <a:pt x="311" y="51"/>
                </a:lnTo>
                <a:lnTo>
                  <a:pt x="319" y="48"/>
                </a:lnTo>
                <a:lnTo>
                  <a:pt x="325" y="45"/>
                </a:lnTo>
                <a:lnTo>
                  <a:pt x="332" y="41"/>
                </a:lnTo>
                <a:lnTo>
                  <a:pt x="336" y="36"/>
                </a:lnTo>
                <a:lnTo>
                  <a:pt x="338" y="33"/>
                </a:lnTo>
                <a:lnTo>
                  <a:pt x="339" y="29"/>
                </a:lnTo>
                <a:lnTo>
                  <a:pt x="312" y="0"/>
                </a:lnTo>
                <a:lnTo>
                  <a:pt x="309" y="3"/>
                </a:lnTo>
                <a:lnTo>
                  <a:pt x="300" y="7"/>
                </a:lnTo>
                <a:lnTo>
                  <a:pt x="287" y="10"/>
                </a:lnTo>
                <a:lnTo>
                  <a:pt x="271" y="12"/>
                </a:lnTo>
                <a:lnTo>
                  <a:pt x="249" y="13"/>
                </a:lnTo>
                <a:lnTo>
                  <a:pt x="225" y="15"/>
                </a:lnTo>
                <a:lnTo>
                  <a:pt x="198" y="16"/>
                </a:lnTo>
                <a:lnTo>
                  <a:pt x="169" y="16"/>
                </a:lnTo>
                <a:lnTo>
                  <a:pt x="141" y="16"/>
                </a:lnTo>
                <a:lnTo>
                  <a:pt x="114" y="15"/>
                </a:lnTo>
                <a:lnTo>
                  <a:pt x="90" y="13"/>
                </a:lnTo>
                <a:lnTo>
                  <a:pt x="69" y="12"/>
                </a:lnTo>
                <a:lnTo>
                  <a:pt x="52" y="10"/>
                </a:lnTo>
                <a:lnTo>
                  <a:pt x="39" y="7"/>
                </a:lnTo>
                <a:lnTo>
                  <a:pt x="31" y="3"/>
                </a:lnTo>
                <a:lnTo>
                  <a:pt x="28" y="0"/>
                </a:lnTo>
                <a:lnTo>
                  <a:pt x="0" y="29"/>
                </a:lnTo>
                <a:close/>
              </a:path>
            </a:pathLst>
          </a:custGeom>
          <a:solidFill>
            <a:srgbClr val="BF7200"/>
          </a:solidFill>
          <a:ln w="9525">
            <a:noFill/>
            <a:round/>
            <a:headEnd/>
            <a:tailEnd/>
          </a:ln>
        </p:spPr>
        <p:txBody>
          <a:bodyPr/>
          <a:lstStyle/>
          <a:p>
            <a:pPr>
              <a:defRPr/>
            </a:pPr>
            <a:endParaRPr lang="en-US"/>
          </a:p>
        </p:txBody>
      </p:sp>
      <p:sp>
        <p:nvSpPr>
          <p:cNvPr id="32782" name="Freeform 44"/>
          <p:cNvSpPr>
            <a:spLocks/>
          </p:cNvSpPr>
          <p:nvPr/>
        </p:nvSpPr>
        <p:spPr bwMode="auto">
          <a:xfrm>
            <a:off x="8407400" y="5264150"/>
            <a:ext cx="161925" cy="315913"/>
          </a:xfrm>
          <a:custGeom>
            <a:avLst/>
            <a:gdLst>
              <a:gd name="T0" fmla="*/ 2147483647 w 102"/>
              <a:gd name="T1" fmla="*/ 2147483647 h 399"/>
              <a:gd name="T2" fmla="*/ 2147483647 w 102"/>
              <a:gd name="T3" fmla="*/ 2147483647 h 399"/>
              <a:gd name="T4" fmla="*/ 2147483647 w 102"/>
              <a:gd name="T5" fmla="*/ 2147483647 h 399"/>
              <a:gd name="T6" fmla="*/ 2147483647 w 102"/>
              <a:gd name="T7" fmla="*/ 2147483647 h 399"/>
              <a:gd name="T8" fmla="*/ 2147483647 w 102"/>
              <a:gd name="T9" fmla="*/ 2147483647 h 399"/>
              <a:gd name="T10" fmla="*/ 2147483647 w 102"/>
              <a:gd name="T11" fmla="*/ 2147483647 h 399"/>
              <a:gd name="T12" fmla="*/ 2147483647 w 102"/>
              <a:gd name="T13" fmla="*/ 2147483647 h 399"/>
              <a:gd name="T14" fmla="*/ 2147483647 w 102"/>
              <a:gd name="T15" fmla="*/ 2147483647 h 399"/>
              <a:gd name="T16" fmla="*/ 2147483647 w 102"/>
              <a:gd name="T17" fmla="*/ 2147483647 h 399"/>
              <a:gd name="T18" fmla="*/ 2147483647 w 102"/>
              <a:gd name="T19" fmla="*/ 2147483647 h 399"/>
              <a:gd name="T20" fmla="*/ 2147483647 w 102"/>
              <a:gd name="T21" fmla="*/ 2147483647 h 399"/>
              <a:gd name="T22" fmla="*/ 2147483647 w 102"/>
              <a:gd name="T23" fmla="*/ 2147483647 h 399"/>
              <a:gd name="T24" fmla="*/ 0 w 102"/>
              <a:gd name="T25" fmla="*/ 0 h 399"/>
              <a:gd name="T26" fmla="*/ 2147483647 w 102"/>
              <a:gd name="T27" fmla="*/ 2147483647 h 399"/>
              <a:gd name="T28" fmla="*/ 2147483647 w 102"/>
              <a:gd name="T29" fmla="*/ 2147483647 h 399"/>
              <a:gd name="T30" fmla="*/ 2147483647 w 102"/>
              <a:gd name="T31" fmla="*/ 2147483647 h 399"/>
              <a:gd name="T32" fmla="*/ 2147483647 w 102"/>
              <a:gd name="T33" fmla="*/ 2147483647 h 399"/>
              <a:gd name="T34" fmla="*/ 2147483647 w 102"/>
              <a:gd name="T35" fmla="*/ 2147483647 h 399"/>
              <a:gd name="T36" fmla="*/ 2147483647 w 102"/>
              <a:gd name="T37" fmla="*/ 2147483647 h 399"/>
              <a:gd name="T38" fmla="*/ 2147483647 w 102"/>
              <a:gd name="T39" fmla="*/ 2147483647 h 399"/>
              <a:gd name="T40" fmla="*/ 2147483647 w 102"/>
              <a:gd name="T41" fmla="*/ 2147483647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399"/>
              <a:gd name="T65" fmla="*/ 102 w 102"/>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399">
                <a:moveTo>
                  <a:pt x="81" y="399"/>
                </a:moveTo>
                <a:lnTo>
                  <a:pt x="80" y="399"/>
                </a:lnTo>
                <a:lnTo>
                  <a:pt x="79" y="394"/>
                </a:lnTo>
                <a:lnTo>
                  <a:pt x="77" y="391"/>
                </a:lnTo>
                <a:lnTo>
                  <a:pt x="76" y="389"/>
                </a:lnTo>
                <a:lnTo>
                  <a:pt x="88" y="327"/>
                </a:lnTo>
                <a:lnTo>
                  <a:pt x="90" y="268"/>
                </a:lnTo>
                <a:lnTo>
                  <a:pt x="83" y="212"/>
                </a:lnTo>
                <a:lnTo>
                  <a:pt x="71" y="158"/>
                </a:lnTo>
                <a:lnTo>
                  <a:pt x="55" y="111"/>
                </a:lnTo>
                <a:lnTo>
                  <a:pt x="36" y="69"/>
                </a:lnTo>
                <a:lnTo>
                  <a:pt x="17" y="31"/>
                </a:lnTo>
                <a:lnTo>
                  <a:pt x="0" y="0"/>
                </a:lnTo>
                <a:lnTo>
                  <a:pt x="21" y="17"/>
                </a:lnTo>
                <a:lnTo>
                  <a:pt x="43" y="52"/>
                </a:lnTo>
                <a:lnTo>
                  <a:pt x="65" y="102"/>
                </a:lnTo>
                <a:lnTo>
                  <a:pt x="83" y="162"/>
                </a:lnTo>
                <a:lnTo>
                  <a:pt x="97" y="225"/>
                </a:lnTo>
                <a:lnTo>
                  <a:pt x="102" y="289"/>
                </a:lnTo>
                <a:lnTo>
                  <a:pt x="98" y="348"/>
                </a:lnTo>
                <a:lnTo>
                  <a:pt x="81" y="399"/>
                </a:lnTo>
                <a:close/>
              </a:path>
            </a:pathLst>
          </a:custGeom>
          <a:solidFill>
            <a:srgbClr val="006600"/>
          </a:solidFill>
          <a:ln w="9525">
            <a:noFill/>
            <a:round/>
            <a:headEnd/>
            <a:tailEnd/>
          </a:ln>
        </p:spPr>
        <p:txBody>
          <a:bodyPr/>
          <a:lstStyle/>
          <a:p>
            <a:pPr>
              <a:defRPr/>
            </a:pPr>
            <a:endParaRPr lang="en-US"/>
          </a:p>
        </p:txBody>
      </p:sp>
      <p:sp>
        <p:nvSpPr>
          <p:cNvPr id="32783" name="Freeform 45"/>
          <p:cNvSpPr>
            <a:spLocks/>
          </p:cNvSpPr>
          <p:nvPr/>
        </p:nvSpPr>
        <p:spPr bwMode="auto">
          <a:xfrm>
            <a:off x="8347075" y="5310188"/>
            <a:ext cx="146050" cy="25400"/>
          </a:xfrm>
          <a:custGeom>
            <a:avLst/>
            <a:gdLst>
              <a:gd name="T0" fmla="*/ 0 w 92"/>
              <a:gd name="T1" fmla="*/ 2147483647 h 30"/>
              <a:gd name="T2" fmla="*/ 2147483647 w 92"/>
              <a:gd name="T3" fmla="*/ 0 h 30"/>
              <a:gd name="T4" fmla="*/ 2147483647 w 92"/>
              <a:gd name="T5" fmla="*/ 0 h 30"/>
              <a:gd name="T6" fmla="*/ 2147483647 w 92"/>
              <a:gd name="T7" fmla="*/ 0 h 30"/>
              <a:gd name="T8" fmla="*/ 2147483647 w 92"/>
              <a:gd name="T9" fmla="*/ 2147483647 h 30"/>
              <a:gd name="T10" fmla="*/ 2147483647 w 92"/>
              <a:gd name="T11" fmla="*/ 2147483647 h 30"/>
              <a:gd name="T12" fmla="*/ 2147483647 w 92"/>
              <a:gd name="T13" fmla="*/ 2147483647 h 30"/>
              <a:gd name="T14" fmla="*/ 2147483647 w 92"/>
              <a:gd name="T15" fmla="*/ 2147483647 h 30"/>
              <a:gd name="T16" fmla="*/ 2147483647 w 92"/>
              <a:gd name="T17" fmla="*/ 2147483647 h 30"/>
              <a:gd name="T18" fmla="*/ 2147483647 w 92"/>
              <a:gd name="T19" fmla="*/ 2147483647 h 30"/>
              <a:gd name="T20" fmla="*/ 2147483647 w 92"/>
              <a:gd name="T21" fmla="*/ 2147483647 h 30"/>
              <a:gd name="T22" fmla="*/ 2147483647 w 92"/>
              <a:gd name="T23" fmla="*/ 2147483647 h 30"/>
              <a:gd name="T24" fmla="*/ 2147483647 w 92"/>
              <a:gd name="T25" fmla="*/ 2147483647 h 30"/>
              <a:gd name="T26" fmla="*/ 2147483647 w 92"/>
              <a:gd name="T27" fmla="*/ 2147483647 h 30"/>
              <a:gd name="T28" fmla="*/ 2147483647 w 92"/>
              <a:gd name="T29" fmla="*/ 2147483647 h 30"/>
              <a:gd name="T30" fmla="*/ 2147483647 w 92"/>
              <a:gd name="T31" fmla="*/ 2147483647 h 30"/>
              <a:gd name="T32" fmla="*/ 0 w 92"/>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30"/>
              <a:gd name="T53" fmla="*/ 92 w 9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30">
                <a:moveTo>
                  <a:pt x="0" y="3"/>
                </a:moveTo>
                <a:lnTo>
                  <a:pt x="3" y="0"/>
                </a:lnTo>
                <a:lnTo>
                  <a:pt x="11" y="0"/>
                </a:lnTo>
                <a:lnTo>
                  <a:pt x="23" y="0"/>
                </a:lnTo>
                <a:lnTo>
                  <a:pt x="38" y="1"/>
                </a:lnTo>
                <a:lnTo>
                  <a:pt x="52" y="4"/>
                </a:lnTo>
                <a:lnTo>
                  <a:pt x="67" y="10"/>
                </a:lnTo>
                <a:lnTo>
                  <a:pt x="81" y="19"/>
                </a:lnTo>
                <a:lnTo>
                  <a:pt x="92" y="30"/>
                </a:lnTo>
                <a:lnTo>
                  <a:pt x="81" y="27"/>
                </a:lnTo>
                <a:lnTo>
                  <a:pt x="68" y="23"/>
                </a:lnTo>
                <a:lnTo>
                  <a:pt x="52" y="19"/>
                </a:lnTo>
                <a:lnTo>
                  <a:pt x="38" y="16"/>
                </a:lnTo>
                <a:lnTo>
                  <a:pt x="23" y="13"/>
                </a:lnTo>
                <a:lnTo>
                  <a:pt x="11" y="9"/>
                </a:lnTo>
                <a:lnTo>
                  <a:pt x="3" y="6"/>
                </a:lnTo>
                <a:lnTo>
                  <a:pt x="0" y="3"/>
                </a:lnTo>
                <a:close/>
              </a:path>
            </a:pathLst>
          </a:custGeom>
          <a:solidFill>
            <a:srgbClr val="006600"/>
          </a:solidFill>
          <a:ln w="9525">
            <a:noFill/>
            <a:round/>
            <a:headEnd/>
            <a:tailEnd/>
          </a:ln>
        </p:spPr>
        <p:txBody>
          <a:bodyPr/>
          <a:lstStyle/>
          <a:p>
            <a:pPr>
              <a:defRPr/>
            </a:pPr>
            <a:endParaRPr lang="en-US"/>
          </a:p>
        </p:txBody>
      </p:sp>
      <p:sp>
        <p:nvSpPr>
          <p:cNvPr id="32784" name="Freeform 46"/>
          <p:cNvSpPr>
            <a:spLocks/>
          </p:cNvSpPr>
          <p:nvPr/>
        </p:nvSpPr>
        <p:spPr bwMode="auto">
          <a:xfrm>
            <a:off x="8340725" y="5330825"/>
            <a:ext cx="174625" cy="31750"/>
          </a:xfrm>
          <a:custGeom>
            <a:avLst/>
            <a:gdLst>
              <a:gd name="T0" fmla="*/ 0 w 110"/>
              <a:gd name="T1" fmla="*/ 2147483647 h 41"/>
              <a:gd name="T2" fmla="*/ 2147483647 w 110"/>
              <a:gd name="T3" fmla="*/ 2147483647 h 41"/>
              <a:gd name="T4" fmla="*/ 2147483647 w 110"/>
              <a:gd name="T5" fmla="*/ 0 h 41"/>
              <a:gd name="T6" fmla="*/ 2147483647 w 110"/>
              <a:gd name="T7" fmla="*/ 2147483647 h 41"/>
              <a:gd name="T8" fmla="*/ 2147483647 w 110"/>
              <a:gd name="T9" fmla="*/ 2147483647 h 41"/>
              <a:gd name="T10" fmla="*/ 2147483647 w 110"/>
              <a:gd name="T11" fmla="*/ 2147483647 h 41"/>
              <a:gd name="T12" fmla="*/ 2147483647 w 110"/>
              <a:gd name="T13" fmla="*/ 2147483647 h 41"/>
              <a:gd name="T14" fmla="*/ 2147483647 w 110"/>
              <a:gd name="T15" fmla="*/ 2147483647 h 41"/>
              <a:gd name="T16" fmla="*/ 2147483647 w 110"/>
              <a:gd name="T17" fmla="*/ 2147483647 h 41"/>
              <a:gd name="T18" fmla="*/ 2147483647 w 110"/>
              <a:gd name="T19" fmla="*/ 2147483647 h 41"/>
              <a:gd name="T20" fmla="*/ 2147483647 w 110"/>
              <a:gd name="T21" fmla="*/ 2147483647 h 41"/>
              <a:gd name="T22" fmla="*/ 2147483647 w 110"/>
              <a:gd name="T23" fmla="*/ 2147483647 h 41"/>
              <a:gd name="T24" fmla="*/ 2147483647 w 110"/>
              <a:gd name="T25" fmla="*/ 2147483647 h 41"/>
              <a:gd name="T26" fmla="*/ 2147483647 w 110"/>
              <a:gd name="T27" fmla="*/ 2147483647 h 41"/>
              <a:gd name="T28" fmla="*/ 2147483647 w 110"/>
              <a:gd name="T29" fmla="*/ 2147483647 h 41"/>
              <a:gd name="T30" fmla="*/ 2147483647 w 110"/>
              <a:gd name="T31" fmla="*/ 2147483647 h 41"/>
              <a:gd name="T32" fmla="*/ 0 w 110"/>
              <a:gd name="T33" fmla="*/ 214748364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41"/>
              <a:gd name="T53" fmla="*/ 110 w 11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41">
                <a:moveTo>
                  <a:pt x="0" y="5"/>
                </a:moveTo>
                <a:lnTo>
                  <a:pt x="5" y="2"/>
                </a:lnTo>
                <a:lnTo>
                  <a:pt x="14" y="0"/>
                </a:lnTo>
                <a:lnTo>
                  <a:pt x="29" y="2"/>
                </a:lnTo>
                <a:lnTo>
                  <a:pt x="47" y="6"/>
                </a:lnTo>
                <a:lnTo>
                  <a:pt x="65" y="12"/>
                </a:lnTo>
                <a:lnTo>
                  <a:pt x="83" y="21"/>
                </a:lnTo>
                <a:lnTo>
                  <a:pt x="99" y="30"/>
                </a:lnTo>
                <a:lnTo>
                  <a:pt x="110" y="41"/>
                </a:lnTo>
                <a:lnTo>
                  <a:pt x="102" y="38"/>
                </a:lnTo>
                <a:lnTo>
                  <a:pt x="87" y="33"/>
                </a:lnTo>
                <a:lnTo>
                  <a:pt x="69" y="30"/>
                </a:lnTo>
                <a:lnTo>
                  <a:pt x="50" y="24"/>
                </a:lnTo>
                <a:lnTo>
                  <a:pt x="31" y="20"/>
                </a:lnTo>
                <a:lnTo>
                  <a:pt x="15" y="15"/>
                </a:lnTo>
                <a:lnTo>
                  <a:pt x="5" y="9"/>
                </a:lnTo>
                <a:lnTo>
                  <a:pt x="0" y="5"/>
                </a:lnTo>
                <a:close/>
              </a:path>
            </a:pathLst>
          </a:custGeom>
          <a:solidFill>
            <a:srgbClr val="006600"/>
          </a:solidFill>
          <a:ln w="9525">
            <a:noFill/>
            <a:round/>
            <a:headEnd/>
            <a:tailEnd/>
          </a:ln>
        </p:spPr>
        <p:txBody>
          <a:bodyPr/>
          <a:lstStyle/>
          <a:p>
            <a:pPr>
              <a:defRPr/>
            </a:pPr>
            <a:endParaRPr lang="en-US"/>
          </a:p>
        </p:txBody>
      </p:sp>
      <p:sp>
        <p:nvSpPr>
          <p:cNvPr id="32785" name="Freeform 47"/>
          <p:cNvSpPr>
            <a:spLocks/>
          </p:cNvSpPr>
          <p:nvPr/>
        </p:nvSpPr>
        <p:spPr bwMode="auto">
          <a:xfrm>
            <a:off x="8362950" y="5383213"/>
            <a:ext cx="180975" cy="25400"/>
          </a:xfrm>
          <a:custGeom>
            <a:avLst/>
            <a:gdLst>
              <a:gd name="T0" fmla="*/ 0 w 114"/>
              <a:gd name="T1" fmla="*/ 2147483647 h 32"/>
              <a:gd name="T2" fmla="*/ 2147483647 w 114"/>
              <a:gd name="T3" fmla="*/ 2147483647 h 32"/>
              <a:gd name="T4" fmla="*/ 2147483647 w 114"/>
              <a:gd name="T5" fmla="*/ 0 h 32"/>
              <a:gd name="T6" fmla="*/ 2147483647 w 114"/>
              <a:gd name="T7" fmla="*/ 0 h 32"/>
              <a:gd name="T8" fmla="*/ 2147483647 w 114"/>
              <a:gd name="T9" fmla="*/ 2147483647 h 32"/>
              <a:gd name="T10" fmla="*/ 2147483647 w 114"/>
              <a:gd name="T11" fmla="*/ 2147483647 h 32"/>
              <a:gd name="T12" fmla="*/ 2147483647 w 114"/>
              <a:gd name="T13" fmla="*/ 2147483647 h 32"/>
              <a:gd name="T14" fmla="*/ 2147483647 w 114"/>
              <a:gd name="T15" fmla="*/ 2147483647 h 32"/>
              <a:gd name="T16" fmla="*/ 2147483647 w 114"/>
              <a:gd name="T17" fmla="*/ 2147483647 h 32"/>
              <a:gd name="T18" fmla="*/ 2147483647 w 114"/>
              <a:gd name="T19" fmla="*/ 2147483647 h 32"/>
              <a:gd name="T20" fmla="*/ 2147483647 w 114"/>
              <a:gd name="T21" fmla="*/ 2147483647 h 32"/>
              <a:gd name="T22" fmla="*/ 2147483647 w 114"/>
              <a:gd name="T23" fmla="*/ 2147483647 h 32"/>
              <a:gd name="T24" fmla="*/ 2147483647 w 114"/>
              <a:gd name="T25" fmla="*/ 2147483647 h 32"/>
              <a:gd name="T26" fmla="*/ 2147483647 w 114"/>
              <a:gd name="T27" fmla="*/ 2147483647 h 32"/>
              <a:gd name="T28" fmla="*/ 2147483647 w 114"/>
              <a:gd name="T29" fmla="*/ 2147483647 h 32"/>
              <a:gd name="T30" fmla="*/ 2147483647 w 114"/>
              <a:gd name="T31" fmla="*/ 2147483647 h 32"/>
              <a:gd name="T32" fmla="*/ 0 w 114"/>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32"/>
              <a:gd name="T53" fmla="*/ 114 w 11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32">
                <a:moveTo>
                  <a:pt x="0" y="6"/>
                </a:moveTo>
                <a:lnTo>
                  <a:pt x="4" y="1"/>
                </a:lnTo>
                <a:lnTo>
                  <a:pt x="16" y="0"/>
                </a:lnTo>
                <a:lnTo>
                  <a:pt x="32" y="0"/>
                </a:lnTo>
                <a:lnTo>
                  <a:pt x="51" y="3"/>
                </a:lnTo>
                <a:lnTo>
                  <a:pt x="70" y="7"/>
                </a:lnTo>
                <a:lnTo>
                  <a:pt x="89" y="14"/>
                </a:lnTo>
                <a:lnTo>
                  <a:pt x="104" y="21"/>
                </a:lnTo>
                <a:lnTo>
                  <a:pt x="114" y="32"/>
                </a:lnTo>
                <a:lnTo>
                  <a:pt x="106" y="30"/>
                </a:lnTo>
                <a:lnTo>
                  <a:pt x="91" y="29"/>
                </a:lnTo>
                <a:lnTo>
                  <a:pt x="72" y="26"/>
                </a:lnTo>
                <a:lnTo>
                  <a:pt x="52" y="23"/>
                </a:lnTo>
                <a:lnTo>
                  <a:pt x="33" y="18"/>
                </a:lnTo>
                <a:lnTo>
                  <a:pt x="16" y="14"/>
                </a:lnTo>
                <a:lnTo>
                  <a:pt x="4" y="11"/>
                </a:lnTo>
                <a:lnTo>
                  <a:pt x="0" y="6"/>
                </a:lnTo>
                <a:close/>
              </a:path>
            </a:pathLst>
          </a:custGeom>
          <a:solidFill>
            <a:srgbClr val="006600"/>
          </a:solidFill>
          <a:ln w="9525">
            <a:noFill/>
            <a:round/>
            <a:headEnd/>
            <a:tailEnd/>
          </a:ln>
        </p:spPr>
        <p:txBody>
          <a:bodyPr/>
          <a:lstStyle/>
          <a:p>
            <a:pPr>
              <a:defRPr/>
            </a:pPr>
            <a:endParaRPr lang="en-US"/>
          </a:p>
        </p:txBody>
      </p:sp>
      <p:sp>
        <p:nvSpPr>
          <p:cNvPr id="32786" name="Freeform 48"/>
          <p:cNvSpPr>
            <a:spLocks/>
          </p:cNvSpPr>
          <p:nvPr/>
        </p:nvSpPr>
        <p:spPr bwMode="auto">
          <a:xfrm>
            <a:off x="8391525" y="5416550"/>
            <a:ext cx="163513" cy="20638"/>
          </a:xfrm>
          <a:custGeom>
            <a:avLst/>
            <a:gdLst>
              <a:gd name="T0" fmla="*/ 0 w 103"/>
              <a:gd name="T1" fmla="*/ 2147483647 h 26"/>
              <a:gd name="T2" fmla="*/ 2147483647 w 103"/>
              <a:gd name="T3" fmla="*/ 2147483647 h 26"/>
              <a:gd name="T4" fmla="*/ 2147483647 w 103"/>
              <a:gd name="T5" fmla="*/ 0 h 26"/>
              <a:gd name="T6" fmla="*/ 2147483647 w 103"/>
              <a:gd name="T7" fmla="*/ 0 h 26"/>
              <a:gd name="T8" fmla="*/ 2147483647 w 103"/>
              <a:gd name="T9" fmla="*/ 2147483647 h 26"/>
              <a:gd name="T10" fmla="*/ 2147483647 w 103"/>
              <a:gd name="T11" fmla="*/ 2147483647 h 26"/>
              <a:gd name="T12" fmla="*/ 2147483647 w 103"/>
              <a:gd name="T13" fmla="*/ 2147483647 h 26"/>
              <a:gd name="T14" fmla="*/ 2147483647 w 103"/>
              <a:gd name="T15" fmla="*/ 2147483647 h 26"/>
              <a:gd name="T16" fmla="*/ 2147483647 w 103"/>
              <a:gd name="T17" fmla="*/ 2147483647 h 26"/>
              <a:gd name="T18" fmla="*/ 2147483647 w 103"/>
              <a:gd name="T19" fmla="*/ 2147483647 h 26"/>
              <a:gd name="T20" fmla="*/ 2147483647 w 103"/>
              <a:gd name="T21" fmla="*/ 2147483647 h 26"/>
              <a:gd name="T22" fmla="*/ 2147483647 w 103"/>
              <a:gd name="T23" fmla="*/ 2147483647 h 26"/>
              <a:gd name="T24" fmla="*/ 2147483647 w 103"/>
              <a:gd name="T25" fmla="*/ 2147483647 h 26"/>
              <a:gd name="T26" fmla="*/ 2147483647 w 103"/>
              <a:gd name="T27" fmla="*/ 2147483647 h 26"/>
              <a:gd name="T28" fmla="*/ 2147483647 w 103"/>
              <a:gd name="T29" fmla="*/ 2147483647 h 26"/>
              <a:gd name="T30" fmla="*/ 2147483647 w 103"/>
              <a:gd name="T31" fmla="*/ 2147483647 h 26"/>
              <a:gd name="T32" fmla="*/ 0 w 103"/>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26"/>
              <a:gd name="T53" fmla="*/ 103 w 103"/>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26">
                <a:moveTo>
                  <a:pt x="0" y="5"/>
                </a:moveTo>
                <a:lnTo>
                  <a:pt x="3" y="2"/>
                </a:lnTo>
                <a:lnTo>
                  <a:pt x="14" y="0"/>
                </a:lnTo>
                <a:lnTo>
                  <a:pt x="29" y="0"/>
                </a:lnTo>
                <a:lnTo>
                  <a:pt x="47" y="3"/>
                </a:lnTo>
                <a:lnTo>
                  <a:pt x="65" y="7"/>
                </a:lnTo>
                <a:lnTo>
                  <a:pt x="81" y="11"/>
                </a:lnTo>
                <a:lnTo>
                  <a:pt x="94" y="19"/>
                </a:lnTo>
                <a:lnTo>
                  <a:pt x="103" y="26"/>
                </a:lnTo>
                <a:lnTo>
                  <a:pt x="93" y="25"/>
                </a:lnTo>
                <a:lnTo>
                  <a:pt x="79" y="23"/>
                </a:lnTo>
                <a:lnTo>
                  <a:pt x="62" y="22"/>
                </a:lnTo>
                <a:lnTo>
                  <a:pt x="45" y="20"/>
                </a:lnTo>
                <a:lnTo>
                  <a:pt x="28" y="17"/>
                </a:lnTo>
                <a:lnTo>
                  <a:pt x="13" y="14"/>
                </a:lnTo>
                <a:lnTo>
                  <a:pt x="3" y="11"/>
                </a:lnTo>
                <a:lnTo>
                  <a:pt x="0" y="5"/>
                </a:lnTo>
                <a:close/>
              </a:path>
            </a:pathLst>
          </a:custGeom>
          <a:solidFill>
            <a:srgbClr val="006600"/>
          </a:solidFill>
          <a:ln w="9525">
            <a:noFill/>
            <a:round/>
            <a:headEnd/>
            <a:tailEnd/>
          </a:ln>
        </p:spPr>
        <p:txBody>
          <a:bodyPr/>
          <a:lstStyle/>
          <a:p>
            <a:pPr>
              <a:defRPr/>
            </a:pPr>
            <a:endParaRPr lang="en-US"/>
          </a:p>
        </p:txBody>
      </p:sp>
      <p:sp>
        <p:nvSpPr>
          <p:cNvPr id="32787" name="Freeform 49"/>
          <p:cNvSpPr>
            <a:spLocks/>
          </p:cNvSpPr>
          <p:nvPr/>
        </p:nvSpPr>
        <p:spPr bwMode="auto">
          <a:xfrm>
            <a:off x="8426450" y="5472113"/>
            <a:ext cx="138113" cy="15875"/>
          </a:xfrm>
          <a:custGeom>
            <a:avLst/>
            <a:gdLst>
              <a:gd name="T0" fmla="*/ 0 w 87"/>
              <a:gd name="T1" fmla="*/ 2147483647 h 20"/>
              <a:gd name="T2" fmla="*/ 2147483647 w 87"/>
              <a:gd name="T3" fmla="*/ 2147483647 h 20"/>
              <a:gd name="T4" fmla="*/ 2147483647 w 87"/>
              <a:gd name="T5" fmla="*/ 2147483647 h 20"/>
              <a:gd name="T6" fmla="*/ 2147483647 w 87"/>
              <a:gd name="T7" fmla="*/ 2147483647 h 20"/>
              <a:gd name="T8" fmla="*/ 2147483647 w 87"/>
              <a:gd name="T9" fmla="*/ 0 h 20"/>
              <a:gd name="T10" fmla="*/ 2147483647 w 87"/>
              <a:gd name="T11" fmla="*/ 2147483647 h 20"/>
              <a:gd name="T12" fmla="*/ 2147483647 w 87"/>
              <a:gd name="T13" fmla="*/ 2147483647 h 20"/>
              <a:gd name="T14" fmla="*/ 2147483647 w 87"/>
              <a:gd name="T15" fmla="*/ 2147483647 h 20"/>
              <a:gd name="T16" fmla="*/ 2147483647 w 87"/>
              <a:gd name="T17" fmla="*/ 2147483647 h 20"/>
              <a:gd name="T18" fmla="*/ 2147483647 w 87"/>
              <a:gd name="T19" fmla="*/ 2147483647 h 20"/>
              <a:gd name="T20" fmla="*/ 2147483647 w 87"/>
              <a:gd name="T21" fmla="*/ 2147483647 h 20"/>
              <a:gd name="T22" fmla="*/ 2147483647 w 87"/>
              <a:gd name="T23" fmla="*/ 2147483647 h 20"/>
              <a:gd name="T24" fmla="*/ 2147483647 w 87"/>
              <a:gd name="T25" fmla="*/ 2147483647 h 20"/>
              <a:gd name="T26" fmla="*/ 2147483647 w 87"/>
              <a:gd name="T27" fmla="*/ 2147483647 h 20"/>
              <a:gd name="T28" fmla="*/ 2147483647 w 87"/>
              <a:gd name="T29" fmla="*/ 2147483647 h 20"/>
              <a:gd name="T30" fmla="*/ 2147483647 w 87"/>
              <a:gd name="T31" fmla="*/ 2147483647 h 20"/>
              <a:gd name="T32" fmla="*/ 0 w 87"/>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20"/>
              <a:gd name="T53" fmla="*/ 87 w 87"/>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20">
                <a:moveTo>
                  <a:pt x="0" y="13"/>
                </a:moveTo>
                <a:lnTo>
                  <a:pt x="4" y="8"/>
                </a:lnTo>
                <a:lnTo>
                  <a:pt x="11" y="5"/>
                </a:lnTo>
                <a:lnTo>
                  <a:pt x="23" y="2"/>
                </a:lnTo>
                <a:lnTo>
                  <a:pt x="35" y="0"/>
                </a:lnTo>
                <a:lnTo>
                  <a:pt x="50" y="2"/>
                </a:lnTo>
                <a:lnTo>
                  <a:pt x="64" y="5"/>
                </a:lnTo>
                <a:lnTo>
                  <a:pt x="76" y="11"/>
                </a:lnTo>
                <a:lnTo>
                  <a:pt x="87" y="20"/>
                </a:lnTo>
                <a:lnTo>
                  <a:pt x="78" y="19"/>
                </a:lnTo>
                <a:lnTo>
                  <a:pt x="66" y="19"/>
                </a:lnTo>
                <a:lnTo>
                  <a:pt x="51" y="19"/>
                </a:lnTo>
                <a:lnTo>
                  <a:pt x="36" y="19"/>
                </a:lnTo>
                <a:lnTo>
                  <a:pt x="23" y="19"/>
                </a:lnTo>
                <a:lnTo>
                  <a:pt x="11" y="19"/>
                </a:lnTo>
                <a:lnTo>
                  <a:pt x="4" y="16"/>
                </a:lnTo>
                <a:lnTo>
                  <a:pt x="0" y="13"/>
                </a:lnTo>
                <a:close/>
              </a:path>
            </a:pathLst>
          </a:custGeom>
          <a:solidFill>
            <a:srgbClr val="006600"/>
          </a:solidFill>
          <a:ln w="9525">
            <a:noFill/>
            <a:round/>
            <a:headEnd/>
            <a:tailEnd/>
          </a:ln>
        </p:spPr>
        <p:txBody>
          <a:bodyPr/>
          <a:lstStyle/>
          <a:p>
            <a:pPr>
              <a:defRPr/>
            </a:pPr>
            <a:endParaRPr lang="en-US"/>
          </a:p>
        </p:txBody>
      </p:sp>
      <p:sp>
        <p:nvSpPr>
          <p:cNvPr id="32788" name="Freeform 50"/>
          <p:cNvSpPr>
            <a:spLocks/>
          </p:cNvSpPr>
          <p:nvPr/>
        </p:nvSpPr>
        <p:spPr bwMode="auto">
          <a:xfrm>
            <a:off x="8478838" y="5551488"/>
            <a:ext cx="66675" cy="19050"/>
          </a:xfrm>
          <a:custGeom>
            <a:avLst/>
            <a:gdLst>
              <a:gd name="T0" fmla="*/ 0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2147483647 w 42"/>
              <a:gd name="T31" fmla="*/ 2147483647 h 24"/>
              <a:gd name="T32" fmla="*/ 0 w 42"/>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21"/>
                </a:moveTo>
                <a:lnTo>
                  <a:pt x="1" y="16"/>
                </a:lnTo>
                <a:lnTo>
                  <a:pt x="5" y="12"/>
                </a:lnTo>
                <a:lnTo>
                  <a:pt x="11" y="7"/>
                </a:lnTo>
                <a:lnTo>
                  <a:pt x="18" y="4"/>
                </a:lnTo>
                <a:lnTo>
                  <a:pt x="25" y="1"/>
                </a:lnTo>
                <a:lnTo>
                  <a:pt x="33" y="0"/>
                </a:lnTo>
                <a:lnTo>
                  <a:pt x="38" y="3"/>
                </a:lnTo>
                <a:lnTo>
                  <a:pt x="42" y="7"/>
                </a:lnTo>
                <a:lnTo>
                  <a:pt x="36" y="6"/>
                </a:lnTo>
                <a:lnTo>
                  <a:pt x="30" y="7"/>
                </a:lnTo>
                <a:lnTo>
                  <a:pt x="22" y="12"/>
                </a:lnTo>
                <a:lnTo>
                  <a:pt x="15" y="16"/>
                </a:lnTo>
                <a:lnTo>
                  <a:pt x="10" y="21"/>
                </a:lnTo>
                <a:lnTo>
                  <a:pt x="4" y="24"/>
                </a:lnTo>
                <a:lnTo>
                  <a:pt x="1" y="24"/>
                </a:lnTo>
                <a:lnTo>
                  <a:pt x="0" y="21"/>
                </a:lnTo>
                <a:close/>
              </a:path>
            </a:pathLst>
          </a:custGeom>
          <a:solidFill>
            <a:srgbClr val="006600"/>
          </a:solidFill>
          <a:ln w="9525">
            <a:noFill/>
            <a:round/>
            <a:headEnd/>
            <a:tailEnd/>
          </a:ln>
        </p:spPr>
        <p:txBody>
          <a:bodyPr/>
          <a:lstStyle/>
          <a:p>
            <a:pPr>
              <a:defRPr/>
            </a:pPr>
            <a:endParaRPr lang="en-US"/>
          </a:p>
        </p:txBody>
      </p:sp>
      <p:sp>
        <p:nvSpPr>
          <p:cNvPr id="32789" name="Freeform 51"/>
          <p:cNvSpPr>
            <a:spLocks/>
          </p:cNvSpPr>
          <p:nvPr/>
        </p:nvSpPr>
        <p:spPr bwMode="auto">
          <a:xfrm>
            <a:off x="8335963" y="5280025"/>
            <a:ext cx="123825" cy="23813"/>
          </a:xfrm>
          <a:custGeom>
            <a:avLst/>
            <a:gdLst>
              <a:gd name="T0" fmla="*/ 0 w 78"/>
              <a:gd name="T1" fmla="*/ 2147483647 h 31"/>
              <a:gd name="T2" fmla="*/ 2147483647 w 78"/>
              <a:gd name="T3" fmla="*/ 2147483647 h 31"/>
              <a:gd name="T4" fmla="*/ 2147483647 w 78"/>
              <a:gd name="T5" fmla="*/ 0 h 31"/>
              <a:gd name="T6" fmla="*/ 2147483647 w 78"/>
              <a:gd name="T7" fmla="*/ 0 h 31"/>
              <a:gd name="T8" fmla="*/ 2147483647 w 78"/>
              <a:gd name="T9" fmla="*/ 2147483647 h 31"/>
              <a:gd name="T10" fmla="*/ 2147483647 w 78"/>
              <a:gd name="T11" fmla="*/ 2147483647 h 31"/>
              <a:gd name="T12" fmla="*/ 2147483647 w 78"/>
              <a:gd name="T13" fmla="*/ 2147483647 h 31"/>
              <a:gd name="T14" fmla="*/ 2147483647 w 78"/>
              <a:gd name="T15" fmla="*/ 2147483647 h 31"/>
              <a:gd name="T16" fmla="*/ 2147483647 w 78"/>
              <a:gd name="T17" fmla="*/ 2147483647 h 31"/>
              <a:gd name="T18" fmla="*/ 2147483647 w 78"/>
              <a:gd name="T19" fmla="*/ 2147483647 h 31"/>
              <a:gd name="T20" fmla="*/ 2147483647 w 78"/>
              <a:gd name="T21" fmla="*/ 2147483647 h 31"/>
              <a:gd name="T22" fmla="*/ 2147483647 w 78"/>
              <a:gd name="T23" fmla="*/ 2147483647 h 31"/>
              <a:gd name="T24" fmla="*/ 2147483647 w 78"/>
              <a:gd name="T25" fmla="*/ 2147483647 h 31"/>
              <a:gd name="T26" fmla="*/ 2147483647 w 78"/>
              <a:gd name="T27" fmla="*/ 2147483647 h 31"/>
              <a:gd name="T28" fmla="*/ 2147483647 w 78"/>
              <a:gd name="T29" fmla="*/ 2147483647 h 31"/>
              <a:gd name="T30" fmla="*/ 2147483647 w 78"/>
              <a:gd name="T31" fmla="*/ 2147483647 h 31"/>
              <a:gd name="T32" fmla="*/ 0 w 78"/>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31"/>
              <a:gd name="T53" fmla="*/ 78 w 7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31">
                <a:moveTo>
                  <a:pt x="0" y="5"/>
                </a:moveTo>
                <a:lnTo>
                  <a:pt x="3" y="2"/>
                </a:lnTo>
                <a:lnTo>
                  <a:pt x="10" y="0"/>
                </a:lnTo>
                <a:lnTo>
                  <a:pt x="19" y="0"/>
                </a:lnTo>
                <a:lnTo>
                  <a:pt x="32" y="2"/>
                </a:lnTo>
                <a:lnTo>
                  <a:pt x="45" y="5"/>
                </a:lnTo>
                <a:lnTo>
                  <a:pt x="57" y="11"/>
                </a:lnTo>
                <a:lnTo>
                  <a:pt x="69" y="20"/>
                </a:lnTo>
                <a:lnTo>
                  <a:pt x="78" y="31"/>
                </a:lnTo>
                <a:lnTo>
                  <a:pt x="69" y="28"/>
                </a:lnTo>
                <a:lnTo>
                  <a:pt x="57" y="25"/>
                </a:lnTo>
                <a:lnTo>
                  <a:pt x="45" y="21"/>
                </a:lnTo>
                <a:lnTo>
                  <a:pt x="32" y="17"/>
                </a:lnTo>
                <a:lnTo>
                  <a:pt x="19" y="14"/>
                </a:lnTo>
                <a:lnTo>
                  <a:pt x="10" y="11"/>
                </a:lnTo>
                <a:lnTo>
                  <a:pt x="2" y="8"/>
                </a:lnTo>
                <a:lnTo>
                  <a:pt x="0" y="5"/>
                </a:lnTo>
                <a:close/>
              </a:path>
            </a:pathLst>
          </a:custGeom>
          <a:solidFill>
            <a:srgbClr val="006600"/>
          </a:solidFill>
          <a:ln w="9525">
            <a:noFill/>
            <a:round/>
            <a:headEnd/>
            <a:tailEnd/>
          </a:ln>
        </p:spPr>
        <p:txBody>
          <a:bodyPr/>
          <a:lstStyle/>
          <a:p>
            <a:pPr>
              <a:defRPr/>
            </a:pPr>
            <a:endParaRPr lang="en-US"/>
          </a:p>
        </p:txBody>
      </p:sp>
      <p:sp>
        <p:nvSpPr>
          <p:cNvPr id="32790" name="Freeform 52"/>
          <p:cNvSpPr>
            <a:spLocks/>
          </p:cNvSpPr>
          <p:nvPr/>
        </p:nvSpPr>
        <p:spPr bwMode="auto">
          <a:xfrm>
            <a:off x="8353425" y="5357813"/>
            <a:ext cx="176213" cy="25400"/>
          </a:xfrm>
          <a:custGeom>
            <a:avLst/>
            <a:gdLst>
              <a:gd name="T0" fmla="*/ 0 w 111"/>
              <a:gd name="T1" fmla="*/ 2147483647 h 32"/>
              <a:gd name="T2" fmla="*/ 2147483647 w 111"/>
              <a:gd name="T3" fmla="*/ 2147483647 h 32"/>
              <a:gd name="T4" fmla="*/ 2147483647 w 111"/>
              <a:gd name="T5" fmla="*/ 0 h 32"/>
              <a:gd name="T6" fmla="*/ 2147483647 w 111"/>
              <a:gd name="T7" fmla="*/ 0 h 32"/>
              <a:gd name="T8" fmla="*/ 2147483647 w 111"/>
              <a:gd name="T9" fmla="*/ 2147483647 h 32"/>
              <a:gd name="T10" fmla="*/ 2147483647 w 111"/>
              <a:gd name="T11" fmla="*/ 2147483647 h 32"/>
              <a:gd name="T12" fmla="*/ 2147483647 w 111"/>
              <a:gd name="T13" fmla="*/ 2147483647 h 32"/>
              <a:gd name="T14" fmla="*/ 2147483647 w 111"/>
              <a:gd name="T15" fmla="*/ 2147483647 h 32"/>
              <a:gd name="T16" fmla="*/ 2147483647 w 111"/>
              <a:gd name="T17" fmla="*/ 2147483647 h 32"/>
              <a:gd name="T18" fmla="*/ 2147483647 w 111"/>
              <a:gd name="T19" fmla="*/ 2147483647 h 32"/>
              <a:gd name="T20" fmla="*/ 2147483647 w 111"/>
              <a:gd name="T21" fmla="*/ 2147483647 h 32"/>
              <a:gd name="T22" fmla="*/ 2147483647 w 111"/>
              <a:gd name="T23" fmla="*/ 2147483647 h 32"/>
              <a:gd name="T24" fmla="*/ 2147483647 w 111"/>
              <a:gd name="T25" fmla="*/ 2147483647 h 32"/>
              <a:gd name="T26" fmla="*/ 2147483647 w 111"/>
              <a:gd name="T27" fmla="*/ 2147483647 h 32"/>
              <a:gd name="T28" fmla="*/ 2147483647 w 111"/>
              <a:gd name="T29" fmla="*/ 2147483647 h 32"/>
              <a:gd name="T30" fmla="*/ 2147483647 w 111"/>
              <a:gd name="T31" fmla="*/ 2147483647 h 32"/>
              <a:gd name="T32" fmla="*/ 0 w 111"/>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32"/>
              <a:gd name="T53" fmla="*/ 111 w 11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32">
                <a:moveTo>
                  <a:pt x="0" y="6"/>
                </a:moveTo>
                <a:lnTo>
                  <a:pt x="4" y="1"/>
                </a:lnTo>
                <a:lnTo>
                  <a:pt x="16" y="0"/>
                </a:lnTo>
                <a:lnTo>
                  <a:pt x="30" y="0"/>
                </a:lnTo>
                <a:lnTo>
                  <a:pt x="50" y="3"/>
                </a:lnTo>
                <a:lnTo>
                  <a:pt x="67" y="8"/>
                </a:lnTo>
                <a:lnTo>
                  <a:pt x="85" y="14"/>
                </a:lnTo>
                <a:lnTo>
                  <a:pt x="100" y="21"/>
                </a:lnTo>
                <a:lnTo>
                  <a:pt x="111" y="32"/>
                </a:lnTo>
                <a:lnTo>
                  <a:pt x="102" y="30"/>
                </a:lnTo>
                <a:lnTo>
                  <a:pt x="88" y="29"/>
                </a:lnTo>
                <a:lnTo>
                  <a:pt x="70" y="26"/>
                </a:lnTo>
                <a:lnTo>
                  <a:pt x="51" y="23"/>
                </a:lnTo>
                <a:lnTo>
                  <a:pt x="32" y="18"/>
                </a:lnTo>
                <a:lnTo>
                  <a:pt x="15" y="14"/>
                </a:lnTo>
                <a:lnTo>
                  <a:pt x="4" y="11"/>
                </a:lnTo>
                <a:lnTo>
                  <a:pt x="0" y="6"/>
                </a:lnTo>
                <a:close/>
              </a:path>
            </a:pathLst>
          </a:custGeom>
          <a:solidFill>
            <a:srgbClr val="006600"/>
          </a:solidFill>
          <a:ln w="9525">
            <a:noFill/>
            <a:round/>
            <a:headEnd/>
            <a:tailEnd/>
          </a:ln>
        </p:spPr>
        <p:txBody>
          <a:bodyPr/>
          <a:lstStyle/>
          <a:p>
            <a:pPr>
              <a:defRPr/>
            </a:pPr>
            <a:endParaRPr lang="en-US"/>
          </a:p>
        </p:txBody>
      </p:sp>
      <p:sp>
        <p:nvSpPr>
          <p:cNvPr id="32791" name="Freeform 53"/>
          <p:cNvSpPr>
            <a:spLocks/>
          </p:cNvSpPr>
          <p:nvPr/>
        </p:nvSpPr>
        <p:spPr bwMode="auto">
          <a:xfrm>
            <a:off x="8401050" y="5449888"/>
            <a:ext cx="160338" cy="14287"/>
          </a:xfrm>
          <a:custGeom>
            <a:avLst/>
            <a:gdLst>
              <a:gd name="T0" fmla="*/ 0 w 101"/>
              <a:gd name="T1" fmla="*/ 2147483647 h 19"/>
              <a:gd name="T2" fmla="*/ 2147483647 w 101"/>
              <a:gd name="T3" fmla="*/ 2147483647 h 19"/>
              <a:gd name="T4" fmla="*/ 2147483647 w 101"/>
              <a:gd name="T5" fmla="*/ 2147483647 h 19"/>
              <a:gd name="T6" fmla="*/ 2147483647 w 101"/>
              <a:gd name="T7" fmla="*/ 2147483647 h 19"/>
              <a:gd name="T8" fmla="*/ 2147483647 w 101"/>
              <a:gd name="T9" fmla="*/ 0 h 19"/>
              <a:gd name="T10" fmla="*/ 2147483647 w 101"/>
              <a:gd name="T11" fmla="*/ 0 h 19"/>
              <a:gd name="T12" fmla="*/ 2147483647 w 101"/>
              <a:gd name="T13" fmla="*/ 2147483647 h 19"/>
              <a:gd name="T14" fmla="*/ 2147483647 w 101"/>
              <a:gd name="T15" fmla="*/ 2147483647 h 19"/>
              <a:gd name="T16" fmla="*/ 2147483647 w 101"/>
              <a:gd name="T17" fmla="*/ 2147483647 h 19"/>
              <a:gd name="T18" fmla="*/ 2147483647 w 101"/>
              <a:gd name="T19" fmla="*/ 2147483647 h 19"/>
              <a:gd name="T20" fmla="*/ 2147483647 w 101"/>
              <a:gd name="T21" fmla="*/ 2147483647 h 19"/>
              <a:gd name="T22" fmla="*/ 2147483647 w 101"/>
              <a:gd name="T23" fmla="*/ 2147483647 h 19"/>
              <a:gd name="T24" fmla="*/ 2147483647 w 101"/>
              <a:gd name="T25" fmla="*/ 2147483647 h 19"/>
              <a:gd name="T26" fmla="*/ 2147483647 w 101"/>
              <a:gd name="T27" fmla="*/ 2147483647 h 19"/>
              <a:gd name="T28" fmla="*/ 2147483647 w 101"/>
              <a:gd name="T29" fmla="*/ 2147483647 h 19"/>
              <a:gd name="T30" fmla="*/ 2147483647 w 101"/>
              <a:gd name="T31" fmla="*/ 2147483647 h 19"/>
              <a:gd name="T32" fmla="*/ 0 w 101"/>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
              <a:gd name="T53" fmla="*/ 101 w 10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
                <a:moveTo>
                  <a:pt x="0" y="13"/>
                </a:moveTo>
                <a:lnTo>
                  <a:pt x="5" y="8"/>
                </a:lnTo>
                <a:lnTo>
                  <a:pt x="13" y="5"/>
                </a:lnTo>
                <a:lnTo>
                  <a:pt x="27" y="2"/>
                </a:lnTo>
                <a:lnTo>
                  <a:pt x="43" y="0"/>
                </a:lnTo>
                <a:lnTo>
                  <a:pt x="60" y="0"/>
                </a:lnTo>
                <a:lnTo>
                  <a:pt x="75" y="4"/>
                </a:lnTo>
                <a:lnTo>
                  <a:pt x="90" y="10"/>
                </a:lnTo>
                <a:lnTo>
                  <a:pt x="101" y="19"/>
                </a:lnTo>
                <a:lnTo>
                  <a:pt x="91" y="17"/>
                </a:lnTo>
                <a:lnTo>
                  <a:pt x="78" y="17"/>
                </a:lnTo>
                <a:lnTo>
                  <a:pt x="61" y="19"/>
                </a:lnTo>
                <a:lnTo>
                  <a:pt x="44" y="19"/>
                </a:lnTo>
                <a:lnTo>
                  <a:pt x="28" y="19"/>
                </a:lnTo>
                <a:lnTo>
                  <a:pt x="13" y="19"/>
                </a:lnTo>
                <a:lnTo>
                  <a:pt x="4" y="16"/>
                </a:lnTo>
                <a:lnTo>
                  <a:pt x="0" y="13"/>
                </a:lnTo>
                <a:close/>
              </a:path>
            </a:pathLst>
          </a:custGeom>
          <a:solidFill>
            <a:srgbClr val="006600"/>
          </a:solidFill>
          <a:ln w="9525">
            <a:noFill/>
            <a:round/>
            <a:headEnd/>
            <a:tailEnd/>
          </a:ln>
        </p:spPr>
        <p:txBody>
          <a:bodyPr/>
          <a:lstStyle/>
          <a:p>
            <a:pPr>
              <a:defRPr/>
            </a:pPr>
            <a:endParaRPr lang="en-US"/>
          </a:p>
        </p:txBody>
      </p:sp>
      <p:sp>
        <p:nvSpPr>
          <p:cNvPr id="32792" name="Freeform 54"/>
          <p:cNvSpPr>
            <a:spLocks/>
          </p:cNvSpPr>
          <p:nvPr/>
        </p:nvSpPr>
        <p:spPr bwMode="auto">
          <a:xfrm>
            <a:off x="8432800" y="5497513"/>
            <a:ext cx="128588" cy="14287"/>
          </a:xfrm>
          <a:custGeom>
            <a:avLst/>
            <a:gdLst>
              <a:gd name="T0" fmla="*/ 0 w 81"/>
              <a:gd name="T1" fmla="*/ 2147483647 h 19"/>
              <a:gd name="T2" fmla="*/ 2147483647 w 81"/>
              <a:gd name="T3" fmla="*/ 2147483647 h 19"/>
              <a:gd name="T4" fmla="*/ 2147483647 w 81"/>
              <a:gd name="T5" fmla="*/ 0 h 19"/>
              <a:gd name="T6" fmla="*/ 2147483647 w 81"/>
              <a:gd name="T7" fmla="*/ 0 h 19"/>
              <a:gd name="T8" fmla="*/ 2147483647 w 81"/>
              <a:gd name="T9" fmla="*/ 2147483647 h 19"/>
              <a:gd name="T10" fmla="*/ 2147483647 w 81"/>
              <a:gd name="T11" fmla="*/ 2147483647 h 19"/>
              <a:gd name="T12" fmla="*/ 2147483647 w 81"/>
              <a:gd name="T13" fmla="*/ 2147483647 h 19"/>
              <a:gd name="T14" fmla="*/ 2147483647 w 81"/>
              <a:gd name="T15" fmla="*/ 2147483647 h 19"/>
              <a:gd name="T16" fmla="*/ 2147483647 w 81"/>
              <a:gd name="T17" fmla="*/ 2147483647 h 19"/>
              <a:gd name="T18" fmla="*/ 2147483647 w 81"/>
              <a:gd name="T19" fmla="*/ 2147483647 h 19"/>
              <a:gd name="T20" fmla="*/ 2147483647 w 81"/>
              <a:gd name="T21" fmla="*/ 2147483647 h 19"/>
              <a:gd name="T22" fmla="*/ 2147483647 w 81"/>
              <a:gd name="T23" fmla="*/ 2147483647 h 19"/>
              <a:gd name="T24" fmla="*/ 2147483647 w 81"/>
              <a:gd name="T25" fmla="*/ 2147483647 h 19"/>
              <a:gd name="T26" fmla="*/ 2147483647 w 81"/>
              <a:gd name="T27" fmla="*/ 2147483647 h 19"/>
              <a:gd name="T28" fmla="*/ 2147483647 w 81"/>
              <a:gd name="T29" fmla="*/ 2147483647 h 19"/>
              <a:gd name="T30" fmla="*/ 2147483647 w 81"/>
              <a:gd name="T31" fmla="*/ 2147483647 h 19"/>
              <a:gd name="T32" fmla="*/ 0 w 81"/>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9"/>
              <a:gd name="T53" fmla="*/ 81 w 8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9">
                <a:moveTo>
                  <a:pt x="0" y="6"/>
                </a:moveTo>
                <a:lnTo>
                  <a:pt x="3" y="3"/>
                </a:lnTo>
                <a:lnTo>
                  <a:pt x="11" y="0"/>
                </a:lnTo>
                <a:lnTo>
                  <a:pt x="24" y="0"/>
                </a:lnTo>
                <a:lnTo>
                  <a:pt x="39" y="2"/>
                </a:lnTo>
                <a:lnTo>
                  <a:pt x="52" y="5"/>
                </a:lnTo>
                <a:lnTo>
                  <a:pt x="66" y="8"/>
                </a:lnTo>
                <a:lnTo>
                  <a:pt x="76" y="12"/>
                </a:lnTo>
                <a:lnTo>
                  <a:pt x="81" y="19"/>
                </a:lnTo>
                <a:lnTo>
                  <a:pt x="73" y="17"/>
                </a:lnTo>
                <a:lnTo>
                  <a:pt x="63" y="17"/>
                </a:lnTo>
                <a:lnTo>
                  <a:pt x="50" y="15"/>
                </a:lnTo>
                <a:lnTo>
                  <a:pt x="36" y="14"/>
                </a:lnTo>
                <a:lnTo>
                  <a:pt x="24" y="14"/>
                </a:lnTo>
                <a:lnTo>
                  <a:pt x="12" y="11"/>
                </a:lnTo>
                <a:lnTo>
                  <a:pt x="4" y="9"/>
                </a:lnTo>
                <a:lnTo>
                  <a:pt x="0" y="6"/>
                </a:lnTo>
                <a:close/>
              </a:path>
            </a:pathLst>
          </a:custGeom>
          <a:solidFill>
            <a:srgbClr val="006600"/>
          </a:solidFill>
          <a:ln w="9525">
            <a:noFill/>
            <a:round/>
            <a:headEnd/>
            <a:tailEnd/>
          </a:ln>
        </p:spPr>
        <p:txBody>
          <a:bodyPr/>
          <a:lstStyle/>
          <a:p>
            <a:pPr>
              <a:defRPr/>
            </a:pPr>
            <a:endParaRPr lang="en-US"/>
          </a:p>
        </p:txBody>
      </p:sp>
      <p:sp>
        <p:nvSpPr>
          <p:cNvPr id="32793" name="Freeform 55"/>
          <p:cNvSpPr>
            <a:spLocks/>
          </p:cNvSpPr>
          <p:nvPr/>
        </p:nvSpPr>
        <p:spPr bwMode="auto">
          <a:xfrm>
            <a:off x="8475663" y="5526088"/>
            <a:ext cx="80962" cy="15875"/>
          </a:xfrm>
          <a:custGeom>
            <a:avLst/>
            <a:gdLst>
              <a:gd name="T0" fmla="*/ 0 w 51"/>
              <a:gd name="T1" fmla="*/ 2147483647 h 19"/>
              <a:gd name="T2" fmla="*/ 2147483647 w 51"/>
              <a:gd name="T3" fmla="*/ 2147483647 h 19"/>
              <a:gd name="T4" fmla="*/ 2147483647 w 51"/>
              <a:gd name="T5" fmla="*/ 2147483647 h 19"/>
              <a:gd name="T6" fmla="*/ 2147483647 w 51"/>
              <a:gd name="T7" fmla="*/ 2147483647 h 19"/>
              <a:gd name="T8" fmla="*/ 2147483647 w 51"/>
              <a:gd name="T9" fmla="*/ 2147483647 h 19"/>
              <a:gd name="T10" fmla="*/ 2147483647 w 51"/>
              <a:gd name="T11" fmla="*/ 0 h 19"/>
              <a:gd name="T12" fmla="*/ 2147483647 w 51"/>
              <a:gd name="T13" fmla="*/ 2147483647 h 19"/>
              <a:gd name="T14" fmla="*/ 2147483647 w 51"/>
              <a:gd name="T15" fmla="*/ 2147483647 h 19"/>
              <a:gd name="T16" fmla="*/ 2147483647 w 51"/>
              <a:gd name="T17" fmla="*/ 2147483647 h 19"/>
              <a:gd name="T18" fmla="*/ 2147483647 w 51"/>
              <a:gd name="T19" fmla="*/ 2147483647 h 19"/>
              <a:gd name="T20" fmla="*/ 2147483647 w 51"/>
              <a:gd name="T21" fmla="*/ 2147483647 h 19"/>
              <a:gd name="T22" fmla="*/ 2147483647 w 51"/>
              <a:gd name="T23" fmla="*/ 2147483647 h 19"/>
              <a:gd name="T24" fmla="*/ 2147483647 w 51"/>
              <a:gd name="T25" fmla="*/ 2147483647 h 19"/>
              <a:gd name="T26" fmla="*/ 2147483647 w 51"/>
              <a:gd name="T27" fmla="*/ 2147483647 h 19"/>
              <a:gd name="T28" fmla="*/ 2147483647 w 51"/>
              <a:gd name="T29" fmla="*/ 2147483647 h 19"/>
              <a:gd name="T30" fmla="*/ 2147483647 w 51"/>
              <a:gd name="T31" fmla="*/ 2147483647 h 19"/>
              <a:gd name="T32" fmla="*/ 0 w 51"/>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9"/>
              <a:gd name="T53" fmla="*/ 51 w 5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9">
                <a:moveTo>
                  <a:pt x="0" y="15"/>
                </a:moveTo>
                <a:lnTo>
                  <a:pt x="2" y="12"/>
                </a:lnTo>
                <a:lnTo>
                  <a:pt x="7" y="7"/>
                </a:lnTo>
                <a:lnTo>
                  <a:pt x="14" y="4"/>
                </a:lnTo>
                <a:lnTo>
                  <a:pt x="22" y="1"/>
                </a:lnTo>
                <a:lnTo>
                  <a:pt x="32" y="0"/>
                </a:lnTo>
                <a:lnTo>
                  <a:pt x="40" y="1"/>
                </a:lnTo>
                <a:lnTo>
                  <a:pt x="46" y="3"/>
                </a:lnTo>
                <a:lnTo>
                  <a:pt x="51" y="9"/>
                </a:lnTo>
                <a:lnTo>
                  <a:pt x="44" y="7"/>
                </a:lnTo>
                <a:lnTo>
                  <a:pt x="36" y="7"/>
                </a:lnTo>
                <a:lnTo>
                  <a:pt x="27" y="10"/>
                </a:lnTo>
                <a:lnTo>
                  <a:pt x="19" y="13"/>
                </a:lnTo>
                <a:lnTo>
                  <a:pt x="12" y="18"/>
                </a:lnTo>
                <a:lnTo>
                  <a:pt x="5" y="19"/>
                </a:lnTo>
                <a:lnTo>
                  <a:pt x="1" y="19"/>
                </a:lnTo>
                <a:lnTo>
                  <a:pt x="0" y="15"/>
                </a:lnTo>
                <a:close/>
              </a:path>
            </a:pathLst>
          </a:custGeom>
          <a:solidFill>
            <a:srgbClr val="006600"/>
          </a:solidFill>
          <a:ln w="9525">
            <a:noFill/>
            <a:round/>
            <a:headEnd/>
            <a:tailEnd/>
          </a:ln>
        </p:spPr>
        <p:txBody>
          <a:bodyPr/>
          <a:lstStyle/>
          <a:p>
            <a:pPr>
              <a:defRPr/>
            </a:pPr>
            <a:endParaRPr lang="en-US"/>
          </a:p>
        </p:txBody>
      </p:sp>
      <p:sp>
        <p:nvSpPr>
          <p:cNvPr id="32794" name="Freeform 56"/>
          <p:cNvSpPr>
            <a:spLocks/>
          </p:cNvSpPr>
          <p:nvPr/>
        </p:nvSpPr>
        <p:spPr bwMode="auto">
          <a:xfrm>
            <a:off x="8356600" y="5254625"/>
            <a:ext cx="79375" cy="23813"/>
          </a:xfrm>
          <a:custGeom>
            <a:avLst/>
            <a:gdLst>
              <a:gd name="T0" fmla="*/ 2147483647 w 50"/>
              <a:gd name="T1" fmla="*/ 2147483647 h 31"/>
              <a:gd name="T2" fmla="*/ 2147483647 w 50"/>
              <a:gd name="T3" fmla="*/ 2147483647 h 31"/>
              <a:gd name="T4" fmla="*/ 2147483647 w 50"/>
              <a:gd name="T5" fmla="*/ 2147483647 h 31"/>
              <a:gd name="T6" fmla="*/ 2147483647 w 50"/>
              <a:gd name="T7" fmla="*/ 2147483647 h 31"/>
              <a:gd name="T8" fmla="*/ 2147483647 w 50"/>
              <a:gd name="T9" fmla="*/ 2147483647 h 31"/>
              <a:gd name="T10" fmla="*/ 2147483647 w 50"/>
              <a:gd name="T11" fmla="*/ 2147483647 h 31"/>
              <a:gd name="T12" fmla="*/ 2147483647 w 50"/>
              <a:gd name="T13" fmla="*/ 2147483647 h 31"/>
              <a:gd name="T14" fmla="*/ 0 w 50"/>
              <a:gd name="T15" fmla="*/ 2147483647 h 31"/>
              <a:gd name="T16" fmla="*/ 0 w 50"/>
              <a:gd name="T17" fmla="*/ 2147483647 h 31"/>
              <a:gd name="T18" fmla="*/ 2147483647 w 50"/>
              <a:gd name="T19" fmla="*/ 0 h 31"/>
              <a:gd name="T20" fmla="*/ 2147483647 w 50"/>
              <a:gd name="T21" fmla="*/ 0 h 31"/>
              <a:gd name="T22" fmla="*/ 2147483647 w 50"/>
              <a:gd name="T23" fmla="*/ 2147483647 h 31"/>
              <a:gd name="T24" fmla="*/ 2147483647 w 50"/>
              <a:gd name="T25" fmla="*/ 2147483647 h 31"/>
              <a:gd name="T26" fmla="*/ 2147483647 w 50"/>
              <a:gd name="T27" fmla="*/ 2147483647 h 31"/>
              <a:gd name="T28" fmla="*/ 2147483647 w 50"/>
              <a:gd name="T29" fmla="*/ 2147483647 h 31"/>
              <a:gd name="T30" fmla="*/ 2147483647 w 50"/>
              <a:gd name="T31" fmla="*/ 2147483647 h 31"/>
              <a:gd name="T32" fmla="*/ 2147483647 w 50"/>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31"/>
              <a:gd name="T53" fmla="*/ 50 w 50"/>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31">
                <a:moveTo>
                  <a:pt x="50" y="31"/>
                </a:moveTo>
                <a:lnTo>
                  <a:pt x="45" y="29"/>
                </a:lnTo>
                <a:lnTo>
                  <a:pt x="38" y="28"/>
                </a:lnTo>
                <a:lnTo>
                  <a:pt x="30" y="26"/>
                </a:lnTo>
                <a:lnTo>
                  <a:pt x="20" y="23"/>
                </a:lnTo>
                <a:lnTo>
                  <a:pt x="12" y="20"/>
                </a:lnTo>
                <a:lnTo>
                  <a:pt x="4" y="15"/>
                </a:lnTo>
                <a:lnTo>
                  <a:pt x="0" y="11"/>
                </a:lnTo>
                <a:lnTo>
                  <a:pt x="0" y="5"/>
                </a:lnTo>
                <a:lnTo>
                  <a:pt x="3" y="0"/>
                </a:lnTo>
                <a:lnTo>
                  <a:pt x="8" y="0"/>
                </a:lnTo>
                <a:lnTo>
                  <a:pt x="15" y="3"/>
                </a:lnTo>
                <a:lnTo>
                  <a:pt x="23" y="9"/>
                </a:lnTo>
                <a:lnTo>
                  <a:pt x="31" y="15"/>
                </a:lnTo>
                <a:lnTo>
                  <a:pt x="38" y="22"/>
                </a:lnTo>
                <a:lnTo>
                  <a:pt x="45" y="28"/>
                </a:lnTo>
                <a:lnTo>
                  <a:pt x="50" y="31"/>
                </a:lnTo>
                <a:close/>
              </a:path>
            </a:pathLst>
          </a:custGeom>
          <a:solidFill>
            <a:srgbClr val="006600"/>
          </a:solidFill>
          <a:ln w="9525">
            <a:noFill/>
            <a:round/>
            <a:headEnd/>
            <a:tailEnd/>
          </a:ln>
        </p:spPr>
        <p:txBody>
          <a:bodyPr/>
          <a:lstStyle/>
          <a:p>
            <a:pPr>
              <a:defRPr/>
            </a:pPr>
            <a:endParaRPr lang="en-US"/>
          </a:p>
        </p:txBody>
      </p:sp>
      <p:sp>
        <p:nvSpPr>
          <p:cNvPr id="32795" name="Freeform 57"/>
          <p:cNvSpPr>
            <a:spLocks/>
          </p:cNvSpPr>
          <p:nvPr/>
        </p:nvSpPr>
        <p:spPr bwMode="auto">
          <a:xfrm>
            <a:off x="8426450" y="5227638"/>
            <a:ext cx="15875" cy="53975"/>
          </a:xfrm>
          <a:custGeom>
            <a:avLst/>
            <a:gdLst>
              <a:gd name="T0" fmla="*/ 2147483647 w 10"/>
              <a:gd name="T1" fmla="*/ 2147483647 h 68"/>
              <a:gd name="T2" fmla="*/ 2147483647 w 10"/>
              <a:gd name="T3" fmla="*/ 2147483647 h 68"/>
              <a:gd name="T4" fmla="*/ 2147483647 w 10"/>
              <a:gd name="T5" fmla="*/ 2147483647 h 68"/>
              <a:gd name="T6" fmla="*/ 2147483647 w 10"/>
              <a:gd name="T7" fmla="*/ 2147483647 h 68"/>
              <a:gd name="T8" fmla="*/ 2147483647 w 10"/>
              <a:gd name="T9" fmla="*/ 0 h 68"/>
              <a:gd name="T10" fmla="*/ 0 w 10"/>
              <a:gd name="T11" fmla="*/ 2147483647 h 68"/>
              <a:gd name="T12" fmla="*/ 2147483647 w 10"/>
              <a:gd name="T13" fmla="*/ 2147483647 h 68"/>
              <a:gd name="T14" fmla="*/ 2147483647 w 10"/>
              <a:gd name="T15" fmla="*/ 2147483647 h 68"/>
              <a:gd name="T16" fmla="*/ 2147483647 w 10"/>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8"/>
              <a:gd name="T29" fmla="*/ 10 w 10"/>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8">
                <a:moveTo>
                  <a:pt x="7" y="68"/>
                </a:moveTo>
                <a:lnTo>
                  <a:pt x="8" y="55"/>
                </a:lnTo>
                <a:lnTo>
                  <a:pt x="10" y="32"/>
                </a:lnTo>
                <a:lnTo>
                  <a:pt x="10" y="10"/>
                </a:lnTo>
                <a:lnTo>
                  <a:pt x="5" y="0"/>
                </a:lnTo>
                <a:lnTo>
                  <a:pt x="0" y="7"/>
                </a:lnTo>
                <a:lnTo>
                  <a:pt x="1" y="27"/>
                </a:lnTo>
                <a:lnTo>
                  <a:pt x="5" y="50"/>
                </a:lnTo>
                <a:lnTo>
                  <a:pt x="7" y="68"/>
                </a:lnTo>
                <a:close/>
              </a:path>
            </a:pathLst>
          </a:custGeom>
          <a:solidFill>
            <a:srgbClr val="006600"/>
          </a:solidFill>
          <a:ln w="9525">
            <a:noFill/>
            <a:round/>
            <a:headEnd/>
            <a:tailEnd/>
          </a:ln>
        </p:spPr>
        <p:txBody>
          <a:bodyPr/>
          <a:lstStyle/>
          <a:p>
            <a:pPr>
              <a:defRPr/>
            </a:pPr>
            <a:endParaRPr lang="en-US"/>
          </a:p>
        </p:txBody>
      </p:sp>
      <p:sp>
        <p:nvSpPr>
          <p:cNvPr id="32796" name="Freeform 58"/>
          <p:cNvSpPr>
            <a:spLocks/>
          </p:cNvSpPr>
          <p:nvPr/>
        </p:nvSpPr>
        <p:spPr bwMode="auto">
          <a:xfrm>
            <a:off x="8366125" y="5218113"/>
            <a:ext cx="46038" cy="46037"/>
          </a:xfrm>
          <a:custGeom>
            <a:avLst/>
            <a:gdLst>
              <a:gd name="T0" fmla="*/ 2147483647 w 29"/>
              <a:gd name="T1" fmla="*/ 2147483647 h 59"/>
              <a:gd name="T2" fmla="*/ 2147483647 w 29"/>
              <a:gd name="T3" fmla="*/ 2147483647 h 59"/>
              <a:gd name="T4" fmla="*/ 2147483647 w 29"/>
              <a:gd name="T5" fmla="*/ 2147483647 h 59"/>
              <a:gd name="T6" fmla="*/ 2147483647 w 29"/>
              <a:gd name="T7" fmla="*/ 2147483647 h 59"/>
              <a:gd name="T8" fmla="*/ 2147483647 w 29"/>
              <a:gd name="T9" fmla="*/ 0 h 59"/>
              <a:gd name="T10" fmla="*/ 0 w 29"/>
              <a:gd name="T11" fmla="*/ 2147483647 h 59"/>
              <a:gd name="T12" fmla="*/ 2147483647 w 29"/>
              <a:gd name="T13" fmla="*/ 2147483647 h 59"/>
              <a:gd name="T14" fmla="*/ 2147483647 w 29"/>
              <a:gd name="T15" fmla="*/ 2147483647 h 59"/>
              <a:gd name="T16" fmla="*/ 2147483647 w 29"/>
              <a:gd name="T17" fmla="*/ 2147483647 h 59"/>
              <a:gd name="T18" fmla="*/ 2147483647 w 29"/>
              <a:gd name="T19" fmla="*/ 2147483647 h 59"/>
              <a:gd name="T20" fmla="*/ 2147483647 w 29"/>
              <a:gd name="T21" fmla="*/ 2147483647 h 59"/>
              <a:gd name="T22" fmla="*/ 2147483647 w 29"/>
              <a:gd name="T23" fmla="*/ 2147483647 h 59"/>
              <a:gd name="T24" fmla="*/ 2147483647 w 29"/>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59"/>
              <a:gd name="T41" fmla="*/ 29 w 29"/>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59">
                <a:moveTo>
                  <a:pt x="29" y="59"/>
                </a:moveTo>
                <a:lnTo>
                  <a:pt x="25" y="47"/>
                </a:lnTo>
                <a:lnTo>
                  <a:pt x="18" y="24"/>
                </a:lnTo>
                <a:lnTo>
                  <a:pt x="10" y="6"/>
                </a:lnTo>
                <a:lnTo>
                  <a:pt x="2" y="0"/>
                </a:lnTo>
                <a:lnTo>
                  <a:pt x="0" y="4"/>
                </a:lnTo>
                <a:lnTo>
                  <a:pt x="1" y="10"/>
                </a:lnTo>
                <a:lnTo>
                  <a:pt x="5" y="18"/>
                </a:lnTo>
                <a:lnTo>
                  <a:pt x="9" y="27"/>
                </a:lnTo>
                <a:lnTo>
                  <a:pt x="14" y="38"/>
                </a:lnTo>
                <a:lnTo>
                  <a:pt x="20" y="47"/>
                </a:lnTo>
                <a:lnTo>
                  <a:pt x="26" y="53"/>
                </a:lnTo>
                <a:lnTo>
                  <a:pt x="29" y="59"/>
                </a:lnTo>
                <a:close/>
              </a:path>
            </a:pathLst>
          </a:custGeom>
          <a:solidFill>
            <a:srgbClr val="006600"/>
          </a:solidFill>
          <a:ln w="9525">
            <a:noFill/>
            <a:round/>
            <a:headEnd/>
            <a:tailEnd/>
          </a:ln>
        </p:spPr>
        <p:txBody>
          <a:bodyPr/>
          <a:lstStyle/>
          <a:p>
            <a:pPr>
              <a:defRPr/>
            </a:pPr>
            <a:endParaRPr lang="en-US"/>
          </a:p>
        </p:txBody>
      </p:sp>
      <p:sp>
        <p:nvSpPr>
          <p:cNvPr id="32797" name="Freeform 59"/>
          <p:cNvSpPr>
            <a:spLocks/>
          </p:cNvSpPr>
          <p:nvPr/>
        </p:nvSpPr>
        <p:spPr bwMode="auto">
          <a:xfrm>
            <a:off x="8547100" y="5522913"/>
            <a:ext cx="101600" cy="15875"/>
          </a:xfrm>
          <a:custGeom>
            <a:avLst/>
            <a:gdLst>
              <a:gd name="T0" fmla="*/ 0 w 64"/>
              <a:gd name="T1" fmla="*/ 2147483647 h 20"/>
              <a:gd name="T2" fmla="*/ 2147483647 w 64"/>
              <a:gd name="T3" fmla="*/ 2147483647 h 20"/>
              <a:gd name="T4" fmla="*/ 2147483647 w 64"/>
              <a:gd name="T5" fmla="*/ 2147483647 h 20"/>
              <a:gd name="T6" fmla="*/ 2147483647 w 64"/>
              <a:gd name="T7" fmla="*/ 2147483647 h 20"/>
              <a:gd name="T8" fmla="*/ 2147483647 w 64"/>
              <a:gd name="T9" fmla="*/ 0 h 20"/>
              <a:gd name="T10" fmla="*/ 2147483647 w 64"/>
              <a:gd name="T11" fmla="*/ 0 h 20"/>
              <a:gd name="T12" fmla="*/ 2147483647 w 64"/>
              <a:gd name="T13" fmla="*/ 2147483647 h 20"/>
              <a:gd name="T14" fmla="*/ 2147483647 w 64"/>
              <a:gd name="T15" fmla="*/ 2147483647 h 20"/>
              <a:gd name="T16" fmla="*/ 2147483647 w 64"/>
              <a:gd name="T17" fmla="*/ 2147483647 h 20"/>
              <a:gd name="T18" fmla="*/ 2147483647 w 64"/>
              <a:gd name="T19" fmla="*/ 2147483647 h 20"/>
              <a:gd name="T20" fmla="*/ 2147483647 w 64"/>
              <a:gd name="T21" fmla="*/ 2147483647 h 20"/>
              <a:gd name="T22" fmla="*/ 2147483647 w 64"/>
              <a:gd name="T23" fmla="*/ 2147483647 h 20"/>
              <a:gd name="T24" fmla="*/ 2147483647 w 64"/>
              <a:gd name="T25" fmla="*/ 2147483647 h 20"/>
              <a:gd name="T26" fmla="*/ 2147483647 w 64"/>
              <a:gd name="T27" fmla="*/ 2147483647 h 20"/>
              <a:gd name="T28" fmla="*/ 2147483647 w 64"/>
              <a:gd name="T29" fmla="*/ 2147483647 h 20"/>
              <a:gd name="T30" fmla="*/ 2147483647 w 64"/>
              <a:gd name="T31" fmla="*/ 2147483647 h 20"/>
              <a:gd name="T32" fmla="*/ 0 w 64"/>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0"/>
              <a:gd name="T53" fmla="*/ 64 w 64"/>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0">
                <a:moveTo>
                  <a:pt x="0" y="14"/>
                </a:moveTo>
                <a:lnTo>
                  <a:pt x="7" y="8"/>
                </a:lnTo>
                <a:lnTo>
                  <a:pt x="16" y="5"/>
                </a:lnTo>
                <a:lnTo>
                  <a:pt x="26" y="2"/>
                </a:lnTo>
                <a:lnTo>
                  <a:pt x="36" y="0"/>
                </a:lnTo>
                <a:lnTo>
                  <a:pt x="46" y="0"/>
                </a:lnTo>
                <a:lnTo>
                  <a:pt x="54" y="3"/>
                </a:lnTo>
                <a:lnTo>
                  <a:pt x="61" y="6"/>
                </a:lnTo>
                <a:lnTo>
                  <a:pt x="64" y="12"/>
                </a:lnTo>
                <a:lnTo>
                  <a:pt x="63" y="17"/>
                </a:lnTo>
                <a:lnTo>
                  <a:pt x="57" y="20"/>
                </a:lnTo>
                <a:lnTo>
                  <a:pt x="49" y="20"/>
                </a:lnTo>
                <a:lnTo>
                  <a:pt x="38" y="20"/>
                </a:lnTo>
                <a:lnTo>
                  <a:pt x="28" y="17"/>
                </a:lnTo>
                <a:lnTo>
                  <a:pt x="17" y="15"/>
                </a:lnTo>
                <a:lnTo>
                  <a:pt x="8" y="14"/>
                </a:lnTo>
                <a:lnTo>
                  <a:pt x="0" y="14"/>
                </a:lnTo>
                <a:close/>
              </a:path>
            </a:pathLst>
          </a:custGeom>
          <a:solidFill>
            <a:srgbClr val="006600"/>
          </a:solidFill>
          <a:ln w="9525">
            <a:noFill/>
            <a:round/>
            <a:headEnd/>
            <a:tailEnd/>
          </a:ln>
        </p:spPr>
        <p:txBody>
          <a:bodyPr/>
          <a:lstStyle/>
          <a:p>
            <a:pPr>
              <a:defRPr/>
            </a:pPr>
            <a:endParaRPr lang="en-US"/>
          </a:p>
        </p:txBody>
      </p:sp>
      <p:sp>
        <p:nvSpPr>
          <p:cNvPr id="32798" name="Freeform 60"/>
          <p:cNvSpPr>
            <a:spLocks/>
          </p:cNvSpPr>
          <p:nvPr/>
        </p:nvSpPr>
        <p:spPr bwMode="auto">
          <a:xfrm>
            <a:off x="8531225" y="5562600"/>
            <a:ext cx="92075" cy="28575"/>
          </a:xfrm>
          <a:custGeom>
            <a:avLst/>
            <a:gdLst>
              <a:gd name="T0" fmla="*/ 0 w 58"/>
              <a:gd name="T1" fmla="*/ 0 h 37"/>
              <a:gd name="T2" fmla="*/ 2147483647 w 58"/>
              <a:gd name="T3" fmla="*/ 2147483647 h 37"/>
              <a:gd name="T4" fmla="*/ 2147483647 w 58"/>
              <a:gd name="T5" fmla="*/ 2147483647 h 37"/>
              <a:gd name="T6" fmla="*/ 2147483647 w 58"/>
              <a:gd name="T7" fmla="*/ 2147483647 h 37"/>
              <a:gd name="T8" fmla="*/ 2147483647 w 58"/>
              <a:gd name="T9" fmla="*/ 2147483647 h 37"/>
              <a:gd name="T10" fmla="*/ 2147483647 w 58"/>
              <a:gd name="T11" fmla="*/ 2147483647 h 37"/>
              <a:gd name="T12" fmla="*/ 2147483647 w 58"/>
              <a:gd name="T13" fmla="*/ 2147483647 h 37"/>
              <a:gd name="T14" fmla="*/ 2147483647 w 58"/>
              <a:gd name="T15" fmla="*/ 2147483647 h 37"/>
              <a:gd name="T16" fmla="*/ 2147483647 w 58"/>
              <a:gd name="T17" fmla="*/ 2147483647 h 37"/>
              <a:gd name="T18" fmla="*/ 2147483647 w 58"/>
              <a:gd name="T19" fmla="*/ 2147483647 h 37"/>
              <a:gd name="T20" fmla="*/ 2147483647 w 58"/>
              <a:gd name="T21" fmla="*/ 2147483647 h 37"/>
              <a:gd name="T22" fmla="*/ 2147483647 w 58"/>
              <a:gd name="T23" fmla="*/ 2147483647 h 37"/>
              <a:gd name="T24" fmla="*/ 2147483647 w 58"/>
              <a:gd name="T25" fmla="*/ 2147483647 h 37"/>
              <a:gd name="T26" fmla="*/ 2147483647 w 58"/>
              <a:gd name="T27" fmla="*/ 2147483647 h 37"/>
              <a:gd name="T28" fmla="*/ 2147483647 w 58"/>
              <a:gd name="T29" fmla="*/ 2147483647 h 37"/>
              <a:gd name="T30" fmla="*/ 2147483647 w 58"/>
              <a:gd name="T31" fmla="*/ 2147483647 h 37"/>
              <a:gd name="T32" fmla="*/ 0 w 58"/>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7"/>
              <a:gd name="T53" fmla="*/ 58 w 58"/>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7">
                <a:moveTo>
                  <a:pt x="0" y="0"/>
                </a:moveTo>
                <a:lnTo>
                  <a:pt x="6" y="2"/>
                </a:lnTo>
                <a:lnTo>
                  <a:pt x="14" y="3"/>
                </a:lnTo>
                <a:lnTo>
                  <a:pt x="23" y="6"/>
                </a:lnTo>
                <a:lnTo>
                  <a:pt x="34" y="11"/>
                </a:lnTo>
                <a:lnTo>
                  <a:pt x="42" y="16"/>
                </a:lnTo>
                <a:lnTo>
                  <a:pt x="50" y="22"/>
                </a:lnTo>
                <a:lnTo>
                  <a:pt x="56" y="28"/>
                </a:lnTo>
                <a:lnTo>
                  <a:pt x="58" y="34"/>
                </a:lnTo>
                <a:lnTo>
                  <a:pt x="56" y="37"/>
                </a:lnTo>
                <a:lnTo>
                  <a:pt x="50" y="37"/>
                </a:lnTo>
                <a:lnTo>
                  <a:pt x="42" y="32"/>
                </a:lnTo>
                <a:lnTo>
                  <a:pt x="31" y="26"/>
                </a:lnTo>
                <a:lnTo>
                  <a:pt x="21" y="19"/>
                </a:lnTo>
                <a:lnTo>
                  <a:pt x="11" y="11"/>
                </a:lnTo>
                <a:lnTo>
                  <a:pt x="4" y="5"/>
                </a:lnTo>
                <a:lnTo>
                  <a:pt x="0" y="0"/>
                </a:lnTo>
                <a:close/>
              </a:path>
            </a:pathLst>
          </a:custGeom>
          <a:solidFill>
            <a:srgbClr val="006600"/>
          </a:solidFill>
          <a:ln w="9525">
            <a:noFill/>
            <a:round/>
            <a:headEnd/>
            <a:tailEnd/>
          </a:ln>
        </p:spPr>
        <p:txBody>
          <a:bodyPr/>
          <a:lstStyle/>
          <a:p>
            <a:pPr>
              <a:defRPr/>
            </a:pPr>
            <a:endParaRPr lang="en-US"/>
          </a:p>
        </p:txBody>
      </p:sp>
      <p:sp>
        <p:nvSpPr>
          <p:cNvPr id="32799" name="Freeform 61"/>
          <p:cNvSpPr>
            <a:spLocks/>
          </p:cNvSpPr>
          <p:nvPr/>
        </p:nvSpPr>
        <p:spPr bwMode="auto">
          <a:xfrm>
            <a:off x="8558213" y="5495925"/>
            <a:ext cx="92075" cy="15875"/>
          </a:xfrm>
          <a:custGeom>
            <a:avLst/>
            <a:gdLst>
              <a:gd name="T0" fmla="*/ 0 w 58"/>
              <a:gd name="T1" fmla="*/ 2147483647 h 20"/>
              <a:gd name="T2" fmla="*/ 2147483647 w 58"/>
              <a:gd name="T3" fmla="*/ 2147483647 h 20"/>
              <a:gd name="T4" fmla="*/ 2147483647 w 58"/>
              <a:gd name="T5" fmla="*/ 2147483647 h 20"/>
              <a:gd name="T6" fmla="*/ 2147483647 w 58"/>
              <a:gd name="T7" fmla="*/ 2147483647 h 20"/>
              <a:gd name="T8" fmla="*/ 2147483647 w 58"/>
              <a:gd name="T9" fmla="*/ 0 h 20"/>
              <a:gd name="T10" fmla="*/ 2147483647 w 58"/>
              <a:gd name="T11" fmla="*/ 0 h 20"/>
              <a:gd name="T12" fmla="*/ 2147483647 w 58"/>
              <a:gd name="T13" fmla="*/ 2147483647 h 20"/>
              <a:gd name="T14" fmla="*/ 2147483647 w 58"/>
              <a:gd name="T15" fmla="*/ 2147483647 h 20"/>
              <a:gd name="T16" fmla="*/ 2147483647 w 58"/>
              <a:gd name="T17" fmla="*/ 2147483647 h 20"/>
              <a:gd name="T18" fmla="*/ 2147483647 w 58"/>
              <a:gd name="T19" fmla="*/ 2147483647 h 20"/>
              <a:gd name="T20" fmla="*/ 2147483647 w 58"/>
              <a:gd name="T21" fmla="*/ 2147483647 h 20"/>
              <a:gd name="T22" fmla="*/ 2147483647 w 58"/>
              <a:gd name="T23" fmla="*/ 2147483647 h 20"/>
              <a:gd name="T24" fmla="*/ 2147483647 w 58"/>
              <a:gd name="T25" fmla="*/ 2147483647 h 20"/>
              <a:gd name="T26" fmla="*/ 2147483647 w 58"/>
              <a:gd name="T27" fmla="*/ 2147483647 h 20"/>
              <a:gd name="T28" fmla="*/ 2147483647 w 58"/>
              <a:gd name="T29" fmla="*/ 2147483647 h 20"/>
              <a:gd name="T30" fmla="*/ 2147483647 w 58"/>
              <a:gd name="T31" fmla="*/ 2147483647 h 20"/>
              <a:gd name="T32" fmla="*/ 0 w 5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0"/>
              <a:gd name="T53" fmla="*/ 58 w 5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0">
                <a:moveTo>
                  <a:pt x="0" y="20"/>
                </a:moveTo>
                <a:lnTo>
                  <a:pt x="2" y="13"/>
                </a:lnTo>
                <a:lnTo>
                  <a:pt x="8" y="7"/>
                </a:lnTo>
                <a:lnTo>
                  <a:pt x="17" y="3"/>
                </a:lnTo>
                <a:lnTo>
                  <a:pt x="26" y="0"/>
                </a:lnTo>
                <a:lnTo>
                  <a:pt x="37" y="0"/>
                </a:lnTo>
                <a:lnTo>
                  <a:pt x="46" y="1"/>
                </a:lnTo>
                <a:lnTo>
                  <a:pt x="54" y="4"/>
                </a:lnTo>
                <a:lnTo>
                  <a:pt x="58" y="9"/>
                </a:lnTo>
                <a:lnTo>
                  <a:pt x="58" y="13"/>
                </a:lnTo>
                <a:lnTo>
                  <a:pt x="54" y="16"/>
                </a:lnTo>
                <a:lnTo>
                  <a:pt x="47" y="18"/>
                </a:lnTo>
                <a:lnTo>
                  <a:pt x="38" y="18"/>
                </a:lnTo>
                <a:lnTo>
                  <a:pt x="27" y="18"/>
                </a:lnTo>
                <a:lnTo>
                  <a:pt x="17" y="18"/>
                </a:lnTo>
                <a:lnTo>
                  <a:pt x="7" y="18"/>
                </a:lnTo>
                <a:lnTo>
                  <a:pt x="0" y="20"/>
                </a:lnTo>
                <a:close/>
              </a:path>
            </a:pathLst>
          </a:custGeom>
          <a:solidFill>
            <a:srgbClr val="006600"/>
          </a:solidFill>
          <a:ln w="9525">
            <a:noFill/>
            <a:round/>
            <a:headEnd/>
            <a:tailEnd/>
          </a:ln>
        </p:spPr>
        <p:txBody>
          <a:bodyPr/>
          <a:lstStyle/>
          <a:p>
            <a:pPr>
              <a:defRPr/>
            </a:pPr>
            <a:endParaRPr lang="en-US"/>
          </a:p>
        </p:txBody>
      </p:sp>
      <p:sp>
        <p:nvSpPr>
          <p:cNvPr id="32800" name="Freeform 62"/>
          <p:cNvSpPr>
            <a:spLocks/>
          </p:cNvSpPr>
          <p:nvPr/>
        </p:nvSpPr>
        <p:spPr bwMode="auto">
          <a:xfrm>
            <a:off x="8559800" y="5467350"/>
            <a:ext cx="96838" cy="20638"/>
          </a:xfrm>
          <a:custGeom>
            <a:avLst/>
            <a:gdLst>
              <a:gd name="T0" fmla="*/ 0 w 61"/>
              <a:gd name="T1" fmla="*/ 2147483647 h 26"/>
              <a:gd name="T2" fmla="*/ 2147483647 w 61"/>
              <a:gd name="T3" fmla="*/ 2147483647 h 26"/>
              <a:gd name="T4" fmla="*/ 2147483647 w 61"/>
              <a:gd name="T5" fmla="*/ 2147483647 h 26"/>
              <a:gd name="T6" fmla="*/ 2147483647 w 61"/>
              <a:gd name="T7" fmla="*/ 2147483647 h 26"/>
              <a:gd name="T8" fmla="*/ 2147483647 w 61"/>
              <a:gd name="T9" fmla="*/ 2147483647 h 26"/>
              <a:gd name="T10" fmla="*/ 2147483647 w 61"/>
              <a:gd name="T11" fmla="*/ 0 h 26"/>
              <a:gd name="T12" fmla="*/ 2147483647 w 61"/>
              <a:gd name="T13" fmla="*/ 0 h 26"/>
              <a:gd name="T14" fmla="*/ 2147483647 w 61"/>
              <a:gd name="T15" fmla="*/ 2147483647 h 26"/>
              <a:gd name="T16" fmla="*/ 2147483647 w 61"/>
              <a:gd name="T17" fmla="*/ 2147483647 h 26"/>
              <a:gd name="T18" fmla="*/ 2147483647 w 61"/>
              <a:gd name="T19" fmla="*/ 2147483647 h 26"/>
              <a:gd name="T20" fmla="*/ 2147483647 w 61"/>
              <a:gd name="T21" fmla="*/ 2147483647 h 26"/>
              <a:gd name="T22" fmla="*/ 2147483647 w 61"/>
              <a:gd name="T23" fmla="*/ 2147483647 h 26"/>
              <a:gd name="T24" fmla="*/ 2147483647 w 61"/>
              <a:gd name="T25" fmla="*/ 2147483647 h 26"/>
              <a:gd name="T26" fmla="*/ 2147483647 w 61"/>
              <a:gd name="T27" fmla="*/ 2147483647 h 26"/>
              <a:gd name="T28" fmla="*/ 2147483647 w 61"/>
              <a:gd name="T29" fmla="*/ 2147483647 h 26"/>
              <a:gd name="T30" fmla="*/ 2147483647 w 61"/>
              <a:gd name="T31" fmla="*/ 2147483647 h 26"/>
              <a:gd name="T32" fmla="*/ 0 w 61"/>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6"/>
              <a:gd name="T53" fmla="*/ 61 w 6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6">
                <a:moveTo>
                  <a:pt x="0" y="26"/>
                </a:moveTo>
                <a:lnTo>
                  <a:pt x="4" y="19"/>
                </a:lnTo>
                <a:lnTo>
                  <a:pt x="10" y="12"/>
                </a:lnTo>
                <a:lnTo>
                  <a:pt x="20" y="6"/>
                </a:lnTo>
                <a:lnTo>
                  <a:pt x="30" y="3"/>
                </a:lnTo>
                <a:lnTo>
                  <a:pt x="40" y="0"/>
                </a:lnTo>
                <a:lnTo>
                  <a:pt x="49" y="0"/>
                </a:lnTo>
                <a:lnTo>
                  <a:pt x="57" y="2"/>
                </a:lnTo>
                <a:lnTo>
                  <a:pt x="61" y="6"/>
                </a:lnTo>
                <a:lnTo>
                  <a:pt x="61" y="11"/>
                </a:lnTo>
                <a:lnTo>
                  <a:pt x="57" y="12"/>
                </a:lnTo>
                <a:lnTo>
                  <a:pt x="50" y="15"/>
                </a:lnTo>
                <a:lnTo>
                  <a:pt x="41" y="17"/>
                </a:lnTo>
                <a:lnTo>
                  <a:pt x="30" y="19"/>
                </a:lnTo>
                <a:lnTo>
                  <a:pt x="19" y="20"/>
                </a:lnTo>
                <a:lnTo>
                  <a:pt x="8" y="23"/>
                </a:lnTo>
                <a:lnTo>
                  <a:pt x="0" y="26"/>
                </a:lnTo>
                <a:close/>
              </a:path>
            </a:pathLst>
          </a:custGeom>
          <a:solidFill>
            <a:srgbClr val="006600"/>
          </a:solidFill>
          <a:ln w="9525">
            <a:noFill/>
            <a:round/>
            <a:headEnd/>
            <a:tailEnd/>
          </a:ln>
        </p:spPr>
        <p:txBody>
          <a:bodyPr/>
          <a:lstStyle/>
          <a:p>
            <a:pPr>
              <a:defRPr/>
            </a:pPr>
            <a:endParaRPr lang="en-US"/>
          </a:p>
        </p:txBody>
      </p:sp>
      <p:sp>
        <p:nvSpPr>
          <p:cNvPr id="32801" name="Freeform 63"/>
          <p:cNvSpPr>
            <a:spLocks/>
          </p:cNvSpPr>
          <p:nvPr/>
        </p:nvSpPr>
        <p:spPr bwMode="auto">
          <a:xfrm>
            <a:off x="8556625" y="5440363"/>
            <a:ext cx="93663" cy="26987"/>
          </a:xfrm>
          <a:custGeom>
            <a:avLst/>
            <a:gdLst>
              <a:gd name="T0" fmla="*/ 0 w 59"/>
              <a:gd name="T1" fmla="*/ 2147483647 h 35"/>
              <a:gd name="T2" fmla="*/ 2147483647 w 59"/>
              <a:gd name="T3" fmla="*/ 2147483647 h 35"/>
              <a:gd name="T4" fmla="*/ 2147483647 w 59"/>
              <a:gd name="T5" fmla="*/ 2147483647 h 35"/>
              <a:gd name="T6" fmla="*/ 2147483647 w 59"/>
              <a:gd name="T7" fmla="*/ 2147483647 h 35"/>
              <a:gd name="T8" fmla="*/ 2147483647 w 59"/>
              <a:gd name="T9" fmla="*/ 2147483647 h 35"/>
              <a:gd name="T10" fmla="*/ 2147483647 w 59"/>
              <a:gd name="T11" fmla="*/ 2147483647 h 35"/>
              <a:gd name="T12" fmla="*/ 2147483647 w 59"/>
              <a:gd name="T13" fmla="*/ 0 h 35"/>
              <a:gd name="T14" fmla="*/ 2147483647 w 59"/>
              <a:gd name="T15" fmla="*/ 2147483647 h 35"/>
              <a:gd name="T16" fmla="*/ 2147483647 w 59"/>
              <a:gd name="T17" fmla="*/ 2147483647 h 35"/>
              <a:gd name="T18" fmla="*/ 2147483647 w 59"/>
              <a:gd name="T19" fmla="*/ 2147483647 h 35"/>
              <a:gd name="T20" fmla="*/ 2147483647 w 59"/>
              <a:gd name="T21" fmla="*/ 2147483647 h 35"/>
              <a:gd name="T22" fmla="*/ 2147483647 w 59"/>
              <a:gd name="T23" fmla="*/ 2147483647 h 35"/>
              <a:gd name="T24" fmla="*/ 2147483647 w 59"/>
              <a:gd name="T25" fmla="*/ 2147483647 h 35"/>
              <a:gd name="T26" fmla="*/ 2147483647 w 59"/>
              <a:gd name="T27" fmla="*/ 2147483647 h 35"/>
              <a:gd name="T28" fmla="*/ 2147483647 w 59"/>
              <a:gd name="T29" fmla="*/ 2147483647 h 35"/>
              <a:gd name="T30" fmla="*/ 2147483647 w 59"/>
              <a:gd name="T31" fmla="*/ 2147483647 h 35"/>
              <a:gd name="T32" fmla="*/ 0 w 59"/>
              <a:gd name="T33" fmla="*/ 214748364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5"/>
              <a:gd name="T53" fmla="*/ 59 w 5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5">
                <a:moveTo>
                  <a:pt x="0" y="35"/>
                </a:moveTo>
                <a:lnTo>
                  <a:pt x="5" y="26"/>
                </a:lnTo>
                <a:lnTo>
                  <a:pt x="12" y="19"/>
                </a:lnTo>
                <a:lnTo>
                  <a:pt x="22" y="11"/>
                </a:lnTo>
                <a:lnTo>
                  <a:pt x="31" y="6"/>
                </a:lnTo>
                <a:lnTo>
                  <a:pt x="41" y="2"/>
                </a:lnTo>
                <a:lnTo>
                  <a:pt x="49" y="0"/>
                </a:lnTo>
                <a:lnTo>
                  <a:pt x="56" y="2"/>
                </a:lnTo>
                <a:lnTo>
                  <a:pt x="59" y="5"/>
                </a:lnTo>
                <a:lnTo>
                  <a:pt x="58" y="9"/>
                </a:lnTo>
                <a:lnTo>
                  <a:pt x="53" y="14"/>
                </a:lnTo>
                <a:lnTo>
                  <a:pt x="46" y="19"/>
                </a:lnTo>
                <a:lnTo>
                  <a:pt x="37" y="22"/>
                </a:lnTo>
                <a:lnTo>
                  <a:pt x="27" y="25"/>
                </a:lnTo>
                <a:lnTo>
                  <a:pt x="17" y="28"/>
                </a:lnTo>
                <a:lnTo>
                  <a:pt x="7" y="31"/>
                </a:lnTo>
                <a:lnTo>
                  <a:pt x="0" y="35"/>
                </a:lnTo>
                <a:close/>
              </a:path>
            </a:pathLst>
          </a:custGeom>
          <a:solidFill>
            <a:srgbClr val="006600"/>
          </a:solidFill>
          <a:ln w="9525">
            <a:noFill/>
            <a:round/>
            <a:headEnd/>
            <a:tailEnd/>
          </a:ln>
        </p:spPr>
        <p:txBody>
          <a:bodyPr/>
          <a:lstStyle/>
          <a:p>
            <a:pPr>
              <a:defRPr/>
            </a:pPr>
            <a:endParaRPr lang="en-US"/>
          </a:p>
        </p:txBody>
      </p:sp>
      <p:sp>
        <p:nvSpPr>
          <p:cNvPr id="32802" name="Freeform 64"/>
          <p:cNvSpPr>
            <a:spLocks/>
          </p:cNvSpPr>
          <p:nvPr/>
        </p:nvSpPr>
        <p:spPr bwMode="auto">
          <a:xfrm>
            <a:off x="8548688" y="5400675"/>
            <a:ext cx="98425" cy="41275"/>
          </a:xfrm>
          <a:custGeom>
            <a:avLst/>
            <a:gdLst>
              <a:gd name="T0" fmla="*/ 0 w 62"/>
              <a:gd name="T1" fmla="*/ 2147483647 h 53"/>
              <a:gd name="T2" fmla="*/ 2147483647 w 62"/>
              <a:gd name="T3" fmla="*/ 2147483647 h 53"/>
              <a:gd name="T4" fmla="*/ 2147483647 w 62"/>
              <a:gd name="T5" fmla="*/ 2147483647 h 53"/>
              <a:gd name="T6" fmla="*/ 2147483647 w 62"/>
              <a:gd name="T7" fmla="*/ 2147483647 h 53"/>
              <a:gd name="T8" fmla="*/ 2147483647 w 62"/>
              <a:gd name="T9" fmla="*/ 2147483647 h 53"/>
              <a:gd name="T10" fmla="*/ 2147483647 w 62"/>
              <a:gd name="T11" fmla="*/ 2147483647 h 53"/>
              <a:gd name="T12" fmla="*/ 2147483647 w 62"/>
              <a:gd name="T13" fmla="*/ 2147483647 h 53"/>
              <a:gd name="T14" fmla="*/ 2147483647 w 62"/>
              <a:gd name="T15" fmla="*/ 0 h 53"/>
              <a:gd name="T16" fmla="*/ 2147483647 w 62"/>
              <a:gd name="T17" fmla="*/ 2147483647 h 53"/>
              <a:gd name="T18" fmla="*/ 2147483647 w 62"/>
              <a:gd name="T19" fmla="*/ 2147483647 h 53"/>
              <a:gd name="T20" fmla="*/ 2147483647 w 62"/>
              <a:gd name="T21" fmla="*/ 2147483647 h 53"/>
              <a:gd name="T22" fmla="*/ 2147483647 w 62"/>
              <a:gd name="T23" fmla="*/ 2147483647 h 53"/>
              <a:gd name="T24" fmla="*/ 2147483647 w 62"/>
              <a:gd name="T25" fmla="*/ 2147483647 h 53"/>
              <a:gd name="T26" fmla="*/ 2147483647 w 62"/>
              <a:gd name="T27" fmla="*/ 2147483647 h 53"/>
              <a:gd name="T28" fmla="*/ 2147483647 w 62"/>
              <a:gd name="T29" fmla="*/ 2147483647 h 53"/>
              <a:gd name="T30" fmla="*/ 2147483647 w 62"/>
              <a:gd name="T31" fmla="*/ 2147483647 h 53"/>
              <a:gd name="T32" fmla="*/ 0 w 62"/>
              <a:gd name="T33" fmla="*/ 214748364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53"/>
              <a:gd name="T53" fmla="*/ 62 w 62"/>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53">
                <a:moveTo>
                  <a:pt x="0" y="53"/>
                </a:moveTo>
                <a:lnTo>
                  <a:pt x="7" y="44"/>
                </a:lnTo>
                <a:lnTo>
                  <a:pt x="15" y="35"/>
                </a:lnTo>
                <a:lnTo>
                  <a:pt x="24" y="24"/>
                </a:lnTo>
                <a:lnTo>
                  <a:pt x="34" y="15"/>
                </a:lnTo>
                <a:lnTo>
                  <a:pt x="43" y="6"/>
                </a:lnTo>
                <a:lnTo>
                  <a:pt x="51" y="2"/>
                </a:lnTo>
                <a:lnTo>
                  <a:pt x="57" y="0"/>
                </a:lnTo>
                <a:lnTo>
                  <a:pt x="62" y="5"/>
                </a:lnTo>
                <a:lnTo>
                  <a:pt x="62" y="12"/>
                </a:lnTo>
                <a:lnTo>
                  <a:pt x="56" y="18"/>
                </a:lnTo>
                <a:lnTo>
                  <a:pt x="48" y="24"/>
                </a:lnTo>
                <a:lnTo>
                  <a:pt x="37" y="31"/>
                </a:lnTo>
                <a:lnTo>
                  <a:pt x="27" y="37"/>
                </a:lnTo>
                <a:lnTo>
                  <a:pt x="16" y="43"/>
                </a:lnTo>
                <a:lnTo>
                  <a:pt x="7" y="49"/>
                </a:lnTo>
                <a:lnTo>
                  <a:pt x="0" y="53"/>
                </a:lnTo>
                <a:close/>
              </a:path>
            </a:pathLst>
          </a:custGeom>
          <a:solidFill>
            <a:srgbClr val="006600"/>
          </a:solidFill>
          <a:ln w="9525">
            <a:noFill/>
            <a:round/>
            <a:headEnd/>
            <a:tailEnd/>
          </a:ln>
        </p:spPr>
        <p:txBody>
          <a:bodyPr/>
          <a:lstStyle/>
          <a:p>
            <a:pPr>
              <a:defRPr/>
            </a:pPr>
            <a:endParaRPr lang="en-US"/>
          </a:p>
        </p:txBody>
      </p:sp>
      <p:sp>
        <p:nvSpPr>
          <p:cNvPr id="32803" name="Freeform 65"/>
          <p:cNvSpPr>
            <a:spLocks/>
          </p:cNvSpPr>
          <p:nvPr/>
        </p:nvSpPr>
        <p:spPr bwMode="auto">
          <a:xfrm>
            <a:off x="8534400" y="5356225"/>
            <a:ext cx="96838" cy="57150"/>
          </a:xfrm>
          <a:custGeom>
            <a:avLst/>
            <a:gdLst>
              <a:gd name="T0" fmla="*/ 0 w 61"/>
              <a:gd name="T1" fmla="*/ 2147483647 h 72"/>
              <a:gd name="T2" fmla="*/ 2147483647 w 61"/>
              <a:gd name="T3" fmla="*/ 2147483647 h 72"/>
              <a:gd name="T4" fmla="*/ 2147483647 w 61"/>
              <a:gd name="T5" fmla="*/ 2147483647 h 72"/>
              <a:gd name="T6" fmla="*/ 2147483647 w 61"/>
              <a:gd name="T7" fmla="*/ 2147483647 h 72"/>
              <a:gd name="T8" fmla="*/ 2147483647 w 61"/>
              <a:gd name="T9" fmla="*/ 2147483647 h 72"/>
              <a:gd name="T10" fmla="*/ 2147483647 w 61"/>
              <a:gd name="T11" fmla="*/ 2147483647 h 72"/>
              <a:gd name="T12" fmla="*/ 2147483647 w 61"/>
              <a:gd name="T13" fmla="*/ 2147483647 h 72"/>
              <a:gd name="T14" fmla="*/ 2147483647 w 61"/>
              <a:gd name="T15" fmla="*/ 0 h 72"/>
              <a:gd name="T16" fmla="*/ 2147483647 w 61"/>
              <a:gd name="T17" fmla="*/ 2147483647 h 72"/>
              <a:gd name="T18" fmla="*/ 2147483647 w 61"/>
              <a:gd name="T19" fmla="*/ 2147483647 h 72"/>
              <a:gd name="T20" fmla="*/ 2147483647 w 61"/>
              <a:gd name="T21" fmla="*/ 2147483647 h 72"/>
              <a:gd name="T22" fmla="*/ 2147483647 w 61"/>
              <a:gd name="T23" fmla="*/ 2147483647 h 72"/>
              <a:gd name="T24" fmla="*/ 2147483647 w 61"/>
              <a:gd name="T25" fmla="*/ 2147483647 h 72"/>
              <a:gd name="T26" fmla="*/ 2147483647 w 61"/>
              <a:gd name="T27" fmla="*/ 2147483647 h 72"/>
              <a:gd name="T28" fmla="*/ 2147483647 w 61"/>
              <a:gd name="T29" fmla="*/ 2147483647 h 72"/>
              <a:gd name="T30" fmla="*/ 2147483647 w 61"/>
              <a:gd name="T31" fmla="*/ 2147483647 h 72"/>
              <a:gd name="T32" fmla="*/ 0 w 61"/>
              <a:gd name="T33" fmla="*/ 21474836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2"/>
              <a:gd name="T53" fmla="*/ 61 w 61"/>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2">
                <a:moveTo>
                  <a:pt x="0" y="72"/>
                </a:moveTo>
                <a:lnTo>
                  <a:pt x="5" y="63"/>
                </a:lnTo>
                <a:lnTo>
                  <a:pt x="13" y="51"/>
                </a:lnTo>
                <a:lnTo>
                  <a:pt x="22" y="37"/>
                </a:lnTo>
                <a:lnTo>
                  <a:pt x="33" y="23"/>
                </a:lnTo>
                <a:lnTo>
                  <a:pt x="42" y="13"/>
                </a:lnTo>
                <a:lnTo>
                  <a:pt x="52" y="3"/>
                </a:lnTo>
                <a:lnTo>
                  <a:pt x="58" y="0"/>
                </a:lnTo>
                <a:lnTo>
                  <a:pt x="61" y="3"/>
                </a:lnTo>
                <a:lnTo>
                  <a:pt x="60" y="11"/>
                </a:lnTo>
                <a:lnTo>
                  <a:pt x="54" y="22"/>
                </a:lnTo>
                <a:lnTo>
                  <a:pt x="45" y="31"/>
                </a:lnTo>
                <a:lnTo>
                  <a:pt x="35" y="41"/>
                </a:lnTo>
                <a:lnTo>
                  <a:pt x="23" y="51"/>
                </a:lnTo>
                <a:lnTo>
                  <a:pt x="13" y="60"/>
                </a:lnTo>
                <a:lnTo>
                  <a:pt x="5" y="67"/>
                </a:lnTo>
                <a:lnTo>
                  <a:pt x="0" y="72"/>
                </a:lnTo>
                <a:close/>
              </a:path>
            </a:pathLst>
          </a:custGeom>
          <a:solidFill>
            <a:srgbClr val="006600"/>
          </a:solidFill>
          <a:ln w="9525">
            <a:noFill/>
            <a:round/>
            <a:headEnd/>
            <a:tailEnd/>
          </a:ln>
        </p:spPr>
        <p:txBody>
          <a:bodyPr/>
          <a:lstStyle/>
          <a:p>
            <a:pPr>
              <a:defRPr/>
            </a:pPr>
            <a:endParaRPr lang="en-US"/>
          </a:p>
        </p:txBody>
      </p:sp>
      <p:sp>
        <p:nvSpPr>
          <p:cNvPr id="32804" name="Freeform 66"/>
          <p:cNvSpPr>
            <a:spLocks/>
          </p:cNvSpPr>
          <p:nvPr/>
        </p:nvSpPr>
        <p:spPr bwMode="auto">
          <a:xfrm>
            <a:off x="8518525" y="5314950"/>
            <a:ext cx="101600" cy="63500"/>
          </a:xfrm>
          <a:custGeom>
            <a:avLst/>
            <a:gdLst>
              <a:gd name="T0" fmla="*/ 0 w 64"/>
              <a:gd name="T1" fmla="*/ 2147483647 h 81"/>
              <a:gd name="T2" fmla="*/ 2147483647 w 64"/>
              <a:gd name="T3" fmla="*/ 2147483647 h 81"/>
              <a:gd name="T4" fmla="*/ 2147483647 w 64"/>
              <a:gd name="T5" fmla="*/ 2147483647 h 81"/>
              <a:gd name="T6" fmla="*/ 2147483647 w 64"/>
              <a:gd name="T7" fmla="*/ 2147483647 h 81"/>
              <a:gd name="T8" fmla="*/ 2147483647 w 64"/>
              <a:gd name="T9" fmla="*/ 2147483647 h 81"/>
              <a:gd name="T10" fmla="*/ 2147483647 w 64"/>
              <a:gd name="T11" fmla="*/ 2147483647 h 81"/>
              <a:gd name="T12" fmla="*/ 2147483647 w 64"/>
              <a:gd name="T13" fmla="*/ 2147483647 h 81"/>
              <a:gd name="T14" fmla="*/ 2147483647 w 64"/>
              <a:gd name="T15" fmla="*/ 0 h 81"/>
              <a:gd name="T16" fmla="*/ 2147483647 w 64"/>
              <a:gd name="T17" fmla="*/ 2147483647 h 81"/>
              <a:gd name="T18" fmla="*/ 2147483647 w 64"/>
              <a:gd name="T19" fmla="*/ 2147483647 h 81"/>
              <a:gd name="T20" fmla="*/ 2147483647 w 64"/>
              <a:gd name="T21" fmla="*/ 2147483647 h 81"/>
              <a:gd name="T22" fmla="*/ 2147483647 w 64"/>
              <a:gd name="T23" fmla="*/ 2147483647 h 81"/>
              <a:gd name="T24" fmla="*/ 2147483647 w 64"/>
              <a:gd name="T25" fmla="*/ 2147483647 h 81"/>
              <a:gd name="T26" fmla="*/ 2147483647 w 64"/>
              <a:gd name="T27" fmla="*/ 2147483647 h 81"/>
              <a:gd name="T28" fmla="*/ 2147483647 w 64"/>
              <a:gd name="T29" fmla="*/ 2147483647 h 81"/>
              <a:gd name="T30" fmla="*/ 2147483647 w 64"/>
              <a:gd name="T31" fmla="*/ 2147483647 h 81"/>
              <a:gd name="T32" fmla="*/ 0 w 64"/>
              <a:gd name="T33" fmla="*/ 2147483647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1"/>
              <a:gd name="T53" fmla="*/ 64 w 64"/>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1">
                <a:moveTo>
                  <a:pt x="0" y="81"/>
                </a:moveTo>
                <a:lnTo>
                  <a:pt x="5" y="72"/>
                </a:lnTo>
                <a:lnTo>
                  <a:pt x="12" y="58"/>
                </a:lnTo>
                <a:lnTo>
                  <a:pt x="22" y="43"/>
                </a:lnTo>
                <a:lnTo>
                  <a:pt x="31" y="28"/>
                </a:lnTo>
                <a:lnTo>
                  <a:pt x="42" y="14"/>
                </a:lnTo>
                <a:lnTo>
                  <a:pt x="51" y="5"/>
                </a:lnTo>
                <a:lnTo>
                  <a:pt x="58" y="0"/>
                </a:lnTo>
                <a:lnTo>
                  <a:pt x="64" y="3"/>
                </a:lnTo>
                <a:lnTo>
                  <a:pt x="64" y="11"/>
                </a:lnTo>
                <a:lnTo>
                  <a:pt x="58" y="20"/>
                </a:lnTo>
                <a:lnTo>
                  <a:pt x="50" y="31"/>
                </a:lnTo>
                <a:lnTo>
                  <a:pt x="38" y="41"/>
                </a:lnTo>
                <a:lnTo>
                  <a:pt x="27" y="53"/>
                </a:lnTo>
                <a:lnTo>
                  <a:pt x="15" y="64"/>
                </a:lnTo>
                <a:lnTo>
                  <a:pt x="6" y="73"/>
                </a:lnTo>
                <a:lnTo>
                  <a:pt x="0" y="81"/>
                </a:lnTo>
                <a:close/>
              </a:path>
            </a:pathLst>
          </a:custGeom>
          <a:solidFill>
            <a:srgbClr val="006600"/>
          </a:solidFill>
          <a:ln w="9525">
            <a:noFill/>
            <a:round/>
            <a:headEnd/>
            <a:tailEnd/>
          </a:ln>
        </p:spPr>
        <p:txBody>
          <a:bodyPr/>
          <a:lstStyle/>
          <a:p>
            <a:pPr>
              <a:defRPr/>
            </a:pPr>
            <a:endParaRPr lang="en-US"/>
          </a:p>
        </p:txBody>
      </p:sp>
      <p:sp>
        <p:nvSpPr>
          <p:cNvPr id="32805" name="Freeform 67"/>
          <p:cNvSpPr>
            <a:spLocks/>
          </p:cNvSpPr>
          <p:nvPr/>
        </p:nvSpPr>
        <p:spPr bwMode="auto">
          <a:xfrm>
            <a:off x="8499475" y="5278438"/>
            <a:ext cx="93663" cy="76200"/>
          </a:xfrm>
          <a:custGeom>
            <a:avLst/>
            <a:gdLst>
              <a:gd name="T0" fmla="*/ 0 w 59"/>
              <a:gd name="T1" fmla="*/ 2147483647 h 95"/>
              <a:gd name="T2" fmla="*/ 2147483647 w 59"/>
              <a:gd name="T3" fmla="*/ 2147483647 h 95"/>
              <a:gd name="T4" fmla="*/ 2147483647 w 59"/>
              <a:gd name="T5" fmla="*/ 2147483647 h 95"/>
              <a:gd name="T6" fmla="*/ 2147483647 w 59"/>
              <a:gd name="T7" fmla="*/ 2147483647 h 95"/>
              <a:gd name="T8" fmla="*/ 2147483647 w 59"/>
              <a:gd name="T9" fmla="*/ 2147483647 h 95"/>
              <a:gd name="T10" fmla="*/ 2147483647 w 59"/>
              <a:gd name="T11" fmla="*/ 2147483647 h 95"/>
              <a:gd name="T12" fmla="*/ 2147483647 w 59"/>
              <a:gd name="T13" fmla="*/ 2147483647 h 95"/>
              <a:gd name="T14" fmla="*/ 2147483647 w 59"/>
              <a:gd name="T15" fmla="*/ 2147483647 h 95"/>
              <a:gd name="T16" fmla="*/ 2147483647 w 59"/>
              <a:gd name="T17" fmla="*/ 0 h 95"/>
              <a:gd name="T18" fmla="*/ 2147483647 w 59"/>
              <a:gd name="T19" fmla="*/ 2147483647 h 95"/>
              <a:gd name="T20" fmla="*/ 2147483647 w 59"/>
              <a:gd name="T21" fmla="*/ 2147483647 h 95"/>
              <a:gd name="T22" fmla="*/ 2147483647 w 59"/>
              <a:gd name="T23" fmla="*/ 2147483647 h 95"/>
              <a:gd name="T24" fmla="*/ 2147483647 w 59"/>
              <a:gd name="T25" fmla="*/ 2147483647 h 95"/>
              <a:gd name="T26" fmla="*/ 2147483647 w 59"/>
              <a:gd name="T27" fmla="*/ 2147483647 h 95"/>
              <a:gd name="T28" fmla="*/ 2147483647 w 59"/>
              <a:gd name="T29" fmla="*/ 2147483647 h 95"/>
              <a:gd name="T30" fmla="*/ 2147483647 w 59"/>
              <a:gd name="T31" fmla="*/ 2147483647 h 95"/>
              <a:gd name="T32" fmla="*/ 0 w 59"/>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5"/>
              <a:gd name="T53" fmla="*/ 59 w 59"/>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5">
                <a:moveTo>
                  <a:pt x="0" y="95"/>
                </a:moveTo>
                <a:lnTo>
                  <a:pt x="3" y="83"/>
                </a:lnTo>
                <a:lnTo>
                  <a:pt x="8" y="68"/>
                </a:lnTo>
                <a:lnTo>
                  <a:pt x="15" y="51"/>
                </a:lnTo>
                <a:lnTo>
                  <a:pt x="22" y="36"/>
                </a:lnTo>
                <a:lnTo>
                  <a:pt x="30" y="22"/>
                </a:lnTo>
                <a:lnTo>
                  <a:pt x="40" y="10"/>
                </a:lnTo>
                <a:lnTo>
                  <a:pt x="48" y="3"/>
                </a:lnTo>
                <a:lnTo>
                  <a:pt x="58" y="0"/>
                </a:lnTo>
                <a:lnTo>
                  <a:pt x="59" y="4"/>
                </a:lnTo>
                <a:lnTo>
                  <a:pt x="56" y="13"/>
                </a:lnTo>
                <a:lnTo>
                  <a:pt x="47" y="27"/>
                </a:lnTo>
                <a:lnTo>
                  <a:pt x="38" y="42"/>
                </a:lnTo>
                <a:lnTo>
                  <a:pt x="26" y="59"/>
                </a:lnTo>
                <a:lnTo>
                  <a:pt x="16" y="74"/>
                </a:lnTo>
                <a:lnTo>
                  <a:pt x="6" y="88"/>
                </a:lnTo>
                <a:lnTo>
                  <a:pt x="0" y="95"/>
                </a:lnTo>
                <a:close/>
              </a:path>
            </a:pathLst>
          </a:custGeom>
          <a:solidFill>
            <a:srgbClr val="006600"/>
          </a:solidFill>
          <a:ln w="9525">
            <a:noFill/>
            <a:round/>
            <a:headEnd/>
            <a:tailEnd/>
          </a:ln>
        </p:spPr>
        <p:txBody>
          <a:bodyPr/>
          <a:lstStyle/>
          <a:p>
            <a:pPr>
              <a:defRPr/>
            </a:pPr>
            <a:endParaRPr lang="en-US"/>
          </a:p>
        </p:txBody>
      </p:sp>
      <p:sp>
        <p:nvSpPr>
          <p:cNvPr id="32806" name="Freeform 68"/>
          <p:cNvSpPr>
            <a:spLocks/>
          </p:cNvSpPr>
          <p:nvPr/>
        </p:nvSpPr>
        <p:spPr bwMode="auto">
          <a:xfrm>
            <a:off x="8488363" y="5249863"/>
            <a:ext cx="47625" cy="84137"/>
          </a:xfrm>
          <a:custGeom>
            <a:avLst/>
            <a:gdLst>
              <a:gd name="T0" fmla="*/ 2147483647 w 30"/>
              <a:gd name="T1" fmla="*/ 2147483647 h 105"/>
              <a:gd name="T2" fmla="*/ 2147483647 w 30"/>
              <a:gd name="T3" fmla="*/ 2147483647 h 105"/>
              <a:gd name="T4" fmla="*/ 2147483647 w 30"/>
              <a:gd name="T5" fmla="*/ 2147483647 h 105"/>
              <a:gd name="T6" fmla="*/ 2147483647 w 30"/>
              <a:gd name="T7" fmla="*/ 2147483647 h 105"/>
              <a:gd name="T8" fmla="*/ 2147483647 w 30"/>
              <a:gd name="T9" fmla="*/ 2147483647 h 105"/>
              <a:gd name="T10" fmla="*/ 2147483647 w 30"/>
              <a:gd name="T11" fmla="*/ 2147483647 h 105"/>
              <a:gd name="T12" fmla="*/ 2147483647 w 30"/>
              <a:gd name="T13" fmla="*/ 2147483647 h 105"/>
              <a:gd name="T14" fmla="*/ 2147483647 w 30"/>
              <a:gd name="T15" fmla="*/ 2147483647 h 105"/>
              <a:gd name="T16" fmla="*/ 2147483647 w 30"/>
              <a:gd name="T17" fmla="*/ 2147483647 h 105"/>
              <a:gd name="T18" fmla="*/ 0 w 30"/>
              <a:gd name="T19" fmla="*/ 2147483647 h 105"/>
              <a:gd name="T20" fmla="*/ 2147483647 w 30"/>
              <a:gd name="T21" fmla="*/ 2147483647 h 105"/>
              <a:gd name="T22" fmla="*/ 2147483647 w 30"/>
              <a:gd name="T23" fmla="*/ 2147483647 h 105"/>
              <a:gd name="T24" fmla="*/ 2147483647 w 30"/>
              <a:gd name="T25" fmla="*/ 2147483647 h 105"/>
              <a:gd name="T26" fmla="*/ 2147483647 w 30"/>
              <a:gd name="T27" fmla="*/ 2147483647 h 105"/>
              <a:gd name="T28" fmla="*/ 2147483647 w 30"/>
              <a:gd name="T29" fmla="*/ 2147483647 h 105"/>
              <a:gd name="T30" fmla="*/ 2147483647 w 30"/>
              <a:gd name="T31" fmla="*/ 0 h 105"/>
              <a:gd name="T32" fmla="*/ 2147483647 w 30"/>
              <a:gd name="T33" fmla="*/ 2147483647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05"/>
              <a:gd name="T53" fmla="*/ 30 w 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05">
                <a:moveTo>
                  <a:pt x="30" y="1"/>
                </a:moveTo>
                <a:lnTo>
                  <a:pt x="30" y="6"/>
                </a:lnTo>
                <a:lnTo>
                  <a:pt x="28" y="16"/>
                </a:lnTo>
                <a:lnTo>
                  <a:pt x="25" y="32"/>
                </a:lnTo>
                <a:lnTo>
                  <a:pt x="19" y="47"/>
                </a:lnTo>
                <a:lnTo>
                  <a:pt x="14" y="64"/>
                </a:lnTo>
                <a:lnTo>
                  <a:pt x="9" y="80"/>
                </a:lnTo>
                <a:lnTo>
                  <a:pt x="5" y="94"/>
                </a:lnTo>
                <a:lnTo>
                  <a:pt x="3" y="105"/>
                </a:lnTo>
                <a:lnTo>
                  <a:pt x="0" y="91"/>
                </a:lnTo>
                <a:lnTo>
                  <a:pt x="1" y="73"/>
                </a:lnTo>
                <a:lnTo>
                  <a:pt x="4" y="54"/>
                </a:lnTo>
                <a:lnTo>
                  <a:pt x="7" y="36"/>
                </a:lnTo>
                <a:lnTo>
                  <a:pt x="12" y="19"/>
                </a:lnTo>
                <a:lnTo>
                  <a:pt x="17" y="7"/>
                </a:lnTo>
                <a:lnTo>
                  <a:pt x="24" y="0"/>
                </a:lnTo>
                <a:lnTo>
                  <a:pt x="30" y="1"/>
                </a:lnTo>
                <a:close/>
              </a:path>
            </a:pathLst>
          </a:custGeom>
          <a:solidFill>
            <a:srgbClr val="006600"/>
          </a:solidFill>
          <a:ln w="9525">
            <a:noFill/>
            <a:round/>
            <a:headEnd/>
            <a:tailEnd/>
          </a:ln>
        </p:spPr>
        <p:txBody>
          <a:bodyPr/>
          <a:lstStyle/>
          <a:p>
            <a:pPr>
              <a:defRPr/>
            </a:pPr>
            <a:endParaRPr lang="en-US"/>
          </a:p>
        </p:txBody>
      </p:sp>
      <p:sp>
        <p:nvSpPr>
          <p:cNvPr id="32807" name="Freeform 69"/>
          <p:cNvSpPr>
            <a:spLocks/>
          </p:cNvSpPr>
          <p:nvPr/>
        </p:nvSpPr>
        <p:spPr bwMode="auto">
          <a:xfrm>
            <a:off x="8456613" y="5224463"/>
            <a:ext cx="46037" cy="80962"/>
          </a:xfrm>
          <a:custGeom>
            <a:avLst/>
            <a:gdLst>
              <a:gd name="T0" fmla="*/ 2147483647 w 29"/>
              <a:gd name="T1" fmla="*/ 0 h 104"/>
              <a:gd name="T2" fmla="*/ 2147483647 w 29"/>
              <a:gd name="T3" fmla="*/ 2147483647 h 104"/>
              <a:gd name="T4" fmla="*/ 2147483647 w 29"/>
              <a:gd name="T5" fmla="*/ 2147483647 h 104"/>
              <a:gd name="T6" fmla="*/ 2147483647 w 29"/>
              <a:gd name="T7" fmla="*/ 2147483647 h 104"/>
              <a:gd name="T8" fmla="*/ 2147483647 w 29"/>
              <a:gd name="T9" fmla="*/ 2147483647 h 104"/>
              <a:gd name="T10" fmla="*/ 2147483647 w 29"/>
              <a:gd name="T11" fmla="*/ 2147483647 h 104"/>
              <a:gd name="T12" fmla="*/ 2147483647 w 29"/>
              <a:gd name="T13" fmla="*/ 2147483647 h 104"/>
              <a:gd name="T14" fmla="*/ 2147483647 w 29"/>
              <a:gd name="T15" fmla="*/ 2147483647 h 104"/>
              <a:gd name="T16" fmla="*/ 2147483647 w 29"/>
              <a:gd name="T17" fmla="*/ 2147483647 h 104"/>
              <a:gd name="T18" fmla="*/ 0 w 29"/>
              <a:gd name="T19" fmla="*/ 2147483647 h 104"/>
              <a:gd name="T20" fmla="*/ 0 w 29"/>
              <a:gd name="T21" fmla="*/ 2147483647 h 104"/>
              <a:gd name="T22" fmla="*/ 2147483647 w 29"/>
              <a:gd name="T23" fmla="*/ 2147483647 h 104"/>
              <a:gd name="T24" fmla="*/ 2147483647 w 29"/>
              <a:gd name="T25" fmla="*/ 2147483647 h 104"/>
              <a:gd name="T26" fmla="*/ 2147483647 w 29"/>
              <a:gd name="T27" fmla="*/ 2147483647 h 104"/>
              <a:gd name="T28" fmla="*/ 2147483647 w 29"/>
              <a:gd name="T29" fmla="*/ 2147483647 h 104"/>
              <a:gd name="T30" fmla="*/ 2147483647 w 29"/>
              <a:gd name="T31" fmla="*/ 0 h 104"/>
              <a:gd name="T32" fmla="*/ 2147483647 w 2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4"/>
              <a:gd name="T53" fmla="*/ 29 w 2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4">
                <a:moveTo>
                  <a:pt x="29" y="0"/>
                </a:moveTo>
                <a:lnTo>
                  <a:pt x="29" y="6"/>
                </a:lnTo>
                <a:lnTo>
                  <a:pt x="27" y="17"/>
                </a:lnTo>
                <a:lnTo>
                  <a:pt x="24" y="31"/>
                </a:lnTo>
                <a:lnTo>
                  <a:pt x="18" y="47"/>
                </a:lnTo>
                <a:lnTo>
                  <a:pt x="13" y="66"/>
                </a:lnTo>
                <a:lnTo>
                  <a:pt x="9" y="81"/>
                </a:lnTo>
                <a:lnTo>
                  <a:pt x="5" y="95"/>
                </a:lnTo>
                <a:lnTo>
                  <a:pt x="1" y="104"/>
                </a:lnTo>
                <a:lnTo>
                  <a:pt x="0" y="88"/>
                </a:lnTo>
                <a:lnTo>
                  <a:pt x="0" y="72"/>
                </a:lnTo>
                <a:lnTo>
                  <a:pt x="2" y="53"/>
                </a:lnTo>
                <a:lnTo>
                  <a:pt x="7" y="35"/>
                </a:lnTo>
                <a:lnTo>
                  <a:pt x="11" y="19"/>
                </a:lnTo>
                <a:lnTo>
                  <a:pt x="16" y="6"/>
                </a:lnTo>
                <a:lnTo>
                  <a:pt x="23" y="0"/>
                </a:lnTo>
                <a:lnTo>
                  <a:pt x="29" y="0"/>
                </a:lnTo>
                <a:close/>
              </a:path>
            </a:pathLst>
          </a:custGeom>
          <a:solidFill>
            <a:srgbClr val="006600"/>
          </a:solidFill>
          <a:ln w="9525">
            <a:noFill/>
            <a:round/>
            <a:headEnd/>
            <a:tailEnd/>
          </a:ln>
        </p:spPr>
        <p:txBody>
          <a:bodyPr/>
          <a:lstStyle/>
          <a:p>
            <a:pPr>
              <a:defRPr/>
            </a:pPr>
            <a:endParaRPr lang="en-US"/>
          </a:p>
        </p:txBody>
      </p:sp>
      <p:sp>
        <p:nvSpPr>
          <p:cNvPr id="32808" name="Freeform 70"/>
          <p:cNvSpPr>
            <a:spLocks/>
          </p:cNvSpPr>
          <p:nvPr/>
        </p:nvSpPr>
        <p:spPr bwMode="auto">
          <a:xfrm>
            <a:off x="8555038" y="4978400"/>
            <a:ext cx="115887" cy="412750"/>
          </a:xfrm>
          <a:custGeom>
            <a:avLst/>
            <a:gdLst>
              <a:gd name="T0" fmla="*/ 2147483647 w 73"/>
              <a:gd name="T1" fmla="*/ 2147483647 h 522"/>
              <a:gd name="T2" fmla="*/ 2147483647 w 73"/>
              <a:gd name="T3" fmla="*/ 2147483647 h 522"/>
              <a:gd name="T4" fmla="*/ 2147483647 w 73"/>
              <a:gd name="T5" fmla="*/ 2147483647 h 522"/>
              <a:gd name="T6" fmla="*/ 2147483647 w 73"/>
              <a:gd name="T7" fmla="*/ 2147483647 h 522"/>
              <a:gd name="T8" fmla="*/ 2147483647 w 73"/>
              <a:gd name="T9" fmla="*/ 2147483647 h 522"/>
              <a:gd name="T10" fmla="*/ 2147483647 w 73"/>
              <a:gd name="T11" fmla="*/ 2147483647 h 522"/>
              <a:gd name="T12" fmla="*/ 2147483647 w 73"/>
              <a:gd name="T13" fmla="*/ 2147483647 h 522"/>
              <a:gd name="T14" fmla="*/ 2147483647 w 73"/>
              <a:gd name="T15" fmla="*/ 2147483647 h 522"/>
              <a:gd name="T16" fmla="*/ 2147483647 w 73"/>
              <a:gd name="T17" fmla="*/ 2147483647 h 522"/>
              <a:gd name="T18" fmla="*/ 2147483647 w 73"/>
              <a:gd name="T19" fmla="*/ 2147483647 h 522"/>
              <a:gd name="T20" fmla="*/ 2147483647 w 73"/>
              <a:gd name="T21" fmla="*/ 2147483647 h 522"/>
              <a:gd name="T22" fmla="*/ 2147483647 w 73"/>
              <a:gd name="T23" fmla="*/ 2147483647 h 522"/>
              <a:gd name="T24" fmla="*/ 2147483647 w 73"/>
              <a:gd name="T25" fmla="*/ 0 h 522"/>
              <a:gd name="T26" fmla="*/ 2147483647 w 73"/>
              <a:gd name="T27" fmla="*/ 2147483647 h 522"/>
              <a:gd name="T28" fmla="*/ 2147483647 w 73"/>
              <a:gd name="T29" fmla="*/ 2147483647 h 522"/>
              <a:gd name="T30" fmla="*/ 0 w 73"/>
              <a:gd name="T31" fmla="*/ 2147483647 h 522"/>
              <a:gd name="T32" fmla="*/ 2147483647 w 73"/>
              <a:gd name="T33" fmla="*/ 2147483647 h 522"/>
              <a:gd name="T34" fmla="*/ 2147483647 w 73"/>
              <a:gd name="T35" fmla="*/ 2147483647 h 522"/>
              <a:gd name="T36" fmla="*/ 2147483647 w 73"/>
              <a:gd name="T37" fmla="*/ 2147483647 h 522"/>
              <a:gd name="T38" fmla="*/ 2147483647 w 73"/>
              <a:gd name="T39" fmla="*/ 2147483647 h 522"/>
              <a:gd name="T40" fmla="*/ 2147483647 w 73"/>
              <a:gd name="T41" fmla="*/ 2147483647 h 5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522"/>
              <a:gd name="T65" fmla="*/ 73 w 73"/>
              <a:gd name="T66" fmla="*/ 522 h 5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522">
                <a:moveTo>
                  <a:pt x="62" y="514"/>
                </a:moveTo>
                <a:lnTo>
                  <a:pt x="65" y="517"/>
                </a:lnTo>
                <a:lnTo>
                  <a:pt x="68" y="518"/>
                </a:lnTo>
                <a:lnTo>
                  <a:pt x="70" y="520"/>
                </a:lnTo>
                <a:lnTo>
                  <a:pt x="73" y="522"/>
                </a:lnTo>
                <a:lnTo>
                  <a:pt x="48" y="444"/>
                </a:lnTo>
                <a:lnTo>
                  <a:pt x="30" y="370"/>
                </a:lnTo>
                <a:lnTo>
                  <a:pt x="19" y="297"/>
                </a:lnTo>
                <a:lnTo>
                  <a:pt x="12" y="228"/>
                </a:lnTo>
                <a:lnTo>
                  <a:pt x="9" y="164"/>
                </a:lnTo>
                <a:lnTo>
                  <a:pt x="9" y="104"/>
                </a:lnTo>
                <a:lnTo>
                  <a:pt x="11" y="49"/>
                </a:lnTo>
                <a:lnTo>
                  <a:pt x="12" y="0"/>
                </a:lnTo>
                <a:lnTo>
                  <a:pt x="6" y="37"/>
                </a:lnTo>
                <a:lnTo>
                  <a:pt x="2" y="93"/>
                </a:lnTo>
                <a:lnTo>
                  <a:pt x="0" y="161"/>
                </a:lnTo>
                <a:lnTo>
                  <a:pt x="3" y="237"/>
                </a:lnTo>
                <a:lnTo>
                  <a:pt x="9" y="316"/>
                </a:lnTo>
                <a:lnTo>
                  <a:pt x="21" y="392"/>
                </a:lnTo>
                <a:lnTo>
                  <a:pt x="38" y="459"/>
                </a:lnTo>
                <a:lnTo>
                  <a:pt x="62" y="514"/>
                </a:lnTo>
                <a:close/>
              </a:path>
            </a:pathLst>
          </a:custGeom>
          <a:solidFill>
            <a:srgbClr val="006600"/>
          </a:solidFill>
          <a:ln w="9525">
            <a:noFill/>
            <a:round/>
            <a:headEnd/>
            <a:tailEnd/>
          </a:ln>
        </p:spPr>
        <p:txBody>
          <a:bodyPr/>
          <a:lstStyle/>
          <a:p>
            <a:pPr>
              <a:defRPr/>
            </a:pPr>
            <a:endParaRPr lang="en-US"/>
          </a:p>
        </p:txBody>
      </p:sp>
      <p:sp>
        <p:nvSpPr>
          <p:cNvPr id="32809" name="Freeform 71"/>
          <p:cNvSpPr>
            <a:spLocks/>
          </p:cNvSpPr>
          <p:nvPr/>
        </p:nvSpPr>
        <p:spPr bwMode="auto">
          <a:xfrm>
            <a:off x="8564563" y="5005388"/>
            <a:ext cx="87312" cy="57150"/>
          </a:xfrm>
          <a:custGeom>
            <a:avLst/>
            <a:gdLst>
              <a:gd name="T0" fmla="*/ 2147483647 w 55"/>
              <a:gd name="T1" fmla="*/ 2147483647 h 72"/>
              <a:gd name="T2" fmla="*/ 2147483647 w 55"/>
              <a:gd name="T3" fmla="*/ 0 h 72"/>
              <a:gd name="T4" fmla="*/ 2147483647 w 55"/>
              <a:gd name="T5" fmla="*/ 2147483647 h 72"/>
              <a:gd name="T6" fmla="*/ 2147483647 w 55"/>
              <a:gd name="T7" fmla="*/ 2147483647 h 72"/>
              <a:gd name="T8" fmla="*/ 2147483647 w 55"/>
              <a:gd name="T9" fmla="*/ 2147483647 h 72"/>
              <a:gd name="T10" fmla="*/ 2147483647 w 55"/>
              <a:gd name="T11" fmla="*/ 2147483647 h 72"/>
              <a:gd name="T12" fmla="*/ 2147483647 w 55"/>
              <a:gd name="T13" fmla="*/ 2147483647 h 72"/>
              <a:gd name="T14" fmla="*/ 2147483647 w 55"/>
              <a:gd name="T15" fmla="*/ 2147483647 h 72"/>
              <a:gd name="T16" fmla="*/ 0 w 55"/>
              <a:gd name="T17" fmla="*/ 2147483647 h 72"/>
              <a:gd name="T18" fmla="*/ 2147483647 w 55"/>
              <a:gd name="T19" fmla="*/ 2147483647 h 72"/>
              <a:gd name="T20" fmla="*/ 2147483647 w 55"/>
              <a:gd name="T21" fmla="*/ 2147483647 h 72"/>
              <a:gd name="T22" fmla="*/ 2147483647 w 55"/>
              <a:gd name="T23" fmla="*/ 2147483647 h 72"/>
              <a:gd name="T24" fmla="*/ 2147483647 w 55"/>
              <a:gd name="T25" fmla="*/ 2147483647 h 72"/>
              <a:gd name="T26" fmla="*/ 2147483647 w 55"/>
              <a:gd name="T27" fmla="*/ 2147483647 h 72"/>
              <a:gd name="T28" fmla="*/ 2147483647 w 55"/>
              <a:gd name="T29" fmla="*/ 2147483647 h 72"/>
              <a:gd name="T30" fmla="*/ 2147483647 w 55"/>
              <a:gd name="T31" fmla="*/ 2147483647 h 72"/>
              <a:gd name="T32" fmla="*/ 2147483647 w 55"/>
              <a:gd name="T33" fmla="*/ 21474836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2"/>
              <a:gd name="T53" fmla="*/ 55 w 55"/>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2">
                <a:moveTo>
                  <a:pt x="55" y="2"/>
                </a:moveTo>
                <a:lnTo>
                  <a:pt x="52" y="0"/>
                </a:lnTo>
                <a:lnTo>
                  <a:pt x="45" y="2"/>
                </a:lnTo>
                <a:lnTo>
                  <a:pt x="38" y="6"/>
                </a:lnTo>
                <a:lnTo>
                  <a:pt x="28" y="14"/>
                </a:lnTo>
                <a:lnTo>
                  <a:pt x="19" y="26"/>
                </a:lnTo>
                <a:lnTo>
                  <a:pt x="10" y="38"/>
                </a:lnTo>
                <a:lnTo>
                  <a:pt x="4" y="55"/>
                </a:lnTo>
                <a:lnTo>
                  <a:pt x="0" y="72"/>
                </a:lnTo>
                <a:lnTo>
                  <a:pt x="6" y="64"/>
                </a:lnTo>
                <a:lnTo>
                  <a:pt x="14" y="53"/>
                </a:lnTo>
                <a:lnTo>
                  <a:pt x="23" y="44"/>
                </a:lnTo>
                <a:lnTo>
                  <a:pt x="33" y="34"/>
                </a:lnTo>
                <a:lnTo>
                  <a:pt x="42" y="23"/>
                </a:lnTo>
                <a:lnTo>
                  <a:pt x="50" y="14"/>
                </a:lnTo>
                <a:lnTo>
                  <a:pt x="54" y="6"/>
                </a:lnTo>
                <a:lnTo>
                  <a:pt x="55" y="2"/>
                </a:lnTo>
                <a:close/>
              </a:path>
            </a:pathLst>
          </a:custGeom>
          <a:solidFill>
            <a:srgbClr val="006600"/>
          </a:solidFill>
          <a:ln w="9525">
            <a:noFill/>
            <a:round/>
            <a:headEnd/>
            <a:tailEnd/>
          </a:ln>
        </p:spPr>
        <p:txBody>
          <a:bodyPr/>
          <a:lstStyle/>
          <a:p>
            <a:pPr>
              <a:defRPr/>
            </a:pPr>
            <a:endParaRPr lang="en-US"/>
          </a:p>
        </p:txBody>
      </p:sp>
      <p:sp>
        <p:nvSpPr>
          <p:cNvPr id="32810" name="Freeform 72"/>
          <p:cNvSpPr>
            <a:spLocks/>
          </p:cNvSpPr>
          <p:nvPr/>
        </p:nvSpPr>
        <p:spPr bwMode="auto">
          <a:xfrm>
            <a:off x="8558213" y="5060950"/>
            <a:ext cx="100012" cy="74613"/>
          </a:xfrm>
          <a:custGeom>
            <a:avLst/>
            <a:gdLst>
              <a:gd name="T0" fmla="*/ 2147483647 w 63"/>
              <a:gd name="T1" fmla="*/ 2147483647 h 94"/>
              <a:gd name="T2" fmla="*/ 2147483647 w 63"/>
              <a:gd name="T3" fmla="*/ 0 h 94"/>
              <a:gd name="T4" fmla="*/ 2147483647 w 63"/>
              <a:gd name="T5" fmla="*/ 2147483647 h 94"/>
              <a:gd name="T6" fmla="*/ 2147483647 w 63"/>
              <a:gd name="T7" fmla="*/ 2147483647 h 94"/>
              <a:gd name="T8" fmla="*/ 2147483647 w 63"/>
              <a:gd name="T9" fmla="*/ 2147483647 h 94"/>
              <a:gd name="T10" fmla="*/ 2147483647 w 63"/>
              <a:gd name="T11" fmla="*/ 2147483647 h 94"/>
              <a:gd name="T12" fmla="*/ 2147483647 w 63"/>
              <a:gd name="T13" fmla="*/ 2147483647 h 94"/>
              <a:gd name="T14" fmla="*/ 2147483647 w 63"/>
              <a:gd name="T15" fmla="*/ 2147483647 h 94"/>
              <a:gd name="T16" fmla="*/ 0 w 63"/>
              <a:gd name="T17" fmla="*/ 2147483647 h 94"/>
              <a:gd name="T18" fmla="*/ 2147483647 w 63"/>
              <a:gd name="T19" fmla="*/ 2147483647 h 94"/>
              <a:gd name="T20" fmla="*/ 2147483647 w 63"/>
              <a:gd name="T21" fmla="*/ 2147483647 h 94"/>
              <a:gd name="T22" fmla="*/ 2147483647 w 63"/>
              <a:gd name="T23" fmla="*/ 2147483647 h 94"/>
              <a:gd name="T24" fmla="*/ 2147483647 w 63"/>
              <a:gd name="T25" fmla="*/ 2147483647 h 94"/>
              <a:gd name="T26" fmla="*/ 2147483647 w 63"/>
              <a:gd name="T27" fmla="*/ 2147483647 h 94"/>
              <a:gd name="T28" fmla="*/ 2147483647 w 63"/>
              <a:gd name="T29" fmla="*/ 2147483647 h 94"/>
              <a:gd name="T30" fmla="*/ 2147483647 w 63"/>
              <a:gd name="T31" fmla="*/ 2147483647 h 94"/>
              <a:gd name="T32" fmla="*/ 2147483647 w 63"/>
              <a:gd name="T33" fmla="*/ 2147483647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94"/>
              <a:gd name="T53" fmla="*/ 63 w 63"/>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94">
                <a:moveTo>
                  <a:pt x="63" y="3"/>
                </a:moveTo>
                <a:lnTo>
                  <a:pt x="60" y="0"/>
                </a:lnTo>
                <a:lnTo>
                  <a:pt x="52" y="3"/>
                </a:lnTo>
                <a:lnTo>
                  <a:pt x="43" y="12"/>
                </a:lnTo>
                <a:lnTo>
                  <a:pt x="33" y="24"/>
                </a:lnTo>
                <a:lnTo>
                  <a:pt x="22" y="40"/>
                </a:lnTo>
                <a:lnTo>
                  <a:pt x="12" y="58"/>
                </a:lnTo>
                <a:lnTo>
                  <a:pt x="5" y="76"/>
                </a:lnTo>
                <a:lnTo>
                  <a:pt x="0" y="94"/>
                </a:lnTo>
                <a:lnTo>
                  <a:pt x="5" y="87"/>
                </a:lnTo>
                <a:lnTo>
                  <a:pt x="13" y="76"/>
                </a:lnTo>
                <a:lnTo>
                  <a:pt x="24" y="64"/>
                </a:lnTo>
                <a:lnTo>
                  <a:pt x="37" y="50"/>
                </a:lnTo>
                <a:lnTo>
                  <a:pt x="47" y="35"/>
                </a:lnTo>
                <a:lnTo>
                  <a:pt x="57" y="23"/>
                </a:lnTo>
                <a:lnTo>
                  <a:pt x="62" y="11"/>
                </a:lnTo>
                <a:lnTo>
                  <a:pt x="63" y="3"/>
                </a:lnTo>
                <a:close/>
              </a:path>
            </a:pathLst>
          </a:custGeom>
          <a:solidFill>
            <a:srgbClr val="006600"/>
          </a:solidFill>
          <a:ln w="9525">
            <a:noFill/>
            <a:round/>
            <a:headEnd/>
            <a:tailEnd/>
          </a:ln>
        </p:spPr>
        <p:txBody>
          <a:bodyPr/>
          <a:lstStyle/>
          <a:p>
            <a:pPr>
              <a:defRPr/>
            </a:pPr>
            <a:endParaRPr lang="en-US"/>
          </a:p>
        </p:txBody>
      </p:sp>
      <p:sp>
        <p:nvSpPr>
          <p:cNvPr id="32811" name="Freeform 73"/>
          <p:cNvSpPr>
            <a:spLocks/>
          </p:cNvSpPr>
          <p:nvPr/>
        </p:nvSpPr>
        <p:spPr bwMode="auto">
          <a:xfrm>
            <a:off x="8564563" y="5108575"/>
            <a:ext cx="112712" cy="65088"/>
          </a:xfrm>
          <a:custGeom>
            <a:avLst/>
            <a:gdLst>
              <a:gd name="T0" fmla="*/ 2147483647 w 71"/>
              <a:gd name="T1" fmla="*/ 2147483647 h 82"/>
              <a:gd name="T2" fmla="*/ 2147483647 w 71"/>
              <a:gd name="T3" fmla="*/ 0 h 82"/>
              <a:gd name="T4" fmla="*/ 2147483647 w 71"/>
              <a:gd name="T5" fmla="*/ 2147483647 h 82"/>
              <a:gd name="T6" fmla="*/ 2147483647 w 71"/>
              <a:gd name="T7" fmla="*/ 2147483647 h 82"/>
              <a:gd name="T8" fmla="*/ 2147483647 w 71"/>
              <a:gd name="T9" fmla="*/ 2147483647 h 82"/>
              <a:gd name="T10" fmla="*/ 2147483647 w 71"/>
              <a:gd name="T11" fmla="*/ 2147483647 h 82"/>
              <a:gd name="T12" fmla="*/ 2147483647 w 71"/>
              <a:gd name="T13" fmla="*/ 2147483647 h 82"/>
              <a:gd name="T14" fmla="*/ 2147483647 w 71"/>
              <a:gd name="T15" fmla="*/ 2147483647 h 82"/>
              <a:gd name="T16" fmla="*/ 0 w 71"/>
              <a:gd name="T17" fmla="*/ 2147483647 h 82"/>
              <a:gd name="T18" fmla="*/ 2147483647 w 71"/>
              <a:gd name="T19" fmla="*/ 2147483647 h 82"/>
              <a:gd name="T20" fmla="*/ 2147483647 w 71"/>
              <a:gd name="T21" fmla="*/ 2147483647 h 82"/>
              <a:gd name="T22" fmla="*/ 2147483647 w 71"/>
              <a:gd name="T23" fmla="*/ 2147483647 h 82"/>
              <a:gd name="T24" fmla="*/ 2147483647 w 71"/>
              <a:gd name="T25" fmla="*/ 2147483647 h 82"/>
              <a:gd name="T26" fmla="*/ 2147483647 w 71"/>
              <a:gd name="T27" fmla="*/ 2147483647 h 82"/>
              <a:gd name="T28" fmla="*/ 2147483647 w 71"/>
              <a:gd name="T29" fmla="*/ 2147483647 h 82"/>
              <a:gd name="T30" fmla="*/ 2147483647 w 71"/>
              <a:gd name="T31" fmla="*/ 2147483647 h 82"/>
              <a:gd name="T32" fmla="*/ 2147483647 w 71"/>
              <a:gd name="T33" fmla="*/ 21474836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2"/>
              <a:gd name="T53" fmla="*/ 71 w 71"/>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2">
                <a:moveTo>
                  <a:pt x="71" y="3"/>
                </a:moveTo>
                <a:lnTo>
                  <a:pt x="66" y="0"/>
                </a:lnTo>
                <a:lnTo>
                  <a:pt x="58" y="2"/>
                </a:lnTo>
                <a:lnTo>
                  <a:pt x="47" y="10"/>
                </a:lnTo>
                <a:lnTo>
                  <a:pt x="36" y="20"/>
                </a:lnTo>
                <a:lnTo>
                  <a:pt x="23" y="34"/>
                </a:lnTo>
                <a:lnTo>
                  <a:pt x="13" y="49"/>
                </a:lnTo>
                <a:lnTo>
                  <a:pt x="4" y="66"/>
                </a:lnTo>
                <a:lnTo>
                  <a:pt x="0" y="82"/>
                </a:lnTo>
                <a:lnTo>
                  <a:pt x="5" y="78"/>
                </a:lnTo>
                <a:lnTo>
                  <a:pt x="15" y="69"/>
                </a:lnTo>
                <a:lnTo>
                  <a:pt x="27" y="57"/>
                </a:lnTo>
                <a:lnTo>
                  <a:pt x="40" y="44"/>
                </a:lnTo>
                <a:lnTo>
                  <a:pt x="52" y="32"/>
                </a:lnTo>
                <a:lnTo>
                  <a:pt x="62" y="20"/>
                </a:lnTo>
                <a:lnTo>
                  <a:pt x="69" y="10"/>
                </a:lnTo>
                <a:lnTo>
                  <a:pt x="71" y="3"/>
                </a:lnTo>
                <a:close/>
              </a:path>
            </a:pathLst>
          </a:custGeom>
          <a:solidFill>
            <a:srgbClr val="006600"/>
          </a:solidFill>
          <a:ln w="9525">
            <a:noFill/>
            <a:round/>
            <a:headEnd/>
            <a:tailEnd/>
          </a:ln>
        </p:spPr>
        <p:txBody>
          <a:bodyPr/>
          <a:lstStyle/>
          <a:p>
            <a:pPr>
              <a:defRPr/>
            </a:pPr>
            <a:endParaRPr lang="en-US"/>
          </a:p>
        </p:txBody>
      </p:sp>
      <p:sp>
        <p:nvSpPr>
          <p:cNvPr id="32812" name="Freeform 74"/>
          <p:cNvSpPr>
            <a:spLocks/>
          </p:cNvSpPr>
          <p:nvPr/>
        </p:nvSpPr>
        <p:spPr bwMode="auto">
          <a:xfrm>
            <a:off x="8574088" y="5186363"/>
            <a:ext cx="104775" cy="57150"/>
          </a:xfrm>
          <a:custGeom>
            <a:avLst/>
            <a:gdLst>
              <a:gd name="T0" fmla="*/ 2147483647 w 66"/>
              <a:gd name="T1" fmla="*/ 2147483647 h 72"/>
              <a:gd name="T2" fmla="*/ 2147483647 w 66"/>
              <a:gd name="T3" fmla="*/ 0 h 72"/>
              <a:gd name="T4" fmla="*/ 2147483647 w 66"/>
              <a:gd name="T5" fmla="*/ 2147483647 h 72"/>
              <a:gd name="T6" fmla="*/ 2147483647 w 66"/>
              <a:gd name="T7" fmla="*/ 2147483647 h 72"/>
              <a:gd name="T8" fmla="*/ 2147483647 w 66"/>
              <a:gd name="T9" fmla="*/ 2147483647 h 72"/>
              <a:gd name="T10" fmla="*/ 2147483647 w 66"/>
              <a:gd name="T11" fmla="*/ 2147483647 h 72"/>
              <a:gd name="T12" fmla="*/ 2147483647 w 66"/>
              <a:gd name="T13" fmla="*/ 2147483647 h 72"/>
              <a:gd name="T14" fmla="*/ 2147483647 w 66"/>
              <a:gd name="T15" fmla="*/ 2147483647 h 72"/>
              <a:gd name="T16" fmla="*/ 0 w 66"/>
              <a:gd name="T17" fmla="*/ 2147483647 h 72"/>
              <a:gd name="T18" fmla="*/ 2147483647 w 66"/>
              <a:gd name="T19" fmla="*/ 2147483647 h 72"/>
              <a:gd name="T20" fmla="*/ 2147483647 w 66"/>
              <a:gd name="T21" fmla="*/ 2147483647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2"/>
              <a:gd name="T53" fmla="*/ 66 w 6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2">
                <a:moveTo>
                  <a:pt x="66" y="3"/>
                </a:moveTo>
                <a:lnTo>
                  <a:pt x="63" y="0"/>
                </a:lnTo>
                <a:lnTo>
                  <a:pt x="54" y="3"/>
                </a:lnTo>
                <a:lnTo>
                  <a:pt x="45" y="9"/>
                </a:lnTo>
                <a:lnTo>
                  <a:pt x="33" y="20"/>
                </a:lnTo>
                <a:lnTo>
                  <a:pt x="21" y="32"/>
                </a:lnTo>
                <a:lnTo>
                  <a:pt x="12" y="44"/>
                </a:lnTo>
                <a:lnTo>
                  <a:pt x="3" y="58"/>
                </a:lnTo>
                <a:lnTo>
                  <a:pt x="0" y="72"/>
                </a:lnTo>
                <a:lnTo>
                  <a:pt x="7" y="66"/>
                </a:lnTo>
                <a:lnTo>
                  <a:pt x="16" y="59"/>
                </a:lnTo>
                <a:lnTo>
                  <a:pt x="28" y="50"/>
                </a:lnTo>
                <a:lnTo>
                  <a:pt x="39" y="41"/>
                </a:lnTo>
                <a:lnTo>
                  <a:pt x="50" y="31"/>
                </a:lnTo>
                <a:lnTo>
                  <a:pt x="59" y="21"/>
                </a:lnTo>
                <a:lnTo>
                  <a:pt x="65" y="12"/>
                </a:lnTo>
                <a:lnTo>
                  <a:pt x="66" y="3"/>
                </a:lnTo>
                <a:close/>
              </a:path>
            </a:pathLst>
          </a:custGeom>
          <a:solidFill>
            <a:srgbClr val="006600"/>
          </a:solidFill>
          <a:ln w="9525">
            <a:noFill/>
            <a:round/>
            <a:headEnd/>
            <a:tailEnd/>
          </a:ln>
        </p:spPr>
        <p:txBody>
          <a:bodyPr/>
          <a:lstStyle/>
          <a:p>
            <a:pPr>
              <a:defRPr/>
            </a:pPr>
            <a:endParaRPr lang="en-US"/>
          </a:p>
        </p:txBody>
      </p:sp>
      <p:sp>
        <p:nvSpPr>
          <p:cNvPr id="32813" name="Freeform 75"/>
          <p:cNvSpPr>
            <a:spLocks/>
          </p:cNvSpPr>
          <p:nvPr/>
        </p:nvSpPr>
        <p:spPr bwMode="auto">
          <a:xfrm>
            <a:off x="8588375" y="5232400"/>
            <a:ext cx="92075" cy="39688"/>
          </a:xfrm>
          <a:custGeom>
            <a:avLst/>
            <a:gdLst>
              <a:gd name="T0" fmla="*/ 2147483647 w 58"/>
              <a:gd name="T1" fmla="*/ 2147483647 h 50"/>
              <a:gd name="T2" fmla="*/ 2147483647 w 58"/>
              <a:gd name="T3" fmla="*/ 0 h 50"/>
              <a:gd name="T4" fmla="*/ 2147483647 w 58"/>
              <a:gd name="T5" fmla="*/ 0 h 50"/>
              <a:gd name="T6" fmla="*/ 2147483647 w 58"/>
              <a:gd name="T7" fmla="*/ 2147483647 h 50"/>
              <a:gd name="T8" fmla="*/ 2147483647 w 58"/>
              <a:gd name="T9" fmla="*/ 2147483647 h 50"/>
              <a:gd name="T10" fmla="*/ 2147483647 w 58"/>
              <a:gd name="T11" fmla="*/ 2147483647 h 50"/>
              <a:gd name="T12" fmla="*/ 2147483647 w 58"/>
              <a:gd name="T13" fmla="*/ 2147483647 h 50"/>
              <a:gd name="T14" fmla="*/ 2147483647 w 58"/>
              <a:gd name="T15" fmla="*/ 2147483647 h 50"/>
              <a:gd name="T16" fmla="*/ 0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0"/>
              <a:gd name="T53" fmla="*/ 58 w 5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0">
                <a:moveTo>
                  <a:pt x="58" y="4"/>
                </a:moveTo>
                <a:lnTo>
                  <a:pt x="55" y="0"/>
                </a:lnTo>
                <a:lnTo>
                  <a:pt x="48" y="0"/>
                </a:lnTo>
                <a:lnTo>
                  <a:pt x="40" y="1"/>
                </a:lnTo>
                <a:lnTo>
                  <a:pt x="30" y="4"/>
                </a:lnTo>
                <a:lnTo>
                  <a:pt x="20" y="12"/>
                </a:lnTo>
                <a:lnTo>
                  <a:pt x="11" y="21"/>
                </a:lnTo>
                <a:lnTo>
                  <a:pt x="4" y="35"/>
                </a:lnTo>
                <a:lnTo>
                  <a:pt x="0" y="50"/>
                </a:lnTo>
                <a:lnTo>
                  <a:pt x="6" y="46"/>
                </a:lnTo>
                <a:lnTo>
                  <a:pt x="14" y="39"/>
                </a:lnTo>
                <a:lnTo>
                  <a:pt x="24" y="35"/>
                </a:lnTo>
                <a:lnTo>
                  <a:pt x="35" y="29"/>
                </a:lnTo>
                <a:lnTo>
                  <a:pt x="44" y="23"/>
                </a:lnTo>
                <a:lnTo>
                  <a:pt x="52" y="17"/>
                </a:lnTo>
                <a:lnTo>
                  <a:pt x="57" y="11"/>
                </a:lnTo>
                <a:lnTo>
                  <a:pt x="58" y="4"/>
                </a:lnTo>
                <a:close/>
              </a:path>
            </a:pathLst>
          </a:custGeom>
          <a:solidFill>
            <a:srgbClr val="006600"/>
          </a:solidFill>
          <a:ln w="9525">
            <a:noFill/>
            <a:round/>
            <a:headEnd/>
            <a:tailEnd/>
          </a:ln>
        </p:spPr>
        <p:txBody>
          <a:bodyPr/>
          <a:lstStyle/>
          <a:p>
            <a:pPr>
              <a:defRPr/>
            </a:pPr>
            <a:endParaRPr lang="en-US"/>
          </a:p>
        </p:txBody>
      </p:sp>
      <p:sp>
        <p:nvSpPr>
          <p:cNvPr id="32814" name="Freeform 76"/>
          <p:cNvSpPr>
            <a:spLocks/>
          </p:cNvSpPr>
          <p:nvPr/>
        </p:nvSpPr>
        <p:spPr bwMode="auto">
          <a:xfrm>
            <a:off x="8621713" y="5305425"/>
            <a:ext cx="69850" cy="30163"/>
          </a:xfrm>
          <a:custGeom>
            <a:avLst/>
            <a:gdLst>
              <a:gd name="T0" fmla="*/ 2147483647 w 44"/>
              <a:gd name="T1" fmla="*/ 2147483647 h 38"/>
              <a:gd name="T2" fmla="*/ 2147483647 w 44"/>
              <a:gd name="T3" fmla="*/ 0 h 38"/>
              <a:gd name="T4" fmla="*/ 2147483647 w 44"/>
              <a:gd name="T5" fmla="*/ 0 h 38"/>
              <a:gd name="T6" fmla="*/ 2147483647 w 44"/>
              <a:gd name="T7" fmla="*/ 2147483647 h 38"/>
              <a:gd name="T8" fmla="*/ 2147483647 w 44"/>
              <a:gd name="T9" fmla="*/ 2147483647 h 38"/>
              <a:gd name="T10" fmla="*/ 2147483647 w 44"/>
              <a:gd name="T11" fmla="*/ 2147483647 h 38"/>
              <a:gd name="T12" fmla="*/ 2147483647 w 44"/>
              <a:gd name="T13" fmla="*/ 2147483647 h 38"/>
              <a:gd name="T14" fmla="*/ 2147483647 w 44"/>
              <a:gd name="T15" fmla="*/ 2147483647 h 38"/>
              <a:gd name="T16" fmla="*/ 0 w 44"/>
              <a:gd name="T17" fmla="*/ 2147483647 h 38"/>
              <a:gd name="T18" fmla="*/ 2147483647 w 44"/>
              <a:gd name="T19" fmla="*/ 2147483647 h 38"/>
              <a:gd name="T20" fmla="*/ 2147483647 w 44"/>
              <a:gd name="T21" fmla="*/ 2147483647 h 38"/>
              <a:gd name="T22" fmla="*/ 2147483647 w 44"/>
              <a:gd name="T23" fmla="*/ 2147483647 h 38"/>
              <a:gd name="T24" fmla="*/ 2147483647 w 44"/>
              <a:gd name="T25" fmla="*/ 2147483647 h 38"/>
              <a:gd name="T26" fmla="*/ 2147483647 w 44"/>
              <a:gd name="T27" fmla="*/ 2147483647 h 38"/>
              <a:gd name="T28" fmla="*/ 2147483647 w 44"/>
              <a:gd name="T29" fmla="*/ 2147483647 h 38"/>
              <a:gd name="T30" fmla="*/ 2147483647 w 44"/>
              <a:gd name="T31" fmla="*/ 2147483647 h 38"/>
              <a:gd name="T32" fmla="*/ 2147483647 w 44"/>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38"/>
              <a:gd name="T53" fmla="*/ 44 w 4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38">
                <a:moveTo>
                  <a:pt x="44" y="3"/>
                </a:moveTo>
                <a:lnTo>
                  <a:pt x="41" y="0"/>
                </a:lnTo>
                <a:lnTo>
                  <a:pt x="36" y="0"/>
                </a:lnTo>
                <a:lnTo>
                  <a:pt x="28" y="1"/>
                </a:lnTo>
                <a:lnTo>
                  <a:pt x="21" y="7"/>
                </a:lnTo>
                <a:lnTo>
                  <a:pt x="12" y="13"/>
                </a:lnTo>
                <a:lnTo>
                  <a:pt x="6" y="22"/>
                </a:lnTo>
                <a:lnTo>
                  <a:pt x="1" y="30"/>
                </a:lnTo>
                <a:lnTo>
                  <a:pt x="0" y="38"/>
                </a:lnTo>
                <a:lnTo>
                  <a:pt x="4" y="35"/>
                </a:lnTo>
                <a:lnTo>
                  <a:pt x="10" y="32"/>
                </a:lnTo>
                <a:lnTo>
                  <a:pt x="18" y="27"/>
                </a:lnTo>
                <a:lnTo>
                  <a:pt x="25" y="22"/>
                </a:lnTo>
                <a:lnTo>
                  <a:pt x="33" y="18"/>
                </a:lnTo>
                <a:lnTo>
                  <a:pt x="38" y="13"/>
                </a:lnTo>
                <a:lnTo>
                  <a:pt x="42" y="7"/>
                </a:lnTo>
                <a:lnTo>
                  <a:pt x="44" y="3"/>
                </a:lnTo>
                <a:close/>
              </a:path>
            </a:pathLst>
          </a:custGeom>
          <a:solidFill>
            <a:srgbClr val="006600"/>
          </a:solidFill>
          <a:ln w="9525">
            <a:noFill/>
            <a:round/>
            <a:headEnd/>
            <a:tailEnd/>
          </a:ln>
        </p:spPr>
        <p:txBody>
          <a:bodyPr/>
          <a:lstStyle/>
          <a:p>
            <a:pPr>
              <a:defRPr/>
            </a:pPr>
            <a:endParaRPr lang="en-US"/>
          </a:p>
        </p:txBody>
      </p:sp>
      <p:sp>
        <p:nvSpPr>
          <p:cNvPr id="32815" name="Freeform 77"/>
          <p:cNvSpPr>
            <a:spLocks/>
          </p:cNvSpPr>
          <p:nvPr/>
        </p:nvSpPr>
        <p:spPr bwMode="auto">
          <a:xfrm>
            <a:off x="8636000" y="5341938"/>
            <a:ext cx="49213" cy="23812"/>
          </a:xfrm>
          <a:custGeom>
            <a:avLst/>
            <a:gdLst>
              <a:gd name="T0" fmla="*/ 2147483647 w 31"/>
              <a:gd name="T1" fmla="*/ 2147483647 h 29"/>
              <a:gd name="T2" fmla="*/ 2147483647 w 31"/>
              <a:gd name="T3" fmla="*/ 0 h 29"/>
              <a:gd name="T4" fmla="*/ 2147483647 w 31"/>
              <a:gd name="T5" fmla="*/ 0 h 29"/>
              <a:gd name="T6" fmla="*/ 2147483647 w 31"/>
              <a:gd name="T7" fmla="*/ 2147483647 h 29"/>
              <a:gd name="T8" fmla="*/ 2147483647 w 31"/>
              <a:gd name="T9" fmla="*/ 2147483647 h 29"/>
              <a:gd name="T10" fmla="*/ 2147483647 w 31"/>
              <a:gd name="T11" fmla="*/ 2147483647 h 29"/>
              <a:gd name="T12" fmla="*/ 2147483647 w 31"/>
              <a:gd name="T13" fmla="*/ 2147483647 h 29"/>
              <a:gd name="T14" fmla="*/ 0 w 31"/>
              <a:gd name="T15" fmla="*/ 2147483647 h 29"/>
              <a:gd name="T16" fmla="*/ 2147483647 w 31"/>
              <a:gd name="T17" fmla="*/ 2147483647 h 29"/>
              <a:gd name="T18" fmla="*/ 2147483647 w 31"/>
              <a:gd name="T19" fmla="*/ 2147483647 h 29"/>
              <a:gd name="T20" fmla="*/ 2147483647 w 31"/>
              <a:gd name="T21" fmla="*/ 2147483647 h 29"/>
              <a:gd name="T22" fmla="*/ 2147483647 w 31"/>
              <a:gd name="T23" fmla="*/ 2147483647 h 29"/>
              <a:gd name="T24" fmla="*/ 2147483647 w 31"/>
              <a:gd name="T25" fmla="*/ 2147483647 h 29"/>
              <a:gd name="T26" fmla="*/ 2147483647 w 31"/>
              <a:gd name="T27" fmla="*/ 2147483647 h 29"/>
              <a:gd name="T28" fmla="*/ 2147483647 w 31"/>
              <a:gd name="T29" fmla="*/ 2147483647 h 29"/>
              <a:gd name="T30" fmla="*/ 2147483647 w 31"/>
              <a:gd name="T31" fmla="*/ 2147483647 h 29"/>
              <a:gd name="T32" fmla="*/ 2147483647 w 31"/>
              <a:gd name="T33" fmla="*/ 2147483647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9"/>
              <a:gd name="T53" fmla="*/ 31 w 3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9">
                <a:moveTo>
                  <a:pt x="29" y="2"/>
                </a:moveTo>
                <a:lnTo>
                  <a:pt x="26" y="0"/>
                </a:lnTo>
                <a:lnTo>
                  <a:pt x="21" y="0"/>
                </a:lnTo>
                <a:lnTo>
                  <a:pt x="16" y="2"/>
                </a:lnTo>
                <a:lnTo>
                  <a:pt x="10" y="3"/>
                </a:lnTo>
                <a:lnTo>
                  <a:pt x="6" y="8"/>
                </a:lnTo>
                <a:lnTo>
                  <a:pt x="1" y="14"/>
                </a:lnTo>
                <a:lnTo>
                  <a:pt x="0" y="21"/>
                </a:lnTo>
                <a:lnTo>
                  <a:pt x="2" y="29"/>
                </a:lnTo>
                <a:lnTo>
                  <a:pt x="3" y="21"/>
                </a:lnTo>
                <a:lnTo>
                  <a:pt x="8" y="17"/>
                </a:lnTo>
                <a:lnTo>
                  <a:pt x="14" y="14"/>
                </a:lnTo>
                <a:lnTo>
                  <a:pt x="20" y="12"/>
                </a:lnTo>
                <a:lnTo>
                  <a:pt x="26" y="11"/>
                </a:lnTo>
                <a:lnTo>
                  <a:pt x="30" y="8"/>
                </a:lnTo>
                <a:lnTo>
                  <a:pt x="31" y="6"/>
                </a:lnTo>
                <a:lnTo>
                  <a:pt x="29" y="2"/>
                </a:lnTo>
                <a:close/>
              </a:path>
            </a:pathLst>
          </a:custGeom>
          <a:solidFill>
            <a:srgbClr val="006600"/>
          </a:solidFill>
          <a:ln w="9525">
            <a:noFill/>
            <a:round/>
            <a:headEnd/>
            <a:tailEnd/>
          </a:ln>
        </p:spPr>
        <p:txBody>
          <a:bodyPr/>
          <a:lstStyle/>
          <a:p>
            <a:pPr>
              <a:defRPr/>
            </a:pPr>
            <a:endParaRPr lang="en-US"/>
          </a:p>
        </p:txBody>
      </p:sp>
      <p:sp>
        <p:nvSpPr>
          <p:cNvPr id="32816" name="Freeform 78"/>
          <p:cNvSpPr>
            <a:spLocks/>
          </p:cNvSpPr>
          <p:nvPr/>
        </p:nvSpPr>
        <p:spPr bwMode="auto">
          <a:xfrm>
            <a:off x="8559800" y="5033963"/>
            <a:ext cx="95250" cy="66675"/>
          </a:xfrm>
          <a:custGeom>
            <a:avLst/>
            <a:gdLst>
              <a:gd name="T0" fmla="*/ 2147483647 w 60"/>
              <a:gd name="T1" fmla="*/ 2147483647 h 83"/>
              <a:gd name="T2" fmla="*/ 2147483647 w 60"/>
              <a:gd name="T3" fmla="*/ 0 h 83"/>
              <a:gd name="T4" fmla="*/ 2147483647 w 60"/>
              <a:gd name="T5" fmla="*/ 2147483647 h 83"/>
              <a:gd name="T6" fmla="*/ 2147483647 w 60"/>
              <a:gd name="T7" fmla="*/ 2147483647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0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2147483647 w 60"/>
              <a:gd name="T29" fmla="*/ 2147483647 h 83"/>
              <a:gd name="T30" fmla="*/ 2147483647 w 60"/>
              <a:gd name="T31" fmla="*/ 2147483647 h 83"/>
              <a:gd name="T32" fmla="*/ 2147483647 w 60"/>
              <a:gd name="T33" fmla="*/ 214748364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83"/>
              <a:gd name="T53" fmla="*/ 60 w 6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83">
                <a:moveTo>
                  <a:pt x="60" y="3"/>
                </a:moveTo>
                <a:lnTo>
                  <a:pt x="57" y="0"/>
                </a:lnTo>
                <a:lnTo>
                  <a:pt x="50" y="1"/>
                </a:lnTo>
                <a:lnTo>
                  <a:pt x="41" y="7"/>
                </a:lnTo>
                <a:lnTo>
                  <a:pt x="31" y="18"/>
                </a:lnTo>
                <a:lnTo>
                  <a:pt x="21" y="32"/>
                </a:lnTo>
                <a:lnTo>
                  <a:pt x="12" y="48"/>
                </a:lnTo>
                <a:lnTo>
                  <a:pt x="5" y="65"/>
                </a:lnTo>
                <a:lnTo>
                  <a:pt x="0" y="83"/>
                </a:lnTo>
                <a:lnTo>
                  <a:pt x="5" y="77"/>
                </a:lnTo>
                <a:lnTo>
                  <a:pt x="12" y="67"/>
                </a:lnTo>
                <a:lnTo>
                  <a:pt x="23" y="56"/>
                </a:lnTo>
                <a:lnTo>
                  <a:pt x="35" y="44"/>
                </a:lnTo>
                <a:lnTo>
                  <a:pt x="45" y="32"/>
                </a:lnTo>
                <a:lnTo>
                  <a:pt x="54" y="21"/>
                </a:lnTo>
                <a:lnTo>
                  <a:pt x="59" y="10"/>
                </a:lnTo>
                <a:lnTo>
                  <a:pt x="60" y="3"/>
                </a:lnTo>
                <a:close/>
              </a:path>
            </a:pathLst>
          </a:custGeom>
          <a:solidFill>
            <a:srgbClr val="006600"/>
          </a:solidFill>
          <a:ln w="9525">
            <a:noFill/>
            <a:round/>
            <a:headEnd/>
            <a:tailEnd/>
          </a:ln>
        </p:spPr>
        <p:txBody>
          <a:bodyPr/>
          <a:lstStyle/>
          <a:p>
            <a:pPr>
              <a:defRPr/>
            </a:pPr>
            <a:endParaRPr lang="en-US"/>
          </a:p>
        </p:txBody>
      </p:sp>
      <p:sp>
        <p:nvSpPr>
          <p:cNvPr id="32817" name="Freeform 79"/>
          <p:cNvSpPr>
            <a:spLocks/>
          </p:cNvSpPr>
          <p:nvPr/>
        </p:nvSpPr>
        <p:spPr bwMode="auto">
          <a:xfrm>
            <a:off x="8564563" y="4973638"/>
            <a:ext cx="74612" cy="53975"/>
          </a:xfrm>
          <a:custGeom>
            <a:avLst/>
            <a:gdLst>
              <a:gd name="T0" fmla="*/ 2147483647 w 47"/>
              <a:gd name="T1" fmla="*/ 2147483647 h 67"/>
              <a:gd name="T2" fmla="*/ 2147483647 w 47"/>
              <a:gd name="T3" fmla="*/ 0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0 w 47"/>
              <a:gd name="T17" fmla="*/ 2147483647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2147483647 w 47"/>
              <a:gd name="T31" fmla="*/ 2147483647 h 67"/>
              <a:gd name="T32" fmla="*/ 2147483647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47" y="3"/>
                </a:moveTo>
                <a:lnTo>
                  <a:pt x="45" y="0"/>
                </a:lnTo>
                <a:lnTo>
                  <a:pt x="40" y="1"/>
                </a:lnTo>
                <a:lnTo>
                  <a:pt x="34" y="6"/>
                </a:lnTo>
                <a:lnTo>
                  <a:pt x="25" y="12"/>
                </a:lnTo>
                <a:lnTo>
                  <a:pt x="18" y="21"/>
                </a:lnTo>
                <a:lnTo>
                  <a:pt x="10" y="35"/>
                </a:lnTo>
                <a:lnTo>
                  <a:pt x="4" y="48"/>
                </a:lnTo>
                <a:lnTo>
                  <a:pt x="0" y="67"/>
                </a:lnTo>
                <a:lnTo>
                  <a:pt x="6" y="57"/>
                </a:lnTo>
                <a:lnTo>
                  <a:pt x="14" y="50"/>
                </a:lnTo>
                <a:lnTo>
                  <a:pt x="21" y="39"/>
                </a:lnTo>
                <a:lnTo>
                  <a:pt x="29" y="30"/>
                </a:lnTo>
                <a:lnTo>
                  <a:pt x="37" y="23"/>
                </a:lnTo>
                <a:lnTo>
                  <a:pt x="43" y="15"/>
                </a:lnTo>
                <a:lnTo>
                  <a:pt x="46" y="7"/>
                </a:lnTo>
                <a:lnTo>
                  <a:pt x="47" y="3"/>
                </a:lnTo>
                <a:close/>
              </a:path>
            </a:pathLst>
          </a:custGeom>
          <a:solidFill>
            <a:srgbClr val="006600"/>
          </a:solidFill>
          <a:ln w="9525">
            <a:noFill/>
            <a:round/>
            <a:headEnd/>
            <a:tailEnd/>
          </a:ln>
        </p:spPr>
        <p:txBody>
          <a:bodyPr/>
          <a:lstStyle/>
          <a:p>
            <a:pPr>
              <a:defRPr/>
            </a:pPr>
            <a:endParaRPr lang="en-US"/>
          </a:p>
        </p:txBody>
      </p:sp>
      <p:sp>
        <p:nvSpPr>
          <p:cNvPr id="32818" name="Freeform 80"/>
          <p:cNvSpPr>
            <a:spLocks/>
          </p:cNvSpPr>
          <p:nvPr/>
        </p:nvSpPr>
        <p:spPr bwMode="auto">
          <a:xfrm>
            <a:off x="8564563" y="5157788"/>
            <a:ext cx="103187" cy="55562"/>
          </a:xfrm>
          <a:custGeom>
            <a:avLst/>
            <a:gdLst>
              <a:gd name="T0" fmla="*/ 2147483647 w 65"/>
              <a:gd name="T1" fmla="*/ 2147483647 h 70"/>
              <a:gd name="T2" fmla="*/ 2147483647 w 65"/>
              <a:gd name="T3" fmla="*/ 0 h 70"/>
              <a:gd name="T4" fmla="*/ 2147483647 w 65"/>
              <a:gd name="T5" fmla="*/ 2147483647 h 70"/>
              <a:gd name="T6" fmla="*/ 2147483647 w 65"/>
              <a:gd name="T7" fmla="*/ 2147483647 h 70"/>
              <a:gd name="T8" fmla="*/ 2147483647 w 65"/>
              <a:gd name="T9" fmla="*/ 2147483647 h 70"/>
              <a:gd name="T10" fmla="*/ 2147483647 w 65"/>
              <a:gd name="T11" fmla="*/ 2147483647 h 70"/>
              <a:gd name="T12" fmla="*/ 2147483647 w 65"/>
              <a:gd name="T13" fmla="*/ 2147483647 h 70"/>
              <a:gd name="T14" fmla="*/ 2147483647 w 65"/>
              <a:gd name="T15" fmla="*/ 2147483647 h 70"/>
              <a:gd name="T16" fmla="*/ 0 w 65"/>
              <a:gd name="T17" fmla="*/ 2147483647 h 70"/>
              <a:gd name="T18" fmla="*/ 2147483647 w 65"/>
              <a:gd name="T19" fmla="*/ 2147483647 h 70"/>
              <a:gd name="T20" fmla="*/ 2147483647 w 65"/>
              <a:gd name="T21" fmla="*/ 2147483647 h 70"/>
              <a:gd name="T22" fmla="*/ 2147483647 w 65"/>
              <a:gd name="T23" fmla="*/ 2147483647 h 70"/>
              <a:gd name="T24" fmla="*/ 2147483647 w 65"/>
              <a:gd name="T25" fmla="*/ 2147483647 h 70"/>
              <a:gd name="T26" fmla="*/ 2147483647 w 65"/>
              <a:gd name="T27" fmla="*/ 2147483647 h 70"/>
              <a:gd name="T28" fmla="*/ 2147483647 w 65"/>
              <a:gd name="T29" fmla="*/ 2147483647 h 70"/>
              <a:gd name="T30" fmla="*/ 2147483647 w 65"/>
              <a:gd name="T31" fmla="*/ 2147483647 h 70"/>
              <a:gd name="T32" fmla="*/ 2147483647 w 65"/>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70"/>
              <a:gd name="T53" fmla="*/ 65 w 65"/>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70">
                <a:moveTo>
                  <a:pt x="65" y="1"/>
                </a:moveTo>
                <a:lnTo>
                  <a:pt x="62" y="0"/>
                </a:lnTo>
                <a:lnTo>
                  <a:pt x="54" y="3"/>
                </a:lnTo>
                <a:lnTo>
                  <a:pt x="44" y="9"/>
                </a:lnTo>
                <a:lnTo>
                  <a:pt x="33" y="19"/>
                </a:lnTo>
                <a:lnTo>
                  <a:pt x="21" y="30"/>
                </a:lnTo>
                <a:lnTo>
                  <a:pt x="12" y="44"/>
                </a:lnTo>
                <a:lnTo>
                  <a:pt x="3" y="57"/>
                </a:lnTo>
                <a:lnTo>
                  <a:pt x="0" y="70"/>
                </a:lnTo>
                <a:lnTo>
                  <a:pt x="6" y="65"/>
                </a:lnTo>
                <a:lnTo>
                  <a:pt x="16" y="57"/>
                </a:lnTo>
                <a:lnTo>
                  <a:pt x="27" y="48"/>
                </a:lnTo>
                <a:lnTo>
                  <a:pt x="39" y="39"/>
                </a:lnTo>
                <a:lnTo>
                  <a:pt x="50" y="30"/>
                </a:lnTo>
                <a:lnTo>
                  <a:pt x="59" y="19"/>
                </a:lnTo>
                <a:lnTo>
                  <a:pt x="64" y="10"/>
                </a:lnTo>
                <a:lnTo>
                  <a:pt x="65" y="1"/>
                </a:lnTo>
                <a:close/>
              </a:path>
            </a:pathLst>
          </a:custGeom>
          <a:solidFill>
            <a:srgbClr val="006600"/>
          </a:solidFill>
          <a:ln w="9525">
            <a:noFill/>
            <a:round/>
            <a:headEnd/>
            <a:tailEnd/>
          </a:ln>
        </p:spPr>
        <p:txBody>
          <a:bodyPr/>
          <a:lstStyle/>
          <a:p>
            <a:pPr>
              <a:defRPr/>
            </a:pPr>
            <a:endParaRPr lang="en-US"/>
          </a:p>
        </p:txBody>
      </p:sp>
      <p:sp>
        <p:nvSpPr>
          <p:cNvPr id="32819" name="Freeform 81"/>
          <p:cNvSpPr>
            <a:spLocks/>
          </p:cNvSpPr>
          <p:nvPr/>
        </p:nvSpPr>
        <p:spPr bwMode="auto">
          <a:xfrm>
            <a:off x="8599488" y="5264150"/>
            <a:ext cx="87312" cy="41275"/>
          </a:xfrm>
          <a:custGeom>
            <a:avLst/>
            <a:gdLst>
              <a:gd name="T0" fmla="*/ 2147483647 w 55"/>
              <a:gd name="T1" fmla="*/ 2147483647 h 54"/>
              <a:gd name="T2" fmla="*/ 2147483647 w 55"/>
              <a:gd name="T3" fmla="*/ 0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0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2147483647 h 54"/>
              <a:gd name="T32" fmla="*/ 2147483647 w 55"/>
              <a:gd name="T33" fmla="*/ 214748364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4"/>
              <a:gd name="T53" fmla="*/ 55 w 55"/>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4">
                <a:moveTo>
                  <a:pt x="55" y="3"/>
                </a:moveTo>
                <a:lnTo>
                  <a:pt x="52" y="0"/>
                </a:lnTo>
                <a:lnTo>
                  <a:pt x="45" y="2"/>
                </a:lnTo>
                <a:lnTo>
                  <a:pt x="36" y="7"/>
                </a:lnTo>
                <a:lnTo>
                  <a:pt x="26" y="14"/>
                </a:lnTo>
                <a:lnTo>
                  <a:pt x="17" y="25"/>
                </a:lnTo>
                <a:lnTo>
                  <a:pt x="9" y="35"/>
                </a:lnTo>
                <a:lnTo>
                  <a:pt x="2" y="45"/>
                </a:lnTo>
                <a:lnTo>
                  <a:pt x="0" y="54"/>
                </a:lnTo>
                <a:lnTo>
                  <a:pt x="5" y="49"/>
                </a:lnTo>
                <a:lnTo>
                  <a:pt x="13" y="45"/>
                </a:lnTo>
                <a:lnTo>
                  <a:pt x="21" y="38"/>
                </a:lnTo>
                <a:lnTo>
                  <a:pt x="31" y="31"/>
                </a:lnTo>
                <a:lnTo>
                  <a:pt x="39" y="23"/>
                </a:lnTo>
                <a:lnTo>
                  <a:pt x="47" y="17"/>
                </a:lnTo>
                <a:lnTo>
                  <a:pt x="53" y="10"/>
                </a:lnTo>
                <a:lnTo>
                  <a:pt x="55" y="3"/>
                </a:lnTo>
                <a:close/>
              </a:path>
            </a:pathLst>
          </a:custGeom>
          <a:solidFill>
            <a:srgbClr val="006600"/>
          </a:solidFill>
          <a:ln w="9525">
            <a:noFill/>
            <a:round/>
            <a:headEnd/>
            <a:tailEnd/>
          </a:ln>
        </p:spPr>
        <p:txBody>
          <a:bodyPr/>
          <a:lstStyle/>
          <a:p>
            <a:pPr>
              <a:defRPr/>
            </a:pPr>
            <a:endParaRPr lang="en-US"/>
          </a:p>
        </p:txBody>
      </p:sp>
      <p:sp>
        <p:nvSpPr>
          <p:cNvPr id="32820" name="Freeform 82"/>
          <p:cNvSpPr>
            <a:spLocks/>
          </p:cNvSpPr>
          <p:nvPr/>
        </p:nvSpPr>
        <p:spPr bwMode="auto">
          <a:xfrm>
            <a:off x="8567738" y="4937125"/>
            <a:ext cx="11112" cy="63500"/>
          </a:xfrm>
          <a:custGeom>
            <a:avLst/>
            <a:gdLst>
              <a:gd name="T0" fmla="*/ 2147483647 w 7"/>
              <a:gd name="T1" fmla="*/ 2147483647 h 80"/>
              <a:gd name="T2" fmla="*/ 2147483647 w 7"/>
              <a:gd name="T3" fmla="*/ 2147483647 h 80"/>
              <a:gd name="T4" fmla="*/ 0 w 7"/>
              <a:gd name="T5" fmla="*/ 2147483647 h 80"/>
              <a:gd name="T6" fmla="*/ 0 w 7"/>
              <a:gd name="T7" fmla="*/ 2147483647 h 80"/>
              <a:gd name="T8" fmla="*/ 2147483647 w 7"/>
              <a:gd name="T9" fmla="*/ 0 h 80"/>
              <a:gd name="T10" fmla="*/ 2147483647 w 7"/>
              <a:gd name="T11" fmla="*/ 2147483647 h 80"/>
              <a:gd name="T12" fmla="*/ 2147483647 w 7"/>
              <a:gd name="T13" fmla="*/ 2147483647 h 80"/>
              <a:gd name="T14" fmla="*/ 2147483647 w 7"/>
              <a:gd name="T15" fmla="*/ 2147483647 h 80"/>
              <a:gd name="T16" fmla="*/ 2147483647 w 7"/>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0"/>
              <a:gd name="T29" fmla="*/ 7 w 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0">
                <a:moveTo>
                  <a:pt x="3" y="80"/>
                </a:moveTo>
                <a:lnTo>
                  <a:pt x="2" y="63"/>
                </a:lnTo>
                <a:lnTo>
                  <a:pt x="0" y="35"/>
                </a:lnTo>
                <a:lnTo>
                  <a:pt x="0" y="10"/>
                </a:lnTo>
                <a:lnTo>
                  <a:pt x="3" y="0"/>
                </a:lnTo>
                <a:lnTo>
                  <a:pt x="7" y="12"/>
                </a:lnTo>
                <a:lnTo>
                  <a:pt x="7" y="35"/>
                </a:lnTo>
                <a:lnTo>
                  <a:pt x="5" y="60"/>
                </a:lnTo>
                <a:lnTo>
                  <a:pt x="3" y="80"/>
                </a:lnTo>
                <a:close/>
              </a:path>
            </a:pathLst>
          </a:custGeom>
          <a:solidFill>
            <a:srgbClr val="006600"/>
          </a:solidFill>
          <a:ln w="9525">
            <a:noFill/>
            <a:round/>
            <a:headEnd/>
            <a:tailEnd/>
          </a:ln>
        </p:spPr>
        <p:txBody>
          <a:bodyPr/>
          <a:lstStyle/>
          <a:p>
            <a:pPr>
              <a:defRPr/>
            </a:pPr>
            <a:endParaRPr lang="en-US"/>
          </a:p>
        </p:txBody>
      </p:sp>
      <p:sp>
        <p:nvSpPr>
          <p:cNvPr id="32821" name="Freeform 83"/>
          <p:cNvSpPr>
            <a:spLocks/>
          </p:cNvSpPr>
          <p:nvPr/>
        </p:nvSpPr>
        <p:spPr bwMode="auto">
          <a:xfrm>
            <a:off x="8467725" y="4983163"/>
            <a:ext cx="93663" cy="88900"/>
          </a:xfrm>
          <a:custGeom>
            <a:avLst/>
            <a:gdLst>
              <a:gd name="T0" fmla="*/ 2147483647 w 59"/>
              <a:gd name="T1" fmla="*/ 2147483647 h 113"/>
              <a:gd name="T2" fmla="*/ 2147483647 w 59"/>
              <a:gd name="T3" fmla="*/ 2147483647 h 113"/>
              <a:gd name="T4" fmla="*/ 2147483647 w 59"/>
              <a:gd name="T5" fmla="*/ 2147483647 h 113"/>
              <a:gd name="T6" fmla="*/ 2147483647 w 59"/>
              <a:gd name="T7" fmla="*/ 2147483647 h 113"/>
              <a:gd name="T8" fmla="*/ 2147483647 w 59"/>
              <a:gd name="T9" fmla="*/ 2147483647 h 113"/>
              <a:gd name="T10" fmla="*/ 2147483647 w 59"/>
              <a:gd name="T11" fmla="*/ 2147483647 h 113"/>
              <a:gd name="T12" fmla="*/ 2147483647 w 59"/>
              <a:gd name="T13" fmla="*/ 2147483647 h 113"/>
              <a:gd name="T14" fmla="*/ 2147483647 w 59"/>
              <a:gd name="T15" fmla="*/ 0 h 113"/>
              <a:gd name="T16" fmla="*/ 2147483647 w 59"/>
              <a:gd name="T17" fmla="*/ 2147483647 h 113"/>
              <a:gd name="T18" fmla="*/ 0 w 59"/>
              <a:gd name="T19" fmla="*/ 2147483647 h 113"/>
              <a:gd name="T20" fmla="*/ 2147483647 w 59"/>
              <a:gd name="T21" fmla="*/ 2147483647 h 113"/>
              <a:gd name="T22" fmla="*/ 2147483647 w 59"/>
              <a:gd name="T23" fmla="*/ 2147483647 h 113"/>
              <a:gd name="T24" fmla="*/ 2147483647 w 59"/>
              <a:gd name="T25" fmla="*/ 2147483647 h 113"/>
              <a:gd name="T26" fmla="*/ 2147483647 w 59"/>
              <a:gd name="T27" fmla="*/ 2147483647 h 113"/>
              <a:gd name="T28" fmla="*/ 2147483647 w 59"/>
              <a:gd name="T29" fmla="*/ 2147483647 h 113"/>
              <a:gd name="T30" fmla="*/ 2147483647 w 59"/>
              <a:gd name="T31" fmla="*/ 2147483647 h 113"/>
              <a:gd name="T32" fmla="*/ 2147483647 w 59"/>
              <a:gd name="T33" fmla="*/ 2147483647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13"/>
              <a:gd name="T53" fmla="*/ 59 w 59"/>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13">
                <a:moveTo>
                  <a:pt x="59" y="113"/>
                </a:moveTo>
                <a:lnTo>
                  <a:pt x="55" y="99"/>
                </a:lnTo>
                <a:lnTo>
                  <a:pt x="48" y="82"/>
                </a:lnTo>
                <a:lnTo>
                  <a:pt x="40" y="61"/>
                </a:lnTo>
                <a:lnTo>
                  <a:pt x="30" y="41"/>
                </a:lnTo>
                <a:lnTo>
                  <a:pt x="21" y="22"/>
                </a:lnTo>
                <a:lnTo>
                  <a:pt x="12" y="8"/>
                </a:lnTo>
                <a:lnTo>
                  <a:pt x="5" y="0"/>
                </a:lnTo>
                <a:lnTo>
                  <a:pt x="1" y="2"/>
                </a:lnTo>
                <a:lnTo>
                  <a:pt x="0" y="11"/>
                </a:lnTo>
                <a:lnTo>
                  <a:pt x="5" y="23"/>
                </a:lnTo>
                <a:lnTo>
                  <a:pt x="13" y="38"/>
                </a:lnTo>
                <a:lnTo>
                  <a:pt x="24" y="55"/>
                </a:lnTo>
                <a:lnTo>
                  <a:pt x="35" y="72"/>
                </a:lnTo>
                <a:lnTo>
                  <a:pt x="45" y="87"/>
                </a:lnTo>
                <a:lnTo>
                  <a:pt x="54" y="101"/>
                </a:lnTo>
                <a:lnTo>
                  <a:pt x="59" y="113"/>
                </a:lnTo>
                <a:close/>
              </a:path>
            </a:pathLst>
          </a:custGeom>
          <a:solidFill>
            <a:srgbClr val="006600"/>
          </a:solidFill>
          <a:ln w="9525">
            <a:noFill/>
            <a:round/>
            <a:headEnd/>
            <a:tailEnd/>
          </a:ln>
        </p:spPr>
        <p:txBody>
          <a:bodyPr/>
          <a:lstStyle/>
          <a:p>
            <a:pPr>
              <a:defRPr/>
            </a:pPr>
            <a:endParaRPr lang="en-US"/>
          </a:p>
        </p:txBody>
      </p:sp>
      <p:sp>
        <p:nvSpPr>
          <p:cNvPr id="32822" name="Freeform 84"/>
          <p:cNvSpPr>
            <a:spLocks/>
          </p:cNvSpPr>
          <p:nvPr/>
        </p:nvSpPr>
        <p:spPr bwMode="auto">
          <a:xfrm>
            <a:off x="8464550" y="5019675"/>
            <a:ext cx="98425" cy="80963"/>
          </a:xfrm>
          <a:custGeom>
            <a:avLst/>
            <a:gdLst>
              <a:gd name="T0" fmla="*/ 2147483647 w 62"/>
              <a:gd name="T1" fmla="*/ 2147483647 h 102"/>
              <a:gd name="T2" fmla="*/ 2147483647 w 62"/>
              <a:gd name="T3" fmla="*/ 2147483647 h 102"/>
              <a:gd name="T4" fmla="*/ 2147483647 w 62"/>
              <a:gd name="T5" fmla="*/ 2147483647 h 102"/>
              <a:gd name="T6" fmla="*/ 2147483647 w 62"/>
              <a:gd name="T7" fmla="*/ 2147483647 h 102"/>
              <a:gd name="T8" fmla="*/ 2147483647 w 62"/>
              <a:gd name="T9" fmla="*/ 2147483647 h 102"/>
              <a:gd name="T10" fmla="*/ 2147483647 w 62"/>
              <a:gd name="T11" fmla="*/ 2147483647 h 102"/>
              <a:gd name="T12" fmla="*/ 2147483647 w 62"/>
              <a:gd name="T13" fmla="*/ 2147483647 h 102"/>
              <a:gd name="T14" fmla="*/ 2147483647 w 62"/>
              <a:gd name="T15" fmla="*/ 0 h 102"/>
              <a:gd name="T16" fmla="*/ 0 w 62"/>
              <a:gd name="T17" fmla="*/ 2147483647 h 102"/>
              <a:gd name="T18" fmla="*/ 2147483647 w 62"/>
              <a:gd name="T19" fmla="*/ 2147483647 h 102"/>
              <a:gd name="T20" fmla="*/ 2147483647 w 62"/>
              <a:gd name="T21" fmla="*/ 2147483647 h 102"/>
              <a:gd name="T22" fmla="*/ 2147483647 w 62"/>
              <a:gd name="T23" fmla="*/ 2147483647 h 102"/>
              <a:gd name="T24" fmla="*/ 2147483647 w 62"/>
              <a:gd name="T25" fmla="*/ 2147483647 h 102"/>
              <a:gd name="T26" fmla="*/ 2147483647 w 62"/>
              <a:gd name="T27" fmla="*/ 2147483647 h 102"/>
              <a:gd name="T28" fmla="*/ 2147483647 w 62"/>
              <a:gd name="T29" fmla="*/ 2147483647 h 102"/>
              <a:gd name="T30" fmla="*/ 2147483647 w 62"/>
              <a:gd name="T31" fmla="*/ 2147483647 h 102"/>
              <a:gd name="T32" fmla="*/ 2147483647 w 62"/>
              <a:gd name="T33" fmla="*/ 2147483647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02"/>
              <a:gd name="T53" fmla="*/ 62 w 62"/>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02">
                <a:moveTo>
                  <a:pt x="62" y="102"/>
                </a:moveTo>
                <a:lnTo>
                  <a:pt x="57" y="90"/>
                </a:lnTo>
                <a:lnTo>
                  <a:pt x="48" y="73"/>
                </a:lnTo>
                <a:lnTo>
                  <a:pt x="39" y="55"/>
                </a:lnTo>
                <a:lnTo>
                  <a:pt x="28" y="35"/>
                </a:lnTo>
                <a:lnTo>
                  <a:pt x="19" y="19"/>
                </a:lnTo>
                <a:lnTo>
                  <a:pt x="9" y="7"/>
                </a:lnTo>
                <a:lnTo>
                  <a:pt x="3" y="0"/>
                </a:lnTo>
                <a:lnTo>
                  <a:pt x="0" y="3"/>
                </a:lnTo>
                <a:lnTo>
                  <a:pt x="1" y="13"/>
                </a:lnTo>
                <a:lnTo>
                  <a:pt x="7" y="26"/>
                </a:lnTo>
                <a:lnTo>
                  <a:pt x="16" y="40"/>
                </a:lnTo>
                <a:lnTo>
                  <a:pt x="28" y="55"/>
                </a:lnTo>
                <a:lnTo>
                  <a:pt x="39" y="70"/>
                </a:lnTo>
                <a:lnTo>
                  <a:pt x="49" y="84"/>
                </a:lnTo>
                <a:lnTo>
                  <a:pt x="58" y="95"/>
                </a:lnTo>
                <a:lnTo>
                  <a:pt x="62" y="102"/>
                </a:lnTo>
                <a:close/>
              </a:path>
            </a:pathLst>
          </a:custGeom>
          <a:solidFill>
            <a:srgbClr val="006600"/>
          </a:solidFill>
          <a:ln w="9525">
            <a:noFill/>
            <a:round/>
            <a:headEnd/>
            <a:tailEnd/>
          </a:ln>
        </p:spPr>
        <p:txBody>
          <a:bodyPr/>
          <a:lstStyle/>
          <a:p>
            <a:pPr>
              <a:defRPr/>
            </a:pPr>
            <a:endParaRPr lang="en-US"/>
          </a:p>
        </p:txBody>
      </p:sp>
      <p:sp>
        <p:nvSpPr>
          <p:cNvPr id="32823" name="Freeform 85"/>
          <p:cNvSpPr>
            <a:spLocks/>
          </p:cNvSpPr>
          <p:nvPr/>
        </p:nvSpPr>
        <p:spPr bwMode="auto">
          <a:xfrm>
            <a:off x="8456613" y="5064125"/>
            <a:ext cx="106362" cy="73025"/>
          </a:xfrm>
          <a:custGeom>
            <a:avLst/>
            <a:gdLst>
              <a:gd name="T0" fmla="*/ 2147483647 w 67"/>
              <a:gd name="T1" fmla="*/ 2147483647 h 93"/>
              <a:gd name="T2" fmla="*/ 2147483647 w 67"/>
              <a:gd name="T3" fmla="*/ 2147483647 h 93"/>
              <a:gd name="T4" fmla="*/ 2147483647 w 67"/>
              <a:gd name="T5" fmla="*/ 2147483647 h 93"/>
              <a:gd name="T6" fmla="*/ 2147483647 w 67"/>
              <a:gd name="T7" fmla="*/ 2147483647 h 93"/>
              <a:gd name="T8" fmla="*/ 2147483647 w 67"/>
              <a:gd name="T9" fmla="*/ 2147483647 h 93"/>
              <a:gd name="T10" fmla="*/ 2147483647 w 67"/>
              <a:gd name="T11" fmla="*/ 2147483647 h 93"/>
              <a:gd name="T12" fmla="*/ 2147483647 w 67"/>
              <a:gd name="T13" fmla="*/ 2147483647 h 93"/>
              <a:gd name="T14" fmla="*/ 2147483647 w 67"/>
              <a:gd name="T15" fmla="*/ 0 h 93"/>
              <a:gd name="T16" fmla="*/ 0 w 67"/>
              <a:gd name="T17" fmla="*/ 2147483647 h 93"/>
              <a:gd name="T18" fmla="*/ 2147483647 w 67"/>
              <a:gd name="T19" fmla="*/ 2147483647 h 93"/>
              <a:gd name="T20" fmla="*/ 2147483647 w 67"/>
              <a:gd name="T21" fmla="*/ 2147483647 h 93"/>
              <a:gd name="T22" fmla="*/ 2147483647 w 67"/>
              <a:gd name="T23" fmla="*/ 2147483647 h 93"/>
              <a:gd name="T24" fmla="*/ 2147483647 w 67"/>
              <a:gd name="T25" fmla="*/ 2147483647 h 93"/>
              <a:gd name="T26" fmla="*/ 2147483647 w 67"/>
              <a:gd name="T27" fmla="*/ 2147483647 h 93"/>
              <a:gd name="T28" fmla="*/ 2147483647 w 67"/>
              <a:gd name="T29" fmla="*/ 2147483647 h 93"/>
              <a:gd name="T30" fmla="*/ 2147483647 w 67"/>
              <a:gd name="T31" fmla="*/ 2147483647 h 93"/>
              <a:gd name="T32" fmla="*/ 2147483647 w 67"/>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93"/>
              <a:gd name="T53" fmla="*/ 67 w 67"/>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93">
                <a:moveTo>
                  <a:pt x="67" y="93"/>
                </a:moveTo>
                <a:lnTo>
                  <a:pt x="61" y="79"/>
                </a:lnTo>
                <a:lnTo>
                  <a:pt x="52" y="62"/>
                </a:lnTo>
                <a:lnTo>
                  <a:pt x="42" y="44"/>
                </a:lnTo>
                <a:lnTo>
                  <a:pt x="30" y="29"/>
                </a:lnTo>
                <a:lnTo>
                  <a:pt x="19" y="15"/>
                </a:lnTo>
                <a:lnTo>
                  <a:pt x="10" y="5"/>
                </a:lnTo>
                <a:lnTo>
                  <a:pt x="4" y="0"/>
                </a:lnTo>
                <a:lnTo>
                  <a:pt x="0" y="3"/>
                </a:lnTo>
                <a:lnTo>
                  <a:pt x="2" y="11"/>
                </a:lnTo>
                <a:lnTo>
                  <a:pt x="9" y="21"/>
                </a:lnTo>
                <a:lnTo>
                  <a:pt x="18" y="34"/>
                </a:lnTo>
                <a:lnTo>
                  <a:pt x="30" y="46"/>
                </a:lnTo>
                <a:lnTo>
                  <a:pt x="42" y="59"/>
                </a:lnTo>
                <a:lnTo>
                  <a:pt x="53" y="72"/>
                </a:lnTo>
                <a:lnTo>
                  <a:pt x="62" y="84"/>
                </a:lnTo>
                <a:lnTo>
                  <a:pt x="67" y="93"/>
                </a:lnTo>
                <a:close/>
              </a:path>
            </a:pathLst>
          </a:custGeom>
          <a:solidFill>
            <a:srgbClr val="006600"/>
          </a:solidFill>
          <a:ln w="9525">
            <a:noFill/>
            <a:round/>
            <a:headEnd/>
            <a:tailEnd/>
          </a:ln>
        </p:spPr>
        <p:txBody>
          <a:bodyPr/>
          <a:lstStyle/>
          <a:p>
            <a:pPr>
              <a:defRPr/>
            </a:pPr>
            <a:endParaRPr lang="en-US"/>
          </a:p>
        </p:txBody>
      </p:sp>
      <p:sp>
        <p:nvSpPr>
          <p:cNvPr id="32824" name="Freeform 86"/>
          <p:cNvSpPr>
            <a:spLocks/>
          </p:cNvSpPr>
          <p:nvPr/>
        </p:nvSpPr>
        <p:spPr bwMode="auto">
          <a:xfrm>
            <a:off x="8470900" y="5116513"/>
            <a:ext cx="100013" cy="55562"/>
          </a:xfrm>
          <a:custGeom>
            <a:avLst/>
            <a:gdLst>
              <a:gd name="T0" fmla="*/ 2147483647 w 63"/>
              <a:gd name="T1" fmla="*/ 2147483647 h 70"/>
              <a:gd name="T2" fmla="*/ 2147483647 w 63"/>
              <a:gd name="T3" fmla="*/ 2147483647 h 70"/>
              <a:gd name="T4" fmla="*/ 2147483647 w 63"/>
              <a:gd name="T5" fmla="*/ 2147483647 h 70"/>
              <a:gd name="T6" fmla="*/ 2147483647 w 63"/>
              <a:gd name="T7" fmla="*/ 2147483647 h 70"/>
              <a:gd name="T8" fmla="*/ 2147483647 w 63"/>
              <a:gd name="T9" fmla="*/ 2147483647 h 70"/>
              <a:gd name="T10" fmla="*/ 2147483647 w 63"/>
              <a:gd name="T11" fmla="*/ 2147483647 h 70"/>
              <a:gd name="T12" fmla="*/ 2147483647 w 63"/>
              <a:gd name="T13" fmla="*/ 2147483647 h 70"/>
              <a:gd name="T14" fmla="*/ 2147483647 w 63"/>
              <a:gd name="T15" fmla="*/ 0 h 70"/>
              <a:gd name="T16" fmla="*/ 0 w 63"/>
              <a:gd name="T17" fmla="*/ 2147483647 h 70"/>
              <a:gd name="T18" fmla="*/ 2147483647 w 63"/>
              <a:gd name="T19" fmla="*/ 2147483647 h 70"/>
              <a:gd name="T20" fmla="*/ 2147483647 w 63"/>
              <a:gd name="T21" fmla="*/ 2147483647 h 70"/>
              <a:gd name="T22" fmla="*/ 2147483647 w 63"/>
              <a:gd name="T23" fmla="*/ 2147483647 h 70"/>
              <a:gd name="T24" fmla="*/ 2147483647 w 63"/>
              <a:gd name="T25" fmla="*/ 2147483647 h 70"/>
              <a:gd name="T26" fmla="*/ 2147483647 w 63"/>
              <a:gd name="T27" fmla="*/ 2147483647 h 70"/>
              <a:gd name="T28" fmla="*/ 2147483647 w 63"/>
              <a:gd name="T29" fmla="*/ 2147483647 h 70"/>
              <a:gd name="T30" fmla="*/ 2147483647 w 63"/>
              <a:gd name="T31" fmla="*/ 2147483647 h 70"/>
              <a:gd name="T32" fmla="*/ 2147483647 w 63"/>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70"/>
              <a:gd name="T53" fmla="*/ 63 w 63"/>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70">
                <a:moveTo>
                  <a:pt x="63" y="70"/>
                </a:moveTo>
                <a:lnTo>
                  <a:pt x="57" y="59"/>
                </a:lnTo>
                <a:lnTo>
                  <a:pt x="48" y="47"/>
                </a:lnTo>
                <a:lnTo>
                  <a:pt x="38" y="32"/>
                </a:lnTo>
                <a:lnTo>
                  <a:pt x="27" y="20"/>
                </a:lnTo>
                <a:lnTo>
                  <a:pt x="18" y="8"/>
                </a:lnTo>
                <a:lnTo>
                  <a:pt x="8" y="2"/>
                </a:lnTo>
                <a:lnTo>
                  <a:pt x="2" y="0"/>
                </a:lnTo>
                <a:lnTo>
                  <a:pt x="0" y="6"/>
                </a:lnTo>
                <a:lnTo>
                  <a:pt x="2" y="15"/>
                </a:lnTo>
                <a:lnTo>
                  <a:pt x="7" y="24"/>
                </a:lnTo>
                <a:lnTo>
                  <a:pt x="17" y="32"/>
                </a:lnTo>
                <a:lnTo>
                  <a:pt x="27" y="40"/>
                </a:lnTo>
                <a:lnTo>
                  <a:pt x="38" y="47"/>
                </a:lnTo>
                <a:lnTo>
                  <a:pt x="48" y="55"/>
                </a:lnTo>
                <a:lnTo>
                  <a:pt x="57" y="62"/>
                </a:lnTo>
                <a:lnTo>
                  <a:pt x="63" y="70"/>
                </a:lnTo>
                <a:close/>
              </a:path>
            </a:pathLst>
          </a:custGeom>
          <a:solidFill>
            <a:srgbClr val="006600"/>
          </a:solidFill>
          <a:ln w="9525">
            <a:noFill/>
            <a:round/>
            <a:headEnd/>
            <a:tailEnd/>
          </a:ln>
        </p:spPr>
        <p:txBody>
          <a:bodyPr/>
          <a:lstStyle/>
          <a:p>
            <a:pPr>
              <a:defRPr/>
            </a:pPr>
            <a:endParaRPr lang="en-US"/>
          </a:p>
        </p:txBody>
      </p:sp>
      <p:sp>
        <p:nvSpPr>
          <p:cNvPr id="32825" name="Freeform 87"/>
          <p:cNvSpPr>
            <a:spLocks/>
          </p:cNvSpPr>
          <p:nvPr/>
        </p:nvSpPr>
        <p:spPr bwMode="auto">
          <a:xfrm>
            <a:off x="8477250" y="5160963"/>
            <a:ext cx="96838" cy="50800"/>
          </a:xfrm>
          <a:custGeom>
            <a:avLst/>
            <a:gdLst>
              <a:gd name="T0" fmla="*/ 2147483647 w 61"/>
              <a:gd name="T1" fmla="*/ 2147483647 h 64"/>
              <a:gd name="T2" fmla="*/ 2147483647 w 61"/>
              <a:gd name="T3" fmla="*/ 2147483647 h 64"/>
              <a:gd name="T4" fmla="*/ 2147483647 w 61"/>
              <a:gd name="T5" fmla="*/ 2147483647 h 64"/>
              <a:gd name="T6" fmla="*/ 2147483647 w 61"/>
              <a:gd name="T7" fmla="*/ 2147483647 h 64"/>
              <a:gd name="T8" fmla="*/ 2147483647 w 61"/>
              <a:gd name="T9" fmla="*/ 2147483647 h 64"/>
              <a:gd name="T10" fmla="*/ 2147483647 w 61"/>
              <a:gd name="T11" fmla="*/ 2147483647 h 64"/>
              <a:gd name="T12" fmla="*/ 2147483647 w 61"/>
              <a:gd name="T13" fmla="*/ 2147483647 h 64"/>
              <a:gd name="T14" fmla="*/ 2147483647 w 61"/>
              <a:gd name="T15" fmla="*/ 0 h 64"/>
              <a:gd name="T16" fmla="*/ 0 w 61"/>
              <a:gd name="T17" fmla="*/ 2147483647 h 64"/>
              <a:gd name="T18" fmla="*/ 2147483647 w 61"/>
              <a:gd name="T19" fmla="*/ 2147483647 h 64"/>
              <a:gd name="T20" fmla="*/ 2147483647 w 61"/>
              <a:gd name="T21" fmla="*/ 2147483647 h 64"/>
              <a:gd name="T22" fmla="*/ 2147483647 w 61"/>
              <a:gd name="T23" fmla="*/ 2147483647 h 64"/>
              <a:gd name="T24" fmla="*/ 2147483647 w 61"/>
              <a:gd name="T25" fmla="*/ 2147483647 h 64"/>
              <a:gd name="T26" fmla="*/ 2147483647 w 61"/>
              <a:gd name="T27" fmla="*/ 2147483647 h 64"/>
              <a:gd name="T28" fmla="*/ 2147483647 w 61"/>
              <a:gd name="T29" fmla="*/ 2147483647 h 64"/>
              <a:gd name="T30" fmla="*/ 2147483647 w 61"/>
              <a:gd name="T31" fmla="*/ 2147483647 h 64"/>
              <a:gd name="T32" fmla="*/ 2147483647 w 61"/>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4"/>
              <a:gd name="T53" fmla="*/ 61 w 61"/>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4">
                <a:moveTo>
                  <a:pt x="61" y="64"/>
                </a:moveTo>
                <a:lnTo>
                  <a:pt x="56" y="56"/>
                </a:lnTo>
                <a:lnTo>
                  <a:pt x="46" y="44"/>
                </a:lnTo>
                <a:lnTo>
                  <a:pt x="36" y="32"/>
                </a:lnTo>
                <a:lnTo>
                  <a:pt x="25" y="18"/>
                </a:lnTo>
                <a:lnTo>
                  <a:pt x="15" y="9"/>
                </a:lnTo>
                <a:lnTo>
                  <a:pt x="6" y="2"/>
                </a:lnTo>
                <a:lnTo>
                  <a:pt x="1" y="0"/>
                </a:lnTo>
                <a:lnTo>
                  <a:pt x="0" y="6"/>
                </a:lnTo>
                <a:lnTo>
                  <a:pt x="3" y="15"/>
                </a:lnTo>
                <a:lnTo>
                  <a:pt x="10" y="25"/>
                </a:lnTo>
                <a:lnTo>
                  <a:pt x="18" y="34"/>
                </a:lnTo>
                <a:lnTo>
                  <a:pt x="29" y="41"/>
                </a:lnTo>
                <a:lnTo>
                  <a:pt x="39" y="49"/>
                </a:lnTo>
                <a:lnTo>
                  <a:pt x="49" y="55"/>
                </a:lnTo>
                <a:lnTo>
                  <a:pt x="57" y="60"/>
                </a:lnTo>
                <a:lnTo>
                  <a:pt x="61" y="64"/>
                </a:lnTo>
                <a:close/>
              </a:path>
            </a:pathLst>
          </a:custGeom>
          <a:solidFill>
            <a:srgbClr val="006600"/>
          </a:solidFill>
          <a:ln w="9525">
            <a:noFill/>
            <a:round/>
            <a:headEnd/>
            <a:tailEnd/>
          </a:ln>
        </p:spPr>
        <p:txBody>
          <a:bodyPr/>
          <a:lstStyle/>
          <a:p>
            <a:pPr>
              <a:defRPr/>
            </a:pPr>
            <a:endParaRPr lang="en-US"/>
          </a:p>
        </p:txBody>
      </p:sp>
      <p:sp>
        <p:nvSpPr>
          <p:cNvPr id="32826" name="Freeform 88"/>
          <p:cNvSpPr>
            <a:spLocks/>
          </p:cNvSpPr>
          <p:nvPr/>
        </p:nvSpPr>
        <p:spPr bwMode="auto">
          <a:xfrm>
            <a:off x="8497888" y="5221288"/>
            <a:ext cx="85725" cy="26987"/>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0 h 34"/>
              <a:gd name="T12" fmla="*/ 2147483647 w 54"/>
              <a:gd name="T13" fmla="*/ 0 h 34"/>
              <a:gd name="T14" fmla="*/ 2147483647 w 54"/>
              <a:gd name="T15" fmla="*/ 2147483647 h 34"/>
              <a:gd name="T16" fmla="*/ 0 w 54"/>
              <a:gd name="T17" fmla="*/ 2147483647 h 34"/>
              <a:gd name="T18" fmla="*/ 2147483647 w 54"/>
              <a:gd name="T19" fmla="*/ 2147483647 h 34"/>
              <a:gd name="T20" fmla="*/ 2147483647 w 54"/>
              <a:gd name="T21" fmla="*/ 2147483647 h 34"/>
              <a:gd name="T22" fmla="*/ 2147483647 w 54"/>
              <a:gd name="T23" fmla="*/ 2147483647 h 34"/>
              <a:gd name="T24" fmla="*/ 2147483647 w 54"/>
              <a:gd name="T25" fmla="*/ 2147483647 h 34"/>
              <a:gd name="T26" fmla="*/ 2147483647 w 54"/>
              <a:gd name="T27" fmla="*/ 2147483647 h 34"/>
              <a:gd name="T28" fmla="*/ 2147483647 w 54"/>
              <a:gd name="T29" fmla="*/ 2147483647 h 34"/>
              <a:gd name="T30" fmla="*/ 2147483647 w 54"/>
              <a:gd name="T31" fmla="*/ 2147483647 h 34"/>
              <a:gd name="T32" fmla="*/ 2147483647 w 54"/>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4"/>
              <a:gd name="T53" fmla="*/ 54 w 5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4">
                <a:moveTo>
                  <a:pt x="54" y="34"/>
                </a:moveTo>
                <a:lnTo>
                  <a:pt x="47" y="26"/>
                </a:lnTo>
                <a:lnTo>
                  <a:pt x="39" y="18"/>
                </a:lnTo>
                <a:lnTo>
                  <a:pt x="29" y="11"/>
                </a:lnTo>
                <a:lnTo>
                  <a:pt x="21" y="5"/>
                </a:lnTo>
                <a:lnTo>
                  <a:pt x="12" y="0"/>
                </a:lnTo>
                <a:lnTo>
                  <a:pt x="6" y="0"/>
                </a:lnTo>
                <a:lnTo>
                  <a:pt x="1" y="2"/>
                </a:lnTo>
                <a:lnTo>
                  <a:pt x="0" y="9"/>
                </a:lnTo>
                <a:lnTo>
                  <a:pt x="2" y="17"/>
                </a:lnTo>
                <a:lnTo>
                  <a:pt x="7" y="23"/>
                </a:lnTo>
                <a:lnTo>
                  <a:pt x="14" y="26"/>
                </a:lnTo>
                <a:lnTo>
                  <a:pt x="23" y="28"/>
                </a:lnTo>
                <a:lnTo>
                  <a:pt x="31" y="28"/>
                </a:lnTo>
                <a:lnTo>
                  <a:pt x="41" y="29"/>
                </a:lnTo>
                <a:lnTo>
                  <a:pt x="48" y="31"/>
                </a:lnTo>
                <a:lnTo>
                  <a:pt x="54" y="34"/>
                </a:lnTo>
                <a:close/>
              </a:path>
            </a:pathLst>
          </a:custGeom>
          <a:solidFill>
            <a:srgbClr val="006600"/>
          </a:solidFill>
          <a:ln w="9525">
            <a:noFill/>
            <a:round/>
            <a:headEnd/>
            <a:tailEnd/>
          </a:ln>
        </p:spPr>
        <p:txBody>
          <a:bodyPr/>
          <a:lstStyle/>
          <a:p>
            <a:pPr>
              <a:defRPr/>
            </a:pPr>
            <a:endParaRPr lang="en-US"/>
          </a:p>
        </p:txBody>
      </p:sp>
      <p:sp>
        <p:nvSpPr>
          <p:cNvPr id="32827" name="Freeform 89"/>
          <p:cNvSpPr>
            <a:spLocks/>
          </p:cNvSpPr>
          <p:nvPr/>
        </p:nvSpPr>
        <p:spPr bwMode="auto">
          <a:xfrm>
            <a:off x="8516938" y="5264150"/>
            <a:ext cx="76200" cy="12700"/>
          </a:xfrm>
          <a:custGeom>
            <a:avLst/>
            <a:gdLst>
              <a:gd name="T0" fmla="*/ 2147483647 w 48"/>
              <a:gd name="T1" fmla="*/ 2147483647 h 17"/>
              <a:gd name="T2" fmla="*/ 2147483647 w 48"/>
              <a:gd name="T3" fmla="*/ 2147483647 h 17"/>
              <a:gd name="T4" fmla="*/ 2147483647 w 48"/>
              <a:gd name="T5" fmla="*/ 2147483647 h 17"/>
              <a:gd name="T6" fmla="*/ 2147483647 w 48"/>
              <a:gd name="T7" fmla="*/ 2147483647 h 17"/>
              <a:gd name="T8" fmla="*/ 2147483647 w 48"/>
              <a:gd name="T9" fmla="*/ 2147483647 h 17"/>
              <a:gd name="T10" fmla="*/ 2147483647 w 48"/>
              <a:gd name="T11" fmla="*/ 0 h 17"/>
              <a:gd name="T12" fmla="*/ 2147483647 w 48"/>
              <a:gd name="T13" fmla="*/ 0 h 17"/>
              <a:gd name="T14" fmla="*/ 2147483647 w 48"/>
              <a:gd name="T15" fmla="*/ 2147483647 h 17"/>
              <a:gd name="T16" fmla="*/ 0 w 48"/>
              <a:gd name="T17" fmla="*/ 2147483647 h 17"/>
              <a:gd name="T18" fmla="*/ 2147483647 w 48"/>
              <a:gd name="T19" fmla="*/ 2147483647 h 17"/>
              <a:gd name="T20" fmla="*/ 2147483647 w 48"/>
              <a:gd name="T21" fmla="*/ 2147483647 h 17"/>
              <a:gd name="T22" fmla="*/ 2147483647 w 48"/>
              <a:gd name="T23" fmla="*/ 2147483647 h 17"/>
              <a:gd name="T24" fmla="*/ 2147483647 w 48"/>
              <a:gd name="T25" fmla="*/ 2147483647 h 17"/>
              <a:gd name="T26" fmla="*/ 2147483647 w 48"/>
              <a:gd name="T27" fmla="*/ 2147483647 h 17"/>
              <a:gd name="T28" fmla="*/ 2147483647 w 48"/>
              <a:gd name="T29" fmla="*/ 2147483647 h 17"/>
              <a:gd name="T30" fmla="*/ 2147483647 w 48"/>
              <a:gd name="T31" fmla="*/ 2147483647 h 17"/>
              <a:gd name="T32" fmla="*/ 2147483647 w 48"/>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7"/>
              <a:gd name="T53" fmla="*/ 48 w 48"/>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7">
                <a:moveTo>
                  <a:pt x="48" y="17"/>
                </a:moveTo>
                <a:lnTo>
                  <a:pt x="43" y="14"/>
                </a:lnTo>
                <a:lnTo>
                  <a:pt x="35" y="10"/>
                </a:lnTo>
                <a:lnTo>
                  <a:pt x="28" y="5"/>
                </a:lnTo>
                <a:lnTo>
                  <a:pt x="19" y="2"/>
                </a:lnTo>
                <a:lnTo>
                  <a:pt x="12" y="0"/>
                </a:lnTo>
                <a:lnTo>
                  <a:pt x="6" y="0"/>
                </a:lnTo>
                <a:lnTo>
                  <a:pt x="1" y="2"/>
                </a:lnTo>
                <a:lnTo>
                  <a:pt x="0" y="8"/>
                </a:lnTo>
                <a:lnTo>
                  <a:pt x="2" y="13"/>
                </a:lnTo>
                <a:lnTo>
                  <a:pt x="7" y="16"/>
                </a:lnTo>
                <a:lnTo>
                  <a:pt x="12" y="17"/>
                </a:lnTo>
                <a:lnTo>
                  <a:pt x="19" y="17"/>
                </a:lnTo>
                <a:lnTo>
                  <a:pt x="27" y="16"/>
                </a:lnTo>
                <a:lnTo>
                  <a:pt x="34" y="16"/>
                </a:lnTo>
                <a:lnTo>
                  <a:pt x="42" y="16"/>
                </a:lnTo>
                <a:lnTo>
                  <a:pt x="48" y="17"/>
                </a:lnTo>
                <a:close/>
              </a:path>
            </a:pathLst>
          </a:custGeom>
          <a:solidFill>
            <a:srgbClr val="006600"/>
          </a:solidFill>
          <a:ln w="9525">
            <a:noFill/>
            <a:round/>
            <a:headEnd/>
            <a:tailEnd/>
          </a:ln>
        </p:spPr>
        <p:txBody>
          <a:bodyPr/>
          <a:lstStyle/>
          <a:p>
            <a:pPr>
              <a:defRPr/>
            </a:pPr>
            <a:endParaRPr lang="en-US"/>
          </a:p>
        </p:txBody>
      </p:sp>
      <p:sp>
        <p:nvSpPr>
          <p:cNvPr id="32828" name="Freeform 90"/>
          <p:cNvSpPr>
            <a:spLocks/>
          </p:cNvSpPr>
          <p:nvPr/>
        </p:nvSpPr>
        <p:spPr bwMode="auto">
          <a:xfrm>
            <a:off x="8529638" y="5295900"/>
            <a:ext cx="73025" cy="14288"/>
          </a:xfrm>
          <a:custGeom>
            <a:avLst/>
            <a:gdLst>
              <a:gd name="T0" fmla="*/ 2147483647 w 46"/>
              <a:gd name="T1" fmla="*/ 2147483647 h 19"/>
              <a:gd name="T2" fmla="*/ 2147483647 w 46"/>
              <a:gd name="T3" fmla="*/ 2147483647 h 19"/>
              <a:gd name="T4" fmla="*/ 2147483647 w 46"/>
              <a:gd name="T5" fmla="*/ 2147483647 h 19"/>
              <a:gd name="T6" fmla="*/ 2147483647 w 46"/>
              <a:gd name="T7" fmla="*/ 2147483647 h 19"/>
              <a:gd name="T8" fmla="*/ 2147483647 w 46"/>
              <a:gd name="T9" fmla="*/ 0 h 19"/>
              <a:gd name="T10" fmla="*/ 2147483647 w 46"/>
              <a:gd name="T11" fmla="*/ 0 h 19"/>
              <a:gd name="T12" fmla="*/ 2147483647 w 46"/>
              <a:gd name="T13" fmla="*/ 2147483647 h 19"/>
              <a:gd name="T14" fmla="*/ 2147483647 w 46"/>
              <a:gd name="T15" fmla="*/ 2147483647 h 19"/>
              <a:gd name="T16" fmla="*/ 0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2147483647 w 46"/>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46" y="10"/>
                </a:moveTo>
                <a:lnTo>
                  <a:pt x="42" y="7"/>
                </a:lnTo>
                <a:lnTo>
                  <a:pt x="36" y="4"/>
                </a:lnTo>
                <a:lnTo>
                  <a:pt x="28" y="2"/>
                </a:lnTo>
                <a:lnTo>
                  <a:pt x="20" y="0"/>
                </a:lnTo>
                <a:lnTo>
                  <a:pt x="12" y="0"/>
                </a:lnTo>
                <a:lnTo>
                  <a:pt x="6" y="2"/>
                </a:lnTo>
                <a:lnTo>
                  <a:pt x="2" y="7"/>
                </a:lnTo>
                <a:lnTo>
                  <a:pt x="0" y="13"/>
                </a:lnTo>
                <a:lnTo>
                  <a:pt x="1" y="17"/>
                </a:lnTo>
                <a:lnTo>
                  <a:pt x="4" y="19"/>
                </a:lnTo>
                <a:lnTo>
                  <a:pt x="9" y="19"/>
                </a:lnTo>
                <a:lnTo>
                  <a:pt x="16" y="17"/>
                </a:lnTo>
                <a:lnTo>
                  <a:pt x="23" y="14"/>
                </a:lnTo>
                <a:lnTo>
                  <a:pt x="31" y="11"/>
                </a:lnTo>
                <a:lnTo>
                  <a:pt x="39" y="10"/>
                </a:lnTo>
                <a:lnTo>
                  <a:pt x="46" y="10"/>
                </a:lnTo>
                <a:close/>
              </a:path>
            </a:pathLst>
          </a:custGeom>
          <a:solidFill>
            <a:srgbClr val="006600"/>
          </a:solidFill>
          <a:ln w="9525">
            <a:noFill/>
            <a:round/>
            <a:headEnd/>
            <a:tailEnd/>
          </a:ln>
        </p:spPr>
        <p:txBody>
          <a:bodyPr/>
          <a:lstStyle/>
          <a:p>
            <a:pPr>
              <a:defRPr/>
            </a:pPr>
            <a:endParaRPr lang="en-US"/>
          </a:p>
        </p:txBody>
      </p:sp>
      <p:sp>
        <p:nvSpPr>
          <p:cNvPr id="32829" name="Freeform 91"/>
          <p:cNvSpPr>
            <a:spLocks/>
          </p:cNvSpPr>
          <p:nvPr/>
        </p:nvSpPr>
        <p:spPr bwMode="auto">
          <a:xfrm>
            <a:off x="8553450" y="5322888"/>
            <a:ext cx="71438" cy="17462"/>
          </a:xfrm>
          <a:custGeom>
            <a:avLst/>
            <a:gdLst>
              <a:gd name="T0" fmla="*/ 2147483647 w 45"/>
              <a:gd name="T1" fmla="*/ 2147483647 h 21"/>
              <a:gd name="T2" fmla="*/ 2147483647 w 45"/>
              <a:gd name="T3" fmla="*/ 2147483647 h 21"/>
              <a:gd name="T4" fmla="*/ 2147483647 w 45"/>
              <a:gd name="T5" fmla="*/ 2147483647 h 21"/>
              <a:gd name="T6" fmla="*/ 2147483647 w 45"/>
              <a:gd name="T7" fmla="*/ 2147483647 h 21"/>
              <a:gd name="T8" fmla="*/ 2147483647 w 45"/>
              <a:gd name="T9" fmla="*/ 2147483647 h 21"/>
              <a:gd name="T10" fmla="*/ 2147483647 w 45"/>
              <a:gd name="T11" fmla="*/ 0 h 21"/>
              <a:gd name="T12" fmla="*/ 2147483647 w 45"/>
              <a:gd name="T13" fmla="*/ 0 h 21"/>
              <a:gd name="T14" fmla="*/ 2147483647 w 45"/>
              <a:gd name="T15" fmla="*/ 2147483647 h 21"/>
              <a:gd name="T16" fmla="*/ 0 w 45"/>
              <a:gd name="T17" fmla="*/ 2147483647 h 21"/>
              <a:gd name="T18" fmla="*/ 0 w 45"/>
              <a:gd name="T19" fmla="*/ 2147483647 h 21"/>
              <a:gd name="T20" fmla="*/ 2147483647 w 45"/>
              <a:gd name="T21" fmla="*/ 2147483647 h 21"/>
              <a:gd name="T22" fmla="*/ 2147483647 w 45"/>
              <a:gd name="T23" fmla="*/ 2147483647 h 21"/>
              <a:gd name="T24" fmla="*/ 2147483647 w 45"/>
              <a:gd name="T25" fmla="*/ 2147483647 h 21"/>
              <a:gd name="T26" fmla="*/ 2147483647 w 45"/>
              <a:gd name="T27" fmla="*/ 2147483647 h 21"/>
              <a:gd name="T28" fmla="*/ 2147483647 w 45"/>
              <a:gd name="T29" fmla="*/ 2147483647 h 21"/>
              <a:gd name="T30" fmla="*/ 2147483647 w 45"/>
              <a:gd name="T31" fmla="*/ 2147483647 h 21"/>
              <a:gd name="T32" fmla="*/ 2147483647 w 45"/>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21"/>
              <a:gd name="T53" fmla="*/ 45 w 4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21">
                <a:moveTo>
                  <a:pt x="45" y="21"/>
                </a:moveTo>
                <a:lnTo>
                  <a:pt x="43" y="15"/>
                </a:lnTo>
                <a:lnTo>
                  <a:pt x="39" y="11"/>
                </a:lnTo>
                <a:lnTo>
                  <a:pt x="32" y="6"/>
                </a:lnTo>
                <a:lnTo>
                  <a:pt x="25" y="1"/>
                </a:lnTo>
                <a:lnTo>
                  <a:pt x="16" y="0"/>
                </a:lnTo>
                <a:lnTo>
                  <a:pt x="9" y="0"/>
                </a:lnTo>
                <a:lnTo>
                  <a:pt x="4" y="3"/>
                </a:lnTo>
                <a:lnTo>
                  <a:pt x="0" y="9"/>
                </a:lnTo>
                <a:lnTo>
                  <a:pt x="0" y="15"/>
                </a:lnTo>
                <a:lnTo>
                  <a:pt x="3" y="20"/>
                </a:lnTo>
                <a:lnTo>
                  <a:pt x="8" y="21"/>
                </a:lnTo>
                <a:lnTo>
                  <a:pt x="15" y="21"/>
                </a:lnTo>
                <a:lnTo>
                  <a:pt x="24" y="20"/>
                </a:lnTo>
                <a:lnTo>
                  <a:pt x="31" y="20"/>
                </a:lnTo>
                <a:lnTo>
                  <a:pt x="39" y="20"/>
                </a:lnTo>
                <a:lnTo>
                  <a:pt x="45" y="21"/>
                </a:lnTo>
                <a:close/>
              </a:path>
            </a:pathLst>
          </a:custGeom>
          <a:solidFill>
            <a:srgbClr val="006600"/>
          </a:solidFill>
          <a:ln w="9525">
            <a:noFill/>
            <a:round/>
            <a:headEnd/>
            <a:tailEnd/>
          </a:ln>
        </p:spPr>
        <p:txBody>
          <a:bodyPr/>
          <a:lstStyle/>
          <a:p>
            <a:pPr>
              <a:defRPr/>
            </a:pPr>
            <a:endParaRPr lang="en-US"/>
          </a:p>
        </p:txBody>
      </p:sp>
      <p:sp>
        <p:nvSpPr>
          <p:cNvPr id="32830" name="Freeform 92"/>
          <p:cNvSpPr>
            <a:spLocks/>
          </p:cNvSpPr>
          <p:nvPr/>
        </p:nvSpPr>
        <p:spPr bwMode="auto">
          <a:xfrm>
            <a:off x="8558213" y="5343525"/>
            <a:ext cx="79375" cy="15875"/>
          </a:xfrm>
          <a:custGeom>
            <a:avLst/>
            <a:gdLst>
              <a:gd name="T0" fmla="*/ 2147483647 w 50"/>
              <a:gd name="T1" fmla="*/ 2147483647 h 19"/>
              <a:gd name="T2" fmla="*/ 2147483647 w 50"/>
              <a:gd name="T3" fmla="*/ 2147483647 h 19"/>
              <a:gd name="T4" fmla="*/ 2147483647 w 50"/>
              <a:gd name="T5" fmla="*/ 2147483647 h 19"/>
              <a:gd name="T6" fmla="*/ 2147483647 w 50"/>
              <a:gd name="T7" fmla="*/ 2147483647 h 19"/>
              <a:gd name="T8" fmla="*/ 2147483647 w 50"/>
              <a:gd name="T9" fmla="*/ 2147483647 h 19"/>
              <a:gd name="T10" fmla="*/ 2147483647 w 50"/>
              <a:gd name="T11" fmla="*/ 0 h 19"/>
              <a:gd name="T12" fmla="*/ 2147483647 w 50"/>
              <a:gd name="T13" fmla="*/ 0 h 19"/>
              <a:gd name="T14" fmla="*/ 2147483647 w 50"/>
              <a:gd name="T15" fmla="*/ 2147483647 h 19"/>
              <a:gd name="T16" fmla="*/ 2147483647 w 50"/>
              <a:gd name="T17" fmla="*/ 2147483647 h 19"/>
              <a:gd name="T18" fmla="*/ 0 w 50"/>
              <a:gd name="T19" fmla="*/ 2147483647 h 19"/>
              <a:gd name="T20" fmla="*/ 2147483647 w 50"/>
              <a:gd name="T21" fmla="*/ 2147483647 h 19"/>
              <a:gd name="T22" fmla="*/ 2147483647 w 50"/>
              <a:gd name="T23" fmla="*/ 2147483647 h 19"/>
              <a:gd name="T24" fmla="*/ 2147483647 w 50"/>
              <a:gd name="T25" fmla="*/ 2147483647 h 19"/>
              <a:gd name="T26" fmla="*/ 2147483647 w 50"/>
              <a:gd name="T27" fmla="*/ 2147483647 h 19"/>
              <a:gd name="T28" fmla="*/ 2147483647 w 50"/>
              <a:gd name="T29" fmla="*/ 2147483647 h 19"/>
              <a:gd name="T30" fmla="*/ 2147483647 w 50"/>
              <a:gd name="T31" fmla="*/ 2147483647 h 19"/>
              <a:gd name="T32" fmla="*/ 2147483647 w 50"/>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9"/>
              <a:gd name="T53" fmla="*/ 50 w 5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9">
                <a:moveTo>
                  <a:pt x="50" y="16"/>
                </a:moveTo>
                <a:lnTo>
                  <a:pt x="46" y="13"/>
                </a:lnTo>
                <a:lnTo>
                  <a:pt x="40" y="10"/>
                </a:lnTo>
                <a:lnTo>
                  <a:pt x="33" y="6"/>
                </a:lnTo>
                <a:lnTo>
                  <a:pt x="26" y="3"/>
                </a:lnTo>
                <a:lnTo>
                  <a:pt x="18" y="0"/>
                </a:lnTo>
                <a:lnTo>
                  <a:pt x="11" y="0"/>
                </a:lnTo>
                <a:lnTo>
                  <a:pt x="5" y="1"/>
                </a:lnTo>
                <a:lnTo>
                  <a:pt x="1" y="7"/>
                </a:lnTo>
                <a:lnTo>
                  <a:pt x="0" y="13"/>
                </a:lnTo>
                <a:lnTo>
                  <a:pt x="4" y="16"/>
                </a:lnTo>
                <a:lnTo>
                  <a:pt x="10" y="19"/>
                </a:lnTo>
                <a:lnTo>
                  <a:pt x="20" y="19"/>
                </a:lnTo>
                <a:lnTo>
                  <a:pt x="29" y="19"/>
                </a:lnTo>
                <a:lnTo>
                  <a:pt x="38" y="19"/>
                </a:lnTo>
                <a:lnTo>
                  <a:pt x="46" y="18"/>
                </a:lnTo>
                <a:lnTo>
                  <a:pt x="50" y="16"/>
                </a:lnTo>
                <a:close/>
              </a:path>
            </a:pathLst>
          </a:custGeom>
          <a:solidFill>
            <a:srgbClr val="006600"/>
          </a:solidFill>
          <a:ln w="9525">
            <a:noFill/>
            <a:round/>
            <a:headEnd/>
            <a:tailEnd/>
          </a:ln>
        </p:spPr>
        <p:txBody>
          <a:bodyPr/>
          <a:lstStyle/>
          <a:p>
            <a:pPr>
              <a:defRPr/>
            </a:pPr>
            <a:endParaRPr lang="en-US"/>
          </a:p>
        </p:txBody>
      </p:sp>
      <p:sp>
        <p:nvSpPr>
          <p:cNvPr id="32831" name="Freeform 93"/>
          <p:cNvSpPr>
            <a:spLocks/>
          </p:cNvSpPr>
          <p:nvPr/>
        </p:nvSpPr>
        <p:spPr bwMode="auto">
          <a:xfrm>
            <a:off x="8488363" y="4948238"/>
            <a:ext cx="76200" cy="88900"/>
          </a:xfrm>
          <a:custGeom>
            <a:avLst/>
            <a:gdLst>
              <a:gd name="T0" fmla="*/ 0 w 48"/>
              <a:gd name="T1" fmla="*/ 2147483647 h 113"/>
              <a:gd name="T2" fmla="*/ 2147483647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2147483647 h 113"/>
              <a:gd name="T24" fmla="*/ 2147483647 w 48"/>
              <a:gd name="T25" fmla="*/ 2147483647 h 113"/>
              <a:gd name="T26" fmla="*/ 2147483647 w 48"/>
              <a:gd name="T27" fmla="*/ 2147483647 h 113"/>
              <a:gd name="T28" fmla="*/ 2147483647 w 48"/>
              <a:gd name="T29" fmla="*/ 2147483647 h 113"/>
              <a:gd name="T30" fmla="*/ 2147483647 w 48"/>
              <a:gd name="T31" fmla="*/ 0 h 113"/>
              <a:gd name="T32" fmla="*/ 0 w 48"/>
              <a:gd name="T33" fmla="*/ 2147483647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13"/>
              <a:gd name="T53" fmla="*/ 48 w 4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13">
                <a:moveTo>
                  <a:pt x="0" y="3"/>
                </a:moveTo>
                <a:lnTo>
                  <a:pt x="3" y="9"/>
                </a:lnTo>
                <a:lnTo>
                  <a:pt x="7" y="20"/>
                </a:lnTo>
                <a:lnTo>
                  <a:pt x="14" y="34"/>
                </a:lnTo>
                <a:lnTo>
                  <a:pt x="23" y="49"/>
                </a:lnTo>
                <a:lnTo>
                  <a:pt x="32" y="66"/>
                </a:lnTo>
                <a:lnTo>
                  <a:pt x="39" y="82"/>
                </a:lnTo>
                <a:lnTo>
                  <a:pt x="45" y="99"/>
                </a:lnTo>
                <a:lnTo>
                  <a:pt x="48" y="113"/>
                </a:lnTo>
                <a:lnTo>
                  <a:pt x="45" y="94"/>
                </a:lnTo>
                <a:lnTo>
                  <a:pt x="39" y="75"/>
                </a:lnTo>
                <a:lnTo>
                  <a:pt x="33" y="53"/>
                </a:lnTo>
                <a:lnTo>
                  <a:pt x="26" y="34"/>
                </a:lnTo>
                <a:lnTo>
                  <a:pt x="18" y="17"/>
                </a:lnTo>
                <a:lnTo>
                  <a:pt x="11" y="5"/>
                </a:lnTo>
                <a:lnTo>
                  <a:pt x="5" y="0"/>
                </a:lnTo>
                <a:lnTo>
                  <a:pt x="0" y="3"/>
                </a:lnTo>
                <a:close/>
              </a:path>
            </a:pathLst>
          </a:custGeom>
          <a:solidFill>
            <a:srgbClr val="006600"/>
          </a:solidFill>
          <a:ln w="9525">
            <a:noFill/>
            <a:round/>
            <a:headEnd/>
            <a:tailEnd/>
          </a:ln>
        </p:spPr>
        <p:txBody>
          <a:bodyPr/>
          <a:lstStyle/>
          <a:p>
            <a:pPr>
              <a:defRPr/>
            </a:pPr>
            <a:endParaRPr lang="en-US"/>
          </a:p>
        </p:txBody>
      </p:sp>
      <p:sp>
        <p:nvSpPr>
          <p:cNvPr id="32832" name="Freeform 94"/>
          <p:cNvSpPr>
            <a:spLocks/>
          </p:cNvSpPr>
          <p:nvPr/>
        </p:nvSpPr>
        <p:spPr bwMode="auto">
          <a:xfrm>
            <a:off x="8524875" y="4933950"/>
            <a:ext cx="47625" cy="65088"/>
          </a:xfrm>
          <a:custGeom>
            <a:avLst/>
            <a:gdLst>
              <a:gd name="T0" fmla="*/ 2147483647 w 30"/>
              <a:gd name="T1" fmla="*/ 2147483647 h 82"/>
              <a:gd name="T2" fmla="*/ 2147483647 w 30"/>
              <a:gd name="T3" fmla="*/ 2147483647 h 82"/>
              <a:gd name="T4" fmla="*/ 2147483647 w 30"/>
              <a:gd name="T5" fmla="*/ 2147483647 h 82"/>
              <a:gd name="T6" fmla="*/ 2147483647 w 30"/>
              <a:gd name="T7" fmla="*/ 2147483647 h 82"/>
              <a:gd name="T8" fmla="*/ 0 w 30"/>
              <a:gd name="T9" fmla="*/ 0 h 82"/>
              <a:gd name="T10" fmla="*/ 0 w 30"/>
              <a:gd name="T11" fmla="*/ 2147483647 h 82"/>
              <a:gd name="T12" fmla="*/ 2147483647 w 30"/>
              <a:gd name="T13" fmla="*/ 2147483647 h 82"/>
              <a:gd name="T14" fmla="*/ 2147483647 w 30"/>
              <a:gd name="T15" fmla="*/ 2147483647 h 82"/>
              <a:gd name="T16" fmla="*/ 2147483647 w 30"/>
              <a:gd name="T17" fmla="*/ 2147483647 h 82"/>
              <a:gd name="T18" fmla="*/ 2147483647 w 30"/>
              <a:gd name="T19" fmla="*/ 2147483647 h 82"/>
              <a:gd name="T20" fmla="*/ 2147483647 w 30"/>
              <a:gd name="T21" fmla="*/ 2147483647 h 82"/>
              <a:gd name="T22" fmla="*/ 2147483647 w 30"/>
              <a:gd name="T23" fmla="*/ 2147483647 h 82"/>
              <a:gd name="T24" fmla="*/ 2147483647 w 30"/>
              <a:gd name="T25" fmla="*/ 214748364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2"/>
              <a:gd name="T41" fmla="*/ 30 w 30"/>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2">
                <a:moveTo>
                  <a:pt x="30" y="82"/>
                </a:moveTo>
                <a:lnTo>
                  <a:pt x="24" y="56"/>
                </a:lnTo>
                <a:lnTo>
                  <a:pt x="14" y="27"/>
                </a:lnTo>
                <a:lnTo>
                  <a:pt x="5" y="4"/>
                </a:lnTo>
                <a:lnTo>
                  <a:pt x="0" y="0"/>
                </a:lnTo>
                <a:lnTo>
                  <a:pt x="0" y="6"/>
                </a:lnTo>
                <a:lnTo>
                  <a:pt x="3" y="15"/>
                </a:lnTo>
                <a:lnTo>
                  <a:pt x="7" y="27"/>
                </a:lnTo>
                <a:lnTo>
                  <a:pt x="12" y="39"/>
                </a:lnTo>
                <a:lnTo>
                  <a:pt x="18" y="53"/>
                </a:lnTo>
                <a:lnTo>
                  <a:pt x="23" y="65"/>
                </a:lnTo>
                <a:lnTo>
                  <a:pt x="27" y="74"/>
                </a:lnTo>
                <a:lnTo>
                  <a:pt x="30" y="82"/>
                </a:lnTo>
                <a:close/>
              </a:path>
            </a:pathLst>
          </a:custGeom>
          <a:solidFill>
            <a:srgbClr val="006600"/>
          </a:solidFill>
          <a:ln w="9525">
            <a:noFill/>
            <a:round/>
            <a:headEnd/>
            <a:tailEnd/>
          </a:ln>
        </p:spPr>
        <p:txBody>
          <a:bodyPr/>
          <a:lstStyle/>
          <a:p>
            <a:pPr>
              <a:defRPr/>
            </a:pPr>
            <a:endParaRPr lang="en-US"/>
          </a:p>
        </p:txBody>
      </p:sp>
      <p:sp>
        <p:nvSpPr>
          <p:cNvPr id="32833" name="Freeform 95"/>
          <p:cNvSpPr>
            <a:spLocks/>
          </p:cNvSpPr>
          <p:nvPr/>
        </p:nvSpPr>
        <p:spPr bwMode="auto">
          <a:xfrm>
            <a:off x="8782050" y="5180013"/>
            <a:ext cx="139700" cy="346075"/>
          </a:xfrm>
          <a:custGeom>
            <a:avLst/>
            <a:gdLst>
              <a:gd name="T0" fmla="*/ 2147483647 w 88"/>
              <a:gd name="T1" fmla="*/ 2147483647 h 436"/>
              <a:gd name="T2" fmla="*/ 2147483647 w 88"/>
              <a:gd name="T3" fmla="*/ 2147483647 h 436"/>
              <a:gd name="T4" fmla="*/ 2147483647 w 88"/>
              <a:gd name="T5" fmla="*/ 2147483647 h 436"/>
              <a:gd name="T6" fmla="*/ 2147483647 w 88"/>
              <a:gd name="T7" fmla="*/ 2147483647 h 436"/>
              <a:gd name="T8" fmla="*/ 0 w 88"/>
              <a:gd name="T9" fmla="*/ 2147483647 h 436"/>
              <a:gd name="T10" fmla="*/ 2147483647 w 88"/>
              <a:gd name="T11" fmla="*/ 2147483647 h 436"/>
              <a:gd name="T12" fmla="*/ 2147483647 w 88"/>
              <a:gd name="T13" fmla="*/ 2147483647 h 436"/>
              <a:gd name="T14" fmla="*/ 2147483647 w 88"/>
              <a:gd name="T15" fmla="*/ 2147483647 h 436"/>
              <a:gd name="T16" fmla="*/ 2147483647 w 88"/>
              <a:gd name="T17" fmla="*/ 2147483647 h 436"/>
              <a:gd name="T18" fmla="*/ 2147483647 w 88"/>
              <a:gd name="T19" fmla="*/ 2147483647 h 436"/>
              <a:gd name="T20" fmla="*/ 2147483647 w 88"/>
              <a:gd name="T21" fmla="*/ 2147483647 h 436"/>
              <a:gd name="T22" fmla="*/ 2147483647 w 88"/>
              <a:gd name="T23" fmla="*/ 2147483647 h 436"/>
              <a:gd name="T24" fmla="*/ 2147483647 w 88"/>
              <a:gd name="T25" fmla="*/ 0 h 436"/>
              <a:gd name="T26" fmla="*/ 2147483647 w 88"/>
              <a:gd name="T27" fmla="*/ 2147483647 h 436"/>
              <a:gd name="T28" fmla="*/ 2147483647 w 88"/>
              <a:gd name="T29" fmla="*/ 2147483647 h 436"/>
              <a:gd name="T30" fmla="*/ 2147483647 w 88"/>
              <a:gd name="T31" fmla="*/ 2147483647 h 436"/>
              <a:gd name="T32" fmla="*/ 2147483647 w 88"/>
              <a:gd name="T33" fmla="*/ 2147483647 h 436"/>
              <a:gd name="T34" fmla="*/ 2147483647 w 88"/>
              <a:gd name="T35" fmla="*/ 2147483647 h 436"/>
              <a:gd name="T36" fmla="*/ 2147483647 w 88"/>
              <a:gd name="T37" fmla="*/ 2147483647 h 436"/>
              <a:gd name="T38" fmla="*/ 2147483647 w 88"/>
              <a:gd name="T39" fmla="*/ 2147483647 h 436"/>
              <a:gd name="T40" fmla="*/ 2147483647 w 88"/>
              <a:gd name="T41" fmla="*/ 2147483647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436"/>
              <a:gd name="T65" fmla="*/ 88 w 88"/>
              <a:gd name="T66" fmla="*/ 436 h 4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436">
                <a:moveTo>
                  <a:pt x="13" y="435"/>
                </a:moveTo>
                <a:lnTo>
                  <a:pt x="10" y="436"/>
                </a:lnTo>
                <a:lnTo>
                  <a:pt x="6" y="435"/>
                </a:lnTo>
                <a:lnTo>
                  <a:pt x="3" y="433"/>
                </a:lnTo>
                <a:lnTo>
                  <a:pt x="0" y="433"/>
                </a:lnTo>
                <a:lnTo>
                  <a:pt x="33" y="380"/>
                </a:lnTo>
                <a:lnTo>
                  <a:pt x="55" y="324"/>
                </a:lnTo>
                <a:lnTo>
                  <a:pt x="70" y="264"/>
                </a:lnTo>
                <a:lnTo>
                  <a:pt x="76" y="204"/>
                </a:lnTo>
                <a:lnTo>
                  <a:pt x="78" y="146"/>
                </a:lnTo>
                <a:lnTo>
                  <a:pt x="76" y="91"/>
                </a:lnTo>
                <a:lnTo>
                  <a:pt x="73" y="43"/>
                </a:lnTo>
                <a:lnTo>
                  <a:pt x="69" y="0"/>
                </a:lnTo>
                <a:lnTo>
                  <a:pt x="79" y="33"/>
                </a:lnTo>
                <a:lnTo>
                  <a:pt x="87" y="85"/>
                </a:lnTo>
                <a:lnTo>
                  <a:pt x="88" y="147"/>
                </a:lnTo>
                <a:lnTo>
                  <a:pt x="85" y="214"/>
                </a:lnTo>
                <a:lnTo>
                  <a:pt x="76" y="283"/>
                </a:lnTo>
                <a:lnTo>
                  <a:pt x="61" y="347"/>
                </a:lnTo>
                <a:lnTo>
                  <a:pt x="40" y="398"/>
                </a:lnTo>
                <a:lnTo>
                  <a:pt x="13" y="435"/>
                </a:lnTo>
                <a:close/>
              </a:path>
            </a:pathLst>
          </a:custGeom>
          <a:solidFill>
            <a:srgbClr val="006600"/>
          </a:solidFill>
          <a:ln w="9525">
            <a:noFill/>
            <a:round/>
            <a:headEnd/>
            <a:tailEnd/>
          </a:ln>
        </p:spPr>
        <p:txBody>
          <a:bodyPr/>
          <a:lstStyle/>
          <a:p>
            <a:pPr>
              <a:defRPr/>
            </a:pPr>
            <a:endParaRPr lang="en-US"/>
          </a:p>
        </p:txBody>
      </p:sp>
      <p:sp>
        <p:nvSpPr>
          <p:cNvPr id="32834" name="Freeform 96"/>
          <p:cNvSpPr>
            <a:spLocks/>
          </p:cNvSpPr>
          <p:nvPr/>
        </p:nvSpPr>
        <p:spPr bwMode="auto">
          <a:xfrm>
            <a:off x="8815388" y="5187950"/>
            <a:ext cx="93662" cy="47625"/>
          </a:xfrm>
          <a:custGeom>
            <a:avLst/>
            <a:gdLst>
              <a:gd name="T0" fmla="*/ 2147483647 w 59"/>
              <a:gd name="T1" fmla="*/ 2147483647 h 60"/>
              <a:gd name="T2" fmla="*/ 2147483647 w 59"/>
              <a:gd name="T3" fmla="*/ 2147483647 h 60"/>
              <a:gd name="T4" fmla="*/ 2147483647 w 59"/>
              <a:gd name="T5" fmla="*/ 2147483647 h 60"/>
              <a:gd name="T6" fmla="*/ 2147483647 w 59"/>
              <a:gd name="T7" fmla="*/ 2147483647 h 60"/>
              <a:gd name="T8" fmla="*/ 2147483647 w 59"/>
              <a:gd name="T9" fmla="*/ 2147483647 h 60"/>
              <a:gd name="T10" fmla="*/ 2147483647 w 59"/>
              <a:gd name="T11" fmla="*/ 2147483647 h 60"/>
              <a:gd name="T12" fmla="*/ 2147483647 w 59"/>
              <a:gd name="T13" fmla="*/ 2147483647 h 60"/>
              <a:gd name="T14" fmla="*/ 2147483647 w 59"/>
              <a:gd name="T15" fmla="*/ 0 h 60"/>
              <a:gd name="T16" fmla="*/ 0 w 59"/>
              <a:gd name="T17" fmla="*/ 2147483647 h 60"/>
              <a:gd name="T18" fmla="*/ 0 w 59"/>
              <a:gd name="T19" fmla="*/ 2147483647 h 60"/>
              <a:gd name="T20" fmla="*/ 2147483647 w 59"/>
              <a:gd name="T21" fmla="*/ 2147483647 h 60"/>
              <a:gd name="T22" fmla="*/ 2147483647 w 59"/>
              <a:gd name="T23" fmla="*/ 2147483647 h 60"/>
              <a:gd name="T24" fmla="*/ 2147483647 w 59"/>
              <a:gd name="T25" fmla="*/ 2147483647 h 60"/>
              <a:gd name="T26" fmla="*/ 2147483647 w 59"/>
              <a:gd name="T27" fmla="*/ 2147483647 h 60"/>
              <a:gd name="T28" fmla="*/ 2147483647 w 59"/>
              <a:gd name="T29" fmla="*/ 2147483647 h 60"/>
              <a:gd name="T30" fmla="*/ 2147483647 w 59"/>
              <a:gd name="T31" fmla="*/ 2147483647 h 60"/>
              <a:gd name="T32" fmla="*/ 2147483647 w 59"/>
              <a:gd name="T33" fmla="*/ 2147483647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60"/>
              <a:gd name="T53" fmla="*/ 59 w 5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60">
                <a:moveTo>
                  <a:pt x="59" y="60"/>
                </a:moveTo>
                <a:lnTo>
                  <a:pt x="54" y="48"/>
                </a:lnTo>
                <a:lnTo>
                  <a:pt x="46" y="36"/>
                </a:lnTo>
                <a:lnTo>
                  <a:pt x="37" y="26"/>
                </a:lnTo>
                <a:lnTo>
                  <a:pt x="27" y="15"/>
                </a:lnTo>
                <a:lnTo>
                  <a:pt x="18" y="7"/>
                </a:lnTo>
                <a:lnTo>
                  <a:pt x="10" y="1"/>
                </a:lnTo>
                <a:lnTo>
                  <a:pt x="3" y="0"/>
                </a:lnTo>
                <a:lnTo>
                  <a:pt x="0" y="1"/>
                </a:lnTo>
                <a:lnTo>
                  <a:pt x="0" y="6"/>
                </a:lnTo>
                <a:lnTo>
                  <a:pt x="5" y="12"/>
                </a:lnTo>
                <a:lnTo>
                  <a:pt x="12" y="18"/>
                </a:lnTo>
                <a:lnTo>
                  <a:pt x="20" y="26"/>
                </a:lnTo>
                <a:lnTo>
                  <a:pt x="31" y="33"/>
                </a:lnTo>
                <a:lnTo>
                  <a:pt x="41" y="41"/>
                </a:lnTo>
                <a:lnTo>
                  <a:pt x="51" y="50"/>
                </a:lnTo>
                <a:lnTo>
                  <a:pt x="59" y="60"/>
                </a:lnTo>
                <a:close/>
              </a:path>
            </a:pathLst>
          </a:custGeom>
          <a:solidFill>
            <a:srgbClr val="006600"/>
          </a:solidFill>
          <a:ln w="9525">
            <a:noFill/>
            <a:round/>
            <a:headEnd/>
            <a:tailEnd/>
          </a:ln>
        </p:spPr>
        <p:txBody>
          <a:bodyPr/>
          <a:lstStyle/>
          <a:p>
            <a:pPr>
              <a:defRPr/>
            </a:pPr>
            <a:endParaRPr lang="en-US"/>
          </a:p>
        </p:txBody>
      </p:sp>
      <p:sp>
        <p:nvSpPr>
          <p:cNvPr id="32835" name="Freeform 97"/>
          <p:cNvSpPr>
            <a:spLocks/>
          </p:cNvSpPr>
          <p:nvPr/>
        </p:nvSpPr>
        <p:spPr bwMode="auto">
          <a:xfrm>
            <a:off x="8801100" y="5199063"/>
            <a:ext cx="112713" cy="71437"/>
          </a:xfrm>
          <a:custGeom>
            <a:avLst/>
            <a:gdLst>
              <a:gd name="T0" fmla="*/ 0 w 71"/>
              <a:gd name="T1" fmla="*/ 2147483647 h 90"/>
              <a:gd name="T2" fmla="*/ 2147483647 w 71"/>
              <a:gd name="T3" fmla="*/ 0 h 90"/>
              <a:gd name="T4" fmla="*/ 2147483647 w 71"/>
              <a:gd name="T5" fmla="*/ 2147483647 h 90"/>
              <a:gd name="T6" fmla="*/ 2147483647 w 71"/>
              <a:gd name="T7" fmla="*/ 2147483647 h 90"/>
              <a:gd name="T8" fmla="*/ 2147483647 w 71"/>
              <a:gd name="T9" fmla="*/ 2147483647 h 90"/>
              <a:gd name="T10" fmla="*/ 2147483647 w 71"/>
              <a:gd name="T11" fmla="*/ 2147483647 h 90"/>
              <a:gd name="T12" fmla="*/ 2147483647 w 71"/>
              <a:gd name="T13" fmla="*/ 2147483647 h 90"/>
              <a:gd name="T14" fmla="*/ 2147483647 w 71"/>
              <a:gd name="T15" fmla="*/ 2147483647 h 90"/>
              <a:gd name="T16" fmla="*/ 2147483647 w 71"/>
              <a:gd name="T17" fmla="*/ 2147483647 h 90"/>
              <a:gd name="T18" fmla="*/ 2147483647 w 71"/>
              <a:gd name="T19" fmla="*/ 2147483647 h 90"/>
              <a:gd name="T20" fmla="*/ 2147483647 w 71"/>
              <a:gd name="T21" fmla="*/ 2147483647 h 90"/>
              <a:gd name="T22" fmla="*/ 2147483647 w 71"/>
              <a:gd name="T23" fmla="*/ 2147483647 h 90"/>
              <a:gd name="T24" fmla="*/ 2147483647 w 71"/>
              <a:gd name="T25" fmla="*/ 2147483647 h 90"/>
              <a:gd name="T26" fmla="*/ 2147483647 w 71"/>
              <a:gd name="T27" fmla="*/ 2147483647 h 90"/>
              <a:gd name="T28" fmla="*/ 2147483647 w 71"/>
              <a:gd name="T29" fmla="*/ 2147483647 h 90"/>
              <a:gd name="T30" fmla="*/ 2147483647 w 71"/>
              <a:gd name="T31" fmla="*/ 2147483647 h 90"/>
              <a:gd name="T32" fmla="*/ 0 w 71"/>
              <a:gd name="T33" fmla="*/ 2147483647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90"/>
              <a:gd name="T53" fmla="*/ 71 w 71"/>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90">
                <a:moveTo>
                  <a:pt x="0" y="2"/>
                </a:moveTo>
                <a:lnTo>
                  <a:pt x="3" y="0"/>
                </a:lnTo>
                <a:lnTo>
                  <a:pt x="11" y="5"/>
                </a:lnTo>
                <a:lnTo>
                  <a:pt x="21" y="13"/>
                </a:lnTo>
                <a:lnTo>
                  <a:pt x="34" y="25"/>
                </a:lnTo>
                <a:lnTo>
                  <a:pt x="45" y="38"/>
                </a:lnTo>
                <a:lnTo>
                  <a:pt x="57" y="55"/>
                </a:lnTo>
                <a:lnTo>
                  <a:pt x="65" y="72"/>
                </a:lnTo>
                <a:lnTo>
                  <a:pt x="71" y="90"/>
                </a:lnTo>
                <a:lnTo>
                  <a:pt x="63" y="79"/>
                </a:lnTo>
                <a:lnTo>
                  <a:pt x="53" y="67"/>
                </a:lnTo>
                <a:lnTo>
                  <a:pt x="40" y="54"/>
                </a:lnTo>
                <a:lnTo>
                  <a:pt x="27" y="40"/>
                </a:lnTo>
                <a:lnTo>
                  <a:pt x="16" y="26"/>
                </a:lnTo>
                <a:lnTo>
                  <a:pt x="7" y="16"/>
                </a:lnTo>
                <a:lnTo>
                  <a:pt x="1" y="6"/>
                </a:lnTo>
                <a:lnTo>
                  <a:pt x="0" y="2"/>
                </a:lnTo>
                <a:close/>
              </a:path>
            </a:pathLst>
          </a:custGeom>
          <a:solidFill>
            <a:srgbClr val="006600"/>
          </a:solidFill>
          <a:ln w="9525">
            <a:noFill/>
            <a:round/>
            <a:headEnd/>
            <a:tailEnd/>
          </a:ln>
        </p:spPr>
        <p:txBody>
          <a:bodyPr/>
          <a:lstStyle/>
          <a:p>
            <a:pPr>
              <a:defRPr/>
            </a:pPr>
            <a:endParaRPr lang="en-US"/>
          </a:p>
        </p:txBody>
      </p:sp>
      <p:sp>
        <p:nvSpPr>
          <p:cNvPr id="32836" name="Freeform 98"/>
          <p:cNvSpPr>
            <a:spLocks/>
          </p:cNvSpPr>
          <p:nvPr/>
        </p:nvSpPr>
        <p:spPr bwMode="auto">
          <a:xfrm>
            <a:off x="8782050" y="5245100"/>
            <a:ext cx="133350" cy="88900"/>
          </a:xfrm>
          <a:custGeom>
            <a:avLst/>
            <a:gdLst>
              <a:gd name="T0" fmla="*/ 0 w 84"/>
              <a:gd name="T1" fmla="*/ 0 h 113"/>
              <a:gd name="T2" fmla="*/ 2147483647 w 84"/>
              <a:gd name="T3" fmla="*/ 0 h 113"/>
              <a:gd name="T4" fmla="*/ 2147483647 w 84"/>
              <a:gd name="T5" fmla="*/ 2147483647 h 113"/>
              <a:gd name="T6" fmla="*/ 2147483647 w 84"/>
              <a:gd name="T7" fmla="*/ 2147483647 h 113"/>
              <a:gd name="T8" fmla="*/ 2147483647 w 84"/>
              <a:gd name="T9" fmla="*/ 2147483647 h 113"/>
              <a:gd name="T10" fmla="*/ 2147483647 w 84"/>
              <a:gd name="T11" fmla="*/ 2147483647 h 113"/>
              <a:gd name="T12" fmla="*/ 2147483647 w 84"/>
              <a:gd name="T13" fmla="*/ 2147483647 h 113"/>
              <a:gd name="T14" fmla="*/ 2147483647 w 84"/>
              <a:gd name="T15" fmla="*/ 2147483647 h 113"/>
              <a:gd name="T16" fmla="*/ 2147483647 w 84"/>
              <a:gd name="T17" fmla="*/ 2147483647 h 113"/>
              <a:gd name="T18" fmla="*/ 2147483647 w 84"/>
              <a:gd name="T19" fmla="*/ 2147483647 h 113"/>
              <a:gd name="T20" fmla="*/ 2147483647 w 84"/>
              <a:gd name="T21" fmla="*/ 2147483647 h 113"/>
              <a:gd name="T22" fmla="*/ 2147483647 w 84"/>
              <a:gd name="T23" fmla="*/ 2147483647 h 113"/>
              <a:gd name="T24" fmla="*/ 2147483647 w 84"/>
              <a:gd name="T25" fmla="*/ 2147483647 h 113"/>
              <a:gd name="T26" fmla="*/ 2147483647 w 84"/>
              <a:gd name="T27" fmla="*/ 2147483647 h 113"/>
              <a:gd name="T28" fmla="*/ 2147483647 w 84"/>
              <a:gd name="T29" fmla="*/ 2147483647 h 113"/>
              <a:gd name="T30" fmla="*/ 2147483647 w 84"/>
              <a:gd name="T31" fmla="*/ 2147483647 h 113"/>
              <a:gd name="T32" fmla="*/ 0 w 84"/>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13"/>
              <a:gd name="T53" fmla="*/ 84 w 84"/>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13">
                <a:moveTo>
                  <a:pt x="0" y="0"/>
                </a:moveTo>
                <a:lnTo>
                  <a:pt x="4" y="0"/>
                </a:lnTo>
                <a:lnTo>
                  <a:pt x="14" y="6"/>
                </a:lnTo>
                <a:lnTo>
                  <a:pt x="27" y="18"/>
                </a:lnTo>
                <a:lnTo>
                  <a:pt x="40" y="35"/>
                </a:lnTo>
                <a:lnTo>
                  <a:pt x="54" y="53"/>
                </a:lnTo>
                <a:lnTo>
                  <a:pt x="67" y="75"/>
                </a:lnTo>
                <a:lnTo>
                  <a:pt x="77" y="94"/>
                </a:lnTo>
                <a:lnTo>
                  <a:pt x="84" y="113"/>
                </a:lnTo>
                <a:lnTo>
                  <a:pt x="77" y="103"/>
                </a:lnTo>
                <a:lnTo>
                  <a:pt x="66" y="90"/>
                </a:lnTo>
                <a:lnTo>
                  <a:pt x="52" y="75"/>
                </a:lnTo>
                <a:lnTo>
                  <a:pt x="36" y="56"/>
                </a:lnTo>
                <a:lnTo>
                  <a:pt x="21" y="38"/>
                </a:lnTo>
                <a:lnTo>
                  <a:pt x="10" y="21"/>
                </a:lnTo>
                <a:lnTo>
                  <a:pt x="2" y="8"/>
                </a:lnTo>
                <a:lnTo>
                  <a:pt x="0" y="0"/>
                </a:lnTo>
                <a:close/>
              </a:path>
            </a:pathLst>
          </a:custGeom>
          <a:solidFill>
            <a:srgbClr val="006600"/>
          </a:solidFill>
          <a:ln w="9525">
            <a:noFill/>
            <a:round/>
            <a:headEnd/>
            <a:tailEnd/>
          </a:ln>
        </p:spPr>
        <p:txBody>
          <a:bodyPr/>
          <a:lstStyle/>
          <a:p>
            <a:pPr>
              <a:defRPr/>
            </a:pPr>
            <a:endParaRPr lang="en-US"/>
          </a:p>
        </p:txBody>
      </p:sp>
      <p:sp>
        <p:nvSpPr>
          <p:cNvPr id="32837" name="Freeform 99"/>
          <p:cNvSpPr>
            <a:spLocks/>
          </p:cNvSpPr>
          <p:nvPr/>
        </p:nvSpPr>
        <p:spPr bwMode="auto">
          <a:xfrm>
            <a:off x="8756650" y="5314950"/>
            <a:ext cx="146050" cy="80963"/>
          </a:xfrm>
          <a:custGeom>
            <a:avLst/>
            <a:gdLst>
              <a:gd name="T0" fmla="*/ 0 w 92"/>
              <a:gd name="T1" fmla="*/ 2147483647 h 104"/>
              <a:gd name="T2" fmla="*/ 2147483647 w 92"/>
              <a:gd name="T3" fmla="*/ 0 h 104"/>
              <a:gd name="T4" fmla="*/ 2147483647 w 92"/>
              <a:gd name="T5" fmla="*/ 2147483647 h 104"/>
              <a:gd name="T6" fmla="*/ 2147483647 w 92"/>
              <a:gd name="T7" fmla="*/ 2147483647 h 104"/>
              <a:gd name="T8" fmla="*/ 2147483647 w 92"/>
              <a:gd name="T9" fmla="*/ 2147483647 h 104"/>
              <a:gd name="T10" fmla="*/ 2147483647 w 92"/>
              <a:gd name="T11" fmla="*/ 2147483647 h 104"/>
              <a:gd name="T12" fmla="*/ 2147483647 w 92"/>
              <a:gd name="T13" fmla="*/ 2147483647 h 104"/>
              <a:gd name="T14" fmla="*/ 2147483647 w 92"/>
              <a:gd name="T15" fmla="*/ 2147483647 h 104"/>
              <a:gd name="T16" fmla="*/ 2147483647 w 92"/>
              <a:gd name="T17" fmla="*/ 2147483647 h 104"/>
              <a:gd name="T18" fmla="*/ 2147483647 w 92"/>
              <a:gd name="T19" fmla="*/ 2147483647 h 104"/>
              <a:gd name="T20" fmla="*/ 2147483647 w 92"/>
              <a:gd name="T21" fmla="*/ 2147483647 h 104"/>
              <a:gd name="T22" fmla="*/ 2147483647 w 92"/>
              <a:gd name="T23" fmla="*/ 2147483647 h 104"/>
              <a:gd name="T24" fmla="*/ 2147483647 w 92"/>
              <a:gd name="T25" fmla="*/ 2147483647 h 104"/>
              <a:gd name="T26" fmla="*/ 2147483647 w 92"/>
              <a:gd name="T27" fmla="*/ 2147483647 h 104"/>
              <a:gd name="T28" fmla="*/ 2147483647 w 92"/>
              <a:gd name="T29" fmla="*/ 2147483647 h 104"/>
              <a:gd name="T30" fmla="*/ 2147483647 w 92"/>
              <a:gd name="T31" fmla="*/ 2147483647 h 104"/>
              <a:gd name="T32" fmla="*/ 0 w 92"/>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04"/>
              <a:gd name="T53" fmla="*/ 92 w 92"/>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04">
                <a:moveTo>
                  <a:pt x="0" y="2"/>
                </a:moveTo>
                <a:lnTo>
                  <a:pt x="6" y="0"/>
                </a:lnTo>
                <a:lnTo>
                  <a:pt x="17" y="6"/>
                </a:lnTo>
                <a:lnTo>
                  <a:pt x="31" y="17"/>
                </a:lnTo>
                <a:lnTo>
                  <a:pt x="47" y="32"/>
                </a:lnTo>
                <a:lnTo>
                  <a:pt x="62" y="50"/>
                </a:lnTo>
                <a:lnTo>
                  <a:pt x="75" y="69"/>
                </a:lnTo>
                <a:lnTo>
                  <a:pt x="87" y="87"/>
                </a:lnTo>
                <a:lnTo>
                  <a:pt x="92" y="104"/>
                </a:lnTo>
                <a:lnTo>
                  <a:pt x="85" y="98"/>
                </a:lnTo>
                <a:lnTo>
                  <a:pt x="73" y="85"/>
                </a:lnTo>
                <a:lnTo>
                  <a:pt x="57" y="70"/>
                </a:lnTo>
                <a:lnTo>
                  <a:pt x="40" y="52"/>
                </a:lnTo>
                <a:lnTo>
                  <a:pt x="25" y="35"/>
                </a:lnTo>
                <a:lnTo>
                  <a:pt x="12" y="20"/>
                </a:lnTo>
                <a:lnTo>
                  <a:pt x="2" y="8"/>
                </a:lnTo>
                <a:lnTo>
                  <a:pt x="0" y="2"/>
                </a:lnTo>
                <a:close/>
              </a:path>
            </a:pathLst>
          </a:custGeom>
          <a:solidFill>
            <a:srgbClr val="006600"/>
          </a:solidFill>
          <a:ln w="9525">
            <a:noFill/>
            <a:round/>
            <a:headEnd/>
            <a:tailEnd/>
          </a:ln>
        </p:spPr>
        <p:txBody>
          <a:bodyPr/>
          <a:lstStyle/>
          <a:p>
            <a:pPr>
              <a:defRPr/>
            </a:pPr>
            <a:endParaRPr lang="en-US"/>
          </a:p>
        </p:txBody>
      </p:sp>
      <p:sp>
        <p:nvSpPr>
          <p:cNvPr id="32838" name="Freeform 100"/>
          <p:cNvSpPr>
            <a:spLocks/>
          </p:cNvSpPr>
          <p:nvPr/>
        </p:nvSpPr>
        <p:spPr bwMode="auto">
          <a:xfrm>
            <a:off x="8751888" y="5349875"/>
            <a:ext cx="133350" cy="71438"/>
          </a:xfrm>
          <a:custGeom>
            <a:avLst/>
            <a:gdLst>
              <a:gd name="T0" fmla="*/ 0 w 84"/>
              <a:gd name="T1" fmla="*/ 2147483647 h 92"/>
              <a:gd name="T2" fmla="*/ 2147483647 w 84"/>
              <a:gd name="T3" fmla="*/ 0 h 92"/>
              <a:gd name="T4" fmla="*/ 2147483647 w 84"/>
              <a:gd name="T5" fmla="*/ 2147483647 h 92"/>
              <a:gd name="T6" fmla="*/ 2147483647 w 84"/>
              <a:gd name="T7" fmla="*/ 2147483647 h 92"/>
              <a:gd name="T8" fmla="*/ 2147483647 w 84"/>
              <a:gd name="T9" fmla="*/ 2147483647 h 92"/>
              <a:gd name="T10" fmla="*/ 2147483647 w 84"/>
              <a:gd name="T11" fmla="*/ 2147483647 h 92"/>
              <a:gd name="T12" fmla="*/ 2147483647 w 84"/>
              <a:gd name="T13" fmla="*/ 2147483647 h 92"/>
              <a:gd name="T14" fmla="*/ 2147483647 w 84"/>
              <a:gd name="T15" fmla="*/ 2147483647 h 92"/>
              <a:gd name="T16" fmla="*/ 2147483647 w 84"/>
              <a:gd name="T17" fmla="*/ 2147483647 h 92"/>
              <a:gd name="T18" fmla="*/ 2147483647 w 84"/>
              <a:gd name="T19" fmla="*/ 2147483647 h 92"/>
              <a:gd name="T20" fmla="*/ 2147483647 w 84"/>
              <a:gd name="T21" fmla="*/ 2147483647 h 92"/>
              <a:gd name="T22" fmla="*/ 2147483647 w 84"/>
              <a:gd name="T23" fmla="*/ 2147483647 h 92"/>
              <a:gd name="T24" fmla="*/ 2147483647 w 84"/>
              <a:gd name="T25" fmla="*/ 2147483647 h 92"/>
              <a:gd name="T26" fmla="*/ 2147483647 w 84"/>
              <a:gd name="T27" fmla="*/ 2147483647 h 92"/>
              <a:gd name="T28" fmla="*/ 2147483647 w 84"/>
              <a:gd name="T29" fmla="*/ 2147483647 h 92"/>
              <a:gd name="T30" fmla="*/ 2147483647 w 84"/>
              <a:gd name="T31" fmla="*/ 2147483647 h 92"/>
              <a:gd name="T32" fmla="*/ 0 w 84"/>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2"/>
              <a:gd name="T53" fmla="*/ 84 w 84"/>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2">
                <a:moveTo>
                  <a:pt x="0" y="2"/>
                </a:moveTo>
                <a:lnTo>
                  <a:pt x="4" y="0"/>
                </a:lnTo>
                <a:lnTo>
                  <a:pt x="14" y="6"/>
                </a:lnTo>
                <a:lnTo>
                  <a:pt x="28" y="17"/>
                </a:lnTo>
                <a:lnTo>
                  <a:pt x="42" y="31"/>
                </a:lnTo>
                <a:lnTo>
                  <a:pt x="56" y="46"/>
                </a:lnTo>
                <a:lnTo>
                  <a:pt x="70" y="63"/>
                </a:lnTo>
                <a:lnTo>
                  <a:pt x="79" y="78"/>
                </a:lnTo>
                <a:lnTo>
                  <a:pt x="84" y="92"/>
                </a:lnTo>
                <a:lnTo>
                  <a:pt x="76" y="84"/>
                </a:lnTo>
                <a:lnTo>
                  <a:pt x="64" y="73"/>
                </a:lnTo>
                <a:lnTo>
                  <a:pt x="49" y="61"/>
                </a:lnTo>
                <a:lnTo>
                  <a:pt x="34" y="46"/>
                </a:lnTo>
                <a:lnTo>
                  <a:pt x="19" y="32"/>
                </a:lnTo>
                <a:lnTo>
                  <a:pt x="9" y="20"/>
                </a:lnTo>
                <a:lnTo>
                  <a:pt x="1" y="9"/>
                </a:lnTo>
                <a:lnTo>
                  <a:pt x="0" y="2"/>
                </a:lnTo>
                <a:close/>
              </a:path>
            </a:pathLst>
          </a:custGeom>
          <a:solidFill>
            <a:srgbClr val="006600"/>
          </a:solidFill>
          <a:ln w="9525">
            <a:noFill/>
            <a:round/>
            <a:headEnd/>
            <a:tailEnd/>
          </a:ln>
        </p:spPr>
        <p:txBody>
          <a:bodyPr/>
          <a:lstStyle/>
          <a:p>
            <a:pPr>
              <a:defRPr/>
            </a:pPr>
            <a:endParaRPr lang="en-US"/>
          </a:p>
        </p:txBody>
      </p:sp>
      <p:sp>
        <p:nvSpPr>
          <p:cNvPr id="32839" name="Freeform 101"/>
          <p:cNvSpPr>
            <a:spLocks/>
          </p:cNvSpPr>
          <p:nvPr/>
        </p:nvSpPr>
        <p:spPr bwMode="auto">
          <a:xfrm>
            <a:off x="8753475" y="5410200"/>
            <a:ext cx="109538" cy="60325"/>
          </a:xfrm>
          <a:custGeom>
            <a:avLst/>
            <a:gdLst>
              <a:gd name="T0" fmla="*/ 0 w 69"/>
              <a:gd name="T1" fmla="*/ 2147483647 h 76"/>
              <a:gd name="T2" fmla="*/ 2147483647 w 69"/>
              <a:gd name="T3" fmla="*/ 0 h 76"/>
              <a:gd name="T4" fmla="*/ 2147483647 w 69"/>
              <a:gd name="T5" fmla="*/ 2147483647 h 76"/>
              <a:gd name="T6" fmla="*/ 2147483647 w 69"/>
              <a:gd name="T7" fmla="*/ 2147483647 h 76"/>
              <a:gd name="T8" fmla="*/ 2147483647 w 69"/>
              <a:gd name="T9" fmla="*/ 2147483647 h 76"/>
              <a:gd name="T10" fmla="*/ 2147483647 w 69"/>
              <a:gd name="T11" fmla="*/ 2147483647 h 76"/>
              <a:gd name="T12" fmla="*/ 2147483647 w 69"/>
              <a:gd name="T13" fmla="*/ 2147483647 h 76"/>
              <a:gd name="T14" fmla="*/ 2147483647 w 69"/>
              <a:gd name="T15" fmla="*/ 2147483647 h 76"/>
              <a:gd name="T16" fmla="*/ 2147483647 w 69"/>
              <a:gd name="T17" fmla="*/ 2147483647 h 76"/>
              <a:gd name="T18" fmla="*/ 2147483647 w 69"/>
              <a:gd name="T19" fmla="*/ 2147483647 h 76"/>
              <a:gd name="T20" fmla="*/ 2147483647 w 69"/>
              <a:gd name="T21" fmla="*/ 2147483647 h 76"/>
              <a:gd name="T22" fmla="*/ 2147483647 w 69"/>
              <a:gd name="T23" fmla="*/ 2147483647 h 76"/>
              <a:gd name="T24" fmla="*/ 2147483647 w 69"/>
              <a:gd name="T25" fmla="*/ 2147483647 h 76"/>
              <a:gd name="T26" fmla="*/ 2147483647 w 69"/>
              <a:gd name="T27" fmla="*/ 2147483647 h 76"/>
              <a:gd name="T28" fmla="*/ 2147483647 w 69"/>
              <a:gd name="T29" fmla="*/ 2147483647 h 76"/>
              <a:gd name="T30" fmla="*/ 2147483647 w 69"/>
              <a:gd name="T31" fmla="*/ 2147483647 h 76"/>
              <a:gd name="T32" fmla="*/ 0 w 69"/>
              <a:gd name="T33" fmla="*/ 2147483647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6"/>
              <a:gd name="T53" fmla="*/ 69 w 69"/>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6">
                <a:moveTo>
                  <a:pt x="0" y="1"/>
                </a:moveTo>
                <a:lnTo>
                  <a:pt x="4" y="0"/>
                </a:lnTo>
                <a:lnTo>
                  <a:pt x="12" y="1"/>
                </a:lnTo>
                <a:lnTo>
                  <a:pt x="22" y="7"/>
                </a:lnTo>
                <a:lnTo>
                  <a:pt x="34" y="17"/>
                </a:lnTo>
                <a:lnTo>
                  <a:pt x="46" y="29"/>
                </a:lnTo>
                <a:lnTo>
                  <a:pt x="56" y="44"/>
                </a:lnTo>
                <a:lnTo>
                  <a:pt x="65" y="59"/>
                </a:lnTo>
                <a:lnTo>
                  <a:pt x="69" y="76"/>
                </a:lnTo>
                <a:lnTo>
                  <a:pt x="61" y="68"/>
                </a:lnTo>
                <a:lnTo>
                  <a:pt x="52" y="58"/>
                </a:lnTo>
                <a:lnTo>
                  <a:pt x="39" y="47"/>
                </a:lnTo>
                <a:lnTo>
                  <a:pt x="27" y="36"/>
                </a:lnTo>
                <a:lnTo>
                  <a:pt x="16" y="24"/>
                </a:lnTo>
                <a:lnTo>
                  <a:pt x="7" y="15"/>
                </a:lnTo>
                <a:lnTo>
                  <a:pt x="1" y="7"/>
                </a:lnTo>
                <a:lnTo>
                  <a:pt x="0" y="1"/>
                </a:lnTo>
                <a:close/>
              </a:path>
            </a:pathLst>
          </a:custGeom>
          <a:solidFill>
            <a:srgbClr val="006600"/>
          </a:solidFill>
          <a:ln w="9525">
            <a:noFill/>
            <a:round/>
            <a:headEnd/>
            <a:tailEnd/>
          </a:ln>
        </p:spPr>
        <p:txBody>
          <a:bodyPr/>
          <a:lstStyle/>
          <a:p>
            <a:pPr>
              <a:defRPr/>
            </a:pPr>
            <a:endParaRPr lang="en-US"/>
          </a:p>
        </p:txBody>
      </p:sp>
      <p:sp>
        <p:nvSpPr>
          <p:cNvPr id="32840" name="Freeform 102"/>
          <p:cNvSpPr>
            <a:spLocks/>
          </p:cNvSpPr>
          <p:nvPr/>
        </p:nvSpPr>
        <p:spPr bwMode="auto">
          <a:xfrm>
            <a:off x="8728075" y="5495925"/>
            <a:ext cx="68263" cy="15875"/>
          </a:xfrm>
          <a:custGeom>
            <a:avLst/>
            <a:gdLst>
              <a:gd name="T0" fmla="*/ 0 w 43"/>
              <a:gd name="T1" fmla="*/ 2147483647 h 20"/>
              <a:gd name="T2" fmla="*/ 2147483647 w 43"/>
              <a:gd name="T3" fmla="*/ 2147483647 h 20"/>
              <a:gd name="T4" fmla="*/ 2147483647 w 43"/>
              <a:gd name="T5" fmla="*/ 0 h 20"/>
              <a:gd name="T6" fmla="*/ 2147483647 w 43"/>
              <a:gd name="T7" fmla="*/ 0 h 20"/>
              <a:gd name="T8" fmla="*/ 2147483647 w 43"/>
              <a:gd name="T9" fmla="*/ 0 h 20"/>
              <a:gd name="T10" fmla="*/ 2147483647 w 43"/>
              <a:gd name="T11" fmla="*/ 2147483647 h 20"/>
              <a:gd name="T12" fmla="*/ 2147483647 w 43"/>
              <a:gd name="T13" fmla="*/ 2147483647 h 20"/>
              <a:gd name="T14" fmla="*/ 2147483647 w 43"/>
              <a:gd name="T15" fmla="*/ 2147483647 h 20"/>
              <a:gd name="T16" fmla="*/ 2147483647 w 43"/>
              <a:gd name="T17" fmla="*/ 2147483647 h 20"/>
              <a:gd name="T18" fmla="*/ 2147483647 w 43"/>
              <a:gd name="T19" fmla="*/ 2147483647 h 20"/>
              <a:gd name="T20" fmla="*/ 2147483647 w 43"/>
              <a:gd name="T21" fmla="*/ 2147483647 h 20"/>
              <a:gd name="T22" fmla="*/ 2147483647 w 43"/>
              <a:gd name="T23" fmla="*/ 2147483647 h 20"/>
              <a:gd name="T24" fmla="*/ 2147483647 w 43"/>
              <a:gd name="T25" fmla="*/ 2147483647 h 20"/>
              <a:gd name="T26" fmla="*/ 2147483647 w 43"/>
              <a:gd name="T27" fmla="*/ 2147483647 h 20"/>
              <a:gd name="T28" fmla="*/ 2147483647 w 43"/>
              <a:gd name="T29" fmla="*/ 2147483647 h 20"/>
              <a:gd name="T30" fmla="*/ 0 w 43"/>
              <a:gd name="T31" fmla="*/ 2147483647 h 20"/>
              <a:gd name="T32" fmla="*/ 0 w 43"/>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20"/>
              <a:gd name="T53" fmla="*/ 43 w 4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20">
                <a:moveTo>
                  <a:pt x="0" y="4"/>
                </a:moveTo>
                <a:lnTo>
                  <a:pt x="4" y="1"/>
                </a:lnTo>
                <a:lnTo>
                  <a:pt x="9" y="0"/>
                </a:lnTo>
                <a:lnTo>
                  <a:pt x="15" y="0"/>
                </a:lnTo>
                <a:lnTo>
                  <a:pt x="23" y="0"/>
                </a:lnTo>
                <a:lnTo>
                  <a:pt x="30" y="3"/>
                </a:lnTo>
                <a:lnTo>
                  <a:pt x="36" y="6"/>
                </a:lnTo>
                <a:lnTo>
                  <a:pt x="40" y="12"/>
                </a:lnTo>
                <a:lnTo>
                  <a:pt x="43" y="20"/>
                </a:lnTo>
                <a:lnTo>
                  <a:pt x="37" y="13"/>
                </a:lnTo>
                <a:lnTo>
                  <a:pt x="31" y="10"/>
                </a:lnTo>
                <a:lnTo>
                  <a:pt x="23" y="10"/>
                </a:lnTo>
                <a:lnTo>
                  <a:pt x="15" y="10"/>
                </a:lnTo>
                <a:lnTo>
                  <a:pt x="8" y="10"/>
                </a:lnTo>
                <a:lnTo>
                  <a:pt x="2" y="10"/>
                </a:lnTo>
                <a:lnTo>
                  <a:pt x="0" y="9"/>
                </a:lnTo>
                <a:lnTo>
                  <a:pt x="0" y="4"/>
                </a:lnTo>
                <a:close/>
              </a:path>
            </a:pathLst>
          </a:custGeom>
          <a:solidFill>
            <a:srgbClr val="006600"/>
          </a:solidFill>
          <a:ln w="9525">
            <a:noFill/>
            <a:round/>
            <a:headEnd/>
            <a:tailEnd/>
          </a:ln>
        </p:spPr>
        <p:txBody>
          <a:bodyPr/>
          <a:lstStyle/>
          <a:p>
            <a:pPr>
              <a:defRPr/>
            </a:pPr>
            <a:endParaRPr lang="en-US"/>
          </a:p>
        </p:txBody>
      </p:sp>
      <p:sp>
        <p:nvSpPr>
          <p:cNvPr id="32841" name="Freeform 103"/>
          <p:cNvSpPr>
            <a:spLocks/>
          </p:cNvSpPr>
          <p:nvPr/>
        </p:nvSpPr>
        <p:spPr bwMode="auto">
          <a:xfrm>
            <a:off x="8794750" y="5224463"/>
            <a:ext cx="122238" cy="80962"/>
          </a:xfrm>
          <a:custGeom>
            <a:avLst/>
            <a:gdLst>
              <a:gd name="T0" fmla="*/ 0 w 77"/>
              <a:gd name="T1" fmla="*/ 2147483647 h 100"/>
              <a:gd name="T2" fmla="*/ 2147483647 w 77"/>
              <a:gd name="T3" fmla="*/ 0 h 100"/>
              <a:gd name="T4" fmla="*/ 2147483647 w 77"/>
              <a:gd name="T5" fmla="*/ 2147483647 h 100"/>
              <a:gd name="T6" fmla="*/ 2147483647 w 77"/>
              <a:gd name="T7" fmla="*/ 2147483647 h 100"/>
              <a:gd name="T8" fmla="*/ 2147483647 w 77"/>
              <a:gd name="T9" fmla="*/ 2147483647 h 100"/>
              <a:gd name="T10" fmla="*/ 2147483647 w 77"/>
              <a:gd name="T11" fmla="*/ 2147483647 h 100"/>
              <a:gd name="T12" fmla="*/ 2147483647 w 77"/>
              <a:gd name="T13" fmla="*/ 2147483647 h 100"/>
              <a:gd name="T14" fmla="*/ 2147483647 w 77"/>
              <a:gd name="T15" fmla="*/ 2147483647 h 100"/>
              <a:gd name="T16" fmla="*/ 2147483647 w 77"/>
              <a:gd name="T17" fmla="*/ 2147483647 h 100"/>
              <a:gd name="T18" fmla="*/ 2147483647 w 77"/>
              <a:gd name="T19" fmla="*/ 2147483647 h 100"/>
              <a:gd name="T20" fmla="*/ 2147483647 w 77"/>
              <a:gd name="T21" fmla="*/ 2147483647 h 100"/>
              <a:gd name="T22" fmla="*/ 2147483647 w 77"/>
              <a:gd name="T23" fmla="*/ 2147483647 h 100"/>
              <a:gd name="T24" fmla="*/ 2147483647 w 77"/>
              <a:gd name="T25" fmla="*/ 2147483647 h 100"/>
              <a:gd name="T26" fmla="*/ 2147483647 w 77"/>
              <a:gd name="T27" fmla="*/ 2147483647 h 100"/>
              <a:gd name="T28" fmla="*/ 2147483647 w 77"/>
              <a:gd name="T29" fmla="*/ 2147483647 h 100"/>
              <a:gd name="T30" fmla="*/ 2147483647 w 77"/>
              <a:gd name="T31" fmla="*/ 2147483647 h 100"/>
              <a:gd name="T32" fmla="*/ 0 w 77"/>
              <a:gd name="T33" fmla="*/ 2147483647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00"/>
              <a:gd name="T53" fmla="*/ 77 w 77"/>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00">
                <a:moveTo>
                  <a:pt x="0" y="1"/>
                </a:moveTo>
                <a:lnTo>
                  <a:pt x="4" y="0"/>
                </a:lnTo>
                <a:lnTo>
                  <a:pt x="13" y="4"/>
                </a:lnTo>
                <a:lnTo>
                  <a:pt x="24" y="15"/>
                </a:lnTo>
                <a:lnTo>
                  <a:pt x="37" y="29"/>
                </a:lnTo>
                <a:lnTo>
                  <a:pt x="49" y="45"/>
                </a:lnTo>
                <a:lnTo>
                  <a:pt x="61" y="64"/>
                </a:lnTo>
                <a:lnTo>
                  <a:pt x="70" y="82"/>
                </a:lnTo>
                <a:lnTo>
                  <a:pt x="77" y="100"/>
                </a:lnTo>
                <a:lnTo>
                  <a:pt x="70" y="93"/>
                </a:lnTo>
                <a:lnTo>
                  <a:pt x="61" y="80"/>
                </a:lnTo>
                <a:lnTo>
                  <a:pt x="47" y="65"/>
                </a:lnTo>
                <a:lnTo>
                  <a:pt x="33" y="50"/>
                </a:lnTo>
                <a:lnTo>
                  <a:pt x="20" y="35"/>
                </a:lnTo>
                <a:lnTo>
                  <a:pt x="8" y="21"/>
                </a:lnTo>
                <a:lnTo>
                  <a:pt x="1" y="9"/>
                </a:lnTo>
                <a:lnTo>
                  <a:pt x="0" y="1"/>
                </a:lnTo>
                <a:close/>
              </a:path>
            </a:pathLst>
          </a:custGeom>
          <a:solidFill>
            <a:srgbClr val="006600"/>
          </a:solidFill>
          <a:ln w="9525">
            <a:noFill/>
            <a:round/>
            <a:headEnd/>
            <a:tailEnd/>
          </a:ln>
        </p:spPr>
        <p:txBody>
          <a:bodyPr/>
          <a:lstStyle/>
          <a:p>
            <a:pPr>
              <a:defRPr/>
            </a:pPr>
            <a:endParaRPr lang="en-US"/>
          </a:p>
        </p:txBody>
      </p:sp>
      <p:sp>
        <p:nvSpPr>
          <p:cNvPr id="32842" name="Freeform 104"/>
          <p:cNvSpPr>
            <a:spLocks/>
          </p:cNvSpPr>
          <p:nvPr/>
        </p:nvSpPr>
        <p:spPr bwMode="auto">
          <a:xfrm>
            <a:off x="8770938" y="5283200"/>
            <a:ext cx="139700" cy="80963"/>
          </a:xfrm>
          <a:custGeom>
            <a:avLst/>
            <a:gdLst>
              <a:gd name="T0" fmla="*/ 0 w 88"/>
              <a:gd name="T1" fmla="*/ 2147483647 h 102"/>
              <a:gd name="T2" fmla="*/ 2147483647 w 88"/>
              <a:gd name="T3" fmla="*/ 0 h 102"/>
              <a:gd name="T4" fmla="*/ 2147483647 w 88"/>
              <a:gd name="T5" fmla="*/ 2147483647 h 102"/>
              <a:gd name="T6" fmla="*/ 2147483647 w 88"/>
              <a:gd name="T7" fmla="*/ 2147483647 h 102"/>
              <a:gd name="T8" fmla="*/ 2147483647 w 88"/>
              <a:gd name="T9" fmla="*/ 2147483647 h 102"/>
              <a:gd name="T10" fmla="*/ 2147483647 w 88"/>
              <a:gd name="T11" fmla="*/ 2147483647 h 102"/>
              <a:gd name="T12" fmla="*/ 2147483647 w 88"/>
              <a:gd name="T13" fmla="*/ 2147483647 h 102"/>
              <a:gd name="T14" fmla="*/ 2147483647 w 88"/>
              <a:gd name="T15" fmla="*/ 2147483647 h 102"/>
              <a:gd name="T16" fmla="*/ 2147483647 w 88"/>
              <a:gd name="T17" fmla="*/ 2147483647 h 102"/>
              <a:gd name="T18" fmla="*/ 2147483647 w 88"/>
              <a:gd name="T19" fmla="*/ 2147483647 h 102"/>
              <a:gd name="T20" fmla="*/ 2147483647 w 88"/>
              <a:gd name="T21" fmla="*/ 2147483647 h 102"/>
              <a:gd name="T22" fmla="*/ 2147483647 w 88"/>
              <a:gd name="T23" fmla="*/ 2147483647 h 102"/>
              <a:gd name="T24" fmla="*/ 2147483647 w 88"/>
              <a:gd name="T25" fmla="*/ 2147483647 h 102"/>
              <a:gd name="T26" fmla="*/ 2147483647 w 88"/>
              <a:gd name="T27" fmla="*/ 2147483647 h 102"/>
              <a:gd name="T28" fmla="*/ 2147483647 w 88"/>
              <a:gd name="T29" fmla="*/ 2147483647 h 102"/>
              <a:gd name="T30" fmla="*/ 2147483647 w 88"/>
              <a:gd name="T31" fmla="*/ 2147483647 h 102"/>
              <a:gd name="T32" fmla="*/ 0 w 88"/>
              <a:gd name="T33" fmla="*/ 2147483647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02"/>
              <a:gd name="T53" fmla="*/ 88 w 88"/>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02">
                <a:moveTo>
                  <a:pt x="0" y="1"/>
                </a:moveTo>
                <a:lnTo>
                  <a:pt x="5" y="0"/>
                </a:lnTo>
                <a:lnTo>
                  <a:pt x="16" y="6"/>
                </a:lnTo>
                <a:lnTo>
                  <a:pt x="29" y="16"/>
                </a:lnTo>
                <a:lnTo>
                  <a:pt x="44" y="30"/>
                </a:lnTo>
                <a:lnTo>
                  <a:pt x="59" y="48"/>
                </a:lnTo>
                <a:lnTo>
                  <a:pt x="73" y="67"/>
                </a:lnTo>
                <a:lnTo>
                  <a:pt x="83" y="85"/>
                </a:lnTo>
                <a:lnTo>
                  <a:pt x="88" y="102"/>
                </a:lnTo>
                <a:lnTo>
                  <a:pt x="82" y="95"/>
                </a:lnTo>
                <a:lnTo>
                  <a:pt x="71" y="83"/>
                </a:lnTo>
                <a:lnTo>
                  <a:pt x="55" y="68"/>
                </a:lnTo>
                <a:lnTo>
                  <a:pt x="39" y="51"/>
                </a:lnTo>
                <a:lnTo>
                  <a:pt x="23" y="35"/>
                </a:lnTo>
                <a:lnTo>
                  <a:pt x="10" y="20"/>
                </a:lnTo>
                <a:lnTo>
                  <a:pt x="2" y="9"/>
                </a:lnTo>
                <a:lnTo>
                  <a:pt x="0" y="1"/>
                </a:lnTo>
                <a:close/>
              </a:path>
            </a:pathLst>
          </a:custGeom>
          <a:solidFill>
            <a:srgbClr val="006600"/>
          </a:solidFill>
          <a:ln w="9525">
            <a:noFill/>
            <a:round/>
            <a:headEnd/>
            <a:tailEnd/>
          </a:ln>
        </p:spPr>
        <p:txBody>
          <a:bodyPr/>
          <a:lstStyle/>
          <a:p>
            <a:pPr>
              <a:defRPr/>
            </a:pPr>
            <a:endParaRPr lang="en-US"/>
          </a:p>
        </p:txBody>
      </p:sp>
      <p:sp>
        <p:nvSpPr>
          <p:cNvPr id="32843" name="Freeform 105"/>
          <p:cNvSpPr>
            <a:spLocks/>
          </p:cNvSpPr>
          <p:nvPr/>
        </p:nvSpPr>
        <p:spPr bwMode="auto">
          <a:xfrm>
            <a:off x="8747125" y="5386388"/>
            <a:ext cx="136525" cy="60325"/>
          </a:xfrm>
          <a:custGeom>
            <a:avLst/>
            <a:gdLst>
              <a:gd name="T0" fmla="*/ 0 w 86"/>
              <a:gd name="T1" fmla="*/ 2147483647 h 76"/>
              <a:gd name="T2" fmla="*/ 2147483647 w 86"/>
              <a:gd name="T3" fmla="*/ 0 h 76"/>
              <a:gd name="T4" fmla="*/ 2147483647 w 86"/>
              <a:gd name="T5" fmla="*/ 2147483647 h 76"/>
              <a:gd name="T6" fmla="*/ 2147483647 w 86"/>
              <a:gd name="T7" fmla="*/ 2147483647 h 76"/>
              <a:gd name="T8" fmla="*/ 2147483647 w 86"/>
              <a:gd name="T9" fmla="*/ 2147483647 h 76"/>
              <a:gd name="T10" fmla="*/ 2147483647 w 86"/>
              <a:gd name="T11" fmla="*/ 2147483647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0 w 86"/>
              <a:gd name="T33" fmla="*/ 2147483647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76"/>
              <a:gd name="T53" fmla="*/ 86 w 86"/>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76">
                <a:moveTo>
                  <a:pt x="0" y="2"/>
                </a:moveTo>
                <a:lnTo>
                  <a:pt x="4" y="0"/>
                </a:lnTo>
                <a:lnTo>
                  <a:pt x="14" y="3"/>
                </a:lnTo>
                <a:lnTo>
                  <a:pt x="26" y="10"/>
                </a:lnTo>
                <a:lnTo>
                  <a:pt x="41" y="19"/>
                </a:lnTo>
                <a:lnTo>
                  <a:pt x="55" y="31"/>
                </a:lnTo>
                <a:lnTo>
                  <a:pt x="69" y="45"/>
                </a:lnTo>
                <a:lnTo>
                  <a:pt x="79" y="60"/>
                </a:lnTo>
                <a:lnTo>
                  <a:pt x="86" y="76"/>
                </a:lnTo>
                <a:lnTo>
                  <a:pt x="77" y="69"/>
                </a:lnTo>
                <a:lnTo>
                  <a:pt x="65" y="60"/>
                </a:lnTo>
                <a:lnTo>
                  <a:pt x="51" y="49"/>
                </a:lnTo>
                <a:lnTo>
                  <a:pt x="35" y="37"/>
                </a:lnTo>
                <a:lnTo>
                  <a:pt x="21" y="26"/>
                </a:lnTo>
                <a:lnTo>
                  <a:pt x="9" y="16"/>
                </a:lnTo>
                <a:lnTo>
                  <a:pt x="1" y="8"/>
                </a:lnTo>
                <a:lnTo>
                  <a:pt x="0" y="2"/>
                </a:lnTo>
                <a:close/>
              </a:path>
            </a:pathLst>
          </a:custGeom>
          <a:solidFill>
            <a:srgbClr val="006600"/>
          </a:solidFill>
          <a:ln w="9525">
            <a:noFill/>
            <a:round/>
            <a:headEnd/>
            <a:tailEnd/>
          </a:ln>
        </p:spPr>
        <p:txBody>
          <a:bodyPr/>
          <a:lstStyle/>
          <a:p>
            <a:pPr>
              <a:defRPr/>
            </a:pPr>
            <a:endParaRPr lang="en-US"/>
          </a:p>
        </p:txBody>
      </p:sp>
      <p:sp>
        <p:nvSpPr>
          <p:cNvPr id="32844" name="Freeform 106"/>
          <p:cNvSpPr>
            <a:spLocks/>
          </p:cNvSpPr>
          <p:nvPr/>
        </p:nvSpPr>
        <p:spPr bwMode="auto">
          <a:xfrm>
            <a:off x="8745538" y="5429250"/>
            <a:ext cx="98425" cy="60325"/>
          </a:xfrm>
          <a:custGeom>
            <a:avLst/>
            <a:gdLst>
              <a:gd name="T0" fmla="*/ 0 w 62"/>
              <a:gd name="T1" fmla="*/ 0 h 76"/>
              <a:gd name="T2" fmla="*/ 2147483647 w 62"/>
              <a:gd name="T3" fmla="*/ 0 h 76"/>
              <a:gd name="T4" fmla="*/ 2147483647 w 62"/>
              <a:gd name="T5" fmla="*/ 2147483647 h 76"/>
              <a:gd name="T6" fmla="*/ 2147483647 w 62"/>
              <a:gd name="T7" fmla="*/ 2147483647 h 76"/>
              <a:gd name="T8" fmla="*/ 2147483647 w 62"/>
              <a:gd name="T9" fmla="*/ 2147483647 h 76"/>
              <a:gd name="T10" fmla="*/ 2147483647 w 62"/>
              <a:gd name="T11" fmla="*/ 2147483647 h 76"/>
              <a:gd name="T12" fmla="*/ 2147483647 w 62"/>
              <a:gd name="T13" fmla="*/ 2147483647 h 76"/>
              <a:gd name="T14" fmla="*/ 2147483647 w 62"/>
              <a:gd name="T15" fmla="*/ 2147483647 h 76"/>
              <a:gd name="T16" fmla="*/ 2147483647 w 62"/>
              <a:gd name="T17" fmla="*/ 2147483647 h 76"/>
              <a:gd name="T18" fmla="*/ 2147483647 w 62"/>
              <a:gd name="T19" fmla="*/ 2147483647 h 76"/>
              <a:gd name="T20" fmla="*/ 2147483647 w 62"/>
              <a:gd name="T21" fmla="*/ 2147483647 h 76"/>
              <a:gd name="T22" fmla="*/ 2147483647 w 62"/>
              <a:gd name="T23" fmla="*/ 2147483647 h 76"/>
              <a:gd name="T24" fmla="*/ 2147483647 w 62"/>
              <a:gd name="T25" fmla="*/ 2147483647 h 76"/>
              <a:gd name="T26" fmla="*/ 2147483647 w 62"/>
              <a:gd name="T27" fmla="*/ 2147483647 h 76"/>
              <a:gd name="T28" fmla="*/ 2147483647 w 62"/>
              <a:gd name="T29" fmla="*/ 2147483647 h 76"/>
              <a:gd name="T30" fmla="*/ 2147483647 w 62"/>
              <a:gd name="T31" fmla="*/ 2147483647 h 76"/>
              <a:gd name="T32" fmla="*/ 0 w 62"/>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6"/>
              <a:gd name="T53" fmla="*/ 62 w 62"/>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6">
                <a:moveTo>
                  <a:pt x="0" y="0"/>
                </a:moveTo>
                <a:lnTo>
                  <a:pt x="4" y="0"/>
                </a:lnTo>
                <a:lnTo>
                  <a:pt x="13" y="4"/>
                </a:lnTo>
                <a:lnTo>
                  <a:pt x="22" y="15"/>
                </a:lnTo>
                <a:lnTo>
                  <a:pt x="34" y="27"/>
                </a:lnTo>
                <a:lnTo>
                  <a:pt x="45" y="41"/>
                </a:lnTo>
                <a:lnTo>
                  <a:pt x="54" y="56"/>
                </a:lnTo>
                <a:lnTo>
                  <a:pt x="60" y="67"/>
                </a:lnTo>
                <a:lnTo>
                  <a:pt x="62" y="76"/>
                </a:lnTo>
                <a:lnTo>
                  <a:pt x="57" y="70"/>
                </a:lnTo>
                <a:lnTo>
                  <a:pt x="49" y="60"/>
                </a:lnTo>
                <a:lnTo>
                  <a:pt x="38" y="50"/>
                </a:lnTo>
                <a:lnTo>
                  <a:pt x="27" y="38"/>
                </a:lnTo>
                <a:lnTo>
                  <a:pt x="17" y="27"/>
                </a:lnTo>
                <a:lnTo>
                  <a:pt x="8" y="15"/>
                </a:lnTo>
                <a:lnTo>
                  <a:pt x="2" y="6"/>
                </a:lnTo>
                <a:lnTo>
                  <a:pt x="0" y="0"/>
                </a:lnTo>
                <a:close/>
              </a:path>
            </a:pathLst>
          </a:custGeom>
          <a:solidFill>
            <a:srgbClr val="006600"/>
          </a:solidFill>
          <a:ln w="9525">
            <a:noFill/>
            <a:round/>
            <a:headEnd/>
            <a:tailEnd/>
          </a:ln>
        </p:spPr>
        <p:txBody>
          <a:bodyPr/>
          <a:lstStyle/>
          <a:p>
            <a:pPr>
              <a:defRPr/>
            </a:pPr>
            <a:endParaRPr lang="en-US"/>
          </a:p>
        </p:txBody>
      </p:sp>
      <p:sp>
        <p:nvSpPr>
          <p:cNvPr id="32845" name="Freeform 107"/>
          <p:cNvSpPr>
            <a:spLocks/>
          </p:cNvSpPr>
          <p:nvPr/>
        </p:nvSpPr>
        <p:spPr bwMode="auto">
          <a:xfrm>
            <a:off x="8756650" y="5475288"/>
            <a:ext cx="74613" cy="23812"/>
          </a:xfrm>
          <a:custGeom>
            <a:avLst/>
            <a:gdLst>
              <a:gd name="T0" fmla="*/ 0 w 47"/>
              <a:gd name="T1" fmla="*/ 2147483647 h 31"/>
              <a:gd name="T2" fmla="*/ 2147483647 w 47"/>
              <a:gd name="T3" fmla="*/ 0 h 31"/>
              <a:gd name="T4" fmla="*/ 2147483647 w 47"/>
              <a:gd name="T5" fmla="*/ 0 h 31"/>
              <a:gd name="T6" fmla="*/ 2147483647 w 47"/>
              <a:gd name="T7" fmla="*/ 2147483647 h 31"/>
              <a:gd name="T8" fmla="*/ 2147483647 w 47"/>
              <a:gd name="T9" fmla="*/ 2147483647 h 31"/>
              <a:gd name="T10" fmla="*/ 2147483647 w 47"/>
              <a:gd name="T11" fmla="*/ 2147483647 h 31"/>
              <a:gd name="T12" fmla="*/ 2147483647 w 47"/>
              <a:gd name="T13" fmla="*/ 2147483647 h 31"/>
              <a:gd name="T14" fmla="*/ 2147483647 w 47"/>
              <a:gd name="T15" fmla="*/ 2147483647 h 31"/>
              <a:gd name="T16" fmla="*/ 2147483647 w 47"/>
              <a:gd name="T17" fmla="*/ 2147483647 h 31"/>
              <a:gd name="T18" fmla="*/ 2147483647 w 47"/>
              <a:gd name="T19" fmla="*/ 2147483647 h 31"/>
              <a:gd name="T20" fmla="*/ 2147483647 w 47"/>
              <a:gd name="T21" fmla="*/ 2147483647 h 31"/>
              <a:gd name="T22" fmla="*/ 2147483647 w 47"/>
              <a:gd name="T23" fmla="*/ 2147483647 h 31"/>
              <a:gd name="T24" fmla="*/ 2147483647 w 47"/>
              <a:gd name="T25" fmla="*/ 2147483647 h 31"/>
              <a:gd name="T26" fmla="*/ 2147483647 w 47"/>
              <a:gd name="T27" fmla="*/ 2147483647 h 31"/>
              <a:gd name="T28" fmla="*/ 2147483647 w 47"/>
              <a:gd name="T29" fmla="*/ 2147483647 h 31"/>
              <a:gd name="T30" fmla="*/ 0 w 47"/>
              <a:gd name="T31" fmla="*/ 2147483647 h 31"/>
              <a:gd name="T32" fmla="*/ 0 w 47"/>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1"/>
              <a:gd name="T53" fmla="*/ 47 w 4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1">
                <a:moveTo>
                  <a:pt x="0" y="3"/>
                </a:moveTo>
                <a:lnTo>
                  <a:pt x="2" y="0"/>
                </a:lnTo>
                <a:lnTo>
                  <a:pt x="9" y="0"/>
                </a:lnTo>
                <a:lnTo>
                  <a:pt x="16" y="2"/>
                </a:lnTo>
                <a:lnTo>
                  <a:pt x="25" y="5"/>
                </a:lnTo>
                <a:lnTo>
                  <a:pt x="33" y="10"/>
                </a:lnTo>
                <a:lnTo>
                  <a:pt x="39" y="16"/>
                </a:lnTo>
                <a:lnTo>
                  <a:pt x="45" y="23"/>
                </a:lnTo>
                <a:lnTo>
                  <a:pt x="47" y="31"/>
                </a:lnTo>
                <a:lnTo>
                  <a:pt x="42" y="25"/>
                </a:lnTo>
                <a:lnTo>
                  <a:pt x="34" y="20"/>
                </a:lnTo>
                <a:lnTo>
                  <a:pt x="26" y="17"/>
                </a:lnTo>
                <a:lnTo>
                  <a:pt x="17" y="14"/>
                </a:lnTo>
                <a:lnTo>
                  <a:pt x="9" y="13"/>
                </a:lnTo>
                <a:lnTo>
                  <a:pt x="3" y="11"/>
                </a:lnTo>
                <a:lnTo>
                  <a:pt x="0" y="8"/>
                </a:lnTo>
                <a:lnTo>
                  <a:pt x="0" y="3"/>
                </a:lnTo>
                <a:close/>
              </a:path>
            </a:pathLst>
          </a:custGeom>
          <a:solidFill>
            <a:srgbClr val="006600"/>
          </a:solidFill>
          <a:ln w="9525">
            <a:noFill/>
            <a:round/>
            <a:headEnd/>
            <a:tailEnd/>
          </a:ln>
        </p:spPr>
        <p:txBody>
          <a:bodyPr/>
          <a:lstStyle/>
          <a:p>
            <a:pPr>
              <a:defRPr/>
            </a:pPr>
            <a:endParaRPr lang="en-US"/>
          </a:p>
        </p:txBody>
      </p:sp>
      <p:sp>
        <p:nvSpPr>
          <p:cNvPr id="32846" name="Freeform 108"/>
          <p:cNvSpPr>
            <a:spLocks/>
          </p:cNvSpPr>
          <p:nvPr/>
        </p:nvSpPr>
        <p:spPr bwMode="auto">
          <a:xfrm>
            <a:off x="8840788" y="5159375"/>
            <a:ext cx="58737" cy="49213"/>
          </a:xfrm>
          <a:custGeom>
            <a:avLst/>
            <a:gdLst>
              <a:gd name="T0" fmla="*/ 2147483647 w 37"/>
              <a:gd name="T1" fmla="*/ 2147483647 h 61"/>
              <a:gd name="T2" fmla="*/ 2147483647 w 37"/>
              <a:gd name="T3" fmla="*/ 2147483647 h 61"/>
              <a:gd name="T4" fmla="*/ 2147483647 w 37"/>
              <a:gd name="T5" fmla="*/ 2147483647 h 61"/>
              <a:gd name="T6" fmla="*/ 2147483647 w 37"/>
              <a:gd name="T7" fmla="*/ 2147483647 h 61"/>
              <a:gd name="T8" fmla="*/ 2147483647 w 37"/>
              <a:gd name="T9" fmla="*/ 2147483647 h 61"/>
              <a:gd name="T10" fmla="*/ 2147483647 w 37"/>
              <a:gd name="T11" fmla="*/ 2147483647 h 61"/>
              <a:gd name="T12" fmla="*/ 2147483647 w 37"/>
              <a:gd name="T13" fmla="*/ 2147483647 h 61"/>
              <a:gd name="T14" fmla="*/ 0 w 37"/>
              <a:gd name="T15" fmla="*/ 2147483647 h 61"/>
              <a:gd name="T16" fmla="*/ 2147483647 w 37"/>
              <a:gd name="T17" fmla="*/ 2147483647 h 61"/>
              <a:gd name="T18" fmla="*/ 2147483647 w 37"/>
              <a:gd name="T19" fmla="*/ 0 h 61"/>
              <a:gd name="T20" fmla="*/ 2147483647 w 37"/>
              <a:gd name="T21" fmla="*/ 2147483647 h 61"/>
              <a:gd name="T22" fmla="*/ 2147483647 w 37"/>
              <a:gd name="T23" fmla="*/ 2147483647 h 61"/>
              <a:gd name="T24" fmla="*/ 2147483647 w 37"/>
              <a:gd name="T25" fmla="*/ 2147483647 h 61"/>
              <a:gd name="T26" fmla="*/ 2147483647 w 37"/>
              <a:gd name="T27" fmla="*/ 2147483647 h 61"/>
              <a:gd name="T28" fmla="*/ 2147483647 w 37"/>
              <a:gd name="T29" fmla="*/ 2147483647 h 61"/>
              <a:gd name="T30" fmla="*/ 2147483647 w 37"/>
              <a:gd name="T31" fmla="*/ 2147483647 h 61"/>
              <a:gd name="T32" fmla="*/ 2147483647 w 37"/>
              <a:gd name="T33" fmla="*/ 2147483647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61"/>
              <a:gd name="T53" fmla="*/ 37 w 37"/>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61">
                <a:moveTo>
                  <a:pt x="37" y="61"/>
                </a:moveTo>
                <a:lnTo>
                  <a:pt x="34" y="57"/>
                </a:lnTo>
                <a:lnTo>
                  <a:pt x="29" y="50"/>
                </a:lnTo>
                <a:lnTo>
                  <a:pt x="21" y="42"/>
                </a:lnTo>
                <a:lnTo>
                  <a:pt x="14" y="33"/>
                </a:lnTo>
                <a:lnTo>
                  <a:pt x="8" y="24"/>
                </a:lnTo>
                <a:lnTo>
                  <a:pt x="2" y="15"/>
                </a:lnTo>
                <a:lnTo>
                  <a:pt x="0" y="7"/>
                </a:lnTo>
                <a:lnTo>
                  <a:pt x="2" y="1"/>
                </a:lnTo>
                <a:lnTo>
                  <a:pt x="6" y="0"/>
                </a:lnTo>
                <a:lnTo>
                  <a:pt x="11" y="4"/>
                </a:lnTo>
                <a:lnTo>
                  <a:pt x="16" y="12"/>
                </a:lnTo>
                <a:lnTo>
                  <a:pt x="21" y="21"/>
                </a:lnTo>
                <a:lnTo>
                  <a:pt x="25" y="33"/>
                </a:lnTo>
                <a:lnTo>
                  <a:pt x="31" y="44"/>
                </a:lnTo>
                <a:lnTo>
                  <a:pt x="34" y="54"/>
                </a:lnTo>
                <a:lnTo>
                  <a:pt x="37" y="61"/>
                </a:lnTo>
                <a:close/>
              </a:path>
            </a:pathLst>
          </a:custGeom>
          <a:solidFill>
            <a:srgbClr val="006600"/>
          </a:solidFill>
          <a:ln w="9525">
            <a:noFill/>
            <a:round/>
            <a:headEnd/>
            <a:tailEnd/>
          </a:ln>
        </p:spPr>
        <p:txBody>
          <a:bodyPr/>
          <a:lstStyle/>
          <a:p>
            <a:pPr>
              <a:defRPr/>
            </a:pPr>
            <a:endParaRPr lang="en-US"/>
          </a:p>
        </p:txBody>
      </p:sp>
      <p:sp>
        <p:nvSpPr>
          <p:cNvPr id="32847" name="Freeform 109"/>
          <p:cNvSpPr>
            <a:spLocks/>
          </p:cNvSpPr>
          <p:nvPr/>
        </p:nvSpPr>
        <p:spPr bwMode="auto">
          <a:xfrm>
            <a:off x="8888413" y="5141913"/>
            <a:ext cx="14287" cy="57150"/>
          </a:xfrm>
          <a:custGeom>
            <a:avLst/>
            <a:gdLst>
              <a:gd name="T0" fmla="*/ 2147483647 w 9"/>
              <a:gd name="T1" fmla="*/ 2147483647 h 71"/>
              <a:gd name="T2" fmla="*/ 2147483647 w 9"/>
              <a:gd name="T3" fmla="*/ 2147483647 h 71"/>
              <a:gd name="T4" fmla="*/ 2147483647 w 9"/>
              <a:gd name="T5" fmla="*/ 2147483647 h 71"/>
              <a:gd name="T6" fmla="*/ 2147483647 w 9"/>
              <a:gd name="T7" fmla="*/ 2147483647 h 71"/>
              <a:gd name="T8" fmla="*/ 2147483647 w 9"/>
              <a:gd name="T9" fmla="*/ 0 h 71"/>
              <a:gd name="T10" fmla="*/ 0 w 9"/>
              <a:gd name="T11" fmla="*/ 2147483647 h 71"/>
              <a:gd name="T12" fmla="*/ 2147483647 w 9"/>
              <a:gd name="T13" fmla="*/ 2147483647 h 71"/>
              <a:gd name="T14" fmla="*/ 2147483647 w 9"/>
              <a:gd name="T15" fmla="*/ 2147483647 h 71"/>
              <a:gd name="T16" fmla="*/ 2147483647 w 9"/>
              <a:gd name="T17" fmla="*/ 214748364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71"/>
              <a:gd name="T29" fmla="*/ 9 w 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71">
                <a:moveTo>
                  <a:pt x="6" y="71"/>
                </a:moveTo>
                <a:lnTo>
                  <a:pt x="7" y="58"/>
                </a:lnTo>
                <a:lnTo>
                  <a:pt x="9" y="33"/>
                </a:lnTo>
                <a:lnTo>
                  <a:pt x="9" y="11"/>
                </a:lnTo>
                <a:lnTo>
                  <a:pt x="5" y="0"/>
                </a:lnTo>
                <a:lnTo>
                  <a:pt x="0" y="9"/>
                </a:lnTo>
                <a:lnTo>
                  <a:pt x="1" y="29"/>
                </a:lnTo>
                <a:lnTo>
                  <a:pt x="3" y="53"/>
                </a:lnTo>
                <a:lnTo>
                  <a:pt x="6" y="71"/>
                </a:lnTo>
                <a:close/>
              </a:path>
            </a:pathLst>
          </a:custGeom>
          <a:solidFill>
            <a:srgbClr val="006600"/>
          </a:solidFill>
          <a:ln w="9525">
            <a:noFill/>
            <a:round/>
            <a:headEnd/>
            <a:tailEnd/>
          </a:ln>
        </p:spPr>
        <p:txBody>
          <a:bodyPr/>
          <a:lstStyle/>
          <a:p>
            <a:pPr>
              <a:defRPr/>
            </a:pPr>
            <a:endParaRPr lang="en-US"/>
          </a:p>
        </p:txBody>
      </p:sp>
      <p:sp>
        <p:nvSpPr>
          <p:cNvPr id="32848" name="Freeform 110"/>
          <p:cNvSpPr>
            <a:spLocks/>
          </p:cNvSpPr>
          <p:nvPr/>
        </p:nvSpPr>
        <p:spPr bwMode="auto">
          <a:xfrm>
            <a:off x="8897938" y="5156200"/>
            <a:ext cx="66675" cy="53975"/>
          </a:xfrm>
          <a:custGeom>
            <a:avLst/>
            <a:gdLst>
              <a:gd name="T0" fmla="*/ 0 w 42"/>
              <a:gd name="T1" fmla="*/ 2147483647 h 67"/>
              <a:gd name="T2" fmla="*/ 2147483647 w 42"/>
              <a:gd name="T3" fmla="*/ 2147483647 h 67"/>
              <a:gd name="T4" fmla="*/ 2147483647 w 42"/>
              <a:gd name="T5" fmla="*/ 2147483647 h 67"/>
              <a:gd name="T6" fmla="*/ 2147483647 w 42"/>
              <a:gd name="T7" fmla="*/ 2147483647 h 67"/>
              <a:gd name="T8" fmla="*/ 2147483647 w 42"/>
              <a:gd name="T9" fmla="*/ 2147483647 h 67"/>
              <a:gd name="T10" fmla="*/ 2147483647 w 42"/>
              <a:gd name="T11" fmla="*/ 2147483647 h 67"/>
              <a:gd name="T12" fmla="*/ 2147483647 w 42"/>
              <a:gd name="T13" fmla="*/ 2147483647 h 67"/>
              <a:gd name="T14" fmla="*/ 2147483647 w 42"/>
              <a:gd name="T15" fmla="*/ 0 h 67"/>
              <a:gd name="T16" fmla="*/ 2147483647 w 42"/>
              <a:gd name="T17" fmla="*/ 2147483647 h 67"/>
              <a:gd name="T18" fmla="*/ 2147483647 w 42"/>
              <a:gd name="T19" fmla="*/ 2147483647 h 67"/>
              <a:gd name="T20" fmla="*/ 2147483647 w 42"/>
              <a:gd name="T21" fmla="*/ 2147483647 h 67"/>
              <a:gd name="T22" fmla="*/ 2147483647 w 42"/>
              <a:gd name="T23" fmla="*/ 2147483647 h 67"/>
              <a:gd name="T24" fmla="*/ 2147483647 w 42"/>
              <a:gd name="T25" fmla="*/ 2147483647 h 67"/>
              <a:gd name="T26" fmla="*/ 2147483647 w 42"/>
              <a:gd name="T27" fmla="*/ 2147483647 h 67"/>
              <a:gd name="T28" fmla="*/ 2147483647 w 42"/>
              <a:gd name="T29" fmla="*/ 2147483647 h 67"/>
              <a:gd name="T30" fmla="*/ 2147483647 w 42"/>
              <a:gd name="T31" fmla="*/ 2147483647 h 67"/>
              <a:gd name="T32" fmla="*/ 0 w 42"/>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7"/>
              <a:gd name="T53" fmla="*/ 42 w 42"/>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7">
                <a:moveTo>
                  <a:pt x="0" y="67"/>
                </a:moveTo>
                <a:lnTo>
                  <a:pt x="4" y="58"/>
                </a:lnTo>
                <a:lnTo>
                  <a:pt x="10" y="47"/>
                </a:lnTo>
                <a:lnTo>
                  <a:pt x="16" y="35"/>
                </a:lnTo>
                <a:lnTo>
                  <a:pt x="22" y="23"/>
                </a:lnTo>
                <a:lnTo>
                  <a:pt x="29" y="12"/>
                </a:lnTo>
                <a:lnTo>
                  <a:pt x="35" y="5"/>
                </a:lnTo>
                <a:lnTo>
                  <a:pt x="39" y="0"/>
                </a:lnTo>
                <a:lnTo>
                  <a:pt x="42" y="2"/>
                </a:lnTo>
                <a:lnTo>
                  <a:pt x="42" y="8"/>
                </a:lnTo>
                <a:lnTo>
                  <a:pt x="39" y="15"/>
                </a:lnTo>
                <a:lnTo>
                  <a:pt x="33" y="24"/>
                </a:lnTo>
                <a:lnTo>
                  <a:pt x="26" y="35"/>
                </a:lnTo>
                <a:lnTo>
                  <a:pt x="18" y="44"/>
                </a:lnTo>
                <a:lnTo>
                  <a:pt x="11" y="53"/>
                </a:lnTo>
                <a:lnTo>
                  <a:pt x="4" y="61"/>
                </a:lnTo>
                <a:lnTo>
                  <a:pt x="0" y="67"/>
                </a:lnTo>
                <a:close/>
              </a:path>
            </a:pathLst>
          </a:custGeom>
          <a:solidFill>
            <a:srgbClr val="006600"/>
          </a:solidFill>
          <a:ln w="9525">
            <a:noFill/>
            <a:round/>
            <a:headEnd/>
            <a:tailEnd/>
          </a:ln>
        </p:spPr>
        <p:txBody>
          <a:bodyPr/>
          <a:lstStyle/>
          <a:p>
            <a:pPr>
              <a:defRPr/>
            </a:pPr>
            <a:endParaRPr lang="en-US"/>
          </a:p>
        </p:txBody>
      </p:sp>
      <p:sp>
        <p:nvSpPr>
          <p:cNvPr id="32849" name="Freeform 111"/>
          <p:cNvSpPr>
            <a:spLocks/>
          </p:cNvSpPr>
          <p:nvPr/>
        </p:nvSpPr>
        <p:spPr bwMode="auto">
          <a:xfrm>
            <a:off x="8842375" y="5484813"/>
            <a:ext cx="96838" cy="15875"/>
          </a:xfrm>
          <a:custGeom>
            <a:avLst/>
            <a:gdLst>
              <a:gd name="T0" fmla="*/ 0 w 61"/>
              <a:gd name="T1" fmla="*/ 2147483647 h 21"/>
              <a:gd name="T2" fmla="*/ 2147483647 w 61"/>
              <a:gd name="T3" fmla="*/ 2147483647 h 21"/>
              <a:gd name="T4" fmla="*/ 2147483647 w 61"/>
              <a:gd name="T5" fmla="*/ 2147483647 h 21"/>
              <a:gd name="T6" fmla="*/ 2147483647 w 61"/>
              <a:gd name="T7" fmla="*/ 0 h 21"/>
              <a:gd name="T8" fmla="*/ 2147483647 w 61"/>
              <a:gd name="T9" fmla="*/ 0 h 21"/>
              <a:gd name="T10" fmla="*/ 2147483647 w 61"/>
              <a:gd name="T11" fmla="*/ 0 h 21"/>
              <a:gd name="T12" fmla="*/ 2147483647 w 61"/>
              <a:gd name="T13" fmla="*/ 2147483647 h 21"/>
              <a:gd name="T14" fmla="*/ 2147483647 w 61"/>
              <a:gd name="T15" fmla="*/ 2147483647 h 21"/>
              <a:gd name="T16" fmla="*/ 2147483647 w 61"/>
              <a:gd name="T17" fmla="*/ 2147483647 h 21"/>
              <a:gd name="T18" fmla="*/ 2147483647 w 61"/>
              <a:gd name="T19" fmla="*/ 2147483647 h 21"/>
              <a:gd name="T20" fmla="*/ 2147483647 w 61"/>
              <a:gd name="T21" fmla="*/ 2147483647 h 21"/>
              <a:gd name="T22" fmla="*/ 2147483647 w 61"/>
              <a:gd name="T23" fmla="*/ 2147483647 h 21"/>
              <a:gd name="T24" fmla="*/ 2147483647 w 61"/>
              <a:gd name="T25" fmla="*/ 2147483647 h 21"/>
              <a:gd name="T26" fmla="*/ 2147483647 w 61"/>
              <a:gd name="T27" fmla="*/ 2147483647 h 21"/>
              <a:gd name="T28" fmla="*/ 2147483647 w 61"/>
              <a:gd name="T29" fmla="*/ 2147483647 h 21"/>
              <a:gd name="T30" fmla="*/ 2147483647 w 61"/>
              <a:gd name="T31" fmla="*/ 2147483647 h 21"/>
              <a:gd name="T32" fmla="*/ 0 w 61"/>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1"/>
              <a:gd name="T53" fmla="*/ 61 w 6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1">
                <a:moveTo>
                  <a:pt x="0" y="3"/>
                </a:moveTo>
                <a:lnTo>
                  <a:pt x="8" y="1"/>
                </a:lnTo>
                <a:lnTo>
                  <a:pt x="16" y="1"/>
                </a:lnTo>
                <a:lnTo>
                  <a:pt x="27" y="0"/>
                </a:lnTo>
                <a:lnTo>
                  <a:pt x="36" y="0"/>
                </a:lnTo>
                <a:lnTo>
                  <a:pt x="46" y="0"/>
                </a:lnTo>
                <a:lnTo>
                  <a:pt x="54" y="3"/>
                </a:lnTo>
                <a:lnTo>
                  <a:pt x="59" y="7"/>
                </a:lnTo>
                <a:lnTo>
                  <a:pt x="61" y="13"/>
                </a:lnTo>
                <a:lnTo>
                  <a:pt x="59" y="19"/>
                </a:lnTo>
                <a:lnTo>
                  <a:pt x="54" y="21"/>
                </a:lnTo>
                <a:lnTo>
                  <a:pt x="47" y="19"/>
                </a:lnTo>
                <a:lnTo>
                  <a:pt x="37" y="16"/>
                </a:lnTo>
                <a:lnTo>
                  <a:pt x="27" y="13"/>
                </a:lnTo>
                <a:lnTo>
                  <a:pt x="17" y="9"/>
                </a:lnTo>
                <a:lnTo>
                  <a:pt x="8" y="4"/>
                </a:lnTo>
                <a:lnTo>
                  <a:pt x="0" y="3"/>
                </a:lnTo>
                <a:close/>
              </a:path>
            </a:pathLst>
          </a:custGeom>
          <a:solidFill>
            <a:srgbClr val="006600"/>
          </a:solidFill>
          <a:ln w="9525">
            <a:noFill/>
            <a:round/>
            <a:headEnd/>
            <a:tailEnd/>
          </a:ln>
        </p:spPr>
        <p:txBody>
          <a:bodyPr/>
          <a:lstStyle/>
          <a:p>
            <a:pPr>
              <a:defRPr/>
            </a:pPr>
            <a:endParaRPr lang="en-US"/>
          </a:p>
        </p:txBody>
      </p:sp>
      <p:sp>
        <p:nvSpPr>
          <p:cNvPr id="32850" name="Freeform 112"/>
          <p:cNvSpPr>
            <a:spLocks/>
          </p:cNvSpPr>
          <p:nvPr/>
        </p:nvSpPr>
        <p:spPr bwMode="auto">
          <a:xfrm>
            <a:off x="8824913" y="5499100"/>
            <a:ext cx="93662" cy="33338"/>
          </a:xfrm>
          <a:custGeom>
            <a:avLst/>
            <a:gdLst>
              <a:gd name="T0" fmla="*/ 0 w 59"/>
              <a:gd name="T1" fmla="*/ 0 h 42"/>
              <a:gd name="T2" fmla="*/ 2147483647 w 59"/>
              <a:gd name="T3" fmla="*/ 2147483647 h 42"/>
              <a:gd name="T4" fmla="*/ 2147483647 w 59"/>
              <a:gd name="T5" fmla="*/ 2147483647 h 42"/>
              <a:gd name="T6" fmla="*/ 2147483647 w 59"/>
              <a:gd name="T7" fmla="*/ 2147483647 h 42"/>
              <a:gd name="T8" fmla="*/ 2147483647 w 59"/>
              <a:gd name="T9" fmla="*/ 2147483647 h 42"/>
              <a:gd name="T10" fmla="*/ 2147483647 w 59"/>
              <a:gd name="T11" fmla="*/ 2147483647 h 42"/>
              <a:gd name="T12" fmla="*/ 2147483647 w 59"/>
              <a:gd name="T13" fmla="*/ 2147483647 h 42"/>
              <a:gd name="T14" fmla="*/ 2147483647 w 59"/>
              <a:gd name="T15" fmla="*/ 2147483647 h 42"/>
              <a:gd name="T16" fmla="*/ 2147483647 w 59"/>
              <a:gd name="T17" fmla="*/ 2147483647 h 42"/>
              <a:gd name="T18" fmla="*/ 2147483647 w 59"/>
              <a:gd name="T19" fmla="*/ 2147483647 h 42"/>
              <a:gd name="T20" fmla="*/ 2147483647 w 59"/>
              <a:gd name="T21" fmla="*/ 2147483647 h 42"/>
              <a:gd name="T22" fmla="*/ 2147483647 w 59"/>
              <a:gd name="T23" fmla="*/ 2147483647 h 42"/>
              <a:gd name="T24" fmla="*/ 2147483647 w 59"/>
              <a:gd name="T25" fmla="*/ 2147483647 h 42"/>
              <a:gd name="T26" fmla="*/ 2147483647 w 59"/>
              <a:gd name="T27" fmla="*/ 2147483647 h 42"/>
              <a:gd name="T28" fmla="*/ 2147483647 w 59"/>
              <a:gd name="T29" fmla="*/ 2147483647 h 42"/>
              <a:gd name="T30" fmla="*/ 2147483647 w 59"/>
              <a:gd name="T31" fmla="*/ 2147483647 h 42"/>
              <a:gd name="T32" fmla="*/ 0 w 59"/>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42"/>
              <a:gd name="T53" fmla="*/ 59 w 59"/>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42">
                <a:moveTo>
                  <a:pt x="0" y="0"/>
                </a:moveTo>
                <a:lnTo>
                  <a:pt x="6" y="1"/>
                </a:lnTo>
                <a:lnTo>
                  <a:pt x="14" y="3"/>
                </a:lnTo>
                <a:lnTo>
                  <a:pt x="24" y="7"/>
                </a:lnTo>
                <a:lnTo>
                  <a:pt x="33" y="12"/>
                </a:lnTo>
                <a:lnTo>
                  <a:pt x="43" y="18"/>
                </a:lnTo>
                <a:lnTo>
                  <a:pt x="51" y="24"/>
                </a:lnTo>
                <a:lnTo>
                  <a:pt x="57" y="30"/>
                </a:lnTo>
                <a:lnTo>
                  <a:pt x="59" y="38"/>
                </a:lnTo>
                <a:lnTo>
                  <a:pt x="57" y="42"/>
                </a:lnTo>
                <a:lnTo>
                  <a:pt x="50" y="41"/>
                </a:lnTo>
                <a:lnTo>
                  <a:pt x="42" y="36"/>
                </a:lnTo>
                <a:lnTo>
                  <a:pt x="32" y="29"/>
                </a:lnTo>
                <a:lnTo>
                  <a:pt x="22" y="21"/>
                </a:lnTo>
                <a:lnTo>
                  <a:pt x="12" y="12"/>
                </a:lnTo>
                <a:lnTo>
                  <a:pt x="4" y="4"/>
                </a:lnTo>
                <a:lnTo>
                  <a:pt x="0" y="0"/>
                </a:lnTo>
                <a:close/>
              </a:path>
            </a:pathLst>
          </a:custGeom>
          <a:solidFill>
            <a:srgbClr val="006600"/>
          </a:solidFill>
          <a:ln w="9525">
            <a:noFill/>
            <a:round/>
            <a:headEnd/>
            <a:tailEnd/>
          </a:ln>
        </p:spPr>
        <p:txBody>
          <a:bodyPr/>
          <a:lstStyle/>
          <a:p>
            <a:pPr>
              <a:defRPr/>
            </a:pPr>
            <a:endParaRPr lang="en-US"/>
          </a:p>
        </p:txBody>
      </p:sp>
      <p:sp>
        <p:nvSpPr>
          <p:cNvPr id="32851" name="Freeform 113"/>
          <p:cNvSpPr>
            <a:spLocks/>
          </p:cNvSpPr>
          <p:nvPr/>
        </p:nvSpPr>
        <p:spPr bwMode="auto">
          <a:xfrm>
            <a:off x="8847138" y="5456238"/>
            <a:ext cx="93662" cy="15875"/>
          </a:xfrm>
          <a:custGeom>
            <a:avLst/>
            <a:gdLst>
              <a:gd name="T0" fmla="*/ 0 w 59"/>
              <a:gd name="T1" fmla="*/ 2147483647 h 21"/>
              <a:gd name="T2" fmla="*/ 2147483647 w 59"/>
              <a:gd name="T3" fmla="*/ 2147483647 h 21"/>
              <a:gd name="T4" fmla="*/ 2147483647 w 59"/>
              <a:gd name="T5" fmla="*/ 2147483647 h 21"/>
              <a:gd name="T6" fmla="*/ 2147483647 w 59"/>
              <a:gd name="T7" fmla="*/ 2147483647 h 21"/>
              <a:gd name="T8" fmla="*/ 2147483647 w 59"/>
              <a:gd name="T9" fmla="*/ 0 h 21"/>
              <a:gd name="T10" fmla="*/ 2147483647 w 59"/>
              <a:gd name="T11" fmla="*/ 0 h 21"/>
              <a:gd name="T12" fmla="*/ 2147483647 w 59"/>
              <a:gd name="T13" fmla="*/ 2147483647 h 21"/>
              <a:gd name="T14" fmla="*/ 2147483647 w 59"/>
              <a:gd name="T15" fmla="*/ 2147483647 h 21"/>
              <a:gd name="T16" fmla="*/ 2147483647 w 59"/>
              <a:gd name="T17" fmla="*/ 2147483647 h 21"/>
              <a:gd name="T18" fmla="*/ 2147483647 w 59"/>
              <a:gd name="T19" fmla="*/ 2147483647 h 21"/>
              <a:gd name="T20" fmla="*/ 2147483647 w 59"/>
              <a:gd name="T21" fmla="*/ 2147483647 h 21"/>
              <a:gd name="T22" fmla="*/ 2147483647 w 59"/>
              <a:gd name="T23" fmla="*/ 2147483647 h 21"/>
              <a:gd name="T24" fmla="*/ 2147483647 w 59"/>
              <a:gd name="T25" fmla="*/ 2147483647 h 21"/>
              <a:gd name="T26" fmla="*/ 2147483647 w 59"/>
              <a:gd name="T27" fmla="*/ 2147483647 h 21"/>
              <a:gd name="T28" fmla="*/ 2147483647 w 59"/>
              <a:gd name="T29" fmla="*/ 2147483647 h 21"/>
              <a:gd name="T30" fmla="*/ 2147483647 w 59"/>
              <a:gd name="T31" fmla="*/ 2147483647 h 21"/>
              <a:gd name="T32" fmla="*/ 0 w 59"/>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1"/>
              <a:gd name="T53" fmla="*/ 59 w 5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1">
                <a:moveTo>
                  <a:pt x="0" y="11"/>
                </a:moveTo>
                <a:lnTo>
                  <a:pt x="4" y="8"/>
                </a:lnTo>
                <a:lnTo>
                  <a:pt x="10" y="3"/>
                </a:lnTo>
                <a:lnTo>
                  <a:pt x="18" y="2"/>
                </a:lnTo>
                <a:lnTo>
                  <a:pt x="29" y="0"/>
                </a:lnTo>
                <a:lnTo>
                  <a:pt x="39" y="0"/>
                </a:lnTo>
                <a:lnTo>
                  <a:pt x="48" y="3"/>
                </a:lnTo>
                <a:lnTo>
                  <a:pt x="55" y="8"/>
                </a:lnTo>
                <a:lnTo>
                  <a:pt x="59" y="14"/>
                </a:lnTo>
                <a:lnTo>
                  <a:pt x="59" y="20"/>
                </a:lnTo>
                <a:lnTo>
                  <a:pt x="55" y="21"/>
                </a:lnTo>
                <a:lnTo>
                  <a:pt x="48" y="21"/>
                </a:lnTo>
                <a:lnTo>
                  <a:pt x="38" y="18"/>
                </a:lnTo>
                <a:lnTo>
                  <a:pt x="28" y="17"/>
                </a:lnTo>
                <a:lnTo>
                  <a:pt x="17" y="14"/>
                </a:lnTo>
                <a:lnTo>
                  <a:pt x="8" y="11"/>
                </a:lnTo>
                <a:lnTo>
                  <a:pt x="0" y="11"/>
                </a:lnTo>
                <a:close/>
              </a:path>
            </a:pathLst>
          </a:custGeom>
          <a:solidFill>
            <a:srgbClr val="006600"/>
          </a:solidFill>
          <a:ln w="9525">
            <a:noFill/>
            <a:round/>
            <a:headEnd/>
            <a:tailEnd/>
          </a:ln>
        </p:spPr>
        <p:txBody>
          <a:bodyPr/>
          <a:lstStyle/>
          <a:p>
            <a:pPr>
              <a:defRPr/>
            </a:pPr>
            <a:endParaRPr lang="en-US"/>
          </a:p>
        </p:txBody>
      </p:sp>
      <p:sp>
        <p:nvSpPr>
          <p:cNvPr id="32852" name="Freeform 114"/>
          <p:cNvSpPr>
            <a:spLocks/>
          </p:cNvSpPr>
          <p:nvPr/>
        </p:nvSpPr>
        <p:spPr bwMode="auto">
          <a:xfrm>
            <a:off x="8867775" y="5430838"/>
            <a:ext cx="98425" cy="12700"/>
          </a:xfrm>
          <a:custGeom>
            <a:avLst/>
            <a:gdLst>
              <a:gd name="T0" fmla="*/ 0 w 62"/>
              <a:gd name="T1" fmla="*/ 2147483647 h 15"/>
              <a:gd name="T2" fmla="*/ 2147483647 w 62"/>
              <a:gd name="T3" fmla="*/ 2147483647 h 15"/>
              <a:gd name="T4" fmla="*/ 2147483647 w 62"/>
              <a:gd name="T5" fmla="*/ 2147483647 h 15"/>
              <a:gd name="T6" fmla="*/ 2147483647 w 62"/>
              <a:gd name="T7" fmla="*/ 2147483647 h 15"/>
              <a:gd name="T8" fmla="*/ 2147483647 w 62"/>
              <a:gd name="T9" fmla="*/ 2147483647 h 15"/>
              <a:gd name="T10" fmla="*/ 2147483647 w 62"/>
              <a:gd name="T11" fmla="*/ 0 h 15"/>
              <a:gd name="T12" fmla="*/ 2147483647 w 62"/>
              <a:gd name="T13" fmla="*/ 0 h 15"/>
              <a:gd name="T14" fmla="*/ 2147483647 w 62"/>
              <a:gd name="T15" fmla="*/ 2147483647 h 15"/>
              <a:gd name="T16" fmla="*/ 2147483647 w 62"/>
              <a:gd name="T17" fmla="*/ 2147483647 h 15"/>
              <a:gd name="T18" fmla="*/ 2147483647 w 62"/>
              <a:gd name="T19" fmla="*/ 2147483647 h 15"/>
              <a:gd name="T20" fmla="*/ 2147483647 w 62"/>
              <a:gd name="T21" fmla="*/ 2147483647 h 15"/>
              <a:gd name="T22" fmla="*/ 2147483647 w 62"/>
              <a:gd name="T23" fmla="*/ 2147483647 h 15"/>
              <a:gd name="T24" fmla="*/ 2147483647 w 62"/>
              <a:gd name="T25" fmla="*/ 2147483647 h 15"/>
              <a:gd name="T26" fmla="*/ 2147483647 w 62"/>
              <a:gd name="T27" fmla="*/ 2147483647 h 15"/>
              <a:gd name="T28" fmla="*/ 2147483647 w 62"/>
              <a:gd name="T29" fmla="*/ 2147483647 h 15"/>
              <a:gd name="T30" fmla="*/ 2147483647 w 62"/>
              <a:gd name="T31" fmla="*/ 2147483647 h 15"/>
              <a:gd name="T32" fmla="*/ 0 w 62"/>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0" y="13"/>
                </a:moveTo>
                <a:lnTo>
                  <a:pt x="4" y="10"/>
                </a:lnTo>
                <a:lnTo>
                  <a:pt x="13" y="6"/>
                </a:lnTo>
                <a:lnTo>
                  <a:pt x="22" y="3"/>
                </a:lnTo>
                <a:lnTo>
                  <a:pt x="33" y="1"/>
                </a:lnTo>
                <a:lnTo>
                  <a:pt x="42" y="0"/>
                </a:lnTo>
                <a:lnTo>
                  <a:pt x="52" y="0"/>
                </a:lnTo>
                <a:lnTo>
                  <a:pt x="59" y="3"/>
                </a:lnTo>
                <a:lnTo>
                  <a:pt x="62" y="7"/>
                </a:lnTo>
                <a:lnTo>
                  <a:pt x="62" y="12"/>
                </a:lnTo>
                <a:lnTo>
                  <a:pt x="58" y="13"/>
                </a:lnTo>
                <a:lnTo>
                  <a:pt x="51" y="15"/>
                </a:lnTo>
                <a:lnTo>
                  <a:pt x="41" y="15"/>
                </a:lnTo>
                <a:lnTo>
                  <a:pt x="31" y="13"/>
                </a:lnTo>
                <a:lnTo>
                  <a:pt x="20" y="13"/>
                </a:lnTo>
                <a:lnTo>
                  <a:pt x="10" y="12"/>
                </a:lnTo>
                <a:lnTo>
                  <a:pt x="0" y="13"/>
                </a:lnTo>
                <a:close/>
              </a:path>
            </a:pathLst>
          </a:custGeom>
          <a:solidFill>
            <a:srgbClr val="006600"/>
          </a:solidFill>
          <a:ln w="9525">
            <a:noFill/>
            <a:round/>
            <a:headEnd/>
            <a:tailEnd/>
          </a:ln>
        </p:spPr>
        <p:txBody>
          <a:bodyPr/>
          <a:lstStyle/>
          <a:p>
            <a:pPr>
              <a:defRPr/>
            </a:pPr>
            <a:endParaRPr lang="en-US"/>
          </a:p>
        </p:txBody>
      </p:sp>
      <p:sp>
        <p:nvSpPr>
          <p:cNvPr id="32853" name="Freeform 115"/>
          <p:cNvSpPr>
            <a:spLocks/>
          </p:cNvSpPr>
          <p:nvPr/>
        </p:nvSpPr>
        <p:spPr bwMode="auto">
          <a:xfrm>
            <a:off x="8886825" y="5405438"/>
            <a:ext cx="98425" cy="12700"/>
          </a:xfrm>
          <a:custGeom>
            <a:avLst/>
            <a:gdLst>
              <a:gd name="T0" fmla="*/ 0 w 62"/>
              <a:gd name="T1" fmla="*/ 2147483647 h 17"/>
              <a:gd name="T2" fmla="*/ 2147483647 w 62"/>
              <a:gd name="T3" fmla="*/ 2147483647 h 17"/>
              <a:gd name="T4" fmla="*/ 2147483647 w 62"/>
              <a:gd name="T5" fmla="*/ 2147483647 h 17"/>
              <a:gd name="T6" fmla="*/ 2147483647 w 62"/>
              <a:gd name="T7" fmla="*/ 2147483647 h 17"/>
              <a:gd name="T8" fmla="*/ 2147483647 w 62"/>
              <a:gd name="T9" fmla="*/ 2147483647 h 17"/>
              <a:gd name="T10" fmla="*/ 2147483647 w 62"/>
              <a:gd name="T11" fmla="*/ 0 h 17"/>
              <a:gd name="T12" fmla="*/ 2147483647 w 62"/>
              <a:gd name="T13" fmla="*/ 0 h 17"/>
              <a:gd name="T14" fmla="*/ 2147483647 w 62"/>
              <a:gd name="T15" fmla="*/ 2147483647 h 17"/>
              <a:gd name="T16" fmla="*/ 2147483647 w 62"/>
              <a:gd name="T17" fmla="*/ 2147483647 h 17"/>
              <a:gd name="T18" fmla="*/ 2147483647 w 62"/>
              <a:gd name="T19" fmla="*/ 2147483647 h 17"/>
              <a:gd name="T20" fmla="*/ 2147483647 w 62"/>
              <a:gd name="T21" fmla="*/ 2147483647 h 17"/>
              <a:gd name="T22" fmla="*/ 2147483647 w 62"/>
              <a:gd name="T23" fmla="*/ 2147483647 h 17"/>
              <a:gd name="T24" fmla="*/ 2147483647 w 62"/>
              <a:gd name="T25" fmla="*/ 2147483647 h 17"/>
              <a:gd name="T26" fmla="*/ 2147483647 w 62"/>
              <a:gd name="T27" fmla="*/ 2147483647 h 17"/>
              <a:gd name="T28" fmla="*/ 2147483647 w 62"/>
              <a:gd name="T29" fmla="*/ 2147483647 h 17"/>
              <a:gd name="T30" fmla="*/ 2147483647 w 62"/>
              <a:gd name="T31" fmla="*/ 2147483647 h 17"/>
              <a:gd name="T32" fmla="*/ 0 w 62"/>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7"/>
              <a:gd name="T53" fmla="*/ 62 w 62"/>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7">
                <a:moveTo>
                  <a:pt x="0" y="17"/>
                </a:moveTo>
                <a:lnTo>
                  <a:pt x="6" y="14"/>
                </a:lnTo>
                <a:lnTo>
                  <a:pt x="14" y="11"/>
                </a:lnTo>
                <a:lnTo>
                  <a:pt x="25" y="6"/>
                </a:lnTo>
                <a:lnTo>
                  <a:pt x="36" y="3"/>
                </a:lnTo>
                <a:lnTo>
                  <a:pt x="45" y="0"/>
                </a:lnTo>
                <a:lnTo>
                  <a:pt x="53" y="0"/>
                </a:lnTo>
                <a:lnTo>
                  <a:pt x="60" y="2"/>
                </a:lnTo>
                <a:lnTo>
                  <a:pt x="62" y="6"/>
                </a:lnTo>
                <a:lnTo>
                  <a:pt x="60" y="11"/>
                </a:lnTo>
                <a:lnTo>
                  <a:pt x="55" y="14"/>
                </a:lnTo>
                <a:lnTo>
                  <a:pt x="47" y="15"/>
                </a:lnTo>
                <a:lnTo>
                  <a:pt x="38" y="15"/>
                </a:lnTo>
                <a:lnTo>
                  <a:pt x="27" y="15"/>
                </a:lnTo>
                <a:lnTo>
                  <a:pt x="17" y="15"/>
                </a:lnTo>
                <a:lnTo>
                  <a:pt x="7" y="15"/>
                </a:lnTo>
                <a:lnTo>
                  <a:pt x="0" y="17"/>
                </a:lnTo>
                <a:close/>
              </a:path>
            </a:pathLst>
          </a:custGeom>
          <a:solidFill>
            <a:srgbClr val="006600"/>
          </a:solidFill>
          <a:ln w="9525">
            <a:noFill/>
            <a:round/>
            <a:headEnd/>
            <a:tailEnd/>
          </a:ln>
        </p:spPr>
        <p:txBody>
          <a:bodyPr/>
          <a:lstStyle/>
          <a:p>
            <a:pPr>
              <a:defRPr/>
            </a:pPr>
            <a:endParaRPr lang="en-US"/>
          </a:p>
        </p:txBody>
      </p:sp>
      <p:sp>
        <p:nvSpPr>
          <p:cNvPr id="32854" name="Freeform 116"/>
          <p:cNvSpPr>
            <a:spLocks/>
          </p:cNvSpPr>
          <p:nvPr/>
        </p:nvSpPr>
        <p:spPr bwMode="auto">
          <a:xfrm>
            <a:off x="8894763" y="5375275"/>
            <a:ext cx="112712" cy="17463"/>
          </a:xfrm>
          <a:custGeom>
            <a:avLst/>
            <a:gdLst>
              <a:gd name="T0" fmla="*/ 0 w 71"/>
              <a:gd name="T1" fmla="*/ 2147483647 h 21"/>
              <a:gd name="T2" fmla="*/ 2147483647 w 71"/>
              <a:gd name="T3" fmla="*/ 2147483647 h 21"/>
              <a:gd name="T4" fmla="*/ 2147483647 w 71"/>
              <a:gd name="T5" fmla="*/ 2147483647 h 21"/>
              <a:gd name="T6" fmla="*/ 2147483647 w 71"/>
              <a:gd name="T7" fmla="*/ 2147483647 h 21"/>
              <a:gd name="T8" fmla="*/ 2147483647 w 71"/>
              <a:gd name="T9" fmla="*/ 2147483647 h 21"/>
              <a:gd name="T10" fmla="*/ 2147483647 w 71"/>
              <a:gd name="T11" fmla="*/ 0 h 21"/>
              <a:gd name="T12" fmla="*/ 2147483647 w 71"/>
              <a:gd name="T13" fmla="*/ 0 h 21"/>
              <a:gd name="T14" fmla="*/ 2147483647 w 71"/>
              <a:gd name="T15" fmla="*/ 2147483647 h 21"/>
              <a:gd name="T16" fmla="*/ 2147483647 w 71"/>
              <a:gd name="T17" fmla="*/ 2147483647 h 21"/>
              <a:gd name="T18" fmla="*/ 2147483647 w 71"/>
              <a:gd name="T19" fmla="*/ 2147483647 h 21"/>
              <a:gd name="T20" fmla="*/ 2147483647 w 71"/>
              <a:gd name="T21" fmla="*/ 2147483647 h 21"/>
              <a:gd name="T22" fmla="*/ 2147483647 w 71"/>
              <a:gd name="T23" fmla="*/ 2147483647 h 21"/>
              <a:gd name="T24" fmla="*/ 2147483647 w 71"/>
              <a:gd name="T25" fmla="*/ 2147483647 h 21"/>
              <a:gd name="T26" fmla="*/ 2147483647 w 71"/>
              <a:gd name="T27" fmla="*/ 2147483647 h 21"/>
              <a:gd name="T28" fmla="*/ 2147483647 w 71"/>
              <a:gd name="T29" fmla="*/ 2147483647 h 21"/>
              <a:gd name="T30" fmla="*/ 2147483647 w 71"/>
              <a:gd name="T31" fmla="*/ 2147483647 h 21"/>
              <a:gd name="T32" fmla="*/ 0 w 71"/>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21"/>
              <a:gd name="T53" fmla="*/ 71 w 7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21">
                <a:moveTo>
                  <a:pt x="0" y="21"/>
                </a:moveTo>
                <a:lnTo>
                  <a:pt x="8" y="16"/>
                </a:lnTo>
                <a:lnTo>
                  <a:pt x="19" y="10"/>
                </a:lnTo>
                <a:lnTo>
                  <a:pt x="29" y="6"/>
                </a:lnTo>
                <a:lnTo>
                  <a:pt x="42" y="1"/>
                </a:lnTo>
                <a:lnTo>
                  <a:pt x="53" y="0"/>
                </a:lnTo>
                <a:lnTo>
                  <a:pt x="62" y="0"/>
                </a:lnTo>
                <a:lnTo>
                  <a:pt x="69" y="3"/>
                </a:lnTo>
                <a:lnTo>
                  <a:pt x="71" y="9"/>
                </a:lnTo>
                <a:lnTo>
                  <a:pt x="69" y="15"/>
                </a:lnTo>
                <a:lnTo>
                  <a:pt x="62" y="20"/>
                </a:lnTo>
                <a:lnTo>
                  <a:pt x="53" y="21"/>
                </a:lnTo>
                <a:lnTo>
                  <a:pt x="41" y="21"/>
                </a:lnTo>
                <a:lnTo>
                  <a:pt x="29" y="20"/>
                </a:lnTo>
                <a:lnTo>
                  <a:pt x="18" y="20"/>
                </a:lnTo>
                <a:lnTo>
                  <a:pt x="7" y="20"/>
                </a:lnTo>
                <a:lnTo>
                  <a:pt x="0" y="21"/>
                </a:lnTo>
                <a:close/>
              </a:path>
            </a:pathLst>
          </a:custGeom>
          <a:solidFill>
            <a:srgbClr val="006600"/>
          </a:solidFill>
          <a:ln w="9525">
            <a:noFill/>
            <a:round/>
            <a:headEnd/>
            <a:tailEnd/>
          </a:ln>
        </p:spPr>
        <p:txBody>
          <a:bodyPr/>
          <a:lstStyle/>
          <a:p>
            <a:pPr>
              <a:defRPr/>
            </a:pPr>
            <a:endParaRPr lang="en-US"/>
          </a:p>
        </p:txBody>
      </p:sp>
      <p:sp>
        <p:nvSpPr>
          <p:cNvPr id="32855" name="Freeform 117"/>
          <p:cNvSpPr>
            <a:spLocks/>
          </p:cNvSpPr>
          <p:nvPr/>
        </p:nvSpPr>
        <p:spPr bwMode="auto">
          <a:xfrm>
            <a:off x="8902700" y="5338763"/>
            <a:ext cx="122238" cy="25400"/>
          </a:xfrm>
          <a:custGeom>
            <a:avLst/>
            <a:gdLst>
              <a:gd name="T0" fmla="*/ 0 w 77"/>
              <a:gd name="T1" fmla="*/ 2147483647 h 32"/>
              <a:gd name="T2" fmla="*/ 2147483647 w 77"/>
              <a:gd name="T3" fmla="*/ 2147483647 h 32"/>
              <a:gd name="T4" fmla="*/ 2147483647 w 77"/>
              <a:gd name="T5" fmla="*/ 2147483647 h 32"/>
              <a:gd name="T6" fmla="*/ 2147483647 w 77"/>
              <a:gd name="T7" fmla="*/ 2147483647 h 32"/>
              <a:gd name="T8" fmla="*/ 2147483647 w 77"/>
              <a:gd name="T9" fmla="*/ 2147483647 h 32"/>
              <a:gd name="T10" fmla="*/ 2147483647 w 77"/>
              <a:gd name="T11" fmla="*/ 2147483647 h 32"/>
              <a:gd name="T12" fmla="*/ 2147483647 w 77"/>
              <a:gd name="T13" fmla="*/ 0 h 32"/>
              <a:gd name="T14" fmla="*/ 2147483647 w 77"/>
              <a:gd name="T15" fmla="*/ 0 h 32"/>
              <a:gd name="T16" fmla="*/ 2147483647 w 77"/>
              <a:gd name="T17" fmla="*/ 2147483647 h 32"/>
              <a:gd name="T18" fmla="*/ 2147483647 w 77"/>
              <a:gd name="T19" fmla="*/ 2147483647 h 32"/>
              <a:gd name="T20" fmla="*/ 2147483647 w 77"/>
              <a:gd name="T21" fmla="*/ 2147483647 h 32"/>
              <a:gd name="T22" fmla="*/ 2147483647 w 77"/>
              <a:gd name="T23" fmla="*/ 2147483647 h 32"/>
              <a:gd name="T24" fmla="*/ 2147483647 w 77"/>
              <a:gd name="T25" fmla="*/ 2147483647 h 32"/>
              <a:gd name="T26" fmla="*/ 2147483647 w 77"/>
              <a:gd name="T27" fmla="*/ 2147483647 h 32"/>
              <a:gd name="T28" fmla="*/ 2147483647 w 77"/>
              <a:gd name="T29" fmla="*/ 2147483647 h 32"/>
              <a:gd name="T30" fmla="*/ 2147483647 w 77"/>
              <a:gd name="T31" fmla="*/ 2147483647 h 32"/>
              <a:gd name="T32" fmla="*/ 0 w 77"/>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32"/>
              <a:gd name="T53" fmla="*/ 77 w 77"/>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32">
                <a:moveTo>
                  <a:pt x="0" y="32"/>
                </a:moveTo>
                <a:lnTo>
                  <a:pt x="8" y="27"/>
                </a:lnTo>
                <a:lnTo>
                  <a:pt x="19" y="21"/>
                </a:lnTo>
                <a:lnTo>
                  <a:pt x="32" y="13"/>
                </a:lnTo>
                <a:lnTo>
                  <a:pt x="46" y="7"/>
                </a:lnTo>
                <a:lnTo>
                  <a:pt x="58" y="3"/>
                </a:lnTo>
                <a:lnTo>
                  <a:pt x="69" y="0"/>
                </a:lnTo>
                <a:lnTo>
                  <a:pt x="76" y="0"/>
                </a:lnTo>
                <a:lnTo>
                  <a:pt x="77" y="6"/>
                </a:lnTo>
                <a:lnTo>
                  <a:pt x="73" y="13"/>
                </a:lnTo>
                <a:lnTo>
                  <a:pt x="66" y="19"/>
                </a:lnTo>
                <a:lnTo>
                  <a:pt x="54" y="22"/>
                </a:lnTo>
                <a:lnTo>
                  <a:pt x="41" y="25"/>
                </a:lnTo>
                <a:lnTo>
                  <a:pt x="28" y="27"/>
                </a:lnTo>
                <a:lnTo>
                  <a:pt x="16" y="29"/>
                </a:lnTo>
                <a:lnTo>
                  <a:pt x="7" y="30"/>
                </a:lnTo>
                <a:lnTo>
                  <a:pt x="0" y="32"/>
                </a:lnTo>
                <a:close/>
              </a:path>
            </a:pathLst>
          </a:custGeom>
          <a:solidFill>
            <a:srgbClr val="006600"/>
          </a:solidFill>
          <a:ln w="9525">
            <a:noFill/>
            <a:round/>
            <a:headEnd/>
            <a:tailEnd/>
          </a:ln>
        </p:spPr>
        <p:txBody>
          <a:bodyPr/>
          <a:lstStyle/>
          <a:p>
            <a:pPr>
              <a:defRPr/>
            </a:pPr>
            <a:endParaRPr lang="en-US"/>
          </a:p>
        </p:txBody>
      </p:sp>
      <p:sp>
        <p:nvSpPr>
          <p:cNvPr id="32856" name="Freeform 118"/>
          <p:cNvSpPr>
            <a:spLocks/>
          </p:cNvSpPr>
          <p:nvPr/>
        </p:nvSpPr>
        <p:spPr bwMode="auto">
          <a:xfrm>
            <a:off x="8904288" y="5307013"/>
            <a:ext cx="134937" cy="34925"/>
          </a:xfrm>
          <a:custGeom>
            <a:avLst/>
            <a:gdLst>
              <a:gd name="T0" fmla="*/ 0 w 85"/>
              <a:gd name="T1" fmla="*/ 2147483647 h 44"/>
              <a:gd name="T2" fmla="*/ 2147483647 w 85"/>
              <a:gd name="T3" fmla="*/ 2147483647 h 44"/>
              <a:gd name="T4" fmla="*/ 2147483647 w 85"/>
              <a:gd name="T5" fmla="*/ 2147483647 h 44"/>
              <a:gd name="T6" fmla="*/ 2147483647 w 85"/>
              <a:gd name="T7" fmla="*/ 2147483647 h 44"/>
              <a:gd name="T8" fmla="*/ 2147483647 w 85"/>
              <a:gd name="T9" fmla="*/ 2147483647 h 44"/>
              <a:gd name="T10" fmla="*/ 2147483647 w 85"/>
              <a:gd name="T11" fmla="*/ 2147483647 h 44"/>
              <a:gd name="T12" fmla="*/ 2147483647 w 85"/>
              <a:gd name="T13" fmla="*/ 0 h 44"/>
              <a:gd name="T14" fmla="*/ 2147483647 w 85"/>
              <a:gd name="T15" fmla="*/ 2147483647 h 44"/>
              <a:gd name="T16" fmla="*/ 2147483647 w 85"/>
              <a:gd name="T17" fmla="*/ 2147483647 h 44"/>
              <a:gd name="T18" fmla="*/ 2147483647 w 85"/>
              <a:gd name="T19" fmla="*/ 2147483647 h 44"/>
              <a:gd name="T20" fmla="*/ 2147483647 w 85"/>
              <a:gd name="T21" fmla="*/ 2147483647 h 44"/>
              <a:gd name="T22" fmla="*/ 2147483647 w 85"/>
              <a:gd name="T23" fmla="*/ 2147483647 h 44"/>
              <a:gd name="T24" fmla="*/ 2147483647 w 85"/>
              <a:gd name="T25" fmla="*/ 2147483647 h 44"/>
              <a:gd name="T26" fmla="*/ 2147483647 w 85"/>
              <a:gd name="T27" fmla="*/ 2147483647 h 44"/>
              <a:gd name="T28" fmla="*/ 2147483647 w 85"/>
              <a:gd name="T29" fmla="*/ 2147483647 h 44"/>
              <a:gd name="T30" fmla="*/ 2147483647 w 85"/>
              <a:gd name="T31" fmla="*/ 2147483647 h 44"/>
              <a:gd name="T32" fmla="*/ 0 w 85"/>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4"/>
              <a:gd name="T53" fmla="*/ 85 w 85"/>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4">
                <a:moveTo>
                  <a:pt x="0" y="44"/>
                </a:moveTo>
                <a:lnTo>
                  <a:pt x="8" y="34"/>
                </a:lnTo>
                <a:lnTo>
                  <a:pt x="19" y="24"/>
                </a:lnTo>
                <a:lnTo>
                  <a:pt x="33" y="15"/>
                </a:lnTo>
                <a:lnTo>
                  <a:pt x="48" y="8"/>
                </a:lnTo>
                <a:lnTo>
                  <a:pt x="61" y="2"/>
                </a:lnTo>
                <a:lnTo>
                  <a:pt x="73" y="0"/>
                </a:lnTo>
                <a:lnTo>
                  <a:pt x="82" y="3"/>
                </a:lnTo>
                <a:lnTo>
                  <a:pt x="85" y="9"/>
                </a:lnTo>
                <a:lnTo>
                  <a:pt x="83" y="17"/>
                </a:lnTo>
                <a:lnTo>
                  <a:pt x="74" y="24"/>
                </a:lnTo>
                <a:lnTo>
                  <a:pt x="64" y="29"/>
                </a:lnTo>
                <a:lnTo>
                  <a:pt x="50" y="34"/>
                </a:lnTo>
                <a:lnTo>
                  <a:pt x="35" y="38"/>
                </a:lnTo>
                <a:lnTo>
                  <a:pt x="21" y="41"/>
                </a:lnTo>
                <a:lnTo>
                  <a:pt x="10" y="43"/>
                </a:lnTo>
                <a:lnTo>
                  <a:pt x="0" y="44"/>
                </a:lnTo>
                <a:close/>
              </a:path>
            </a:pathLst>
          </a:custGeom>
          <a:solidFill>
            <a:srgbClr val="006600"/>
          </a:solidFill>
          <a:ln w="9525">
            <a:noFill/>
            <a:round/>
            <a:headEnd/>
            <a:tailEnd/>
          </a:ln>
        </p:spPr>
        <p:txBody>
          <a:bodyPr/>
          <a:lstStyle/>
          <a:p>
            <a:pPr>
              <a:defRPr/>
            </a:pPr>
            <a:endParaRPr lang="en-US"/>
          </a:p>
        </p:txBody>
      </p:sp>
      <p:sp>
        <p:nvSpPr>
          <p:cNvPr id="32857" name="Freeform 119"/>
          <p:cNvSpPr>
            <a:spLocks/>
          </p:cNvSpPr>
          <p:nvPr/>
        </p:nvSpPr>
        <p:spPr bwMode="auto">
          <a:xfrm>
            <a:off x="8904288" y="5249863"/>
            <a:ext cx="123825" cy="55562"/>
          </a:xfrm>
          <a:custGeom>
            <a:avLst/>
            <a:gdLst>
              <a:gd name="T0" fmla="*/ 0 w 78"/>
              <a:gd name="T1" fmla="*/ 2147483647 h 72"/>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0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0 w 78"/>
              <a:gd name="T33" fmla="*/ 21474836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72"/>
              <a:gd name="T53" fmla="*/ 78 w 7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72">
                <a:moveTo>
                  <a:pt x="0" y="72"/>
                </a:moveTo>
                <a:lnTo>
                  <a:pt x="8" y="61"/>
                </a:lnTo>
                <a:lnTo>
                  <a:pt x="17" y="47"/>
                </a:lnTo>
                <a:lnTo>
                  <a:pt x="30" y="34"/>
                </a:lnTo>
                <a:lnTo>
                  <a:pt x="42" y="21"/>
                </a:lnTo>
                <a:lnTo>
                  <a:pt x="55" y="11"/>
                </a:lnTo>
                <a:lnTo>
                  <a:pt x="66" y="3"/>
                </a:lnTo>
                <a:lnTo>
                  <a:pt x="74" y="0"/>
                </a:lnTo>
                <a:lnTo>
                  <a:pt x="78" y="3"/>
                </a:lnTo>
                <a:lnTo>
                  <a:pt x="78" y="11"/>
                </a:lnTo>
                <a:lnTo>
                  <a:pt x="72" y="20"/>
                </a:lnTo>
                <a:lnTo>
                  <a:pt x="64" y="31"/>
                </a:lnTo>
                <a:lnTo>
                  <a:pt x="51" y="41"/>
                </a:lnTo>
                <a:lnTo>
                  <a:pt x="38" y="52"/>
                </a:lnTo>
                <a:lnTo>
                  <a:pt x="25" y="61"/>
                </a:lnTo>
                <a:lnTo>
                  <a:pt x="11" y="69"/>
                </a:lnTo>
                <a:lnTo>
                  <a:pt x="0" y="72"/>
                </a:lnTo>
                <a:close/>
              </a:path>
            </a:pathLst>
          </a:custGeom>
          <a:solidFill>
            <a:srgbClr val="006600"/>
          </a:solidFill>
          <a:ln w="9525">
            <a:noFill/>
            <a:round/>
            <a:headEnd/>
            <a:tailEnd/>
          </a:ln>
        </p:spPr>
        <p:txBody>
          <a:bodyPr/>
          <a:lstStyle/>
          <a:p>
            <a:pPr>
              <a:defRPr/>
            </a:pPr>
            <a:endParaRPr lang="en-US"/>
          </a:p>
        </p:txBody>
      </p:sp>
      <p:sp>
        <p:nvSpPr>
          <p:cNvPr id="32858" name="Freeform 120"/>
          <p:cNvSpPr>
            <a:spLocks/>
          </p:cNvSpPr>
          <p:nvPr/>
        </p:nvSpPr>
        <p:spPr bwMode="auto">
          <a:xfrm>
            <a:off x="8904288" y="5199063"/>
            <a:ext cx="106362" cy="73025"/>
          </a:xfrm>
          <a:custGeom>
            <a:avLst/>
            <a:gdLst>
              <a:gd name="T0" fmla="*/ 0 w 67"/>
              <a:gd name="T1" fmla="*/ 2147483647 h 91"/>
              <a:gd name="T2" fmla="*/ 2147483647 w 67"/>
              <a:gd name="T3" fmla="*/ 2147483647 h 91"/>
              <a:gd name="T4" fmla="*/ 2147483647 w 67"/>
              <a:gd name="T5" fmla="*/ 2147483647 h 91"/>
              <a:gd name="T6" fmla="*/ 2147483647 w 67"/>
              <a:gd name="T7" fmla="*/ 2147483647 h 91"/>
              <a:gd name="T8" fmla="*/ 2147483647 w 67"/>
              <a:gd name="T9" fmla="*/ 2147483647 h 91"/>
              <a:gd name="T10" fmla="*/ 2147483647 w 67"/>
              <a:gd name="T11" fmla="*/ 2147483647 h 91"/>
              <a:gd name="T12" fmla="*/ 2147483647 w 67"/>
              <a:gd name="T13" fmla="*/ 2147483647 h 91"/>
              <a:gd name="T14" fmla="*/ 2147483647 w 67"/>
              <a:gd name="T15" fmla="*/ 0 h 91"/>
              <a:gd name="T16" fmla="*/ 2147483647 w 67"/>
              <a:gd name="T17" fmla="*/ 2147483647 h 91"/>
              <a:gd name="T18" fmla="*/ 2147483647 w 67"/>
              <a:gd name="T19" fmla="*/ 2147483647 h 91"/>
              <a:gd name="T20" fmla="*/ 2147483647 w 67"/>
              <a:gd name="T21" fmla="*/ 2147483647 h 91"/>
              <a:gd name="T22" fmla="*/ 2147483647 w 67"/>
              <a:gd name="T23" fmla="*/ 2147483647 h 91"/>
              <a:gd name="T24" fmla="*/ 2147483647 w 67"/>
              <a:gd name="T25" fmla="*/ 2147483647 h 91"/>
              <a:gd name="T26" fmla="*/ 2147483647 w 67"/>
              <a:gd name="T27" fmla="*/ 2147483647 h 91"/>
              <a:gd name="T28" fmla="*/ 2147483647 w 67"/>
              <a:gd name="T29" fmla="*/ 2147483647 h 91"/>
              <a:gd name="T30" fmla="*/ 2147483647 w 67"/>
              <a:gd name="T31" fmla="*/ 2147483647 h 91"/>
              <a:gd name="T32" fmla="*/ 0 w 67"/>
              <a:gd name="T33" fmla="*/ 2147483647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91"/>
              <a:gd name="T53" fmla="*/ 67 w 67"/>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91">
                <a:moveTo>
                  <a:pt x="0" y="91"/>
                </a:moveTo>
                <a:lnTo>
                  <a:pt x="6" y="80"/>
                </a:lnTo>
                <a:lnTo>
                  <a:pt x="14" y="65"/>
                </a:lnTo>
                <a:lnTo>
                  <a:pt x="23" y="49"/>
                </a:lnTo>
                <a:lnTo>
                  <a:pt x="34" y="32"/>
                </a:lnTo>
                <a:lnTo>
                  <a:pt x="45" y="17"/>
                </a:lnTo>
                <a:lnTo>
                  <a:pt x="54" y="4"/>
                </a:lnTo>
                <a:lnTo>
                  <a:pt x="63" y="0"/>
                </a:lnTo>
                <a:lnTo>
                  <a:pt x="67" y="1"/>
                </a:lnTo>
                <a:lnTo>
                  <a:pt x="67" y="11"/>
                </a:lnTo>
                <a:lnTo>
                  <a:pt x="61" y="23"/>
                </a:lnTo>
                <a:lnTo>
                  <a:pt x="52" y="38"/>
                </a:lnTo>
                <a:lnTo>
                  <a:pt x="41" y="53"/>
                </a:lnTo>
                <a:lnTo>
                  <a:pt x="29" y="68"/>
                </a:lnTo>
                <a:lnTo>
                  <a:pt x="17" y="80"/>
                </a:lnTo>
                <a:lnTo>
                  <a:pt x="7" y="88"/>
                </a:lnTo>
                <a:lnTo>
                  <a:pt x="0" y="91"/>
                </a:lnTo>
                <a:close/>
              </a:path>
            </a:pathLst>
          </a:custGeom>
          <a:solidFill>
            <a:srgbClr val="006600"/>
          </a:solidFill>
          <a:ln w="9525">
            <a:noFill/>
            <a:round/>
            <a:headEnd/>
            <a:tailEnd/>
          </a:ln>
        </p:spPr>
        <p:txBody>
          <a:bodyPr/>
          <a:lstStyle/>
          <a:p>
            <a:pPr>
              <a:defRPr/>
            </a:pPr>
            <a:endParaRPr lang="en-US"/>
          </a:p>
        </p:txBody>
      </p:sp>
      <p:sp>
        <p:nvSpPr>
          <p:cNvPr id="32859" name="Freeform 121"/>
          <p:cNvSpPr>
            <a:spLocks/>
          </p:cNvSpPr>
          <p:nvPr/>
        </p:nvSpPr>
        <p:spPr bwMode="auto">
          <a:xfrm>
            <a:off x="8901113" y="5175250"/>
            <a:ext cx="96837" cy="65088"/>
          </a:xfrm>
          <a:custGeom>
            <a:avLst/>
            <a:gdLst>
              <a:gd name="T0" fmla="*/ 2147483647 w 61"/>
              <a:gd name="T1" fmla="*/ 2147483647 h 83"/>
              <a:gd name="T2" fmla="*/ 2147483647 w 61"/>
              <a:gd name="T3" fmla="*/ 2147483647 h 83"/>
              <a:gd name="T4" fmla="*/ 2147483647 w 61"/>
              <a:gd name="T5" fmla="*/ 2147483647 h 83"/>
              <a:gd name="T6" fmla="*/ 2147483647 w 61"/>
              <a:gd name="T7" fmla="*/ 2147483647 h 83"/>
              <a:gd name="T8" fmla="*/ 2147483647 w 61"/>
              <a:gd name="T9" fmla="*/ 2147483647 h 83"/>
              <a:gd name="T10" fmla="*/ 2147483647 w 61"/>
              <a:gd name="T11" fmla="*/ 2147483647 h 83"/>
              <a:gd name="T12" fmla="*/ 2147483647 w 61"/>
              <a:gd name="T13" fmla="*/ 2147483647 h 83"/>
              <a:gd name="T14" fmla="*/ 2147483647 w 61"/>
              <a:gd name="T15" fmla="*/ 2147483647 h 83"/>
              <a:gd name="T16" fmla="*/ 0 w 61"/>
              <a:gd name="T17" fmla="*/ 2147483647 h 83"/>
              <a:gd name="T18" fmla="*/ 2147483647 w 61"/>
              <a:gd name="T19" fmla="*/ 2147483647 h 83"/>
              <a:gd name="T20" fmla="*/ 2147483647 w 61"/>
              <a:gd name="T21" fmla="*/ 2147483647 h 83"/>
              <a:gd name="T22" fmla="*/ 2147483647 w 61"/>
              <a:gd name="T23" fmla="*/ 2147483647 h 83"/>
              <a:gd name="T24" fmla="*/ 2147483647 w 61"/>
              <a:gd name="T25" fmla="*/ 2147483647 h 83"/>
              <a:gd name="T26" fmla="*/ 2147483647 w 61"/>
              <a:gd name="T27" fmla="*/ 2147483647 h 83"/>
              <a:gd name="T28" fmla="*/ 2147483647 w 61"/>
              <a:gd name="T29" fmla="*/ 2147483647 h 83"/>
              <a:gd name="T30" fmla="*/ 2147483647 w 61"/>
              <a:gd name="T31" fmla="*/ 0 h 83"/>
              <a:gd name="T32" fmla="*/ 2147483647 w 61"/>
              <a:gd name="T33" fmla="*/ 214748364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83"/>
              <a:gd name="T53" fmla="*/ 61 w 61"/>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83">
                <a:moveTo>
                  <a:pt x="61" y="5"/>
                </a:moveTo>
                <a:lnTo>
                  <a:pt x="60" y="10"/>
                </a:lnTo>
                <a:lnTo>
                  <a:pt x="54" y="17"/>
                </a:lnTo>
                <a:lnTo>
                  <a:pt x="46" y="26"/>
                </a:lnTo>
                <a:lnTo>
                  <a:pt x="36" y="37"/>
                </a:lnTo>
                <a:lnTo>
                  <a:pt x="25" y="49"/>
                </a:lnTo>
                <a:lnTo>
                  <a:pt x="15" y="61"/>
                </a:lnTo>
                <a:lnTo>
                  <a:pt x="6" y="72"/>
                </a:lnTo>
                <a:lnTo>
                  <a:pt x="0" y="83"/>
                </a:lnTo>
                <a:lnTo>
                  <a:pt x="4" y="67"/>
                </a:lnTo>
                <a:lnTo>
                  <a:pt x="11" y="52"/>
                </a:lnTo>
                <a:lnTo>
                  <a:pt x="19" y="35"/>
                </a:lnTo>
                <a:lnTo>
                  <a:pt x="29" y="20"/>
                </a:lnTo>
                <a:lnTo>
                  <a:pt x="39" y="10"/>
                </a:lnTo>
                <a:lnTo>
                  <a:pt x="48" y="2"/>
                </a:lnTo>
                <a:lnTo>
                  <a:pt x="56" y="0"/>
                </a:lnTo>
                <a:lnTo>
                  <a:pt x="61" y="5"/>
                </a:lnTo>
                <a:close/>
              </a:path>
            </a:pathLst>
          </a:custGeom>
          <a:solidFill>
            <a:srgbClr val="006600"/>
          </a:solidFill>
          <a:ln w="9525">
            <a:noFill/>
            <a:round/>
            <a:headEnd/>
            <a:tailEnd/>
          </a:ln>
        </p:spPr>
        <p:txBody>
          <a:bodyPr/>
          <a:lstStyle/>
          <a:p>
            <a:pPr>
              <a:defRPr/>
            </a:pPr>
            <a:endParaRPr lang="en-US"/>
          </a:p>
        </p:txBody>
      </p:sp>
      <p:sp>
        <p:nvSpPr>
          <p:cNvPr id="32860" name="Freeform 122"/>
          <p:cNvSpPr>
            <a:spLocks/>
          </p:cNvSpPr>
          <p:nvPr/>
        </p:nvSpPr>
        <p:spPr bwMode="auto">
          <a:xfrm>
            <a:off x="8704263" y="4841875"/>
            <a:ext cx="114300" cy="325438"/>
          </a:xfrm>
          <a:custGeom>
            <a:avLst/>
            <a:gdLst>
              <a:gd name="T0" fmla="*/ 2147483647 w 72"/>
              <a:gd name="T1" fmla="*/ 2147483647 h 410"/>
              <a:gd name="T2" fmla="*/ 2147483647 w 72"/>
              <a:gd name="T3" fmla="*/ 2147483647 h 410"/>
              <a:gd name="T4" fmla="*/ 2147483647 w 72"/>
              <a:gd name="T5" fmla="*/ 2147483647 h 410"/>
              <a:gd name="T6" fmla="*/ 2147483647 w 72"/>
              <a:gd name="T7" fmla="*/ 2147483647 h 410"/>
              <a:gd name="T8" fmla="*/ 0 w 72"/>
              <a:gd name="T9" fmla="*/ 2147483647 h 410"/>
              <a:gd name="T10" fmla="*/ 2147483647 w 72"/>
              <a:gd name="T11" fmla="*/ 2147483647 h 410"/>
              <a:gd name="T12" fmla="*/ 2147483647 w 72"/>
              <a:gd name="T13" fmla="*/ 2147483647 h 410"/>
              <a:gd name="T14" fmla="*/ 2147483647 w 72"/>
              <a:gd name="T15" fmla="*/ 2147483647 h 410"/>
              <a:gd name="T16" fmla="*/ 2147483647 w 72"/>
              <a:gd name="T17" fmla="*/ 2147483647 h 410"/>
              <a:gd name="T18" fmla="*/ 2147483647 w 72"/>
              <a:gd name="T19" fmla="*/ 2147483647 h 410"/>
              <a:gd name="T20" fmla="*/ 2147483647 w 72"/>
              <a:gd name="T21" fmla="*/ 2147483647 h 410"/>
              <a:gd name="T22" fmla="*/ 2147483647 w 72"/>
              <a:gd name="T23" fmla="*/ 2147483647 h 410"/>
              <a:gd name="T24" fmla="*/ 2147483647 w 72"/>
              <a:gd name="T25" fmla="*/ 0 h 410"/>
              <a:gd name="T26" fmla="*/ 2147483647 w 72"/>
              <a:gd name="T27" fmla="*/ 2147483647 h 410"/>
              <a:gd name="T28" fmla="*/ 2147483647 w 72"/>
              <a:gd name="T29" fmla="*/ 2147483647 h 410"/>
              <a:gd name="T30" fmla="*/ 2147483647 w 72"/>
              <a:gd name="T31" fmla="*/ 2147483647 h 410"/>
              <a:gd name="T32" fmla="*/ 2147483647 w 72"/>
              <a:gd name="T33" fmla="*/ 2147483647 h 410"/>
              <a:gd name="T34" fmla="*/ 2147483647 w 72"/>
              <a:gd name="T35" fmla="*/ 2147483647 h 410"/>
              <a:gd name="T36" fmla="*/ 2147483647 w 72"/>
              <a:gd name="T37" fmla="*/ 2147483647 h 410"/>
              <a:gd name="T38" fmla="*/ 2147483647 w 72"/>
              <a:gd name="T39" fmla="*/ 2147483647 h 410"/>
              <a:gd name="T40" fmla="*/ 2147483647 w 72"/>
              <a:gd name="T41" fmla="*/ 2147483647 h 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410"/>
              <a:gd name="T65" fmla="*/ 72 w 72"/>
              <a:gd name="T66" fmla="*/ 410 h 4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410">
                <a:moveTo>
                  <a:pt x="7" y="410"/>
                </a:moveTo>
                <a:lnTo>
                  <a:pt x="4" y="410"/>
                </a:lnTo>
                <a:lnTo>
                  <a:pt x="2" y="407"/>
                </a:lnTo>
                <a:lnTo>
                  <a:pt x="1" y="404"/>
                </a:lnTo>
                <a:lnTo>
                  <a:pt x="0" y="399"/>
                </a:lnTo>
                <a:lnTo>
                  <a:pt x="29" y="349"/>
                </a:lnTo>
                <a:lnTo>
                  <a:pt x="47" y="296"/>
                </a:lnTo>
                <a:lnTo>
                  <a:pt x="58" y="241"/>
                </a:lnTo>
                <a:lnTo>
                  <a:pt x="61" y="186"/>
                </a:lnTo>
                <a:lnTo>
                  <a:pt x="59" y="133"/>
                </a:lnTo>
                <a:lnTo>
                  <a:pt x="53" y="83"/>
                </a:lnTo>
                <a:lnTo>
                  <a:pt x="47" y="38"/>
                </a:lnTo>
                <a:lnTo>
                  <a:pt x="41" y="0"/>
                </a:lnTo>
                <a:lnTo>
                  <a:pt x="55" y="25"/>
                </a:lnTo>
                <a:lnTo>
                  <a:pt x="66" y="69"/>
                </a:lnTo>
                <a:lnTo>
                  <a:pt x="72" y="127"/>
                </a:lnTo>
                <a:lnTo>
                  <a:pt x="72" y="193"/>
                </a:lnTo>
                <a:lnTo>
                  <a:pt x="67" y="258"/>
                </a:lnTo>
                <a:lnTo>
                  <a:pt x="54" y="320"/>
                </a:lnTo>
                <a:lnTo>
                  <a:pt x="34" y="373"/>
                </a:lnTo>
                <a:lnTo>
                  <a:pt x="7" y="410"/>
                </a:lnTo>
                <a:close/>
              </a:path>
            </a:pathLst>
          </a:custGeom>
          <a:solidFill>
            <a:srgbClr val="006600"/>
          </a:solidFill>
          <a:ln w="9525">
            <a:noFill/>
            <a:round/>
            <a:headEnd/>
            <a:tailEnd/>
          </a:ln>
        </p:spPr>
        <p:txBody>
          <a:bodyPr/>
          <a:lstStyle/>
          <a:p>
            <a:pPr>
              <a:defRPr/>
            </a:pPr>
            <a:endParaRPr lang="en-US"/>
          </a:p>
        </p:txBody>
      </p:sp>
      <p:sp>
        <p:nvSpPr>
          <p:cNvPr id="32861" name="Freeform 123"/>
          <p:cNvSpPr>
            <a:spLocks/>
          </p:cNvSpPr>
          <p:nvPr/>
        </p:nvSpPr>
        <p:spPr bwMode="auto">
          <a:xfrm>
            <a:off x="8699500" y="4845050"/>
            <a:ext cx="98425" cy="42863"/>
          </a:xfrm>
          <a:custGeom>
            <a:avLst/>
            <a:gdLst>
              <a:gd name="T0" fmla="*/ 2147483647 w 62"/>
              <a:gd name="T1" fmla="*/ 2147483647 h 53"/>
              <a:gd name="T2" fmla="*/ 2147483647 w 62"/>
              <a:gd name="T3" fmla="*/ 2147483647 h 53"/>
              <a:gd name="T4" fmla="*/ 2147483647 w 62"/>
              <a:gd name="T5" fmla="*/ 2147483647 h 53"/>
              <a:gd name="T6" fmla="*/ 2147483647 w 62"/>
              <a:gd name="T7" fmla="*/ 2147483647 h 53"/>
              <a:gd name="T8" fmla="*/ 2147483647 w 62"/>
              <a:gd name="T9" fmla="*/ 2147483647 h 53"/>
              <a:gd name="T10" fmla="*/ 2147483647 w 62"/>
              <a:gd name="T11" fmla="*/ 2147483647 h 53"/>
              <a:gd name="T12" fmla="*/ 2147483647 w 62"/>
              <a:gd name="T13" fmla="*/ 2147483647 h 53"/>
              <a:gd name="T14" fmla="*/ 2147483647 w 62"/>
              <a:gd name="T15" fmla="*/ 0 h 53"/>
              <a:gd name="T16" fmla="*/ 0 w 62"/>
              <a:gd name="T17" fmla="*/ 2147483647 h 53"/>
              <a:gd name="T18" fmla="*/ 2147483647 w 62"/>
              <a:gd name="T19" fmla="*/ 2147483647 h 53"/>
              <a:gd name="T20" fmla="*/ 2147483647 w 62"/>
              <a:gd name="T21" fmla="*/ 2147483647 h 53"/>
              <a:gd name="T22" fmla="*/ 2147483647 w 62"/>
              <a:gd name="T23" fmla="*/ 2147483647 h 53"/>
              <a:gd name="T24" fmla="*/ 2147483647 w 62"/>
              <a:gd name="T25" fmla="*/ 2147483647 h 53"/>
              <a:gd name="T26" fmla="*/ 2147483647 w 62"/>
              <a:gd name="T27" fmla="*/ 2147483647 h 53"/>
              <a:gd name="T28" fmla="*/ 2147483647 w 62"/>
              <a:gd name="T29" fmla="*/ 2147483647 h 53"/>
              <a:gd name="T30" fmla="*/ 2147483647 w 62"/>
              <a:gd name="T31" fmla="*/ 2147483647 h 53"/>
              <a:gd name="T32" fmla="*/ 2147483647 w 62"/>
              <a:gd name="T33" fmla="*/ 214748364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53"/>
              <a:gd name="T53" fmla="*/ 62 w 62"/>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53">
                <a:moveTo>
                  <a:pt x="62" y="53"/>
                </a:moveTo>
                <a:lnTo>
                  <a:pt x="55" y="43"/>
                </a:lnTo>
                <a:lnTo>
                  <a:pt x="47" y="32"/>
                </a:lnTo>
                <a:lnTo>
                  <a:pt x="37" y="23"/>
                </a:lnTo>
                <a:lnTo>
                  <a:pt x="28" y="14"/>
                </a:lnTo>
                <a:lnTo>
                  <a:pt x="18" y="6"/>
                </a:lnTo>
                <a:lnTo>
                  <a:pt x="10" y="2"/>
                </a:lnTo>
                <a:lnTo>
                  <a:pt x="4" y="0"/>
                </a:lnTo>
                <a:lnTo>
                  <a:pt x="0" y="3"/>
                </a:lnTo>
                <a:lnTo>
                  <a:pt x="1" y="8"/>
                </a:lnTo>
                <a:lnTo>
                  <a:pt x="6" y="12"/>
                </a:lnTo>
                <a:lnTo>
                  <a:pt x="13" y="17"/>
                </a:lnTo>
                <a:lnTo>
                  <a:pt x="22" y="23"/>
                </a:lnTo>
                <a:lnTo>
                  <a:pt x="32" y="29"/>
                </a:lnTo>
                <a:lnTo>
                  <a:pt x="43" y="37"/>
                </a:lnTo>
                <a:lnTo>
                  <a:pt x="53" y="44"/>
                </a:lnTo>
                <a:lnTo>
                  <a:pt x="62" y="53"/>
                </a:lnTo>
                <a:close/>
              </a:path>
            </a:pathLst>
          </a:custGeom>
          <a:solidFill>
            <a:srgbClr val="006600"/>
          </a:solidFill>
          <a:ln w="9525">
            <a:noFill/>
            <a:round/>
            <a:headEnd/>
            <a:tailEnd/>
          </a:ln>
        </p:spPr>
        <p:txBody>
          <a:bodyPr/>
          <a:lstStyle/>
          <a:p>
            <a:pPr>
              <a:defRPr/>
            </a:pPr>
            <a:endParaRPr lang="en-US"/>
          </a:p>
        </p:txBody>
      </p:sp>
      <p:sp>
        <p:nvSpPr>
          <p:cNvPr id="32862" name="Freeform 124"/>
          <p:cNvSpPr>
            <a:spLocks/>
          </p:cNvSpPr>
          <p:nvPr/>
        </p:nvSpPr>
        <p:spPr bwMode="auto">
          <a:xfrm>
            <a:off x="8697913" y="4867275"/>
            <a:ext cx="107950" cy="47625"/>
          </a:xfrm>
          <a:custGeom>
            <a:avLst/>
            <a:gdLst>
              <a:gd name="T0" fmla="*/ 0 w 68"/>
              <a:gd name="T1" fmla="*/ 2147483647 h 61"/>
              <a:gd name="T2" fmla="*/ 2147483647 w 68"/>
              <a:gd name="T3" fmla="*/ 0 h 61"/>
              <a:gd name="T4" fmla="*/ 2147483647 w 68"/>
              <a:gd name="T5" fmla="*/ 2147483647 h 61"/>
              <a:gd name="T6" fmla="*/ 2147483647 w 68"/>
              <a:gd name="T7" fmla="*/ 2147483647 h 61"/>
              <a:gd name="T8" fmla="*/ 2147483647 w 68"/>
              <a:gd name="T9" fmla="*/ 2147483647 h 61"/>
              <a:gd name="T10" fmla="*/ 2147483647 w 68"/>
              <a:gd name="T11" fmla="*/ 2147483647 h 61"/>
              <a:gd name="T12" fmla="*/ 2147483647 w 68"/>
              <a:gd name="T13" fmla="*/ 2147483647 h 61"/>
              <a:gd name="T14" fmla="*/ 2147483647 w 68"/>
              <a:gd name="T15" fmla="*/ 2147483647 h 61"/>
              <a:gd name="T16" fmla="*/ 2147483647 w 68"/>
              <a:gd name="T17" fmla="*/ 2147483647 h 61"/>
              <a:gd name="T18" fmla="*/ 2147483647 w 68"/>
              <a:gd name="T19" fmla="*/ 2147483647 h 61"/>
              <a:gd name="T20" fmla="*/ 2147483647 w 68"/>
              <a:gd name="T21" fmla="*/ 2147483647 h 61"/>
              <a:gd name="T22" fmla="*/ 2147483647 w 68"/>
              <a:gd name="T23" fmla="*/ 2147483647 h 61"/>
              <a:gd name="T24" fmla="*/ 2147483647 w 68"/>
              <a:gd name="T25" fmla="*/ 2147483647 h 61"/>
              <a:gd name="T26" fmla="*/ 2147483647 w 68"/>
              <a:gd name="T27" fmla="*/ 2147483647 h 61"/>
              <a:gd name="T28" fmla="*/ 2147483647 w 68"/>
              <a:gd name="T29" fmla="*/ 2147483647 h 61"/>
              <a:gd name="T30" fmla="*/ 2147483647 w 68"/>
              <a:gd name="T31" fmla="*/ 2147483647 h 61"/>
              <a:gd name="T32" fmla="*/ 0 w 68"/>
              <a:gd name="T33" fmla="*/ 2147483647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1"/>
              <a:gd name="T53" fmla="*/ 68 w 68"/>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1">
                <a:moveTo>
                  <a:pt x="0" y="2"/>
                </a:moveTo>
                <a:lnTo>
                  <a:pt x="4" y="0"/>
                </a:lnTo>
                <a:lnTo>
                  <a:pt x="10" y="2"/>
                </a:lnTo>
                <a:lnTo>
                  <a:pt x="18" y="7"/>
                </a:lnTo>
                <a:lnTo>
                  <a:pt x="29" y="14"/>
                </a:lnTo>
                <a:lnTo>
                  <a:pt x="40" y="23"/>
                </a:lnTo>
                <a:lnTo>
                  <a:pt x="51" y="34"/>
                </a:lnTo>
                <a:lnTo>
                  <a:pt x="61" y="48"/>
                </a:lnTo>
                <a:lnTo>
                  <a:pt x="68" y="61"/>
                </a:lnTo>
                <a:lnTo>
                  <a:pt x="59" y="54"/>
                </a:lnTo>
                <a:lnTo>
                  <a:pt x="49" y="46"/>
                </a:lnTo>
                <a:lnTo>
                  <a:pt x="37" y="37"/>
                </a:lnTo>
                <a:lnTo>
                  <a:pt x="27" y="29"/>
                </a:lnTo>
                <a:lnTo>
                  <a:pt x="16" y="20"/>
                </a:lnTo>
                <a:lnTo>
                  <a:pt x="8" y="13"/>
                </a:lnTo>
                <a:lnTo>
                  <a:pt x="1" y="7"/>
                </a:lnTo>
                <a:lnTo>
                  <a:pt x="0" y="2"/>
                </a:lnTo>
                <a:close/>
              </a:path>
            </a:pathLst>
          </a:custGeom>
          <a:solidFill>
            <a:srgbClr val="006600"/>
          </a:solidFill>
          <a:ln w="9525">
            <a:noFill/>
            <a:round/>
            <a:headEnd/>
            <a:tailEnd/>
          </a:ln>
        </p:spPr>
        <p:txBody>
          <a:bodyPr/>
          <a:lstStyle/>
          <a:p>
            <a:pPr>
              <a:defRPr/>
            </a:pPr>
            <a:endParaRPr lang="en-US"/>
          </a:p>
        </p:txBody>
      </p:sp>
      <p:sp>
        <p:nvSpPr>
          <p:cNvPr id="32863" name="Freeform 125"/>
          <p:cNvSpPr>
            <a:spLocks/>
          </p:cNvSpPr>
          <p:nvPr/>
        </p:nvSpPr>
        <p:spPr bwMode="auto">
          <a:xfrm>
            <a:off x="8675688" y="4914900"/>
            <a:ext cx="138112" cy="66675"/>
          </a:xfrm>
          <a:custGeom>
            <a:avLst/>
            <a:gdLst>
              <a:gd name="T0" fmla="*/ 0 w 87"/>
              <a:gd name="T1" fmla="*/ 2147483647 h 84"/>
              <a:gd name="T2" fmla="*/ 2147483647 w 87"/>
              <a:gd name="T3" fmla="*/ 0 h 84"/>
              <a:gd name="T4" fmla="*/ 2147483647 w 87"/>
              <a:gd name="T5" fmla="*/ 2147483647 h 84"/>
              <a:gd name="T6" fmla="*/ 2147483647 w 87"/>
              <a:gd name="T7" fmla="*/ 2147483647 h 84"/>
              <a:gd name="T8" fmla="*/ 2147483647 w 87"/>
              <a:gd name="T9" fmla="*/ 2147483647 h 84"/>
              <a:gd name="T10" fmla="*/ 2147483647 w 87"/>
              <a:gd name="T11" fmla="*/ 2147483647 h 84"/>
              <a:gd name="T12" fmla="*/ 2147483647 w 87"/>
              <a:gd name="T13" fmla="*/ 2147483647 h 84"/>
              <a:gd name="T14" fmla="*/ 2147483647 w 87"/>
              <a:gd name="T15" fmla="*/ 2147483647 h 84"/>
              <a:gd name="T16" fmla="*/ 2147483647 w 87"/>
              <a:gd name="T17" fmla="*/ 2147483647 h 84"/>
              <a:gd name="T18" fmla="*/ 2147483647 w 87"/>
              <a:gd name="T19" fmla="*/ 2147483647 h 84"/>
              <a:gd name="T20" fmla="*/ 2147483647 w 87"/>
              <a:gd name="T21" fmla="*/ 2147483647 h 84"/>
              <a:gd name="T22" fmla="*/ 2147483647 w 87"/>
              <a:gd name="T23" fmla="*/ 2147483647 h 84"/>
              <a:gd name="T24" fmla="*/ 2147483647 w 87"/>
              <a:gd name="T25" fmla="*/ 2147483647 h 84"/>
              <a:gd name="T26" fmla="*/ 2147483647 w 87"/>
              <a:gd name="T27" fmla="*/ 2147483647 h 84"/>
              <a:gd name="T28" fmla="*/ 2147483647 w 87"/>
              <a:gd name="T29" fmla="*/ 2147483647 h 84"/>
              <a:gd name="T30" fmla="*/ 2147483647 w 87"/>
              <a:gd name="T31" fmla="*/ 2147483647 h 84"/>
              <a:gd name="T32" fmla="*/ 0 w 87"/>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4"/>
              <a:gd name="T53" fmla="*/ 87 w 87"/>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4">
                <a:moveTo>
                  <a:pt x="0" y="2"/>
                </a:moveTo>
                <a:lnTo>
                  <a:pt x="4" y="0"/>
                </a:lnTo>
                <a:lnTo>
                  <a:pt x="13" y="3"/>
                </a:lnTo>
                <a:lnTo>
                  <a:pt x="26" y="11"/>
                </a:lnTo>
                <a:lnTo>
                  <a:pt x="40" y="22"/>
                </a:lnTo>
                <a:lnTo>
                  <a:pt x="54" y="35"/>
                </a:lnTo>
                <a:lnTo>
                  <a:pt x="68" y="52"/>
                </a:lnTo>
                <a:lnTo>
                  <a:pt x="80" y="67"/>
                </a:lnTo>
                <a:lnTo>
                  <a:pt x="87" y="84"/>
                </a:lnTo>
                <a:lnTo>
                  <a:pt x="80" y="76"/>
                </a:lnTo>
                <a:lnTo>
                  <a:pt x="68" y="67"/>
                </a:lnTo>
                <a:lnTo>
                  <a:pt x="53" y="55"/>
                </a:lnTo>
                <a:lnTo>
                  <a:pt x="38" y="43"/>
                </a:lnTo>
                <a:lnTo>
                  <a:pt x="22" y="29"/>
                </a:lnTo>
                <a:lnTo>
                  <a:pt x="9" y="18"/>
                </a:lnTo>
                <a:lnTo>
                  <a:pt x="2" y="8"/>
                </a:lnTo>
                <a:lnTo>
                  <a:pt x="0" y="2"/>
                </a:lnTo>
                <a:close/>
              </a:path>
            </a:pathLst>
          </a:custGeom>
          <a:solidFill>
            <a:srgbClr val="006600"/>
          </a:solidFill>
          <a:ln w="9525">
            <a:noFill/>
            <a:round/>
            <a:headEnd/>
            <a:tailEnd/>
          </a:ln>
        </p:spPr>
        <p:txBody>
          <a:bodyPr/>
          <a:lstStyle/>
          <a:p>
            <a:pPr>
              <a:defRPr/>
            </a:pPr>
            <a:endParaRPr lang="en-US"/>
          </a:p>
        </p:txBody>
      </p:sp>
      <p:sp>
        <p:nvSpPr>
          <p:cNvPr id="32864" name="Freeform 126"/>
          <p:cNvSpPr>
            <a:spLocks/>
          </p:cNvSpPr>
          <p:nvPr/>
        </p:nvSpPr>
        <p:spPr bwMode="auto">
          <a:xfrm>
            <a:off x="8653463" y="4968875"/>
            <a:ext cx="152400" cy="71438"/>
          </a:xfrm>
          <a:custGeom>
            <a:avLst/>
            <a:gdLst>
              <a:gd name="T0" fmla="*/ 0 w 96"/>
              <a:gd name="T1" fmla="*/ 2147483647 h 89"/>
              <a:gd name="T2" fmla="*/ 2147483647 w 96"/>
              <a:gd name="T3" fmla="*/ 0 h 89"/>
              <a:gd name="T4" fmla="*/ 2147483647 w 96"/>
              <a:gd name="T5" fmla="*/ 2147483647 h 89"/>
              <a:gd name="T6" fmla="*/ 2147483647 w 96"/>
              <a:gd name="T7" fmla="*/ 2147483647 h 89"/>
              <a:gd name="T8" fmla="*/ 2147483647 w 96"/>
              <a:gd name="T9" fmla="*/ 2147483647 h 89"/>
              <a:gd name="T10" fmla="*/ 2147483647 w 96"/>
              <a:gd name="T11" fmla="*/ 2147483647 h 89"/>
              <a:gd name="T12" fmla="*/ 2147483647 w 96"/>
              <a:gd name="T13" fmla="*/ 2147483647 h 89"/>
              <a:gd name="T14" fmla="*/ 2147483647 w 96"/>
              <a:gd name="T15" fmla="*/ 2147483647 h 89"/>
              <a:gd name="T16" fmla="*/ 2147483647 w 96"/>
              <a:gd name="T17" fmla="*/ 2147483647 h 89"/>
              <a:gd name="T18" fmla="*/ 2147483647 w 96"/>
              <a:gd name="T19" fmla="*/ 2147483647 h 89"/>
              <a:gd name="T20" fmla="*/ 2147483647 w 96"/>
              <a:gd name="T21" fmla="*/ 2147483647 h 89"/>
              <a:gd name="T22" fmla="*/ 2147483647 w 96"/>
              <a:gd name="T23" fmla="*/ 2147483647 h 89"/>
              <a:gd name="T24" fmla="*/ 2147483647 w 96"/>
              <a:gd name="T25" fmla="*/ 2147483647 h 89"/>
              <a:gd name="T26" fmla="*/ 2147483647 w 96"/>
              <a:gd name="T27" fmla="*/ 2147483647 h 89"/>
              <a:gd name="T28" fmla="*/ 2147483647 w 96"/>
              <a:gd name="T29" fmla="*/ 2147483647 h 89"/>
              <a:gd name="T30" fmla="*/ 2147483647 w 96"/>
              <a:gd name="T31" fmla="*/ 2147483647 h 89"/>
              <a:gd name="T32" fmla="*/ 0 w 96"/>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89"/>
              <a:gd name="T53" fmla="*/ 96 w 96"/>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89">
                <a:moveTo>
                  <a:pt x="0" y="1"/>
                </a:moveTo>
                <a:lnTo>
                  <a:pt x="5" y="0"/>
                </a:lnTo>
                <a:lnTo>
                  <a:pt x="16" y="4"/>
                </a:lnTo>
                <a:lnTo>
                  <a:pt x="30" y="13"/>
                </a:lnTo>
                <a:lnTo>
                  <a:pt x="46" y="27"/>
                </a:lnTo>
                <a:lnTo>
                  <a:pt x="63" y="42"/>
                </a:lnTo>
                <a:lnTo>
                  <a:pt x="78" y="59"/>
                </a:lnTo>
                <a:lnTo>
                  <a:pt x="90" y="74"/>
                </a:lnTo>
                <a:lnTo>
                  <a:pt x="96" y="89"/>
                </a:lnTo>
                <a:lnTo>
                  <a:pt x="89" y="83"/>
                </a:lnTo>
                <a:lnTo>
                  <a:pt x="76" y="74"/>
                </a:lnTo>
                <a:lnTo>
                  <a:pt x="60" y="60"/>
                </a:lnTo>
                <a:lnTo>
                  <a:pt x="42" y="45"/>
                </a:lnTo>
                <a:lnTo>
                  <a:pt x="26" y="32"/>
                </a:lnTo>
                <a:lnTo>
                  <a:pt x="11" y="18"/>
                </a:lnTo>
                <a:lnTo>
                  <a:pt x="3" y="7"/>
                </a:lnTo>
                <a:lnTo>
                  <a:pt x="0" y="1"/>
                </a:lnTo>
                <a:close/>
              </a:path>
            </a:pathLst>
          </a:custGeom>
          <a:solidFill>
            <a:srgbClr val="006600"/>
          </a:solidFill>
          <a:ln w="9525">
            <a:noFill/>
            <a:round/>
            <a:headEnd/>
            <a:tailEnd/>
          </a:ln>
        </p:spPr>
        <p:txBody>
          <a:bodyPr/>
          <a:lstStyle/>
          <a:p>
            <a:pPr>
              <a:defRPr/>
            </a:pPr>
            <a:endParaRPr lang="en-US"/>
          </a:p>
        </p:txBody>
      </p:sp>
      <p:sp>
        <p:nvSpPr>
          <p:cNvPr id="32865" name="Freeform 127"/>
          <p:cNvSpPr>
            <a:spLocks/>
          </p:cNvSpPr>
          <p:nvPr/>
        </p:nvSpPr>
        <p:spPr bwMode="auto">
          <a:xfrm>
            <a:off x="8666163" y="5003800"/>
            <a:ext cx="123825" cy="76200"/>
          </a:xfrm>
          <a:custGeom>
            <a:avLst/>
            <a:gdLst>
              <a:gd name="T0" fmla="*/ 0 w 78"/>
              <a:gd name="T1" fmla="*/ 0 h 95"/>
              <a:gd name="T2" fmla="*/ 2147483647 w 78"/>
              <a:gd name="T3" fmla="*/ 0 h 95"/>
              <a:gd name="T4" fmla="*/ 2147483647 w 78"/>
              <a:gd name="T5" fmla="*/ 2147483647 h 95"/>
              <a:gd name="T6" fmla="*/ 2147483647 w 78"/>
              <a:gd name="T7" fmla="*/ 2147483647 h 95"/>
              <a:gd name="T8" fmla="*/ 2147483647 w 78"/>
              <a:gd name="T9" fmla="*/ 2147483647 h 95"/>
              <a:gd name="T10" fmla="*/ 2147483647 w 78"/>
              <a:gd name="T11" fmla="*/ 2147483647 h 95"/>
              <a:gd name="T12" fmla="*/ 2147483647 w 78"/>
              <a:gd name="T13" fmla="*/ 2147483647 h 95"/>
              <a:gd name="T14" fmla="*/ 2147483647 w 78"/>
              <a:gd name="T15" fmla="*/ 2147483647 h 95"/>
              <a:gd name="T16" fmla="*/ 2147483647 w 78"/>
              <a:gd name="T17" fmla="*/ 2147483647 h 95"/>
              <a:gd name="T18" fmla="*/ 2147483647 w 78"/>
              <a:gd name="T19" fmla="*/ 2147483647 h 95"/>
              <a:gd name="T20" fmla="*/ 2147483647 w 78"/>
              <a:gd name="T21" fmla="*/ 2147483647 h 95"/>
              <a:gd name="T22" fmla="*/ 2147483647 w 78"/>
              <a:gd name="T23" fmla="*/ 2147483647 h 95"/>
              <a:gd name="T24" fmla="*/ 2147483647 w 78"/>
              <a:gd name="T25" fmla="*/ 2147483647 h 95"/>
              <a:gd name="T26" fmla="*/ 2147483647 w 78"/>
              <a:gd name="T27" fmla="*/ 2147483647 h 95"/>
              <a:gd name="T28" fmla="*/ 2147483647 w 78"/>
              <a:gd name="T29" fmla="*/ 2147483647 h 95"/>
              <a:gd name="T30" fmla="*/ 2147483647 w 78"/>
              <a:gd name="T31" fmla="*/ 2147483647 h 95"/>
              <a:gd name="T32" fmla="*/ 0 w 78"/>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95"/>
              <a:gd name="T53" fmla="*/ 78 w 78"/>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95">
                <a:moveTo>
                  <a:pt x="0" y="0"/>
                </a:moveTo>
                <a:lnTo>
                  <a:pt x="5" y="0"/>
                </a:lnTo>
                <a:lnTo>
                  <a:pt x="14" y="7"/>
                </a:lnTo>
                <a:lnTo>
                  <a:pt x="26" y="19"/>
                </a:lnTo>
                <a:lnTo>
                  <a:pt x="39" y="33"/>
                </a:lnTo>
                <a:lnTo>
                  <a:pt x="53" y="51"/>
                </a:lnTo>
                <a:lnTo>
                  <a:pt x="66" y="68"/>
                </a:lnTo>
                <a:lnTo>
                  <a:pt x="74" y="83"/>
                </a:lnTo>
                <a:lnTo>
                  <a:pt x="78" y="95"/>
                </a:lnTo>
                <a:lnTo>
                  <a:pt x="71" y="88"/>
                </a:lnTo>
                <a:lnTo>
                  <a:pt x="59" y="76"/>
                </a:lnTo>
                <a:lnTo>
                  <a:pt x="46" y="62"/>
                </a:lnTo>
                <a:lnTo>
                  <a:pt x="32" y="47"/>
                </a:lnTo>
                <a:lnTo>
                  <a:pt x="18" y="32"/>
                </a:lnTo>
                <a:lnTo>
                  <a:pt x="8" y="18"/>
                </a:lnTo>
                <a:lnTo>
                  <a:pt x="1" y="7"/>
                </a:lnTo>
                <a:lnTo>
                  <a:pt x="0" y="0"/>
                </a:lnTo>
                <a:close/>
              </a:path>
            </a:pathLst>
          </a:custGeom>
          <a:solidFill>
            <a:srgbClr val="006600"/>
          </a:solidFill>
          <a:ln w="9525">
            <a:noFill/>
            <a:round/>
            <a:headEnd/>
            <a:tailEnd/>
          </a:ln>
        </p:spPr>
        <p:txBody>
          <a:bodyPr/>
          <a:lstStyle/>
          <a:p>
            <a:pPr>
              <a:defRPr/>
            </a:pPr>
            <a:endParaRPr lang="en-US"/>
          </a:p>
        </p:txBody>
      </p:sp>
      <p:sp>
        <p:nvSpPr>
          <p:cNvPr id="32866" name="Freeform 128"/>
          <p:cNvSpPr>
            <a:spLocks/>
          </p:cNvSpPr>
          <p:nvPr/>
        </p:nvSpPr>
        <p:spPr bwMode="auto">
          <a:xfrm>
            <a:off x="8669338" y="5045075"/>
            <a:ext cx="103187" cy="65088"/>
          </a:xfrm>
          <a:custGeom>
            <a:avLst/>
            <a:gdLst>
              <a:gd name="T0" fmla="*/ 0 w 65"/>
              <a:gd name="T1" fmla="*/ 0 h 82"/>
              <a:gd name="T2" fmla="*/ 2147483647 w 65"/>
              <a:gd name="T3" fmla="*/ 0 h 82"/>
              <a:gd name="T4" fmla="*/ 2147483647 w 65"/>
              <a:gd name="T5" fmla="*/ 2147483647 h 82"/>
              <a:gd name="T6" fmla="*/ 2147483647 w 65"/>
              <a:gd name="T7" fmla="*/ 2147483647 h 82"/>
              <a:gd name="T8" fmla="*/ 2147483647 w 65"/>
              <a:gd name="T9" fmla="*/ 2147483647 h 82"/>
              <a:gd name="T10" fmla="*/ 2147483647 w 65"/>
              <a:gd name="T11" fmla="*/ 2147483647 h 82"/>
              <a:gd name="T12" fmla="*/ 2147483647 w 65"/>
              <a:gd name="T13" fmla="*/ 2147483647 h 82"/>
              <a:gd name="T14" fmla="*/ 2147483647 w 65"/>
              <a:gd name="T15" fmla="*/ 2147483647 h 82"/>
              <a:gd name="T16" fmla="*/ 2147483647 w 65"/>
              <a:gd name="T17" fmla="*/ 2147483647 h 82"/>
              <a:gd name="T18" fmla="*/ 2147483647 w 65"/>
              <a:gd name="T19" fmla="*/ 2147483647 h 82"/>
              <a:gd name="T20" fmla="*/ 2147483647 w 65"/>
              <a:gd name="T21" fmla="*/ 2147483647 h 82"/>
              <a:gd name="T22" fmla="*/ 2147483647 w 65"/>
              <a:gd name="T23" fmla="*/ 2147483647 h 82"/>
              <a:gd name="T24" fmla="*/ 2147483647 w 65"/>
              <a:gd name="T25" fmla="*/ 2147483647 h 82"/>
              <a:gd name="T26" fmla="*/ 2147483647 w 65"/>
              <a:gd name="T27" fmla="*/ 2147483647 h 82"/>
              <a:gd name="T28" fmla="*/ 2147483647 w 65"/>
              <a:gd name="T29" fmla="*/ 2147483647 h 82"/>
              <a:gd name="T30" fmla="*/ 2147483647 w 65"/>
              <a:gd name="T31" fmla="*/ 2147483647 h 82"/>
              <a:gd name="T32" fmla="*/ 0 w 65"/>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82"/>
              <a:gd name="T53" fmla="*/ 65 w 65"/>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82">
                <a:moveTo>
                  <a:pt x="0" y="0"/>
                </a:moveTo>
                <a:lnTo>
                  <a:pt x="5" y="0"/>
                </a:lnTo>
                <a:lnTo>
                  <a:pt x="12" y="3"/>
                </a:lnTo>
                <a:lnTo>
                  <a:pt x="23" y="13"/>
                </a:lnTo>
                <a:lnTo>
                  <a:pt x="33" y="23"/>
                </a:lnTo>
                <a:lnTo>
                  <a:pt x="44" y="35"/>
                </a:lnTo>
                <a:lnTo>
                  <a:pt x="53" y="51"/>
                </a:lnTo>
                <a:lnTo>
                  <a:pt x="61" y="66"/>
                </a:lnTo>
                <a:lnTo>
                  <a:pt x="65" y="82"/>
                </a:lnTo>
                <a:lnTo>
                  <a:pt x="58" y="73"/>
                </a:lnTo>
                <a:lnTo>
                  <a:pt x="49" y="63"/>
                </a:lnTo>
                <a:lnTo>
                  <a:pt x="37" y="51"/>
                </a:lnTo>
                <a:lnTo>
                  <a:pt x="26" y="37"/>
                </a:lnTo>
                <a:lnTo>
                  <a:pt x="15" y="25"/>
                </a:lnTo>
                <a:lnTo>
                  <a:pt x="7" y="14"/>
                </a:lnTo>
                <a:lnTo>
                  <a:pt x="1" y="6"/>
                </a:lnTo>
                <a:lnTo>
                  <a:pt x="0" y="0"/>
                </a:lnTo>
                <a:close/>
              </a:path>
            </a:pathLst>
          </a:custGeom>
          <a:solidFill>
            <a:srgbClr val="006600"/>
          </a:solidFill>
          <a:ln w="9525">
            <a:noFill/>
            <a:round/>
            <a:headEnd/>
            <a:tailEnd/>
          </a:ln>
        </p:spPr>
        <p:txBody>
          <a:bodyPr/>
          <a:lstStyle/>
          <a:p>
            <a:pPr>
              <a:defRPr/>
            </a:pPr>
            <a:endParaRPr lang="en-US"/>
          </a:p>
        </p:txBody>
      </p:sp>
      <p:sp>
        <p:nvSpPr>
          <p:cNvPr id="32867" name="Freeform 129"/>
          <p:cNvSpPr>
            <a:spLocks/>
          </p:cNvSpPr>
          <p:nvPr/>
        </p:nvSpPr>
        <p:spPr bwMode="auto">
          <a:xfrm>
            <a:off x="8669338" y="5084763"/>
            <a:ext cx="73025" cy="55562"/>
          </a:xfrm>
          <a:custGeom>
            <a:avLst/>
            <a:gdLst>
              <a:gd name="T0" fmla="*/ 0 w 46"/>
              <a:gd name="T1" fmla="*/ 0 h 69"/>
              <a:gd name="T2" fmla="*/ 2147483647 w 46"/>
              <a:gd name="T3" fmla="*/ 0 h 69"/>
              <a:gd name="T4" fmla="*/ 2147483647 w 46"/>
              <a:gd name="T5" fmla="*/ 2147483647 h 69"/>
              <a:gd name="T6" fmla="*/ 2147483647 w 46"/>
              <a:gd name="T7" fmla="*/ 2147483647 h 69"/>
              <a:gd name="T8" fmla="*/ 2147483647 w 46"/>
              <a:gd name="T9" fmla="*/ 2147483647 h 69"/>
              <a:gd name="T10" fmla="*/ 2147483647 w 46"/>
              <a:gd name="T11" fmla="*/ 2147483647 h 69"/>
              <a:gd name="T12" fmla="*/ 2147483647 w 46"/>
              <a:gd name="T13" fmla="*/ 2147483647 h 69"/>
              <a:gd name="T14" fmla="*/ 2147483647 w 46"/>
              <a:gd name="T15" fmla="*/ 2147483647 h 69"/>
              <a:gd name="T16" fmla="*/ 2147483647 w 46"/>
              <a:gd name="T17" fmla="*/ 2147483647 h 69"/>
              <a:gd name="T18" fmla="*/ 2147483647 w 46"/>
              <a:gd name="T19" fmla="*/ 2147483647 h 69"/>
              <a:gd name="T20" fmla="*/ 2147483647 w 46"/>
              <a:gd name="T21" fmla="*/ 2147483647 h 69"/>
              <a:gd name="T22" fmla="*/ 2147483647 w 46"/>
              <a:gd name="T23" fmla="*/ 2147483647 h 69"/>
              <a:gd name="T24" fmla="*/ 2147483647 w 46"/>
              <a:gd name="T25" fmla="*/ 2147483647 h 69"/>
              <a:gd name="T26" fmla="*/ 2147483647 w 46"/>
              <a:gd name="T27" fmla="*/ 2147483647 h 69"/>
              <a:gd name="T28" fmla="*/ 2147483647 w 46"/>
              <a:gd name="T29" fmla="*/ 2147483647 h 69"/>
              <a:gd name="T30" fmla="*/ 2147483647 w 46"/>
              <a:gd name="T31" fmla="*/ 2147483647 h 69"/>
              <a:gd name="T32" fmla="*/ 0 w 46"/>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9"/>
              <a:gd name="T53" fmla="*/ 46 w 46"/>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9">
                <a:moveTo>
                  <a:pt x="0" y="0"/>
                </a:moveTo>
                <a:lnTo>
                  <a:pt x="4" y="0"/>
                </a:lnTo>
                <a:lnTo>
                  <a:pt x="10" y="4"/>
                </a:lnTo>
                <a:lnTo>
                  <a:pt x="18" y="13"/>
                </a:lnTo>
                <a:lnTo>
                  <a:pt x="27" y="24"/>
                </a:lnTo>
                <a:lnTo>
                  <a:pt x="34" y="38"/>
                </a:lnTo>
                <a:lnTo>
                  <a:pt x="41" y="50"/>
                </a:lnTo>
                <a:lnTo>
                  <a:pt x="45" y="62"/>
                </a:lnTo>
                <a:lnTo>
                  <a:pt x="46" y="69"/>
                </a:lnTo>
                <a:lnTo>
                  <a:pt x="42" y="62"/>
                </a:lnTo>
                <a:lnTo>
                  <a:pt x="34" y="53"/>
                </a:lnTo>
                <a:lnTo>
                  <a:pt x="27" y="44"/>
                </a:lnTo>
                <a:lnTo>
                  <a:pt x="19" y="33"/>
                </a:lnTo>
                <a:lnTo>
                  <a:pt x="12" y="22"/>
                </a:lnTo>
                <a:lnTo>
                  <a:pt x="6" y="13"/>
                </a:lnTo>
                <a:lnTo>
                  <a:pt x="1" y="6"/>
                </a:lnTo>
                <a:lnTo>
                  <a:pt x="0" y="0"/>
                </a:lnTo>
                <a:close/>
              </a:path>
            </a:pathLst>
          </a:custGeom>
          <a:solidFill>
            <a:srgbClr val="006600"/>
          </a:solidFill>
          <a:ln w="9525">
            <a:noFill/>
            <a:round/>
            <a:headEnd/>
            <a:tailEnd/>
          </a:ln>
        </p:spPr>
        <p:txBody>
          <a:bodyPr/>
          <a:lstStyle/>
          <a:p>
            <a:pPr>
              <a:defRPr/>
            </a:pPr>
            <a:endParaRPr lang="en-US"/>
          </a:p>
        </p:txBody>
      </p:sp>
      <p:sp>
        <p:nvSpPr>
          <p:cNvPr id="32868" name="Freeform 130"/>
          <p:cNvSpPr>
            <a:spLocks/>
          </p:cNvSpPr>
          <p:nvPr/>
        </p:nvSpPr>
        <p:spPr bwMode="auto">
          <a:xfrm>
            <a:off x="8675688" y="5121275"/>
            <a:ext cx="49212" cy="38100"/>
          </a:xfrm>
          <a:custGeom>
            <a:avLst/>
            <a:gdLst>
              <a:gd name="T0" fmla="*/ 2147483647 w 31"/>
              <a:gd name="T1" fmla="*/ 0 h 47"/>
              <a:gd name="T2" fmla="*/ 2147483647 w 31"/>
              <a:gd name="T3" fmla="*/ 0 h 47"/>
              <a:gd name="T4" fmla="*/ 2147483647 w 31"/>
              <a:gd name="T5" fmla="*/ 2147483647 h 47"/>
              <a:gd name="T6" fmla="*/ 2147483647 w 31"/>
              <a:gd name="T7" fmla="*/ 2147483647 h 47"/>
              <a:gd name="T8" fmla="*/ 2147483647 w 31"/>
              <a:gd name="T9" fmla="*/ 2147483647 h 47"/>
              <a:gd name="T10" fmla="*/ 2147483647 w 31"/>
              <a:gd name="T11" fmla="*/ 2147483647 h 47"/>
              <a:gd name="T12" fmla="*/ 2147483647 w 31"/>
              <a:gd name="T13" fmla="*/ 2147483647 h 47"/>
              <a:gd name="T14" fmla="*/ 2147483647 w 31"/>
              <a:gd name="T15" fmla="*/ 2147483647 h 47"/>
              <a:gd name="T16" fmla="*/ 2147483647 w 31"/>
              <a:gd name="T17" fmla="*/ 2147483647 h 47"/>
              <a:gd name="T18" fmla="*/ 2147483647 w 31"/>
              <a:gd name="T19" fmla="*/ 2147483647 h 47"/>
              <a:gd name="T20" fmla="*/ 2147483647 w 31"/>
              <a:gd name="T21" fmla="*/ 2147483647 h 47"/>
              <a:gd name="T22" fmla="*/ 2147483647 w 31"/>
              <a:gd name="T23" fmla="*/ 2147483647 h 47"/>
              <a:gd name="T24" fmla="*/ 2147483647 w 31"/>
              <a:gd name="T25" fmla="*/ 2147483647 h 47"/>
              <a:gd name="T26" fmla="*/ 2147483647 w 31"/>
              <a:gd name="T27" fmla="*/ 2147483647 h 47"/>
              <a:gd name="T28" fmla="*/ 2147483647 w 31"/>
              <a:gd name="T29" fmla="*/ 2147483647 h 47"/>
              <a:gd name="T30" fmla="*/ 0 w 31"/>
              <a:gd name="T31" fmla="*/ 2147483647 h 47"/>
              <a:gd name="T32" fmla="*/ 2147483647 w 31"/>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47"/>
              <a:gd name="T53" fmla="*/ 31 w 3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47">
                <a:moveTo>
                  <a:pt x="2" y="0"/>
                </a:moveTo>
                <a:lnTo>
                  <a:pt x="5" y="0"/>
                </a:lnTo>
                <a:lnTo>
                  <a:pt x="9" y="3"/>
                </a:lnTo>
                <a:lnTo>
                  <a:pt x="15" y="8"/>
                </a:lnTo>
                <a:lnTo>
                  <a:pt x="21" y="15"/>
                </a:lnTo>
                <a:lnTo>
                  <a:pt x="26" y="23"/>
                </a:lnTo>
                <a:lnTo>
                  <a:pt x="29" y="32"/>
                </a:lnTo>
                <a:lnTo>
                  <a:pt x="31" y="40"/>
                </a:lnTo>
                <a:lnTo>
                  <a:pt x="30" y="47"/>
                </a:lnTo>
                <a:lnTo>
                  <a:pt x="28" y="38"/>
                </a:lnTo>
                <a:lnTo>
                  <a:pt x="24" y="31"/>
                </a:lnTo>
                <a:lnTo>
                  <a:pt x="18" y="23"/>
                </a:lnTo>
                <a:lnTo>
                  <a:pt x="11" y="17"/>
                </a:lnTo>
                <a:lnTo>
                  <a:pt x="6" y="12"/>
                </a:lnTo>
                <a:lnTo>
                  <a:pt x="2" y="8"/>
                </a:lnTo>
                <a:lnTo>
                  <a:pt x="0" y="3"/>
                </a:lnTo>
                <a:lnTo>
                  <a:pt x="2" y="0"/>
                </a:lnTo>
                <a:close/>
              </a:path>
            </a:pathLst>
          </a:custGeom>
          <a:solidFill>
            <a:srgbClr val="006600"/>
          </a:solidFill>
          <a:ln w="9525">
            <a:noFill/>
            <a:round/>
            <a:headEnd/>
            <a:tailEnd/>
          </a:ln>
        </p:spPr>
        <p:txBody>
          <a:bodyPr/>
          <a:lstStyle/>
          <a:p>
            <a:pPr>
              <a:defRPr/>
            </a:pPr>
            <a:endParaRPr lang="en-US"/>
          </a:p>
        </p:txBody>
      </p:sp>
      <p:sp>
        <p:nvSpPr>
          <p:cNvPr id="32869" name="Freeform 131"/>
          <p:cNvSpPr>
            <a:spLocks/>
          </p:cNvSpPr>
          <p:nvPr/>
        </p:nvSpPr>
        <p:spPr bwMode="auto">
          <a:xfrm>
            <a:off x="8718550" y="4818063"/>
            <a:ext cx="61913" cy="42862"/>
          </a:xfrm>
          <a:custGeom>
            <a:avLst/>
            <a:gdLst>
              <a:gd name="T0" fmla="*/ 2147483647 w 39"/>
              <a:gd name="T1" fmla="*/ 2147483647 h 53"/>
              <a:gd name="T2" fmla="*/ 2147483647 w 39"/>
              <a:gd name="T3" fmla="*/ 2147483647 h 53"/>
              <a:gd name="T4" fmla="*/ 2147483647 w 39"/>
              <a:gd name="T5" fmla="*/ 2147483647 h 53"/>
              <a:gd name="T6" fmla="*/ 2147483647 w 39"/>
              <a:gd name="T7" fmla="*/ 2147483647 h 53"/>
              <a:gd name="T8" fmla="*/ 2147483647 w 39"/>
              <a:gd name="T9" fmla="*/ 2147483647 h 53"/>
              <a:gd name="T10" fmla="*/ 2147483647 w 39"/>
              <a:gd name="T11" fmla="*/ 2147483647 h 53"/>
              <a:gd name="T12" fmla="*/ 2147483647 w 39"/>
              <a:gd name="T13" fmla="*/ 2147483647 h 53"/>
              <a:gd name="T14" fmla="*/ 0 w 39"/>
              <a:gd name="T15" fmla="*/ 2147483647 h 53"/>
              <a:gd name="T16" fmla="*/ 2147483647 w 39"/>
              <a:gd name="T17" fmla="*/ 2147483647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53"/>
              <a:gd name="T53" fmla="*/ 39 w 39"/>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53">
                <a:moveTo>
                  <a:pt x="39" y="53"/>
                </a:moveTo>
                <a:lnTo>
                  <a:pt x="36" y="50"/>
                </a:lnTo>
                <a:lnTo>
                  <a:pt x="30" y="45"/>
                </a:lnTo>
                <a:lnTo>
                  <a:pt x="22" y="38"/>
                </a:lnTo>
                <a:lnTo>
                  <a:pt x="15" y="30"/>
                </a:lnTo>
                <a:lnTo>
                  <a:pt x="7" y="21"/>
                </a:lnTo>
                <a:lnTo>
                  <a:pt x="2" y="13"/>
                </a:lnTo>
                <a:lnTo>
                  <a:pt x="0" y="7"/>
                </a:lnTo>
                <a:lnTo>
                  <a:pt x="1" y="1"/>
                </a:lnTo>
                <a:lnTo>
                  <a:pt x="5" y="0"/>
                </a:lnTo>
                <a:lnTo>
                  <a:pt x="10" y="3"/>
                </a:lnTo>
                <a:lnTo>
                  <a:pt x="15" y="9"/>
                </a:lnTo>
                <a:lnTo>
                  <a:pt x="21" y="18"/>
                </a:lnTo>
                <a:lnTo>
                  <a:pt x="26" y="29"/>
                </a:lnTo>
                <a:lnTo>
                  <a:pt x="32" y="39"/>
                </a:lnTo>
                <a:lnTo>
                  <a:pt x="36" y="47"/>
                </a:lnTo>
                <a:lnTo>
                  <a:pt x="39" y="53"/>
                </a:lnTo>
                <a:close/>
              </a:path>
            </a:pathLst>
          </a:custGeom>
          <a:solidFill>
            <a:srgbClr val="006600"/>
          </a:solidFill>
          <a:ln w="9525">
            <a:noFill/>
            <a:round/>
            <a:headEnd/>
            <a:tailEnd/>
          </a:ln>
        </p:spPr>
        <p:txBody>
          <a:bodyPr/>
          <a:lstStyle/>
          <a:p>
            <a:pPr>
              <a:defRPr/>
            </a:pPr>
            <a:endParaRPr lang="en-US"/>
          </a:p>
        </p:txBody>
      </p:sp>
      <p:sp>
        <p:nvSpPr>
          <p:cNvPr id="32870" name="Freeform 132"/>
          <p:cNvSpPr>
            <a:spLocks/>
          </p:cNvSpPr>
          <p:nvPr/>
        </p:nvSpPr>
        <p:spPr bwMode="auto">
          <a:xfrm>
            <a:off x="8782050" y="4814888"/>
            <a:ext cx="31750" cy="47625"/>
          </a:xfrm>
          <a:custGeom>
            <a:avLst/>
            <a:gdLst>
              <a:gd name="T0" fmla="*/ 0 w 20"/>
              <a:gd name="T1" fmla="*/ 2147483647 h 61"/>
              <a:gd name="T2" fmla="*/ 2147483647 w 20"/>
              <a:gd name="T3" fmla="*/ 2147483647 h 61"/>
              <a:gd name="T4" fmla="*/ 2147483647 w 20"/>
              <a:gd name="T5" fmla="*/ 2147483647 h 61"/>
              <a:gd name="T6" fmla="*/ 2147483647 w 20"/>
              <a:gd name="T7" fmla="*/ 2147483647 h 61"/>
              <a:gd name="T8" fmla="*/ 2147483647 w 20"/>
              <a:gd name="T9" fmla="*/ 0 h 61"/>
              <a:gd name="T10" fmla="*/ 2147483647 w 20"/>
              <a:gd name="T11" fmla="*/ 2147483647 h 61"/>
              <a:gd name="T12" fmla="*/ 2147483647 w 20"/>
              <a:gd name="T13" fmla="*/ 2147483647 h 61"/>
              <a:gd name="T14" fmla="*/ 2147483647 w 20"/>
              <a:gd name="T15" fmla="*/ 2147483647 h 61"/>
              <a:gd name="T16" fmla="*/ 0 w 20"/>
              <a:gd name="T17" fmla="*/ 2147483647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61"/>
              <a:gd name="T29" fmla="*/ 20 w 20"/>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61">
                <a:moveTo>
                  <a:pt x="0" y="61"/>
                </a:moveTo>
                <a:lnTo>
                  <a:pt x="5" y="49"/>
                </a:lnTo>
                <a:lnTo>
                  <a:pt x="14" y="30"/>
                </a:lnTo>
                <a:lnTo>
                  <a:pt x="20" y="12"/>
                </a:lnTo>
                <a:lnTo>
                  <a:pt x="19" y="0"/>
                </a:lnTo>
                <a:lnTo>
                  <a:pt x="13" y="3"/>
                </a:lnTo>
                <a:lnTo>
                  <a:pt x="8" y="21"/>
                </a:lnTo>
                <a:lnTo>
                  <a:pt x="3" y="44"/>
                </a:lnTo>
                <a:lnTo>
                  <a:pt x="0" y="61"/>
                </a:lnTo>
                <a:close/>
              </a:path>
            </a:pathLst>
          </a:custGeom>
          <a:solidFill>
            <a:srgbClr val="006600"/>
          </a:solidFill>
          <a:ln w="9525">
            <a:noFill/>
            <a:round/>
            <a:headEnd/>
            <a:tailEnd/>
          </a:ln>
        </p:spPr>
        <p:txBody>
          <a:bodyPr/>
          <a:lstStyle/>
          <a:p>
            <a:pPr>
              <a:defRPr/>
            </a:pPr>
            <a:endParaRPr lang="en-US"/>
          </a:p>
        </p:txBody>
      </p:sp>
      <p:sp>
        <p:nvSpPr>
          <p:cNvPr id="32871" name="Freeform 133"/>
          <p:cNvSpPr>
            <a:spLocks/>
          </p:cNvSpPr>
          <p:nvPr/>
        </p:nvSpPr>
        <p:spPr bwMode="auto">
          <a:xfrm>
            <a:off x="8758238" y="4797425"/>
            <a:ext cx="19050" cy="55563"/>
          </a:xfrm>
          <a:custGeom>
            <a:avLst/>
            <a:gdLst>
              <a:gd name="T0" fmla="*/ 2147483647 w 12"/>
              <a:gd name="T1" fmla="*/ 2147483647 h 70"/>
              <a:gd name="T2" fmla="*/ 2147483647 w 12"/>
              <a:gd name="T3" fmla="*/ 2147483647 h 70"/>
              <a:gd name="T4" fmla="*/ 2147483647 w 12"/>
              <a:gd name="T5" fmla="*/ 2147483647 h 70"/>
              <a:gd name="T6" fmla="*/ 2147483647 w 12"/>
              <a:gd name="T7" fmla="*/ 2147483647 h 70"/>
              <a:gd name="T8" fmla="*/ 2147483647 w 12"/>
              <a:gd name="T9" fmla="*/ 0 h 70"/>
              <a:gd name="T10" fmla="*/ 0 w 12"/>
              <a:gd name="T11" fmla="*/ 2147483647 h 70"/>
              <a:gd name="T12" fmla="*/ 2147483647 w 12"/>
              <a:gd name="T13" fmla="*/ 2147483647 h 70"/>
              <a:gd name="T14" fmla="*/ 2147483647 w 12"/>
              <a:gd name="T15" fmla="*/ 2147483647 h 70"/>
              <a:gd name="T16" fmla="*/ 2147483647 w 12"/>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70"/>
              <a:gd name="T29" fmla="*/ 12 w 1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70">
                <a:moveTo>
                  <a:pt x="12" y="70"/>
                </a:moveTo>
                <a:lnTo>
                  <a:pt x="12" y="57"/>
                </a:lnTo>
                <a:lnTo>
                  <a:pt x="12" y="34"/>
                </a:lnTo>
                <a:lnTo>
                  <a:pt x="10" y="11"/>
                </a:lnTo>
                <a:lnTo>
                  <a:pt x="5" y="0"/>
                </a:lnTo>
                <a:lnTo>
                  <a:pt x="0" y="9"/>
                </a:lnTo>
                <a:lnTo>
                  <a:pt x="4" y="31"/>
                </a:lnTo>
                <a:lnTo>
                  <a:pt x="8" y="53"/>
                </a:lnTo>
                <a:lnTo>
                  <a:pt x="12" y="70"/>
                </a:lnTo>
                <a:close/>
              </a:path>
            </a:pathLst>
          </a:custGeom>
          <a:solidFill>
            <a:srgbClr val="006600"/>
          </a:solidFill>
          <a:ln w="9525">
            <a:noFill/>
            <a:round/>
            <a:headEnd/>
            <a:tailEnd/>
          </a:ln>
        </p:spPr>
        <p:txBody>
          <a:bodyPr/>
          <a:lstStyle/>
          <a:p>
            <a:pPr>
              <a:defRPr/>
            </a:pPr>
            <a:endParaRPr lang="en-US"/>
          </a:p>
        </p:txBody>
      </p:sp>
      <p:sp>
        <p:nvSpPr>
          <p:cNvPr id="32872" name="Freeform 134"/>
          <p:cNvSpPr>
            <a:spLocks/>
          </p:cNvSpPr>
          <p:nvPr/>
        </p:nvSpPr>
        <p:spPr bwMode="auto">
          <a:xfrm>
            <a:off x="8791575" y="4830763"/>
            <a:ext cx="61913" cy="49212"/>
          </a:xfrm>
          <a:custGeom>
            <a:avLst/>
            <a:gdLst>
              <a:gd name="T0" fmla="*/ 0 w 39"/>
              <a:gd name="T1" fmla="*/ 2147483647 h 62"/>
              <a:gd name="T2" fmla="*/ 2147483647 w 39"/>
              <a:gd name="T3" fmla="*/ 2147483647 h 62"/>
              <a:gd name="T4" fmla="*/ 2147483647 w 39"/>
              <a:gd name="T5" fmla="*/ 2147483647 h 62"/>
              <a:gd name="T6" fmla="*/ 2147483647 w 39"/>
              <a:gd name="T7" fmla="*/ 2147483647 h 62"/>
              <a:gd name="T8" fmla="*/ 2147483647 w 39"/>
              <a:gd name="T9" fmla="*/ 2147483647 h 62"/>
              <a:gd name="T10" fmla="*/ 2147483647 w 39"/>
              <a:gd name="T11" fmla="*/ 2147483647 h 62"/>
              <a:gd name="T12" fmla="*/ 2147483647 w 39"/>
              <a:gd name="T13" fmla="*/ 2147483647 h 62"/>
              <a:gd name="T14" fmla="*/ 2147483647 w 39"/>
              <a:gd name="T15" fmla="*/ 0 h 62"/>
              <a:gd name="T16" fmla="*/ 2147483647 w 39"/>
              <a:gd name="T17" fmla="*/ 2147483647 h 62"/>
              <a:gd name="T18" fmla="*/ 2147483647 w 39"/>
              <a:gd name="T19" fmla="*/ 2147483647 h 62"/>
              <a:gd name="T20" fmla="*/ 2147483647 w 39"/>
              <a:gd name="T21" fmla="*/ 2147483647 h 62"/>
              <a:gd name="T22" fmla="*/ 2147483647 w 39"/>
              <a:gd name="T23" fmla="*/ 2147483647 h 62"/>
              <a:gd name="T24" fmla="*/ 2147483647 w 39"/>
              <a:gd name="T25" fmla="*/ 2147483647 h 62"/>
              <a:gd name="T26" fmla="*/ 2147483647 w 39"/>
              <a:gd name="T27" fmla="*/ 2147483647 h 62"/>
              <a:gd name="T28" fmla="*/ 2147483647 w 39"/>
              <a:gd name="T29" fmla="*/ 2147483647 h 62"/>
              <a:gd name="T30" fmla="*/ 2147483647 w 39"/>
              <a:gd name="T31" fmla="*/ 2147483647 h 62"/>
              <a:gd name="T32" fmla="*/ 0 w 39"/>
              <a:gd name="T33" fmla="*/ 2147483647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62"/>
              <a:gd name="T53" fmla="*/ 39 w 39"/>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62">
                <a:moveTo>
                  <a:pt x="0" y="62"/>
                </a:moveTo>
                <a:lnTo>
                  <a:pt x="4" y="55"/>
                </a:lnTo>
                <a:lnTo>
                  <a:pt x="9" y="44"/>
                </a:lnTo>
                <a:lnTo>
                  <a:pt x="14" y="32"/>
                </a:lnTo>
                <a:lnTo>
                  <a:pt x="20" y="21"/>
                </a:lnTo>
                <a:lnTo>
                  <a:pt x="26" y="10"/>
                </a:lnTo>
                <a:lnTo>
                  <a:pt x="31" y="4"/>
                </a:lnTo>
                <a:lnTo>
                  <a:pt x="35" y="0"/>
                </a:lnTo>
                <a:lnTo>
                  <a:pt x="39" y="1"/>
                </a:lnTo>
                <a:lnTo>
                  <a:pt x="39" y="6"/>
                </a:lnTo>
                <a:lnTo>
                  <a:pt x="35" y="14"/>
                </a:lnTo>
                <a:lnTo>
                  <a:pt x="30" y="23"/>
                </a:lnTo>
                <a:lnTo>
                  <a:pt x="24" y="32"/>
                </a:lnTo>
                <a:lnTo>
                  <a:pt x="16" y="42"/>
                </a:lnTo>
                <a:lnTo>
                  <a:pt x="10" y="50"/>
                </a:lnTo>
                <a:lnTo>
                  <a:pt x="4" y="58"/>
                </a:lnTo>
                <a:lnTo>
                  <a:pt x="0" y="62"/>
                </a:lnTo>
                <a:close/>
              </a:path>
            </a:pathLst>
          </a:custGeom>
          <a:solidFill>
            <a:srgbClr val="006600"/>
          </a:solidFill>
          <a:ln w="9525">
            <a:noFill/>
            <a:round/>
            <a:headEnd/>
            <a:tailEnd/>
          </a:ln>
        </p:spPr>
        <p:txBody>
          <a:bodyPr/>
          <a:lstStyle/>
          <a:p>
            <a:pPr>
              <a:defRPr/>
            </a:pPr>
            <a:endParaRPr lang="en-US"/>
          </a:p>
        </p:txBody>
      </p:sp>
      <p:sp>
        <p:nvSpPr>
          <p:cNvPr id="32873" name="Freeform 135"/>
          <p:cNvSpPr>
            <a:spLocks/>
          </p:cNvSpPr>
          <p:nvPr/>
        </p:nvSpPr>
        <p:spPr bwMode="auto">
          <a:xfrm>
            <a:off x="8737600" y="5133975"/>
            <a:ext cx="98425" cy="15875"/>
          </a:xfrm>
          <a:custGeom>
            <a:avLst/>
            <a:gdLst>
              <a:gd name="T0" fmla="*/ 0 w 62"/>
              <a:gd name="T1" fmla="*/ 2147483647 h 20"/>
              <a:gd name="T2" fmla="*/ 2147483647 w 62"/>
              <a:gd name="T3" fmla="*/ 2147483647 h 20"/>
              <a:gd name="T4" fmla="*/ 2147483647 w 62"/>
              <a:gd name="T5" fmla="*/ 2147483647 h 20"/>
              <a:gd name="T6" fmla="*/ 2147483647 w 62"/>
              <a:gd name="T7" fmla="*/ 0 h 20"/>
              <a:gd name="T8" fmla="*/ 2147483647 w 62"/>
              <a:gd name="T9" fmla="*/ 0 h 20"/>
              <a:gd name="T10" fmla="*/ 2147483647 w 62"/>
              <a:gd name="T11" fmla="*/ 2147483647 h 20"/>
              <a:gd name="T12" fmla="*/ 2147483647 w 62"/>
              <a:gd name="T13" fmla="*/ 2147483647 h 20"/>
              <a:gd name="T14" fmla="*/ 2147483647 w 62"/>
              <a:gd name="T15" fmla="*/ 2147483647 h 20"/>
              <a:gd name="T16" fmla="*/ 2147483647 w 62"/>
              <a:gd name="T17" fmla="*/ 2147483647 h 20"/>
              <a:gd name="T18" fmla="*/ 2147483647 w 62"/>
              <a:gd name="T19" fmla="*/ 2147483647 h 20"/>
              <a:gd name="T20" fmla="*/ 2147483647 w 62"/>
              <a:gd name="T21" fmla="*/ 2147483647 h 20"/>
              <a:gd name="T22" fmla="*/ 2147483647 w 62"/>
              <a:gd name="T23" fmla="*/ 2147483647 h 20"/>
              <a:gd name="T24" fmla="*/ 2147483647 w 62"/>
              <a:gd name="T25" fmla="*/ 2147483647 h 20"/>
              <a:gd name="T26" fmla="*/ 2147483647 w 62"/>
              <a:gd name="T27" fmla="*/ 2147483647 h 20"/>
              <a:gd name="T28" fmla="*/ 2147483647 w 62"/>
              <a:gd name="T29" fmla="*/ 2147483647 h 20"/>
              <a:gd name="T30" fmla="*/ 2147483647 w 62"/>
              <a:gd name="T31" fmla="*/ 2147483647 h 20"/>
              <a:gd name="T32" fmla="*/ 0 w 62"/>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0"/>
              <a:gd name="T53" fmla="*/ 62 w 6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0">
                <a:moveTo>
                  <a:pt x="0" y="3"/>
                </a:moveTo>
                <a:lnTo>
                  <a:pt x="7" y="1"/>
                </a:lnTo>
                <a:lnTo>
                  <a:pt x="15" y="1"/>
                </a:lnTo>
                <a:lnTo>
                  <a:pt x="26" y="0"/>
                </a:lnTo>
                <a:lnTo>
                  <a:pt x="37" y="0"/>
                </a:lnTo>
                <a:lnTo>
                  <a:pt x="46" y="1"/>
                </a:lnTo>
                <a:lnTo>
                  <a:pt x="54" y="4"/>
                </a:lnTo>
                <a:lnTo>
                  <a:pt x="60" y="7"/>
                </a:lnTo>
                <a:lnTo>
                  <a:pt x="62" y="14"/>
                </a:lnTo>
                <a:lnTo>
                  <a:pt x="60" y="18"/>
                </a:lnTo>
                <a:lnTo>
                  <a:pt x="55" y="20"/>
                </a:lnTo>
                <a:lnTo>
                  <a:pt x="47" y="18"/>
                </a:lnTo>
                <a:lnTo>
                  <a:pt x="38" y="15"/>
                </a:lnTo>
                <a:lnTo>
                  <a:pt x="27" y="10"/>
                </a:lnTo>
                <a:lnTo>
                  <a:pt x="17" y="7"/>
                </a:lnTo>
                <a:lnTo>
                  <a:pt x="7" y="4"/>
                </a:lnTo>
                <a:lnTo>
                  <a:pt x="0" y="3"/>
                </a:lnTo>
                <a:close/>
              </a:path>
            </a:pathLst>
          </a:custGeom>
          <a:solidFill>
            <a:srgbClr val="006600"/>
          </a:solidFill>
          <a:ln w="9525">
            <a:noFill/>
            <a:round/>
            <a:headEnd/>
            <a:tailEnd/>
          </a:ln>
        </p:spPr>
        <p:txBody>
          <a:bodyPr/>
          <a:lstStyle/>
          <a:p>
            <a:pPr>
              <a:defRPr/>
            </a:pPr>
            <a:endParaRPr lang="en-US"/>
          </a:p>
        </p:txBody>
      </p:sp>
      <p:sp>
        <p:nvSpPr>
          <p:cNvPr id="32874" name="Freeform 136"/>
          <p:cNvSpPr>
            <a:spLocks/>
          </p:cNvSpPr>
          <p:nvPr/>
        </p:nvSpPr>
        <p:spPr bwMode="auto">
          <a:xfrm>
            <a:off x="8723313" y="5153025"/>
            <a:ext cx="93662" cy="25400"/>
          </a:xfrm>
          <a:custGeom>
            <a:avLst/>
            <a:gdLst>
              <a:gd name="T0" fmla="*/ 0 w 59"/>
              <a:gd name="T1" fmla="*/ 0 h 32"/>
              <a:gd name="T2" fmla="*/ 2147483647 w 59"/>
              <a:gd name="T3" fmla="*/ 0 h 32"/>
              <a:gd name="T4" fmla="*/ 2147483647 w 59"/>
              <a:gd name="T5" fmla="*/ 2147483647 h 32"/>
              <a:gd name="T6" fmla="*/ 2147483647 w 59"/>
              <a:gd name="T7" fmla="*/ 2147483647 h 32"/>
              <a:gd name="T8" fmla="*/ 2147483647 w 59"/>
              <a:gd name="T9" fmla="*/ 2147483647 h 32"/>
              <a:gd name="T10" fmla="*/ 2147483647 w 59"/>
              <a:gd name="T11" fmla="*/ 2147483647 h 32"/>
              <a:gd name="T12" fmla="*/ 2147483647 w 59"/>
              <a:gd name="T13" fmla="*/ 2147483647 h 32"/>
              <a:gd name="T14" fmla="*/ 2147483647 w 59"/>
              <a:gd name="T15" fmla="*/ 2147483647 h 32"/>
              <a:gd name="T16" fmla="*/ 2147483647 w 59"/>
              <a:gd name="T17" fmla="*/ 2147483647 h 32"/>
              <a:gd name="T18" fmla="*/ 2147483647 w 59"/>
              <a:gd name="T19" fmla="*/ 2147483647 h 32"/>
              <a:gd name="T20" fmla="*/ 2147483647 w 59"/>
              <a:gd name="T21" fmla="*/ 2147483647 h 32"/>
              <a:gd name="T22" fmla="*/ 2147483647 w 59"/>
              <a:gd name="T23" fmla="*/ 2147483647 h 32"/>
              <a:gd name="T24" fmla="*/ 2147483647 w 59"/>
              <a:gd name="T25" fmla="*/ 2147483647 h 32"/>
              <a:gd name="T26" fmla="*/ 2147483647 w 59"/>
              <a:gd name="T27" fmla="*/ 2147483647 h 32"/>
              <a:gd name="T28" fmla="*/ 2147483647 w 59"/>
              <a:gd name="T29" fmla="*/ 2147483647 h 32"/>
              <a:gd name="T30" fmla="*/ 2147483647 w 59"/>
              <a:gd name="T31" fmla="*/ 2147483647 h 32"/>
              <a:gd name="T32" fmla="*/ 0 w 59"/>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2"/>
              <a:gd name="T53" fmla="*/ 59 w 59"/>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2">
                <a:moveTo>
                  <a:pt x="0" y="0"/>
                </a:moveTo>
                <a:lnTo>
                  <a:pt x="7" y="0"/>
                </a:lnTo>
                <a:lnTo>
                  <a:pt x="14" y="1"/>
                </a:lnTo>
                <a:lnTo>
                  <a:pt x="23" y="4"/>
                </a:lnTo>
                <a:lnTo>
                  <a:pt x="34" y="7"/>
                </a:lnTo>
                <a:lnTo>
                  <a:pt x="43" y="10"/>
                </a:lnTo>
                <a:lnTo>
                  <a:pt x="51" y="16"/>
                </a:lnTo>
                <a:lnTo>
                  <a:pt x="57" y="21"/>
                </a:lnTo>
                <a:lnTo>
                  <a:pt x="59" y="27"/>
                </a:lnTo>
                <a:lnTo>
                  <a:pt x="57" y="32"/>
                </a:lnTo>
                <a:lnTo>
                  <a:pt x="52" y="32"/>
                </a:lnTo>
                <a:lnTo>
                  <a:pt x="43" y="28"/>
                </a:lnTo>
                <a:lnTo>
                  <a:pt x="33" y="22"/>
                </a:lnTo>
                <a:lnTo>
                  <a:pt x="22" y="16"/>
                </a:lnTo>
                <a:lnTo>
                  <a:pt x="13" y="9"/>
                </a:lnTo>
                <a:lnTo>
                  <a:pt x="4" y="3"/>
                </a:lnTo>
                <a:lnTo>
                  <a:pt x="0" y="0"/>
                </a:lnTo>
                <a:close/>
              </a:path>
            </a:pathLst>
          </a:custGeom>
          <a:solidFill>
            <a:srgbClr val="006600"/>
          </a:solidFill>
          <a:ln w="9525">
            <a:noFill/>
            <a:round/>
            <a:headEnd/>
            <a:tailEnd/>
          </a:ln>
        </p:spPr>
        <p:txBody>
          <a:bodyPr/>
          <a:lstStyle/>
          <a:p>
            <a:pPr>
              <a:defRPr/>
            </a:pPr>
            <a:endParaRPr lang="en-US"/>
          </a:p>
        </p:txBody>
      </p:sp>
      <p:sp>
        <p:nvSpPr>
          <p:cNvPr id="32875" name="Freeform 137"/>
          <p:cNvSpPr>
            <a:spLocks/>
          </p:cNvSpPr>
          <p:nvPr/>
        </p:nvSpPr>
        <p:spPr bwMode="auto">
          <a:xfrm>
            <a:off x="8770938" y="5099050"/>
            <a:ext cx="92075" cy="15875"/>
          </a:xfrm>
          <a:custGeom>
            <a:avLst/>
            <a:gdLst>
              <a:gd name="T0" fmla="*/ 0 w 58"/>
              <a:gd name="T1" fmla="*/ 2147483647 h 20"/>
              <a:gd name="T2" fmla="*/ 2147483647 w 58"/>
              <a:gd name="T3" fmla="*/ 2147483647 h 20"/>
              <a:gd name="T4" fmla="*/ 2147483647 w 58"/>
              <a:gd name="T5" fmla="*/ 2147483647 h 20"/>
              <a:gd name="T6" fmla="*/ 2147483647 w 58"/>
              <a:gd name="T7" fmla="*/ 2147483647 h 20"/>
              <a:gd name="T8" fmla="*/ 2147483647 w 58"/>
              <a:gd name="T9" fmla="*/ 0 h 20"/>
              <a:gd name="T10" fmla="*/ 2147483647 w 58"/>
              <a:gd name="T11" fmla="*/ 2147483647 h 20"/>
              <a:gd name="T12" fmla="*/ 2147483647 w 58"/>
              <a:gd name="T13" fmla="*/ 2147483647 h 20"/>
              <a:gd name="T14" fmla="*/ 2147483647 w 58"/>
              <a:gd name="T15" fmla="*/ 2147483647 h 20"/>
              <a:gd name="T16" fmla="*/ 2147483647 w 58"/>
              <a:gd name="T17" fmla="*/ 2147483647 h 20"/>
              <a:gd name="T18" fmla="*/ 2147483647 w 58"/>
              <a:gd name="T19" fmla="*/ 2147483647 h 20"/>
              <a:gd name="T20" fmla="*/ 2147483647 w 58"/>
              <a:gd name="T21" fmla="*/ 2147483647 h 20"/>
              <a:gd name="T22" fmla="*/ 2147483647 w 58"/>
              <a:gd name="T23" fmla="*/ 2147483647 h 20"/>
              <a:gd name="T24" fmla="*/ 2147483647 w 58"/>
              <a:gd name="T25" fmla="*/ 2147483647 h 20"/>
              <a:gd name="T26" fmla="*/ 2147483647 w 58"/>
              <a:gd name="T27" fmla="*/ 2147483647 h 20"/>
              <a:gd name="T28" fmla="*/ 2147483647 w 58"/>
              <a:gd name="T29" fmla="*/ 2147483647 h 20"/>
              <a:gd name="T30" fmla="*/ 2147483647 w 58"/>
              <a:gd name="T31" fmla="*/ 2147483647 h 20"/>
              <a:gd name="T32" fmla="*/ 0 w 58"/>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0"/>
              <a:gd name="T53" fmla="*/ 58 w 5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0">
                <a:moveTo>
                  <a:pt x="0" y="9"/>
                </a:moveTo>
                <a:lnTo>
                  <a:pt x="2" y="6"/>
                </a:lnTo>
                <a:lnTo>
                  <a:pt x="8" y="3"/>
                </a:lnTo>
                <a:lnTo>
                  <a:pt x="17" y="1"/>
                </a:lnTo>
                <a:lnTo>
                  <a:pt x="27" y="0"/>
                </a:lnTo>
                <a:lnTo>
                  <a:pt x="37" y="1"/>
                </a:lnTo>
                <a:lnTo>
                  <a:pt x="46" y="3"/>
                </a:lnTo>
                <a:lnTo>
                  <a:pt x="54" y="6"/>
                </a:lnTo>
                <a:lnTo>
                  <a:pt x="58" y="12"/>
                </a:lnTo>
                <a:lnTo>
                  <a:pt x="58" y="16"/>
                </a:lnTo>
                <a:lnTo>
                  <a:pt x="54" y="20"/>
                </a:lnTo>
                <a:lnTo>
                  <a:pt x="46" y="18"/>
                </a:lnTo>
                <a:lnTo>
                  <a:pt x="37" y="16"/>
                </a:lnTo>
                <a:lnTo>
                  <a:pt x="27" y="13"/>
                </a:lnTo>
                <a:lnTo>
                  <a:pt x="17" y="12"/>
                </a:lnTo>
                <a:lnTo>
                  <a:pt x="7" y="9"/>
                </a:lnTo>
                <a:lnTo>
                  <a:pt x="0" y="9"/>
                </a:lnTo>
                <a:close/>
              </a:path>
            </a:pathLst>
          </a:custGeom>
          <a:solidFill>
            <a:srgbClr val="006600"/>
          </a:solidFill>
          <a:ln w="9525">
            <a:noFill/>
            <a:round/>
            <a:headEnd/>
            <a:tailEnd/>
          </a:ln>
        </p:spPr>
        <p:txBody>
          <a:bodyPr/>
          <a:lstStyle/>
          <a:p>
            <a:pPr>
              <a:defRPr/>
            </a:pPr>
            <a:endParaRPr lang="en-US"/>
          </a:p>
        </p:txBody>
      </p:sp>
      <p:sp>
        <p:nvSpPr>
          <p:cNvPr id="32876" name="Freeform 138"/>
          <p:cNvSpPr>
            <a:spLocks/>
          </p:cNvSpPr>
          <p:nvPr/>
        </p:nvSpPr>
        <p:spPr bwMode="auto">
          <a:xfrm>
            <a:off x="8782050" y="5059363"/>
            <a:ext cx="109538" cy="22225"/>
          </a:xfrm>
          <a:custGeom>
            <a:avLst/>
            <a:gdLst>
              <a:gd name="T0" fmla="*/ 0 w 69"/>
              <a:gd name="T1" fmla="*/ 2147483647 h 27"/>
              <a:gd name="T2" fmla="*/ 2147483647 w 69"/>
              <a:gd name="T3" fmla="*/ 2147483647 h 27"/>
              <a:gd name="T4" fmla="*/ 2147483647 w 69"/>
              <a:gd name="T5" fmla="*/ 2147483647 h 27"/>
              <a:gd name="T6" fmla="*/ 2147483647 w 69"/>
              <a:gd name="T7" fmla="*/ 2147483647 h 27"/>
              <a:gd name="T8" fmla="*/ 2147483647 w 69"/>
              <a:gd name="T9" fmla="*/ 2147483647 h 27"/>
              <a:gd name="T10" fmla="*/ 2147483647 w 69"/>
              <a:gd name="T11" fmla="*/ 2147483647 h 27"/>
              <a:gd name="T12" fmla="*/ 2147483647 w 69"/>
              <a:gd name="T13" fmla="*/ 0 h 27"/>
              <a:gd name="T14" fmla="*/ 2147483647 w 69"/>
              <a:gd name="T15" fmla="*/ 2147483647 h 27"/>
              <a:gd name="T16" fmla="*/ 2147483647 w 69"/>
              <a:gd name="T17" fmla="*/ 2147483647 h 27"/>
              <a:gd name="T18" fmla="*/ 2147483647 w 69"/>
              <a:gd name="T19" fmla="*/ 2147483647 h 27"/>
              <a:gd name="T20" fmla="*/ 2147483647 w 69"/>
              <a:gd name="T21" fmla="*/ 2147483647 h 27"/>
              <a:gd name="T22" fmla="*/ 2147483647 w 69"/>
              <a:gd name="T23" fmla="*/ 2147483647 h 27"/>
              <a:gd name="T24" fmla="*/ 2147483647 w 69"/>
              <a:gd name="T25" fmla="*/ 2147483647 h 27"/>
              <a:gd name="T26" fmla="*/ 2147483647 w 69"/>
              <a:gd name="T27" fmla="*/ 2147483647 h 27"/>
              <a:gd name="T28" fmla="*/ 2147483647 w 69"/>
              <a:gd name="T29" fmla="*/ 2147483647 h 27"/>
              <a:gd name="T30" fmla="*/ 2147483647 w 69"/>
              <a:gd name="T31" fmla="*/ 2147483647 h 27"/>
              <a:gd name="T32" fmla="*/ 0 w 69"/>
              <a:gd name="T33" fmla="*/ 214748364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27"/>
              <a:gd name="T53" fmla="*/ 69 w 69"/>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27">
                <a:moveTo>
                  <a:pt x="0" y="27"/>
                </a:moveTo>
                <a:lnTo>
                  <a:pt x="8" y="21"/>
                </a:lnTo>
                <a:lnTo>
                  <a:pt x="17" y="15"/>
                </a:lnTo>
                <a:lnTo>
                  <a:pt x="28" y="9"/>
                </a:lnTo>
                <a:lnTo>
                  <a:pt x="39" y="4"/>
                </a:lnTo>
                <a:lnTo>
                  <a:pt x="50" y="1"/>
                </a:lnTo>
                <a:lnTo>
                  <a:pt x="59" y="0"/>
                </a:lnTo>
                <a:lnTo>
                  <a:pt x="66" y="1"/>
                </a:lnTo>
                <a:lnTo>
                  <a:pt x="69" y="7"/>
                </a:lnTo>
                <a:lnTo>
                  <a:pt x="67" y="13"/>
                </a:lnTo>
                <a:lnTo>
                  <a:pt x="61" y="18"/>
                </a:lnTo>
                <a:lnTo>
                  <a:pt x="52" y="21"/>
                </a:lnTo>
                <a:lnTo>
                  <a:pt x="40" y="21"/>
                </a:lnTo>
                <a:lnTo>
                  <a:pt x="29" y="22"/>
                </a:lnTo>
                <a:lnTo>
                  <a:pt x="17" y="24"/>
                </a:lnTo>
                <a:lnTo>
                  <a:pt x="8" y="25"/>
                </a:lnTo>
                <a:lnTo>
                  <a:pt x="0" y="27"/>
                </a:lnTo>
                <a:close/>
              </a:path>
            </a:pathLst>
          </a:custGeom>
          <a:solidFill>
            <a:srgbClr val="006600"/>
          </a:solidFill>
          <a:ln w="9525">
            <a:noFill/>
            <a:round/>
            <a:headEnd/>
            <a:tailEnd/>
          </a:ln>
        </p:spPr>
        <p:txBody>
          <a:bodyPr/>
          <a:lstStyle/>
          <a:p>
            <a:pPr>
              <a:defRPr/>
            </a:pPr>
            <a:endParaRPr lang="en-US"/>
          </a:p>
        </p:txBody>
      </p:sp>
      <p:sp>
        <p:nvSpPr>
          <p:cNvPr id="32877" name="Freeform 139"/>
          <p:cNvSpPr>
            <a:spLocks/>
          </p:cNvSpPr>
          <p:nvPr/>
        </p:nvSpPr>
        <p:spPr bwMode="auto">
          <a:xfrm>
            <a:off x="8801100" y="5021263"/>
            <a:ext cx="119063" cy="25400"/>
          </a:xfrm>
          <a:custGeom>
            <a:avLst/>
            <a:gdLst>
              <a:gd name="T0" fmla="*/ 0 w 75"/>
              <a:gd name="T1" fmla="*/ 2147483647 h 32"/>
              <a:gd name="T2" fmla="*/ 2147483647 w 75"/>
              <a:gd name="T3" fmla="*/ 2147483647 h 32"/>
              <a:gd name="T4" fmla="*/ 2147483647 w 75"/>
              <a:gd name="T5" fmla="*/ 2147483647 h 32"/>
              <a:gd name="T6" fmla="*/ 2147483647 w 75"/>
              <a:gd name="T7" fmla="*/ 2147483647 h 32"/>
              <a:gd name="T8" fmla="*/ 2147483647 w 75"/>
              <a:gd name="T9" fmla="*/ 2147483647 h 32"/>
              <a:gd name="T10" fmla="*/ 2147483647 w 75"/>
              <a:gd name="T11" fmla="*/ 2147483647 h 32"/>
              <a:gd name="T12" fmla="*/ 2147483647 w 75"/>
              <a:gd name="T13" fmla="*/ 0 h 32"/>
              <a:gd name="T14" fmla="*/ 2147483647 w 75"/>
              <a:gd name="T15" fmla="*/ 2147483647 h 32"/>
              <a:gd name="T16" fmla="*/ 2147483647 w 75"/>
              <a:gd name="T17" fmla="*/ 2147483647 h 32"/>
              <a:gd name="T18" fmla="*/ 2147483647 w 75"/>
              <a:gd name="T19" fmla="*/ 2147483647 h 32"/>
              <a:gd name="T20" fmla="*/ 2147483647 w 75"/>
              <a:gd name="T21" fmla="*/ 2147483647 h 32"/>
              <a:gd name="T22" fmla="*/ 2147483647 w 75"/>
              <a:gd name="T23" fmla="*/ 2147483647 h 32"/>
              <a:gd name="T24" fmla="*/ 2147483647 w 75"/>
              <a:gd name="T25" fmla="*/ 2147483647 h 32"/>
              <a:gd name="T26" fmla="*/ 2147483647 w 75"/>
              <a:gd name="T27" fmla="*/ 2147483647 h 32"/>
              <a:gd name="T28" fmla="*/ 2147483647 w 75"/>
              <a:gd name="T29" fmla="*/ 2147483647 h 32"/>
              <a:gd name="T30" fmla="*/ 2147483647 w 75"/>
              <a:gd name="T31" fmla="*/ 2147483647 h 32"/>
              <a:gd name="T32" fmla="*/ 0 w 75"/>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32"/>
              <a:gd name="T53" fmla="*/ 75 w 7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32">
                <a:moveTo>
                  <a:pt x="0" y="32"/>
                </a:moveTo>
                <a:lnTo>
                  <a:pt x="7" y="27"/>
                </a:lnTo>
                <a:lnTo>
                  <a:pt x="18" y="21"/>
                </a:lnTo>
                <a:lnTo>
                  <a:pt x="30" y="14"/>
                </a:lnTo>
                <a:lnTo>
                  <a:pt x="43" y="8"/>
                </a:lnTo>
                <a:lnTo>
                  <a:pt x="56" y="3"/>
                </a:lnTo>
                <a:lnTo>
                  <a:pt x="66" y="0"/>
                </a:lnTo>
                <a:lnTo>
                  <a:pt x="73" y="1"/>
                </a:lnTo>
                <a:lnTo>
                  <a:pt x="75" y="6"/>
                </a:lnTo>
                <a:lnTo>
                  <a:pt x="72" y="14"/>
                </a:lnTo>
                <a:lnTo>
                  <a:pt x="63" y="18"/>
                </a:lnTo>
                <a:lnTo>
                  <a:pt x="53" y="21"/>
                </a:lnTo>
                <a:lnTo>
                  <a:pt x="40" y="24"/>
                </a:lnTo>
                <a:lnTo>
                  <a:pt x="26" y="27"/>
                </a:lnTo>
                <a:lnTo>
                  <a:pt x="15" y="29"/>
                </a:lnTo>
                <a:lnTo>
                  <a:pt x="5" y="30"/>
                </a:lnTo>
                <a:lnTo>
                  <a:pt x="0" y="32"/>
                </a:lnTo>
                <a:close/>
              </a:path>
            </a:pathLst>
          </a:custGeom>
          <a:solidFill>
            <a:srgbClr val="006600"/>
          </a:solidFill>
          <a:ln w="9525">
            <a:noFill/>
            <a:round/>
            <a:headEnd/>
            <a:tailEnd/>
          </a:ln>
        </p:spPr>
        <p:txBody>
          <a:bodyPr/>
          <a:lstStyle/>
          <a:p>
            <a:pPr>
              <a:defRPr/>
            </a:pPr>
            <a:endParaRPr lang="en-US"/>
          </a:p>
        </p:txBody>
      </p:sp>
      <p:sp>
        <p:nvSpPr>
          <p:cNvPr id="32878" name="Freeform 140"/>
          <p:cNvSpPr>
            <a:spLocks/>
          </p:cNvSpPr>
          <p:nvPr/>
        </p:nvSpPr>
        <p:spPr bwMode="auto">
          <a:xfrm>
            <a:off x="8804275" y="4938713"/>
            <a:ext cx="125413" cy="42862"/>
          </a:xfrm>
          <a:custGeom>
            <a:avLst/>
            <a:gdLst>
              <a:gd name="T0" fmla="*/ 0 w 79"/>
              <a:gd name="T1" fmla="*/ 2147483647 h 55"/>
              <a:gd name="T2" fmla="*/ 2147483647 w 79"/>
              <a:gd name="T3" fmla="*/ 2147483647 h 55"/>
              <a:gd name="T4" fmla="*/ 2147483647 w 79"/>
              <a:gd name="T5" fmla="*/ 2147483647 h 55"/>
              <a:gd name="T6" fmla="*/ 2147483647 w 79"/>
              <a:gd name="T7" fmla="*/ 2147483647 h 55"/>
              <a:gd name="T8" fmla="*/ 2147483647 w 79"/>
              <a:gd name="T9" fmla="*/ 2147483647 h 55"/>
              <a:gd name="T10" fmla="*/ 2147483647 w 79"/>
              <a:gd name="T11" fmla="*/ 2147483647 h 55"/>
              <a:gd name="T12" fmla="*/ 2147483647 w 79"/>
              <a:gd name="T13" fmla="*/ 2147483647 h 55"/>
              <a:gd name="T14" fmla="*/ 2147483647 w 79"/>
              <a:gd name="T15" fmla="*/ 0 h 55"/>
              <a:gd name="T16" fmla="*/ 2147483647 w 79"/>
              <a:gd name="T17" fmla="*/ 2147483647 h 55"/>
              <a:gd name="T18" fmla="*/ 2147483647 w 79"/>
              <a:gd name="T19" fmla="*/ 2147483647 h 55"/>
              <a:gd name="T20" fmla="*/ 2147483647 w 79"/>
              <a:gd name="T21" fmla="*/ 2147483647 h 55"/>
              <a:gd name="T22" fmla="*/ 2147483647 w 79"/>
              <a:gd name="T23" fmla="*/ 2147483647 h 55"/>
              <a:gd name="T24" fmla="*/ 2147483647 w 79"/>
              <a:gd name="T25" fmla="*/ 2147483647 h 55"/>
              <a:gd name="T26" fmla="*/ 2147483647 w 79"/>
              <a:gd name="T27" fmla="*/ 2147483647 h 55"/>
              <a:gd name="T28" fmla="*/ 2147483647 w 79"/>
              <a:gd name="T29" fmla="*/ 2147483647 h 55"/>
              <a:gd name="T30" fmla="*/ 2147483647 w 79"/>
              <a:gd name="T31" fmla="*/ 2147483647 h 55"/>
              <a:gd name="T32" fmla="*/ 0 w 79"/>
              <a:gd name="T33" fmla="*/ 2147483647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5"/>
              <a:gd name="T53" fmla="*/ 79 w 79"/>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5">
                <a:moveTo>
                  <a:pt x="0" y="55"/>
                </a:moveTo>
                <a:lnTo>
                  <a:pt x="7" y="46"/>
                </a:lnTo>
                <a:lnTo>
                  <a:pt x="18" y="35"/>
                </a:lnTo>
                <a:lnTo>
                  <a:pt x="29" y="24"/>
                </a:lnTo>
                <a:lnTo>
                  <a:pt x="43" y="14"/>
                </a:lnTo>
                <a:lnTo>
                  <a:pt x="56" y="6"/>
                </a:lnTo>
                <a:lnTo>
                  <a:pt x="66" y="2"/>
                </a:lnTo>
                <a:lnTo>
                  <a:pt x="75" y="0"/>
                </a:lnTo>
                <a:lnTo>
                  <a:pt x="79" y="3"/>
                </a:lnTo>
                <a:lnTo>
                  <a:pt x="78" y="9"/>
                </a:lnTo>
                <a:lnTo>
                  <a:pt x="70" y="15"/>
                </a:lnTo>
                <a:lnTo>
                  <a:pt x="58" y="23"/>
                </a:lnTo>
                <a:lnTo>
                  <a:pt x="44" y="29"/>
                </a:lnTo>
                <a:lnTo>
                  <a:pt x="29" y="35"/>
                </a:lnTo>
                <a:lnTo>
                  <a:pt x="16" y="43"/>
                </a:lnTo>
                <a:lnTo>
                  <a:pt x="5" y="49"/>
                </a:lnTo>
                <a:lnTo>
                  <a:pt x="0" y="55"/>
                </a:lnTo>
                <a:close/>
              </a:path>
            </a:pathLst>
          </a:custGeom>
          <a:solidFill>
            <a:srgbClr val="006600"/>
          </a:solidFill>
          <a:ln w="9525">
            <a:noFill/>
            <a:round/>
            <a:headEnd/>
            <a:tailEnd/>
          </a:ln>
        </p:spPr>
        <p:txBody>
          <a:bodyPr/>
          <a:lstStyle/>
          <a:p>
            <a:pPr>
              <a:defRPr/>
            </a:pPr>
            <a:endParaRPr lang="en-US"/>
          </a:p>
        </p:txBody>
      </p:sp>
      <p:sp>
        <p:nvSpPr>
          <p:cNvPr id="32879" name="Freeform 141"/>
          <p:cNvSpPr>
            <a:spLocks/>
          </p:cNvSpPr>
          <p:nvPr/>
        </p:nvSpPr>
        <p:spPr bwMode="auto">
          <a:xfrm>
            <a:off x="8794750" y="4857750"/>
            <a:ext cx="115888" cy="52388"/>
          </a:xfrm>
          <a:custGeom>
            <a:avLst/>
            <a:gdLst>
              <a:gd name="T0" fmla="*/ 0 w 73"/>
              <a:gd name="T1" fmla="*/ 2147483647 h 65"/>
              <a:gd name="T2" fmla="*/ 2147483647 w 73"/>
              <a:gd name="T3" fmla="*/ 2147483647 h 65"/>
              <a:gd name="T4" fmla="*/ 2147483647 w 73"/>
              <a:gd name="T5" fmla="*/ 2147483647 h 65"/>
              <a:gd name="T6" fmla="*/ 2147483647 w 73"/>
              <a:gd name="T7" fmla="*/ 2147483647 h 65"/>
              <a:gd name="T8" fmla="*/ 2147483647 w 73"/>
              <a:gd name="T9" fmla="*/ 2147483647 h 65"/>
              <a:gd name="T10" fmla="*/ 2147483647 w 73"/>
              <a:gd name="T11" fmla="*/ 2147483647 h 65"/>
              <a:gd name="T12" fmla="*/ 2147483647 w 73"/>
              <a:gd name="T13" fmla="*/ 2147483647 h 65"/>
              <a:gd name="T14" fmla="*/ 2147483647 w 73"/>
              <a:gd name="T15" fmla="*/ 0 h 65"/>
              <a:gd name="T16" fmla="*/ 2147483647 w 73"/>
              <a:gd name="T17" fmla="*/ 2147483647 h 65"/>
              <a:gd name="T18" fmla="*/ 2147483647 w 73"/>
              <a:gd name="T19" fmla="*/ 2147483647 h 65"/>
              <a:gd name="T20" fmla="*/ 2147483647 w 73"/>
              <a:gd name="T21" fmla="*/ 2147483647 h 65"/>
              <a:gd name="T22" fmla="*/ 2147483647 w 73"/>
              <a:gd name="T23" fmla="*/ 2147483647 h 65"/>
              <a:gd name="T24" fmla="*/ 2147483647 w 73"/>
              <a:gd name="T25" fmla="*/ 2147483647 h 65"/>
              <a:gd name="T26" fmla="*/ 2147483647 w 73"/>
              <a:gd name="T27" fmla="*/ 2147483647 h 65"/>
              <a:gd name="T28" fmla="*/ 2147483647 w 73"/>
              <a:gd name="T29" fmla="*/ 2147483647 h 65"/>
              <a:gd name="T30" fmla="*/ 2147483647 w 73"/>
              <a:gd name="T31" fmla="*/ 2147483647 h 65"/>
              <a:gd name="T32" fmla="*/ 0 w 73"/>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5"/>
              <a:gd name="T53" fmla="*/ 73 w 7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5">
                <a:moveTo>
                  <a:pt x="0" y="65"/>
                </a:moveTo>
                <a:lnTo>
                  <a:pt x="6" y="56"/>
                </a:lnTo>
                <a:lnTo>
                  <a:pt x="15" y="45"/>
                </a:lnTo>
                <a:lnTo>
                  <a:pt x="27" y="33"/>
                </a:lnTo>
                <a:lnTo>
                  <a:pt x="39" y="20"/>
                </a:lnTo>
                <a:lnTo>
                  <a:pt x="51" y="10"/>
                </a:lnTo>
                <a:lnTo>
                  <a:pt x="62" y="3"/>
                </a:lnTo>
                <a:lnTo>
                  <a:pt x="69" y="0"/>
                </a:lnTo>
                <a:lnTo>
                  <a:pt x="73" y="3"/>
                </a:lnTo>
                <a:lnTo>
                  <a:pt x="72" y="10"/>
                </a:lnTo>
                <a:lnTo>
                  <a:pt x="65" y="18"/>
                </a:lnTo>
                <a:lnTo>
                  <a:pt x="54" y="27"/>
                </a:lnTo>
                <a:lnTo>
                  <a:pt x="42" y="36"/>
                </a:lnTo>
                <a:lnTo>
                  <a:pt x="27" y="45"/>
                </a:lnTo>
                <a:lnTo>
                  <a:pt x="14" y="53"/>
                </a:lnTo>
                <a:lnTo>
                  <a:pt x="5" y="59"/>
                </a:lnTo>
                <a:lnTo>
                  <a:pt x="0" y="65"/>
                </a:lnTo>
                <a:close/>
              </a:path>
            </a:pathLst>
          </a:custGeom>
          <a:solidFill>
            <a:srgbClr val="006600"/>
          </a:solidFill>
          <a:ln w="9525">
            <a:noFill/>
            <a:round/>
            <a:headEnd/>
            <a:tailEnd/>
          </a:ln>
        </p:spPr>
        <p:txBody>
          <a:bodyPr/>
          <a:lstStyle/>
          <a:p>
            <a:pPr>
              <a:defRPr/>
            </a:pPr>
            <a:endParaRPr lang="en-US"/>
          </a:p>
        </p:txBody>
      </p:sp>
      <p:sp>
        <p:nvSpPr>
          <p:cNvPr id="32880" name="Freeform 142"/>
          <p:cNvSpPr>
            <a:spLocks/>
          </p:cNvSpPr>
          <p:nvPr/>
        </p:nvSpPr>
        <p:spPr bwMode="auto">
          <a:xfrm>
            <a:off x="8807450" y="4970463"/>
            <a:ext cx="107950" cy="44450"/>
          </a:xfrm>
          <a:custGeom>
            <a:avLst/>
            <a:gdLst>
              <a:gd name="T0" fmla="*/ 0 w 68"/>
              <a:gd name="T1" fmla="*/ 2147483647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0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2147483647 w 68"/>
              <a:gd name="T27" fmla="*/ 2147483647 h 56"/>
              <a:gd name="T28" fmla="*/ 2147483647 w 68"/>
              <a:gd name="T29" fmla="*/ 2147483647 h 56"/>
              <a:gd name="T30" fmla="*/ 2147483647 w 68"/>
              <a:gd name="T31" fmla="*/ 2147483647 h 56"/>
              <a:gd name="T32" fmla="*/ 0 w 68"/>
              <a:gd name="T33" fmla="*/ 2147483647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0" y="56"/>
                </a:moveTo>
                <a:lnTo>
                  <a:pt x="6" y="49"/>
                </a:lnTo>
                <a:lnTo>
                  <a:pt x="15" y="38"/>
                </a:lnTo>
                <a:lnTo>
                  <a:pt x="25" y="28"/>
                </a:lnTo>
                <a:lnTo>
                  <a:pt x="37" y="17"/>
                </a:lnTo>
                <a:lnTo>
                  <a:pt x="49" y="8"/>
                </a:lnTo>
                <a:lnTo>
                  <a:pt x="58" y="2"/>
                </a:lnTo>
                <a:lnTo>
                  <a:pt x="64" y="0"/>
                </a:lnTo>
                <a:lnTo>
                  <a:pt x="68" y="5"/>
                </a:lnTo>
                <a:lnTo>
                  <a:pt x="65" y="12"/>
                </a:lnTo>
                <a:lnTo>
                  <a:pt x="58" y="20"/>
                </a:lnTo>
                <a:lnTo>
                  <a:pt x="49" y="28"/>
                </a:lnTo>
                <a:lnTo>
                  <a:pt x="37" y="35"/>
                </a:lnTo>
                <a:lnTo>
                  <a:pt x="25" y="41"/>
                </a:lnTo>
                <a:lnTo>
                  <a:pt x="14" y="47"/>
                </a:lnTo>
                <a:lnTo>
                  <a:pt x="5" y="52"/>
                </a:lnTo>
                <a:lnTo>
                  <a:pt x="0" y="56"/>
                </a:lnTo>
                <a:close/>
              </a:path>
            </a:pathLst>
          </a:custGeom>
          <a:solidFill>
            <a:srgbClr val="006600"/>
          </a:solidFill>
          <a:ln w="9525">
            <a:noFill/>
            <a:round/>
            <a:headEnd/>
            <a:tailEnd/>
          </a:ln>
        </p:spPr>
        <p:txBody>
          <a:bodyPr/>
          <a:lstStyle/>
          <a:p>
            <a:pPr>
              <a:defRPr/>
            </a:pPr>
            <a:endParaRPr lang="en-US"/>
          </a:p>
        </p:txBody>
      </p:sp>
      <p:sp>
        <p:nvSpPr>
          <p:cNvPr id="32881" name="Freeform 143"/>
          <p:cNvSpPr>
            <a:spLocks/>
          </p:cNvSpPr>
          <p:nvPr/>
        </p:nvSpPr>
        <p:spPr bwMode="auto">
          <a:xfrm>
            <a:off x="8662988" y="4938713"/>
            <a:ext cx="150812" cy="71437"/>
          </a:xfrm>
          <a:custGeom>
            <a:avLst/>
            <a:gdLst>
              <a:gd name="T0" fmla="*/ 0 w 95"/>
              <a:gd name="T1" fmla="*/ 2147483647 h 89"/>
              <a:gd name="T2" fmla="*/ 2147483647 w 95"/>
              <a:gd name="T3" fmla="*/ 0 h 89"/>
              <a:gd name="T4" fmla="*/ 2147483647 w 95"/>
              <a:gd name="T5" fmla="*/ 2147483647 h 89"/>
              <a:gd name="T6" fmla="*/ 2147483647 w 95"/>
              <a:gd name="T7" fmla="*/ 2147483647 h 89"/>
              <a:gd name="T8" fmla="*/ 2147483647 w 95"/>
              <a:gd name="T9" fmla="*/ 2147483647 h 89"/>
              <a:gd name="T10" fmla="*/ 2147483647 w 95"/>
              <a:gd name="T11" fmla="*/ 2147483647 h 89"/>
              <a:gd name="T12" fmla="*/ 2147483647 w 95"/>
              <a:gd name="T13" fmla="*/ 2147483647 h 89"/>
              <a:gd name="T14" fmla="*/ 2147483647 w 95"/>
              <a:gd name="T15" fmla="*/ 2147483647 h 89"/>
              <a:gd name="T16" fmla="*/ 2147483647 w 95"/>
              <a:gd name="T17" fmla="*/ 2147483647 h 89"/>
              <a:gd name="T18" fmla="*/ 2147483647 w 95"/>
              <a:gd name="T19" fmla="*/ 2147483647 h 89"/>
              <a:gd name="T20" fmla="*/ 2147483647 w 95"/>
              <a:gd name="T21" fmla="*/ 2147483647 h 89"/>
              <a:gd name="T22" fmla="*/ 2147483647 w 95"/>
              <a:gd name="T23" fmla="*/ 2147483647 h 89"/>
              <a:gd name="T24" fmla="*/ 2147483647 w 95"/>
              <a:gd name="T25" fmla="*/ 2147483647 h 89"/>
              <a:gd name="T26" fmla="*/ 2147483647 w 95"/>
              <a:gd name="T27" fmla="*/ 2147483647 h 89"/>
              <a:gd name="T28" fmla="*/ 2147483647 w 95"/>
              <a:gd name="T29" fmla="*/ 2147483647 h 89"/>
              <a:gd name="T30" fmla="*/ 2147483647 w 95"/>
              <a:gd name="T31" fmla="*/ 2147483647 h 89"/>
              <a:gd name="T32" fmla="*/ 0 w 95"/>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89"/>
              <a:gd name="T53" fmla="*/ 95 w 95"/>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89">
                <a:moveTo>
                  <a:pt x="0" y="1"/>
                </a:moveTo>
                <a:lnTo>
                  <a:pt x="5" y="0"/>
                </a:lnTo>
                <a:lnTo>
                  <a:pt x="16" y="4"/>
                </a:lnTo>
                <a:lnTo>
                  <a:pt x="31" y="13"/>
                </a:lnTo>
                <a:lnTo>
                  <a:pt x="47" y="27"/>
                </a:lnTo>
                <a:lnTo>
                  <a:pt x="64" y="42"/>
                </a:lnTo>
                <a:lnTo>
                  <a:pt x="77" y="59"/>
                </a:lnTo>
                <a:lnTo>
                  <a:pt x="89" y="74"/>
                </a:lnTo>
                <a:lnTo>
                  <a:pt x="95" y="89"/>
                </a:lnTo>
                <a:lnTo>
                  <a:pt x="88" y="83"/>
                </a:lnTo>
                <a:lnTo>
                  <a:pt x="75" y="74"/>
                </a:lnTo>
                <a:lnTo>
                  <a:pt x="59" y="60"/>
                </a:lnTo>
                <a:lnTo>
                  <a:pt x="42" y="45"/>
                </a:lnTo>
                <a:lnTo>
                  <a:pt x="27" y="32"/>
                </a:lnTo>
                <a:lnTo>
                  <a:pt x="12" y="18"/>
                </a:lnTo>
                <a:lnTo>
                  <a:pt x="3" y="7"/>
                </a:lnTo>
                <a:lnTo>
                  <a:pt x="0" y="1"/>
                </a:lnTo>
                <a:close/>
              </a:path>
            </a:pathLst>
          </a:custGeom>
          <a:solidFill>
            <a:srgbClr val="006600"/>
          </a:solidFill>
          <a:ln w="9525">
            <a:noFill/>
            <a:round/>
            <a:headEnd/>
            <a:tailEnd/>
          </a:ln>
        </p:spPr>
        <p:txBody>
          <a:bodyPr/>
          <a:lstStyle/>
          <a:p>
            <a:pPr>
              <a:defRPr/>
            </a:pPr>
            <a:endParaRPr lang="en-US"/>
          </a:p>
        </p:txBody>
      </p:sp>
      <p:sp>
        <p:nvSpPr>
          <p:cNvPr id="32882" name="Freeform 144"/>
          <p:cNvSpPr>
            <a:spLocks/>
          </p:cNvSpPr>
          <p:nvPr/>
        </p:nvSpPr>
        <p:spPr bwMode="auto">
          <a:xfrm>
            <a:off x="8691563" y="4892675"/>
            <a:ext cx="119062" cy="60325"/>
          </a:xfrm>
          <a:custGeom>
            <a:avLst/>
            <a:gdLst>
              <a:gd name="T0" fmla="*/ 0 w 75"/>
              <a:gd name="T1" fmla="*/ 0 h 78"/>
              <a:gd name="T2" fmla="*/ 2147483647 w 75"/>
              <a:gd name="T3" fmla="*/ 0 h 78"/>
              <a:gd name="T4" fmla="*/ 2147483647 w 75"/>
              <a:gd name="T5" fmla="*/ 2147483647 h 78"/>
              <a:gd name="T6" fmla="*/ 2147483647 w 75"/>
              <a:gd name="T7" fmla="*/ 2147483647 h 78"/>
              <a:gd name="T8" fmla="*/ 2147483647 w 75"/>
              <a:gd name="T9" fmla="*/ 2147483647 h 78"/>
              <a:gd name="T10" fmla="*/ 2147483647 w 75"/>
              <a:gd name="T11" fmla="*/ 2147483647 h 78"/>
              <a:gd name="T12" fmla="*/ 2147483647 w 75"/>
              <a:gd name="T13" fmla="*/ 2147483647 h 78"/>
              <a:gd name="T14" fmla="*/ 2147483647 w 75"/>
              <a:gd name="T15" fmla="*/ 2147483647 h 78"/>
              <a:gd name="T16" fmla="*/ 2147483647 w 75"/>
              <a:gd name="T17" fmla="*/ 2147483647 h 78"/>
              <a:gd name="T18" fmla="*/ 2147483647 w 75"/>
              <a:gd name="T19" fmla="*/ 2147483647 h 78"/>
              <a:gd name="T20" fmla="*/ 2147483647 w 75"/>
              <a:gd name="T21" fmla="*/ 2147483647 h 78"/>
              <a:gd name="T22" fmla="*/ 2147483647 w 75"/>
              <a:gd name="T23" fmla="*/ 2147483647 h 78"/>
              <a:gd name="T24" fmla="*/ 2147483647 w 75"/>
              <a:gd name="T25" fmla="*/ 2147483647 h 78"/>
              <a:gd name="T26" fmla="*/ 2147483647 w 75"/>
              <a:gd name="T27" fmla="*/ 2147483647 h 78"/>
              <a:gd name="T28" fmla="*/ 2147483647 w 75"/>
              <a:gd name="T29" fmla="*/ 2147483647 h 78"/>
              <a:gd name="T30" fmla="*/ 2147483647 w 75"/>
              <a:gd name="T31" fmla="*/ 2147483647 h 78"/>
              <a:gd name="T32" fmla="*/ 0 w 7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78"/>
              <a:gd name="T53" fmla="*/ 75 w 7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78">
                <a:moveTo>
                  <a:pt x="0" y="0"/>
                </a:moveTo>
                <a:lnTo>
                  <a:pt x="3" y="0"/>
                </a:lnTo>
                <a:lnTo>
                  <a:pt x="11" y="3"/>
                </a:lnTo>
                <a:lnTo>
                  <a:pt x="21" y="9"/>
                </a:lnTo>
                <a:lnTo>
                  <a:pt x="34" y="20"/>
                </a:lnTo>
                <a:lnTo>
                  <a:pt x="47" y="32"/>
                </a:lnTo>
                <a:lnTo>
                  <a:pt x="59" y="46"/>
                </a:lnTo>
                <a:lnTo>
                  <a:pt x="69" y="61"/>
                </a:lnTo>
                <a:lnTo>
                  <a:pt x="75" y="78"/>
                </a:lnTo>
                <a:lnTo>
                  <a:pt x="67" y="69"/>
                </a:lnTo>
                <a:lnTo>
                  <a:pt x="56" y="58"/>
                </a:lnTo>
                <a:lnTo>
                  <a:pt x="43" y="46"/>
                </a:lnTo>
                <a:lnTo>
                  <a:pt x="30" y="34"/>
                </a:lnTo>
                <a:lnTo>
                  <a:pt x="18" y="23"/>
                </a:lnTo>
                <a:lnTo>
                  <a:pt x="9" y="13"/>
                </a:lnTo>
                <a:lnTo>
                  <a:pt x="2" y="5"/>
                </a:lnTo>
                <a:lnTo>
                  <a:pt x="0" y="0"/>
                </a:lnTo>
                <a:close/>
              </a:path>
            </a:pathLst>
          </a:custGeom>
          <a:solidFill>
            <a:srgbClr val="006600"/>
          </a:solidFill>
          <a:ln w="9525">
            <a:noFill/>
            <a:round/>
            <a:headEnd/>
            <a:tailEnd/>
          </a:ln>
        </p:spPr>
        <p:txBody>
          <a:bodyPr/>
          <a:lstStyle/>
          <a:p>
            <a:pPr>
              <a:defRPr/>
            </a:pPr>
            <a:endParaRPr lang="en-US"/>
          </a:p>
        </p:txBody>
      </p:sp>
      <p:sp>
        <p:nvSpPr>
          <p:cNvPr id="32883" name="Freeform 145"/>
          <p:cNvSpPr>
            <a:spLocks/>
          </p:cNvSpPr>
          <p:nvPr/>
        </p:nvSpPr>
        <p:spPr bwMode="auto">
          <a:xfrm>
            <a:off x="8802688" y="4892675"/>
            <a:ext cx="117475" cy="52388"/>
          </a:xfrm>
          <a:custGeom>
            <a:avLst/>
            <a:gdLst>
              <a:gd name="T0" fmla="*/ 0 w 74"/>
              <a:gd name="T1" fmla="*/ 2147483647 h 65"/>
              <a:gd name="T2" fmla="*/ 2147483647 w 74"/>
              <a:gd name="T3" fmla="*/ 2147483647 h 65"/>
              <a:gd name="T4" fmla="*/ 2147483647 w 74"/>
              <a:gd name="T5" fmla="*/ 2147483647 h 65"/>
              <a:gd name="T6" fmla="*/ 2147483647 w 74"/>
              <a:gd name="T7" fmla="*/ 2147483647 h 65"/>
              <a:gd name="T8" fmla="*/ 2147483647 w 74"/>
              <a:gd name="T9" fmla="*/ 2147483647 h 65"/>
              <a:gd name="T10" fmla="*/ 2147483647 w 74"/>
              <a:gd name="T11" fmla="*/ 2147483647 h 65"/>
              <a:gd name="T12" fmla="*/ 2147483647 w 74"/>
              <a:gd name="T13" fmla="*/ 2147483647 h 65"/>
              <a:gd name="T14" fmla="*/ 2147483647 w 74"/>
              <a:gd name="T15" fmla="*/ 0 h 65"/>
              <a:gd name="T16" fmla="*/ 2147483647 w 74"/>
              <a:gd name="T17" fmla="*/ 2147483647 h 65"/>
              <a:gd name="T18" fmla="*/ 2147483647 w 74"/>
              <a:gd name="T19" fmla="*/ 2147483647 h 65"/>
              <a:gd name="T20" fmla="*/ 2147483647 w 74"/>
              <a:gd name="T21" fmla="*/ 2147483647 h 65"/>
              <a:gd name="T22" fmla="*/ 2147483647 w 74"/>
              <a:gd name="T23" fmla="*/ 2147483647 h 65"/>
              <a:gd name="T24" fmla="*/ 2147483647 w 74"/>
              <a:gd name="T25" fmla="*/ 2147483647 h 65"/>
              <a:gd name="T26" fmla="*/ 2147483647 w 74"/>
              <a:gd name="T27" fmla="*/ 2147483647 h 65"/>
              <a:gd name="T28" fmla="*/ 2147483647 w 74"/>
              <a:gd name="T29" fmla="*/ 2147483647 h 65"/>
              <a:gd name="T30" fmla="*/ 2147483647 w 74"/>
              <a:gd name="T31" fmla="*/ 2147483647 h 65"/>
              <a:gd name="T32" fmla="*/ 0 w 74"/>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65"/>
                </a:moveTo>
                <a:lnTo>
                  <a:pt x="6" y="58"/>
                </a:lnTo>
                <a:lnTo>
                  <a:pt x="15" y="45"/>
                </a:lnTo>
                <a:lnTo>
                  <a:pt x="26" y="33"/>
                </a:lnTo>
                <a:lnTo>
                  <a:pt x="39" y="21"/>
                </a:lnTo>
                <a:lnTo>
                  <a:pt x="51" y="11"/>
                </a:lnTo>
                <a:lnTo>
                  <a:pt x="61" y="3"/>
                </a:lnTo>
                <a:lnTo>
                  <a:pt x="70" y="0"/>
                </a:lnTo>
                <a:lnTo>
                  <a:pt x="74" y="3"/>
                </a:lnTo>
                <a:lnTo>
                  <a:pt x="73" y="11"/>
                </a:lnTo>
                <a:lnTo>
                  <a:pt x="65" y="20"/>
                </a:lnTo>
                <a:lnTo>
                  <a:pt x="54" y="29"/>
                </a:lnTo>
                <a:lnTo>
                  <a:pt x="41" y="38"/>
                </a:lnTo>
                <a:lnTo>
                  <a:pt x="27" y="45"/>
                </a:lnTo>
                <a:lnTo>
                  <a:pt x="15" y="53"/>
                </a:lnTo>
                <a:lnTo>
                  <a:pt x="5" y="61"/>
                </a:lnTo>
                <a:lnTo>
                  <a:pt x="0" y="65"/>
                </a:lnTo>
                <a:close/>
              </a:path>
            </a:pathLst>
          </a:custGeom>
          <a:solidFill>
            <a:srgbClr val="006600"/>
          </a:solidFill>
          <a:ln w="9525">
            <a:noFill/>
            <a:round/>
            <a:headEnd/>
            <a:tailEnd/>
          </a:ln>
        </p:spPr>
        <p:txBody>
          <a:bodyPr/>
          <a:lstStyle/>
          <a:p>
            <a:pPr>
              <a:defRPr/>
            </a:pPr>
            <a:endParaRPr lang="en-US"/>
          </a:p>
        </p:txBody>
      </p:sp>
      <p:sp>
        <p:nvSpPr>
          <p:cNvPr id="32884" name="Freeform 146"/>
          <p:cNvSpPr>
            <a:spLocks/>
          </p:cNvSpPr>
          <p:nvPr/>
        </p:nvSpPr>
        <p:spPr bwMode="auto">
          <a:xfrm>
            <a:off x="8559800" y="4602163"/>
            <a:ext cx="98425" cy="276225"/>
          </a:xfrm>
          <a:custGeom>
            <a:avLst/>
            <a:gdLst>
              <a:gd name="T0" fmla="*/ 2147483647 w 62"/>
              <a:gd name="T1" fmla="*/ 2147483647 h 350"/>
              <a:gd name="T2" fmla="*/ 2147483647 w 62"/>
              <a:gd name="T3" fmla="*/ 2147483647 h 350"/>
              <a:gd name="T4" fmla="*/ 2147483647 w 62"/>
              <a:gd name="T5" fmla="*/ 2147483647 h 350"/>
              <a:gd name="T6" fmla="*/ 2147483647 w 62"/>
              <a:gd name="T7" fmla="*/ 2147483647 h 350"/>
              <a:gd name="T8" fmla="*/ 0 w 62"/>
              <a:gd name="T9" fmla="*/ 2147483647 h 350"/>
              <a:gd name="T10" fmla="*/ 2147483647 w 62"/>
              <a:gd name="T11" fmla="*/ 2147483647 h 350"/>
              <a:gd name="T12" fmla="*/ 2147483647 w 62"/>
              <a:gd name="T13" fmla="*/ 2147483647 h 350"/>
              <a:gd name="T14" fmla="*/ 2147483647 w 62"/>
              <a:gd name="T15" fmla="*/ 2147483647 h 350"/>
              <a:gd name="T16" fmla="*/ 2147483647 w 62"/>
              <a:gd name="T17" fmla="*/ 2147483647 h 350"/>
              <a:gd name="T18" fmla="*/ 2147483647 w 62"/>
              <a:gd name="T19" fmla="*/ 2147483647 h 350"/>
              <a:gd name="T20" fmla="*/ 2147483647 w 62"/>
              <a:gd name="T21" fmla="*/ 2147483647 h 350"/>
              <a:gd name="T22" fmla="*/ 2147483647 w 62"/>
              <a:gd name="T23" fmla="*/ 2147483647 h 350"/>
              <a:gd name="T24" fmla="*/ 2147483647 w 62"/>
              <a:gd name="T25" fmla="*/ 0 h 350"/>
              <a:gd name="T26" fmla="*/ 2147483647 w 62"/>
              <a:gd name="T27" fmla="*/ 2147483647 h 350"/>
              <a:gd name="T28" fmla="*/ 2147483647 w 62"/>
              <a:gd name="T29" fmla="*/ 2147483647 h 350"/>
              <a:gd name="T30" fmla="*/ 2147483647 w 62"/>
              <a:gd name="T31" fmla="*/ 2147483647 h 350"/>
              <a:gd name="T32" fmla="*/ 2147483647 w 62"/>
              <a:gd name="T33" fmla="*/ 2147483647 h 350"/>
              <a:gd name="T34" fmla="*/ 2147483647 w 62"/>
              <a:gd name="T35" fmla="*/ 2147483647 h 350"/>
              <a:gd name="T36" fmla="*/ 2147483647 w 62"/>
              <a:gd name="T37" fmla="*/ 2147483647 h 350"/>
              <a:gd name="T38" fmla="*/ 2147483647 w 62"/>
              <a:gd name="T39" fmla="*/ 2147483647 h 350"/>
              <a:gd name="T40" fmla="*/ 2147483647 w 62"/>
              <a:gd name="T41" fmla="*/ 2147483647 h 3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350"/>
              <a:gd name="T65" fmla="*/ 62 w 62"/>
              <a:gd name="T66" fmla="*/ 350 h 3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350">
                <a:moveTo>
                  <a:pt x="6" y="350"/>
                </a:moveTo>
                <a:lnTo>
                  <a:pt x="4" y="350"/>
                </a:lnTo>
                <a:lnTo>
                  <a:pt x="2" y="347"/>
                </a:lnTo>
                <a:lnTo>
                  <a:pt x="1" y="344"/>
                </a:lnTo>
                <a:lnTo>
                  <a:pt x="0" y="341"/>
                </a:lnTo>
                <a:lnTo>
                  <a:pt x="24" y="298"/>
                </a:lnTo>
                <a:lnTo>
                  <a:pt x="40" y="252"/>
                </a:lnTo>
                <a:lnTo>
                  <a:pt x="49" y="207"/>
                </a:lnTo>
                <a:lnTo>
                  <a:pt x="51" y="160"/>
                </a:lnTo>
                <a:lnTo>
                  <a:pt x="50" y="114"/>
                </a:lnTo>
                <a:lnTo>
                  <a:pt x="45" y="72"/>
                </a:lnTo>
                <a:lnTo>
                  <a:pt x="40" y="34"/>
                </a:lnTo>
                <a:lnTo>
                  <a:pt x="35" y="0"/>
                </a:lnTo>
                <a:lnTo>
                  <a:pt x="47" y="23"/>
                </a:lnTo>
                <a:lnTo>
                  <a:pt x="57" y="59"/>
                </a:lnTo>
                <a:lnTo>
                  <a:pt x="62" y="110"/>
                </a:lnTo>
                <a:lnTo>
                  <a:pt x="62" y="164"/>
                </a:lnTo>
                <a:lnTo>
                  <a:pt x="58" y="220"/>
                </a:lnTo>
                <a:lnTo>
                  <a:pt x="47" y="274"/>
                </a:lnTo>
                <a:lnTo>
                  <a:pt x="30" y="318"/>
                </a:lnTo>
                <a:lnTo>
                  <a:pt x="6" y="350"/>
                </a:lnTo>
                <a:close/>
              </a:path>
            </a:pathLst>
          </a:custGeom>
          <a:solidFill>
            <a:srgbClr val="006600"/>
          </a:solidFill>
          <a:ln w="9525">
            <a:noFill/>
            <a:round/>
            <a:headEnd/>
            <a:tailEnd/>
          </a:ln>
        </p:spPr>
        <p:txBody>
          <a:bodyPr/>
          <a:lstStyle/>
          <a:p>
            <a:pPr>
              <a:defRPr/>
            </a:pPr>
            <a:endParaRPr lang="en-US"/>
          </a:p>
        </p:txBody>
      </p:sp>
      <p:sp>
        <p:nvSpPr>
          <p:cNvPr id="32885" name="Freeform 147"/>
          <p:cNvSpPr>
            <a:spLocks/>
          </p:cNvSpPr>
          <p:nvPr/>
        </p:nvSpPr>
        <p:spPr bwMode="auto">
          <a:xfrm>
            <a:off x="8558213" y="4605338"/>
            <a:ext cx="80962" cy="34925"/>
          </a:xfrm>
          <a:custGeom>
            <a:avLst/>
            <a:gdLst>
              <a:gd name="T0" fmla="*/ 2147483647 w 51"/>
              <a:gd name="T1" fmla="*/ 2147483647 h 44"/>
              <a:gd name="T2" fmla="*/ 2147483647 w 51"/>
              <a:gd name="T3" fmla="*/ 2147483647 h 44"/>
              <a:gd name="T4" fmla="*/ 2147483647 w 51"/>
              <a:gd name="T5" fmla="*/ 2147483647 h 44"/>
              <a:gd name="T6" fmla="*/ 2147483647 w 51"/>
              <a:gd name="T7" fmla="*/ 2147483647 h 44"/>
              <a:gd name="T8" fmla="*/ 2147483647 w 51"/>
              <a:gd name="T9" fmla="*/ 2147483647 h 44"/>
              <a:gd name="T10" fmla="*/ 2147483647 w 51"/>
              <a:gd name="T11" fmla="*/ 2147483647 h 44"/>
              <a:gd name="T12" fmla="*/ 2147483647 w 51"/>
              <a:gd name="T13" fmla="*/ 2147483647 h 44"/>
              <a:gd name="T14" fmla="*/ 2147483647 w 51"/>
              <a:gd name="T15" fmla="*/ 0 h 44"/>
              <a:gd name="T16" fmla="*/ 0 w 51"/>
              <a:gd name="T17" fmla="*/ 2147483647 h 44"/>
              <a:gd name="T18" fmla="*/ 0 w 51"/>
              <a:gd name="T19" fmla="*/ 2147483647 h 44"/>
              <a:gd name="T20" fmla="*/ 2147483647 w 51"/>
              <a:gd name="T21" fmla="*/ 2147483647 h 44"/>
              <a:gd name="T22" fmla="*/ 2147483647 w 51"/>
              <a:gd name="T23" fmla="*/ 2147483647 h 44"/>
              <a:gd name="T24" fmla="*/ 2147483647 w 51"/>
              <a:gd name="T25" fmla="*/ 2147483647 h 44"/>
              <a:gd name="T26" fmla="*/ 2147483647 w 51"/>
              <a:gd name="T27" fmla="*/ 2147483647 h 44"/>
              <a:gd name="T28" fmla="*/ 2147483647 w 51"/>
              <a:gd name="T29" fmla="*/ 2147483647 h 44"/>
              <a:gd name="T30" fmla="*/ 2147483647 w 51"/>
              <a:gd name="T31" fmla="*/ 2147483647 h 44"/>
              <a:gd name="T32" fmla="*/ 2147483647 w 51"/>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4"/>
              <a:gd name="T53" fmla="*/ 51 w 51"/>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4">
                <a:moveTo>
                  <a:pt x="51" y="44"/>
                </a:moveTo>
                <a:lnTo>
                  <a:pt x="46" y="35"/>
                </a:lnTo>
                <a:lnTo>
                  <a:pt x="39" y="26"/>
                </a:lnTo>
                <a:lnTo>
                  <a:pt x="30" y="18"/>
                </a:lnTo>
                <a:lnTo>
                  <a:pt x="23" y="10"/>
                </a:lnTo>
                <a:lnTo>
                  <a:pt x="14" y="4"/>
                </a:lnTo>
                <a:lnTo>
                  <a:pt x="7" y="1"/>
                </a:lnTo>
                <a:lnTo>
                  <a:pt x="3" y="0"/>
                </a:lnTo>
                <a:lnTo>
                  <a:pt x="0" y="1"/>
                </a:lnTo>
                <a:lnTo>
                  <a:pt x="0" y="4"/>
                </a:lnTo>
                <a:lnTo>
                  <a:pt x="4" y="9"/>
                </a:lnTo>
                <a:lnTo>
                  <a:pt x="10" y="13"/>
                </a:lnTo>
                <a:lnTo>
                  <a:pt x="18" y="18"/>
                </a:lnTo>
                <a:lnTo>
                  <a:pt x="26" y="24"/>
                </a:lnTo>
                <a:lnTo>
                  <a:pt x="36" y="30"/>
                </a:lnTo>
                <a:lnTo>
                  <a:pt x="44" y="36"/>
                </a:lnTo>
                <a:lnTo>
                  <a:pt x="51" y="44"/>
                </a:lnTo>
                <a:close/>
              </a:path>
            </a:pathLst>
          </a:custGeom>
          <a:solidFill>
            <a:srgbClr val="006600"/>
          </a:solidFill>
          <a:ln w="9525">
            <a:noFill/>
            <a:round/>
            <a:headEnd/>
            <a:tailEnd/>
          </a:ln>
        </p:spPr>
        <p:txBody>
          <a:bodyPr/>
          <a:lstStyle/>
          <a:p>
            <a:pPr>
              <a:defRPr/>
            </a:pPr>
            <a:endParaRPr lang="en-US"/>
          </a:p>
        </p:txBody>
      </p:sp>
      <p:sp>
        <p:nvSpPr>
          <p:cNvPr id="32886" name="Freeform 148"/>
          <p:cNvSpPr>
            <a:spLocks/>
          </p:cNvSpPr>
          <p:nvPr/>
        </p:nvSpPr>
        <p:spPr bwMode="auto">
          <a:xfrm>
            <a:off x="8556625" y="4622800"/>
            <a:ext cx="90488" cy="41275"/>
          </a:xfrm>
          <a:custGeom>
            <a:avLst/>
            <a:gdLst>
              <a:gd name="T0" fmla="*/ 0 w 57"/>
              <a:gd name="T1" fmla="*/ 2147483647 h 52"/>
              <a:gd name="T2" fmla="*/ 2147483647 w 57"/>
              <a:gd name="T3" fmla="*/ 0 h 52"/>
              <a:gd name="T4" fmla="*/ 2147483647 w 57"/>
              <a:gd name="T5" fmla="*/ 2147483647 h 52"/>
              <a:gd name="T6" fmla="*/ 2147483647 w 57"/>
              <a:gd name="T7" fmla="*/ 2147483647 h 52"/>
              <a:gd name="T8" fmla="*/ 2147483647 w 57"/>
              <a:gd name="T9" fmla="*/ 2147483647 h 52"/>
              <a:gd name="T10" fmla="*/ 2147483647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2147483647 h 52"/>
              <a:gd name="T24" fmla="*/ 2147483647 w 57"/>
              <a:gd name="T25" fmla="*/ 2147483647 h 52"/>
              <a:gd name="T26" fmla="*/ 2147483647 w 57"/>
              <a:gd name="T27" fmla="*/ 2147483647 h 52"/>
              <a:gd name="T28" fmla="*/ 2147483647 w 57"/>
              <a:gd name="T29" fmla="*/ 2147483647 h 52"/>
              <a:gd name="T30" fmla="*/ 2147483647 w 57"/>
              <a:gd name="T31" fmla="*/ 2147483647 h 52"/>
              <a:gd name="T32" fmla="*/ 0 w 57"/>
              <a:gd name="T33" fmla="*/ 2147483647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2"/>
              <a:gd name="T53" fmla="*/ 57 w 57"/>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2">
                <a:moveTo>
                  <a:pt x="0" y="2"/>
                </a:moveTo>
                <a:lnTo>
                  <a:pt x="2" y="0"/>
                </a:lnTo>
                <a:lnTo>
                  <a:pt x="7" y="2"/>
                </a:lnTo>
                <a:lnTo>
                  <a:pt x="15" y="7"/>
                </a:lnTo>
                <a:lnTo>
                  <a:pt x="24" y="13"/>
                </a:lnTo>
                <a:lnTo>
                  <a:pt x="33" y="20"/>
                </a:lnTo>
                <a:lnTo>
                  <a:pt x="42" y="29"/>
                </a:lnTo>
                <a:lnTo>
                  <a:pt x="50" y="40"/>
                </a:lnTo>
                <a:lnTo>
                  <a:pt x="57" y="52"/>
                </a:lnTo>
                <a:lnTo>
                  <a:pt x="49" y="46"/>
                </a:lnTo>
                <a:lnTo>
                  <a:pt x="41" y="40"/>
                </a:lnTo>
                <a:lnTo>
                  <a:pt x="31" y="32"/>
                </a:lnTo>
                <a:lnTo>
                  <a:pt x="22" y="25"/>
                </a:lnTo>
                <a:lnTo>
                  <a:pt x="12" y="17"/>
                </a:lnTo>
                <a:lnTo>
                  <a:pt x="5" y="11"/>
                </a:lnTo>
                <a:lnTo>
                  <a:pt x="1" y="5"/>
                </a:lnTo>
                <a:lnTo>
                  <a:pt x="0" y="2"/>
                </a:lnTo>
                <a:close/>
              </a:path>
            </a:pathLst>
          </a:custGeom>
          <a:solidFill>
            <a:srgbClr val="006600"/>
          </a:solidFill>
          <a:ln w="9525">
            <a:noFill/>
            <a:round/>
            <a:headEnd/>
            <a:tailEnd/>
          </a:ln>
        </p:spPr>
        <p:txBody>
          <a:bodyPr/>
          <a:lstStyle/>
          <a:p>
            <a:pPr>
              <a:defRPr/>
            </a:pPr>
            <a:endParaRPr lang="en-US"/>
          </a:p>
        </p:txBody>
      </p:sp>
      <p:sp>
        <p:nvSpPr>
          <p:cNvPr id="32887" name="Freeform 149"/>
          <p:cNvSpPr>
            <a:spLocks/>
          </p:cNvSpPr>
          <p:nvPr/>
        </p:nvSpPr>
        <p:spPr bwMode="auto">
          <a:xfrm>
            <a:off x="8535988" y="4664075"/>
            <a:ext cx="117475" cy="55563"/>
          </a:xfrm>
          <a:custGeom>
            <a:avLst/>
            <a:gdLst>
              <a:gd name="T0" fmla="*/ 0 w 74"/>
              <a:gd name="T1" fmla="*/ 2147483647 h 70"/>
              <a:gd name="T2" fmla="*/ 2147483647 w 74"/>
              <a:gd name="T3" fmla="*/ 0 h 70"/>
              <a:gd name="T4" fmla="*/ 2147483647 w 74"/>
              <a:gd name="T5" fmla="*/ 2147483647 h 70"/>
              <a:gd name="T6" fmla="*/ 2147483647 w 74"/>
              <a:gd name="T7" fmla="*/ 2147483647 h 70"/>
              <a:gd name="T8" fmla="*/ 2147483647 w 74"/>
              <a:gd name="T9" fmla="*/ 2147483647 h 70"/>
              <a:gd name="T10" fmla="*/ 2147483647 w 74"/>
              <a:gd name="T11" fmla="*/ 2147483647 h 70"/>
              <a:gd name="T12" fmla="*/ 2147483647 w 74"/>
              <a:gd name="T13" fmla="*/ 2147483647 h 70"/>
              <a:gd name="T14" fmla="*/ 2147483647 w 74"/>
              <a:gd name="T15" fmla="*/ 2147483647 h 70"/>
              <a:gd name="T16" fmla="*/ 2147483647 w 74"/>
              <a:gd name="T17" fmla="*/ 2147483647 h 70"/>
              <a:gd name="T18" fmla="*/ 2147483647 w 74"/>
              <a:gd name="T19" fmla="*/ 2147483647 h 70"/>
              <a:gd name="T20" fmla="*/ 2147483647 w 74"/>
              <a:gd name="T21" fmla="*/ 2147483647 h 70"/>
              <a:gd name="T22" fmla="*/ 2147483647 w 74"/>
              <a:gd name="T23" fmla="*/ 2147483647 h 70"/>
              <a:gd name="T24" fmla="*/ 2147483647 w 74"/>
              <a:gd name="T25" fmla="*/ 2147483647 h 70"/>
              <a:gd name="T26" fmla="*/ 2147483647 w 74"/>
              <a:gd name="T27" fmla="*/ 2147483647 h 70"/>
              <a:gd name="T28" fmla="*/ 2147483647 w 74"/>
              <a:gd name="T29" fmla="*/ 2147483647 h 70"/>
              <a:gd name="T30" fmla="*/ 2147483647 w 74"/>
              <a:gd name="T31" fmla="*/ 2147483647 h 70"/>
              <a:gd name="T32" fmla="*/ 0 w 74"/>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70"/>
              <a:gd name="T53" fmla="*/ 74 w 7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70">
                <a:moveTo>
                  <a:pt x="0" y="2"/>
                </a:moveTo>
                <a:lnTo>
                  <a:pt x="3" y="0"/>
                </a:lnTo>
                <a:lnTo>
                  <a:pt x="12" y="3"/>
                </a:lnTo>
                <a:lnTo>
                  <a:pt x="22" y="9"/>
                </a:lnTo>
                <a:lnTo>
                  <a:pt x="34" y="18"/>
                </a:lnTo>
                <a:lnTo>
                  <a:pt x="46" y="31"/>
                </a:lnTo>
                <a:lnTo>
                  <a:pt x="58" y="43"/>
                </a:lnTo>
                <a:lnTo>
                  <a:pt x="68" y="56"/>
                </a:lnTo>
                <a:lnTo>
                  <a:pt x="74" y="70"/>
                </a:lnTo>
                <a:lnTo>
                  <a:pt x="69" y="64"/>
                </a:lnTo>
                <a:lnTo>
                  <a:pt x="58" y="56"/>
                </a:lnTo>
                <a:lnTo>
                  <a:pt x="45" y="47"/>
                </a:lnTo>
                <a:lnTo>
                  <a:pt x="33" y="35"/>
                </a:lnTo>
                <a:lnTo>
                  <a:pt x="19" y="24"/>
                </a:lnTo>
                <a:lnTo>
                  <a:pt x="8" y="15"/>
                </a:lnTo>
                <a:lnTo>
                  <a:pt x="2" y="8"/>
                </a:lnTo>
                <a:lnTo>
                  <a:pt x="0" y="2"/>
                </a:lnTo>
                <a:close/>
              </a:path>
            </a:pathLst>
          </a:custGeom>
          <a:solidFill>
            <a:srgbClr val="006600"/>
          </a:solidFill>
          <a:ln w="9525">
            <a:noFill/>
            <a:round/>
            <a:headEnd/>
            <a:tailEnd/>
          </a:ln>
        </p:spPr>
        <p:txBody>
          <a:bodyPr/>
          <a:lstStyle/>
          <a:p>
            <a:pPr>
              <a:defRPr/>
            </a:pPr>
            <a:endParaRPr lang="en-US"/>
          </a:p>
        </p:txBody>
      </p:sp>
      <p:sp>
        <p:nvSpPr>
          <p:cNvPr id="32888" name="Freeform 150"/>
          <p:cNvSpPr>
            <a:spLocks/>
          </p:cNvSpPr>
          <p:nvPr/>
        </p:nvSpPr>
        <p:spPr bwMode="auto">
          <a:xfrm>
            <a:off x="8516938" y="4710113"/>
            <a:ext cx="130175" cy="61912"/>
          </a:xfrm>
          <a:custGeom>
            <a:avLst/>
            <a:gdLst>
              <a:gd name="T0" fmla="*/ 0 w 82"/>
              <a:gd name="T1" fmla="*/ 2147483647 h 77"/>
              <a:gd name="T2" fmla="*/ 2147483647 w 82"/>
              <a:gd name="T3" fmla="*/ 0 h 77"/>
              <a:gd name="T4" fmla="*/ 2147483647 w 82"/>
              <a:gd name="T5" fmla="*/ 2147483647 h 77"/>
              <a:gd name="T6" fmla="*/ 2147483647 w 82"/>
              <a:gd name="T7" fmla="*/ 2147483647 h 77"/>
              <a:gd name="T8" fmla="*/ 2147483647 w 82"/>
              <a:gd name="T9" fmla="*/ 2147483647 h 77"/>
              <a:gd name="T10" fmla="*/ 2147483647 w 82"/>
              <a:gd name="T11" fmla="*/ 2147483647 h 77"/>
              <a:gd name="T12" fmla="*/ 2147483647 w 82"/>
              <a:gd name="T13" fmla="*/ 2147483647 h 77"/>
              <a:gd name="T14" fmla="*/ 2147483647 w 82"/>
              <a:gd name="T15" fmla="*/ 2147483647 h 77"/>
              <a:gd name="T16" fmla="*/ 2147483647 w 82"/>
              <a:gd name="T17" fmla="*/ 2147483647 h 77"/>
              <a:gd name="T18" fmla="*/ 2147483647 w 82"/>
              <a:gd name="T19" fmla="*/ 2147483647 h 77"/>
              <a:gd name="T20" fmla="*/ 2147483647 w 82"/>
              <a:gd name="T21" fmla="*/ 2147483647 h 77"/>
              <a:gd name="T22" fmla="*/ 2147483647 w 82"/>
              <a:gd name="T23" fmla="*/ 2147483647 h 77"/>
              <a:gd name="T24" fmla="*/ 2147483647 w 82"/>
              <a:gd name="T25" fmla="*/ 2147483647 h 77"/>
              <a:gd name="T26" fmla="*/ 2147483647 w 82"/>
              <a:gd name="T27" fmla="*/ 2147483647 h 77"/>
              <a:gd name="T28" fmla="*/ 2147483647 w 82"/>
              <a:gd name="T29" fmla="*/ 2147483647 h 77"/>
              <a:gd name="T30" fmla="*/ 2147483647 w 82"/>
              <a:gd name="T31" fmla="*/ 2147483647 h 77"/>
              <a:gd name="T32" fmla="*/ 0 w 82"/>
              <a:gd name="T33" fmla="*/ 214748364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77"/>
              <a:gd name="T53" fmla="*/ 82 w 82"/>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77">
                <a:moveTo>
                  <a:pt x="0" y="1"/>
                </a:moveTo>
                <a:lnTo>
                  <a:pt x="5" y="0"/>
                </a:lnTo>
                <a:lnTo>
                  <a:pt x="14" y="3"/>
                </a:lnTo>
                <a:lnTo>
                  <a:pt x="26" y="12"/>
                </a:lnTo>
                <a:lnTo>
                  <a:pt x="39" y="23"/>
                </a:lnTo>
                <a:lnTo>
                  <a:pt x="53" y="36"/>
                </a:lnTo>
                <a:lnTo>
                  <a:pt x="66" y="50"/>
                </a:lnTo>
                <a:lnTo>
                  <a:pt x="76" y="64"/>
                </a:lnTo>
                <a:lnTo>
                  <a:pt x="82" y="77"/>
                </a:lnTo>
                <a:lnTo>
                  <a:pt x="75" y="73"/>
                </a:lnTo>
                <a:lnTo>
                  <a:pt x="65" y="64"/>
                </a:lnTo>
                <a:lnTo>
                  <a:pt x="51" y="52"/>
                </a:lnTo>
                <a:lnTo>
                  <a:pt x="36" y="39"/>
                </a:lnTo>
                <a:lnTo>
                  <a:pt x="23" y="27"/>
                </a:lnTo>
                <a:lnTo>
                  <a:pt x="11" y="15"/>
                </a:lnTo>
                <a:lnTo>
                  <a:pt x="2" y="6"/>
                </a:lnTo>
                <a:lnTo>
                  <a:pt x="0" y="1"/>
                </a:lnTo>
                <a:close/>
              </a:path>
            </a:pathLst>
          </a:custGeom>
          <a:solidFill>
            <a:srgbClr val="006600"/>
          </a:solidFill>
          <a:ln w="9525">
            <a:noFill/>
            <a:round/>
            <a:headEnd/>
            <a:tailEnd/>
          </a:ln>
        </p:spPr>
        <p:txBody>
          <a:bodyPr/>
          <a:lstStyle/>
          <a:p>
            <a:pPr>
              <a:defRPr/>
            </a:pPr>
            <a:endParaRPr lang="en-US"/>
          </a:p>
        </p:txBody>
      </p:sp>
      <p:sp>
        <p:nvSpPr>
          <p:cNvPr id="32889" name="Freeform 151"/>
          <p:cNvSpPr>
            <a:spLocks/>
          </p:cNvSpPr>
          <p:nvPr/>
        </p:nvSpPr>
        <p:spPr bwMode="auto">
          <a:xfrm>
            <a:off x="8529638" y="4740275"/>
            <a:ext cx="103187" cy="65088"/>
          </a:xfrm>
          <a:custGeom>
            <a:avLst/>
            <a:gdLst>
              <a:gd name="T0" fmla="*/ 0 w 65"/>
              <a:gd name="T1" fmla="*/ 0 h 82"/>
              <a:gd name="T2" fmla="*/ 2147483647 w 65"/>
              <a:gd name="T3" fmla="*/ 0 h 82"/>
              <a:gd name="T4" fmla="*/ 2147483647 w 65"/>
              <a:gd name="T5" fmla="*/ 2147483647 h 82"/>
              <a:gd name="T6" fmla="*/ 2147483647 w 65"/>
              <a:gd name="T7" fmla="*/ 2147483647 h 82"/>
              <a:gd name="T8" fmla="*/ 2147483647 w 65"/>
              <a:gd name="T9" fmla="*/ 2147483647 h 82"/>
              <a:gd name="T10" fmla="*/ 2147483647 w 65"/>
              <a:gd name="T11" fmla="*/ 2147483647 h 82"/>
              <a:gd name="T12" fmla="*/ 2147483647 w 65"/>
              <a:gd name="T13" fmla="*/ 2147483647 h 82"/>
              <a:gd name="T14" fmla="*/ 2147483647 w 65"/>
              <a:gd name="T15" fmla="*/ 2147483647 h 82"/>
              <a:gd name="T16" fmla="*/ 2147483647 w 65"/>
              <a:gd name="T17" fmla="*/ 2147483647 h 82"/>
              <a:gd name="T18" fmla="*/ 2147483647 w 65"/>
              <a:gd name="T19" fmla="*/ 2147483647 h 82"/>
              <a:gd name="T20" fmla="*/ 2147483647 w 65"/>
              <a:gd name="T21" fmla="*/ 2147483647 h 82"/>
              <a:gd name="T22" fmla="*/ 2147483647 w 65"/>
              <a:gd name="T23" fmla="*/ 2147483647 h 82"/>
              <a:gd name="T24" fmla="*/ 2147483647 w 65"/>
              <a:gd name="T25" fmla="*/ 2147483647 h 82"/>
              <a:gd name="T26" fmla="*/ 2147483647 w 65"/>
              <a:gd name="T27" fmla="*/ 2147483647 h 82"/>
              <a:gd name="T28" fmla="*/ 2147483647 w 65"/>
              <a:gd name="T29" fmla="*/ 2147483647 h 82"/>
              <a:gd name="T30" fmla="*/ 2147483647 w 65"/>
              <a:gd name="T31" fmla="*/ 2147483647 h 82"/>
              <a:gd name="T32" fmla="*/ 0 w 65"/>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82"/>
              <a:gd name="T53" fmla="*/ 65 w 65"/>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82">
                <a:moveTo>
                  <a:pt x="0" y="0"/>
                </a:moveTo>
                <a:lnTo>
                  <a:pt x="3" y="0"/>
                </a:lnTo>
                <a:lnTo>
                  <a:pt x="10" y="6"/>
                </a:lnTo>
                <a:lnTo>
                  <a:pt x="21" y="17"/>
                </a:lnTo>
                <a:lnTo>
                  <a:pt x="32" y="29"/>
                </a:lnTo>
                <a:lnTo>
                  <a:pt x="44" y="44"/>
                </a:lnTo>
                <a:lnTo>
                  <a:pt x="55" y="58"/>
                </a:lnTo>
                <a:lnTo>
                  <a:pt x="62" y="71"/>
                </a:lnTo>
                <a:lnTo>
                  <a:pt x="65" y="82"/>
                </a:lnTo>
                <a:lnTo>
                  <a:pt x="59" y="74"/>
                </a:lnTo>
                <a:lnTo>
                  <a:pt x="49" y="65"/>
                </a:lnTo>
                <a:lnTo>
                  <a:pt x="38" y="53"/>
                </a:lnTo>
                <a:lnTo>
                  <a:pt x="26" y="41"/>
                </a:lnTo>
                <a:lnTo>
                  <a:pt x="15" y="27"/>
                </a:lnTo>
                <a:lnTo>
                  <a:pt x="6" y="17"/>
                </a:lnTo>
                <a:lnTo>
                  <a:pt x="1" y="6"/>
                </a:lnTo>
                <a:lnTo>
                  <a:pt x="0" y="0"/>
                </a:lnTo>
                <a:close/>
              </a:path>
            </a:pathLst>
          </a:custGeom>
          <a:solidFill>
            <a:srgbClr val="006600"/>
          </a:solidFill>
          <a:ln w="9525">
            <a:noFill/>
            <a:round/>
            <a:headEnd/>
            <a:tailEnd/>
          </a:ln>
        </p:spPr>
        <p:txBody>
          <a:bodyPr/>
          <a:lstStyle/>
          <a:p>
            <a:pPr>
              <a:defRPr/>
            </a:pPr>
            <a:endParaRPr lang="en-US"/>
          </a:p>
        </p:txBody>
      </p:sp>
      <p:sp>
        <p:nvSpPr>
          <p:cNvPr id="32890" name="Freeform 152"/>
          <p:cNvSpPr>
            <a:spLocks/>
          </p:cNvSpPr>
          <p:nvPr/>
        </p:nvSpPr>
        <p:spPr bwMode="auto">
          <a:xfrm>
            <a:off x="8532813" y="4775200"/>
            <a:ext cx="85725" cy="55563"/>
          </a:xfrm>
          <a:custGeom>
            <a:avLst/>
            <a:gdLst>
              <a:gd name="T0" fmla="*/ 0 w 54"/>
              <a:gd name="T1" fmla="*/ 0 h 70"/>
              <a:gd name="T2" fmla="*/ 2147483647 w 54"/>
              <a:gd name="T3" fmla="*/ 0 h 70"/>
              <a:gd name="T4" fmla="*/ 2147483647 w 54"/>
              <a:gd name="T5" fmla="*/ 2147483647 h 70"/>
              <a:gd name="T6" fmla="*/ 2147483647 w 54"/>
              <a:gd name="T7" fmla="*/ 2147483647 h 70"/>
              <a:gd name="T8" fmla="*/ 2147483647 w 54"/>
              <a:gd name="T9" fmla="*/ 2147483647 h 70"/>
              <a:gd name="T10" fmla="*/ 2147483647 w 54"/>
              <a:gd name="T11" fmla="*/ 2147483647 h 70"/>
              <a:gd name="T12" fmla="*/ 2147483647 w 54"/>
              <a:gd name="T13" fmla="*/ 2147483647 h 70"/>
              <a:gd name="T14" fmla="*/ 2147483647 w 54"/>
              <a:gd name="T15" fmla="*/ 2147483647 h 70"/>
              <a:gd name="T16" fmla="*/ 2147483647 w 54"/>
              <a:gd name="T17" fmla="*/ 2147483647 h 70"/>
              <a:gd name="T18" fmla="*/ 2147483647 w 54"/>
              <a:gd name="T19" fmla="*/ 2147483647 h 70"/>
              <a:gd name="T20" fmla="*/ 2147483647 w 54"/>
              <a:gd name="T21" fmla="*/ 2147483647 h 70"/>
              <a:gd name="T22" fmla="*/ 2147483647 w 54"/>
              <a:gd name="T23" fmla="*/ 2147483647 h 70"/>
              <a:gd name="T24" fmla="*/ 2147483647 w 54"/>
              <a:gd name="T25" fmla="*/ 2147483647 h 70"/>
              <a:gd name="T26" fmla="*/ 2147483647 w 54"/>
              <a:gd name="T27" fmla="*/ 2147483647 h 70"/>
              <a:gd name="T28" fmla="*/ 2147483647 w 54"/>
              <a:gd name="T29" fmla="*/ 2147483647 h 70"/>
              <a:gd name="T30" fmla="*/ 0 w 54"/>
              <a:gd name="T31" fmla="*/ 2147483647 h 70"/>
              <a:gd name="T32" fmla="*/ 0 w 54"/>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0"/>
              <a:gd name="T53" fmla="*/ 54 w 5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0">
                <a:moveTo>
                  <a:pt x="0" y="0"/>
                </a:moveTo>
                <a:lnTo>
                  <a:pt x="3" y="0"/>
                </a:lnTo>
                <a:lnTo>
                  <a:pt x="9" y="3"/>
                </a:lnTo>
                <a:lnTo>
                  <a:pt x="18" y="9"/>
                </a:lnTo>
                <a:lnTo>
                  <a:pt x="27" y="18"/>
                </a:lnTo>
                <a:lnTo>
                  <a:pt x="36" y="30"/>
                </a:lnTo>
                <a:lnTo>
                  <a:pt x="44" y="43"/>
                </a:lnTo>
                <a:lnTo>
                  <a:pt x="51" y="56"/>
                </a:lnTo>
                <a:lnTo>
                  <a:pt x="54" y="70"/>
                </a:lnTo>
                <a:lnTo>
                  <a:pt x="48" y="62"/>
                </a:lnTo>
                <a:lnTo>
                  <a:pt x="40" y="53"/>
                </a:lnTo>
                <a:lnTo>
                  <a:pt x="30" y="43"/>
                </a:lnTo>
                <a:lnTo>
                  <a:pt x="21" y="32"/>
                </a:lnTo>
                <a:lnTo>
                  <a:pt x="11" y="21"/>
                </a:lnTo>
                <a:lnTo>
                  <a:pt x="4" y="12"/>
                </a:lnTo>
                <a:lnTo>
                  <a:pt x="0" y="5"/>
                </a:lnTo>
                <a:lnTo>
                  <a:pt x="0" y="0"/>
                </a:lnTo>
                <a:close/>
              </a:path>
            </a:pathLst>
          </a:custGeom>
          <a:solidFill>
            <a:srgbClr val="006600"/>
          </a:solidFill>
          <a:ln w="9525">
            <a:noFill/>
            <a:round/>
            <a:headEnd/>
            <a:tailEnd/>
          </a:ln>
        </p:spPr>
        <p:txBody>
          <a:bodyPr/>
          <a:lstStyle/>
          <a:p>
            <a:pPr>
              <a:defRPr/>
            </a:pPr>
            <a:endParaRPr lang="en-US"/>
          </a:p>
        </p:txBody>
      </p:sp>
      <p:sp>
        <p:nvSpPr>
          <p:cNvPr id="32891" name="Freeform 153"/>
          <p:cNvSpPr>
            <a:spLocks/>
          </p:cNvSpPr>
          <p:nvPr/>
        </p:nvSpPr>
        <p:spPr bwMode="auto">
          <a:xfrm>
            <a:off x="8531225" y="4808538"/>
            <a:ext cx="61913" cy="47625"/>
          </a:xfrm>
          <a:custGeom>
            <a:avLst/>
            <a:gdLst>
              <a:gd name="T0" fmla="*/ 0 w 39"/>
              <a:gd name="T1" fmla="*/ 0 h 59"/>
              <a:gd name="T2" fmla="*/ 2147483647 w 39"/>
              <a:gd name="T3" fmla="*/ 0 h 59"/>
              <a:gd name="T4" fmla="*/ 2147483647 w 39"/>
              <a:gd name="T5" fmla="*/ 2147483647 h 59"/>
              <a:gd name="T6" fmla="*/ 2147483647 w 39"/>
              <a:gd name="T7" fmla="*/ 2147483647 h 59"/>
              <a:gd name="T8" fmla="*/ 2147483647 w 39"/>
              <a:gd name="T9" fmla="*/ 2147483647 h 59"/>
              <a:gd name="T10" fmla="*/ 2147483647 w 39"/>
              <a:gd name="T11" fmla="*/ 2147483647 h 59"/>
              <a:gd name="T12" fmla="*/ 2147483647 w 39"/>
              <a:gd name="T13" fmla="*/ 2147483647 h 59"/>
              <a:gd name="T14" fmla="*/ 2147483647 w 39"/>
              <a:gd name="T15" fmla="*/ 2147483647 h 59"/>
              <a:gd name="T16" fmla="*/ 2147483647 w 39"/>
              <a:gd name="T17" fmla="*/ 2147483647 h 59"/>
              <a:gd name="T18" fmla="*/ 2147483647 w 39"/>
              <a:gd name="T19" fmla="*/ 2147483647 h 59"/>
              <a:gd name="T20" fmla="*/ 2147483647 w 39"/>
              <a:gd name="T21" fmla="*/ 2147483647 h 59"/>
              <a:gd name="T22" fmla="*/ 2147483647 w 39"/>
              <a:gd name="T23" fmla="*/ 2147483647 h 59"/>
              <a:gd name="T24" fmla="*/ 2147483647 w 39"/>
              <a:gd name="T25" fmla="*/ 2147483647 h 59"/>
              <a:gd name="T26" fmla="*/ 2147483647 w 39"/>
              <a:gd name="T27" fmla="*/ 2147483647 h 59"/>
              <a:gd name="T28" fmla="*/ 2147483647 w 39"/>
              <a:gd name="T29" fmla="*/ 2147483647 h 59"/>
              <a:gd name="T30" fmla="*/ 2147483647 w 39"/>
              <a:gd name="T31" fmla="*/ 2147483647 h 59"/>
              <a:gd name="T32" fmla="*/ 0 w 39"/>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59"/>
              <a:gd name="T53" fmla="*/ 39 w 39"/>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59">
                <a:moveTo>
                  <a:pt x="0" y="0"/>
                </a:moveTo>
                <a:lnTo>
                  <a:pt x="3" y="0"/>
                </a:lnTo>
                <a:lnTo>
                  <a:pt x="8" y="3"/>
                </a:lnTo>
                <a:lnTo>
                  <a:pt x="15" y="10"/>
                </a:lnTo>
                <a:lnTo>
                  <a:pt x="22" y="21"/>
                </a:lnTo>
                <a:lnTo>
                  <a:pt x="28" y="31"/>
                </a:lnTo>
                <a:lnTo>
                  <a:pt x="35" y="42"/>
                </a:lnTo>
                <a:lnTo>
                  <a:pt x="38" y="51"/>
                </a:lnTo>
                <a:lnTo>
                  <a:pt x="39" y="59"/>
                </a:lnTo>
                <a:lnTo>
                  <a:pt x="35" y="53"/>
                </a:lnTo>
                <a:lnTo>
                  <a:pt x="29" y="45"/>
                </a:lnTo>
                <a:lnTo>
                  <a:pt x="23" y="37"/>
                </a:lnTo>
                <a:lnTo>
                  <a:pt x="17" y="28"/>
                </a:lnTo>
                <a:lnTo>
                  <a:pt x="10" y="19"/>
                </a:lnTo>
                <a:lnTo>
                  <a:pt x="5" y="12"/>
                </a:lnTo>
                <a:lnTo>
                  <a:pt x="1" y="4"/>
                </a:lnTo>
                <a:lnTo>
                  <a:pt x="0" y="0"/>
                </a:lnTo>
                <a:close/>
              </a:path>
            </a:pathLst>
          </a:custGeom>
          <a:solidFill>
            <a:srgbClr val="006600"/>
          </a:solidFill>
          <a:ln w="9525">
            <a:noFill/>
            <a:round/>
            <a:headEnd/>
            <a:tailEnd/>
          </a:ln>
        </p:spPr>
        <p:txBody>
          <a:bodyPr/>
          <a:lstStyle/>
          <a:p>
            <a:pPr>
              <a:defRPr/>
            </a:pPr>
            <a:endParaRPr lang="en-US"/>
          </a:p>
        </p:txBody>
      </p:sp>
      <p:sp>
        <p:nvSpPr>
          <p:cNvPr id="32892" name="Freeform 154"/>
          <p:cNvSpPr>
            <a:spLocks/>
          </p:cNvSpPr>
          <p:nvPr/>
        </p:nvSpPr>
        <p:spPr bwMode="auto">
          <a:xfrm>
            <a:off x="8535988" y="4838700"/>
            <a:ext cx="41275" cy="33338"/>
          </a:xfrm>
          <a:custGeom>
            <a:avLst/>
            <a:gdLst>
              <a:gd name="T0" fmla="*/ 2147483647 w 26"/>
              <a:gd name="T1" fmla="*/ 0 h 42"/>
              <a:gd name="T2" fmla="*/ 2147483647 w 26"/>
              <a:gd name="T3" fmla="*/ 2147483647 h 42"/>
              <a:gd name="T4" fmla="*/ 2147483647 w 26"/>
              <a:gd name="T5" fmla="*/ 2147483647 h 42"/>
              <a:gd name="T6" fmla="*/ 2147483647 w 26"/>
              <a:gd name="T7" fmla="*/ 2147483647 h 42"/>
              <a:gd name="T8" fmla="*/ 2147483647 w 26"/>
              <a:gd name="T9" fmla="*/ 2147483647 h 42"/>
              <a:gd name="T10" fmla="*/ 2147483647 w 26"/>
              <a:gd name="T11" fmla="*/ 2147483647 h 42"/>
              <a:gd name="T12" fmla="*/ 2147483647 w 26"/>
              <a:gd name="T13" fmla="*/ 2147483647 h 42"/>
              <a:gd name="T14" fmla="*/ 2147483647 w 26"/>
              <a:gd name="T15" fmla="*/ 2147483647 h 42"/>
              <a:gd name="T16" fmla="*/ 2147483647 w 26"/>
              <a:gd name="T17" fmla="*/ 2147483647 h 42"/>
              <a:gd name="T18" fmla="*/ 2147483647 w 26"/>
              <a:gd name="T19" fmla="*/ 2147483647 h 42"/>
              <a:gd name="T20" fmla="*/ 2147483647 w 26"/>
              <a:gd name="T21" fmla="*/ 2147483647 h 42"/>
              <a:gd name="T22" fmla="*/ 0 w 26"/>
              <a:gd name="T23" fmla="*/ 2147483647 h 42"/>
              <a:gd name="T24" fmla="*/ 2147483647 w 26"/>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42"/>
              <a:gd name="T41" fmla="*/ 26 w 2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42">
                <a:moveTo>
                  <a:pt x="2" y="0"/>
                </a:moveTo>
                <a:lnTo>
                  <a:pt x="8" y="2"/>
                </a:lnTo>
                <a:lnTo>
                  <a:pt x="18" y="13"/>
                </a:lnTo>
                <a:lnTo>
                  <a:pt x="26" y="28"/>
                </a:lnTo>
                <a:lnTo>
                  <a:pt x="26" y="42"/>
                </a:lnTo>
                <a:lnTo>
                  <a:pt x="24" y="34"/>
                </a:lnTo>
                <a:lnTo>
                  <a:pt x="21" y="28"/>
                </a:lnTo>
                <a:lnTo>
                  <a:pt x="16" y="22"/>
                </a:lnTo>
                <a:lnTo>
                  <a:pt x="11" y="16"/>
                </a:lnTo>
                <a:lnTo>
                  <a:pt x="5" y="11"/>
                </a:lnTo>
                <a:lnTo>
                  <a:pt x="2" y="7"/>
                </a:lnTo>
                <a:lnTo>
                  <a:pt x="0" y="4"/>
                </a:lnTo>
                <a:lnTo>
                  <a:pt x="2" y="0"/>
                </a:lnTo>
                <a:close/>
              </a:path>
            </a:pathLst>
          </a:custGeom>
          <a:solidFill>
            <a:srgbClr val="006600"/>
          </a:solidFill>
          <a:ln w="9525">
            <a:noFill/>
            <a:round/>
            <a:headEnd/>
            <a:tailEnd/>
          </a:ln>
        </p:spPr>
        <p:txBody>
          <a:bodyPr/>
          <a:lstStyle/>
          <a:p>
            <a:pPr>
              <a:defRPr/>
            </a:pPr>
            <a:endParaRPr lang="en-US"/>
          </a:p>
        </p:txBody>
      </p:sp>
      <p:sp>
        <p:nvSpPr>
          <p:cNvPr id="32893" name="Freeform 155"/>
          <p:cNvSpPr>
            <a:spLocks/>
          </p:cNvSpPr>
          <p:nvPr/>
        </p:nvSpPr>
        <p:spPr bwMode="auto">
          <a:xfrm>
            <a:off x="8570913" y="4581525"/>
            <a:ext cx="53975" cy="36513"/>
          </a:xfrm>
          <a:custGeom>
            <a:avLst/>
            <a:gdLst>
              <a:gd name="T0" fmla="*/ 2147483647 w 34"/>
              <a:gd name="T1" fmla="*/ 2147483647 h 45"/>
              <a:gd name="T2" fmla="*/ 2147483647 w 34"/>
              <a:gd name="T3" fmla="*/ 2147483647 h 45"/>
              <a:gd name="T4" fmla="*/ 2147483647 w 34"/>
              <a:gd name="T5" fmla="*/ 2147483647 h 45"/>
              <a:gd name="T6" fmla="*/ 2147483647 w 34"/>
              <a:gd name="T7" fmla="*/ 2147483647 h 45"/>
              <a:gd name="T8" fmla="*/ 2147483647 w 34"/>
              <a:gd name="T9" fmla="*/ 2147483647 h 45"/>
              <a:gd name="T10" fmla="*/ 2147483647 w 34"/>
              <a:gd name="T11" fmla="*/ 2147483647 h 45"/>
              <a:gd name="T12" fmla="*/ 2147483647 w 34"/>
              <a:gd name="T13" fmla="*/ 2147483647 h 45"/>
              <a:gd name="T14" fmla="*/ 0 w 34"/>
              <a:gd name="T15" fmla="*/ 2147483647 h 45"/>
              <a:gd name="T16" fmla="*/ 2147483647 w 34"/>
              <a:gd name="T17" fmla="*/ 2147483647 h 45"/>
              <a:gd name="T18" fmla="*/ 2147483647 w 34"/>
              <a:gd name="T19" fmla="*/ 0 h 45"/>
              <a:gd name="T20" fmla="*/ 2147483647 w 34"/>
              <a:gd name="T21" fmla="*/ 2147483647 h 45"/>
              <a:gd name="T22" fmla="*/ 2147483647 w 34"/>
              <a:gd name="T23" fmla="*/ 2147483647 h 45"/>
              <a:gd name="T24" fmla="*/ 2147483647 w 34"/>
              <a:gd name="T25" fmla="*/ 2147483647 h 45"/>
              <a:gd name="T26" fmla="*/ 2147483647 w 34"/>
              <a:gd name="T27" fmla="*/ 2147483647 h 45"/>
              <a:gd name="T28" fmla="*/ 2147483647 w 34"/>
              <a:gd name="T29" fmla="*/ 2147483647 h 45"/>
              <a:gd name="T30" fmla="*/ 2147483647 w 34"/>
              <a:gd name="T31" fmla="*/ 2147483647 h 45"/>
              <a:gd name="T32" fmla="*/ 2147483647 w 34"/>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5"/>
              <a:gd name="T53" fmla="*/ 34 w 3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5">
                <a:moveTo>
                  <a:pt x="34" y="45"/>
                </a:moveTo>
                <a:lnTo>
                  <a:pt x="32" y="42"/>
                </a:lnTo>
                <a:lnTo>
                  <a:pt x="27" y="38"/>
                </a:lnTo>
                <a:lnTo>
                  <a:pt x="20" y="32"/>
                </a:lnTo>
                <a:lnTo>
                  <a:pt x="14" y="26"/>
                </a:lnTo>
                <a:lnTo>
                  <a:pt x="8" y="18"/>
                </a:lnTo>
                <a:lnTo>
                  <a:pt x="2" y="12"/>
                </a:lnTo>
                <a:lnTo>
                  <a:pt x="0" y="6"/>
                </a:lnTo>
                <a:lnTo>
                  <a:pt x="1" y="1"/>
                </a:lnTo>
                <a:lnTo>
                  <a:pt x="4" y="0"/>
                </a:lnTo>
                <a:lnTo>
                  <a:pt x="10" y="3"/>
                </a:lnTo>
                <a:lnTo>
                  <a:pt x="14" y="9"/>
                </a:lnTo>
                <a:lnTo>
                  <a:pt x="19" y="17"/>
                </a:lnTo>
                <a:lnTo>
                  <a:pt x="23" y="24"/>
                </a:lnTo>
                <a:lnTo>
                  <a:pt x="28" y="33"/>
                </a:lnTo>
                <a:lnTo>
                  <a:pt x="32" y="41"/>
                </a:lnTo>
                <a:lnTo>
                  <a:pt x="34" y="45"/>
                </a:lnTo>
                <a:close/>
              </a:path>
            </a:pathLst>
          </a:custGeom>
          <a:solidFill>
            <a:srgbClr val="006600"/>
          </a:solidFill>
          <a:ln w="9525">
            <a:noFill/>
            <a:round/>
            <a:headEnd/>
            <a:tailEnd/>
          </a:ln>
        </p:spPr>
        <p:txBody>
          <a:bodyPr/>
          <a:lstStyle/>
          <a:p>
            <a:pPr>
              <a:defRPr/>
            </a:pPr>
            <a:endParaRPr lang="en-US"/>
          </a:p>
        </p:txBody>
      </p:sp>
      <p:sp>
        <p:nvSpPr>
          <p:cNvPr id="32894" name="Freeform 156"/>
          <p:cNvSpPr>
            <a:spLocks/>
          </p:cNvSpPr>
          <p:nvPr/>
        </p:nvSpPr>
        <p:spPr bwMode="auto">
          <a:xfrm>
            <a:off x="8628063" y="4578350"/>
            <a:ext cx="26987" cy="42863"/>
          </a:xfrm>
          <a:custGeom>
            <a:avLst/>
            <a:gdLst>
              <a:gd name="T0" fmla="*/ 0 w 17"/>
              <a:gd name="T1" fmla="*/ 2147483647 h 53"/>
              <a:gd name="T2" fmla="*/ 2147483647 w 17"/>
              <a:gd name="T3" fmla="*/ 2147483647 h 53"/>
              <a:gd name="T4" fmla="*/ 2147483647 w 17"/>
              <a:gd name="T5" fmla="*/ 2147483647 h 53"/>
              <a:gd name="T6" fmla="*/ 2147483647 w 17"/>
              <a:gd name="T7" fmla="*/ 2147483647 h 53"/>
              <a:gd name="T8" fmla="*/ 2147483647 w 17"/>
              <a:gd name="T9" fmla="*/ 0 h 53"/>
              <a:gd name="T10" fmla="*/ 2147483647 w 17"/>
              <a:gd name="T11" fmla="*/ 2147483647 h 53"/>
              <a:gd name="T12" fmla="*/ 2147483647 w 17"/>
              <a:gd name="T13" fmla="*/ 2147483647 h 53"/>
              <a:gd name="T14" fmla="*/ 2147483647 w 17"/>
              <a:gd name="T15" fmla="*/ 2147483647 h 53"/>
              <a:gd name="T16" fmla="*/ 0 w 17"/>
              <a:gd name="T17" fmla="*/ 214748364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0" y="53"/>
                </a:moveTo>
                <a:lnTo>
                  <a:pt x="4" y="44"/>
                </a:lnTo>
                <a:lnTo>
                  <a:pt x="12" y="28"/>
                </a:lnTo>
                <a:lnTo>
                  <a:pt x="17" y="11"/>
                </a:lnTo>
                <a:lnTo>
                  <a:pt x="16" y="0"/>
                </a:lnTo>
                <a:lnTo>
                  <a:pt x="11" y="3"/>
                </a:lnTo>
                <a:lnTo>
                  <a:pt x="6" y="20"/>
                </a:lnTo>
                <a:lnTo>
                  <a:pt x="2" y="38"/>
                </a:lnTo>
                <a:lnTo>
                  <a:pt x="0" y="53"/>
                </a:lnTo>
                <a:close/>
              </a:path>
            </a:pathLst>
          </a:custGeom>
          <a:solidFill>
            <a:srgbClr val="006600"/>
          </a:solidFill>
          <a:ln w="9525">
            <a:noFill/>
            <a:round/>
            <a:headEnd/>
            <a:tailEnd/>
          </a:ln>
        </p:spPr>
        <p:txBody>
          <a:bodyPr/>
          <a:lstStyle/>
          <a:p>
            <a:pPr>
              <a:defRPr/>
            </a:pPr>
            <a:endParaRPr lang="en-US"/>
          </a:p>
        </p:txBody>
      </p:sp>
      <p:sp>
        <p:nvSpPr>
          <p:cNvPr id="32895" name="Freeform 157"/>
          <p:cNvSpPr>
            <a:spLocks/>
          </p:cNvSpPr>
          <p:nvPr/>
        </p:nvSpPr>
        <p:spPr bwMode="auto">
          <a:xfrm>
            <a:off x="8607425" y="4564063"/>
            <a:ext cx="15875" cy="47625"/>
          </a:xfrm>
          <a:custGeom>
            <a:avLst/>
            <a:gdLst>
              <a:gd name="T0" fmla="*/ 2147483647 w 10"/>
              <a:gd name="T1" fmla="*/ 2147483647 h 59"/>
              <a:gd name="T2" fmla="*/ 2147483647 w 10"/>
              <a:gd name="T3" fmla="*/ 2147483647 h 59"/>
              <a:gd name="T4" fmla="*/ 2147483647 w 10"/>
              <a:gd name="T5" fmla="*/ 2147483647 h 59"/>
              <a:gd name="T6" fmla="*/ 2147483647 w 10"/>
              <a:gd name="T7" fmla="*/ 2147483647 h 59"/>
              <a:gd name="T8" fmla="*/ 2147483647 w 10"/>
              <a:gd name="T9" fmla="*/ 0 h 59"/>
              <a:gd name="T10" fmla="*/ 0 w 10"/>
              <a:gd name="T11" fmla="*/ 2147483647 h 59"/>
              <a:gd name="T12" fmla="*/ 2147483647 w 10"/>
              <a:gd name="T13" fmla="*/ 2147483647 h 59"/>
              <a:gd name="T14" fmla="*/ 2147483647 w 10"/>
              <a:gd name="T15" fmla="*/ 2147483647 h 59"/>
              <a:gd name="T16" fmla="*/ 2147483647 w 10"/>
              <a:gd name="T17" fmla="*/ 214748364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9"/>
              <a:gd name="T29" fmla="*/ 10 w 1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9">
                <a:moveTo>
                  <a:pt x="10" y="59"/>
                </a:moveTo>
                <a:lnTo>
                  <a:pt x="9" y="47"/>
                </a:lnTo>
                <a:lnTo>
                  <a:pt x="10" y="27"/>
                </a:lnTo>
                <a:lnTo>
                  <a:pt x="8" y="9"/>
                </a:lnTo>
                <a:lnTo>
                  <a:pt x="4" y="0"/>
                </a:lnTo>
                <a:lnTo>
                  <a:pt x="0" y="8"/>
                </a:lnTo>
                <a:lnTo>
                  <a:pt x="2" y="24"/>
                </a:lnTo>
                <a:lnTo>
                  <a:pt x="7" y="46"/>
                </a:lnTo>
                <a:lnTo>
                  <a:pt x="10" y="59"/>
                </a:lnTo>
                <a:close/>
              </a:path>
            </a:pathLst>
          </a:custGeom>
          <a:solidFill>
            <a:srgbClr val="006600"/>
          </a:solidFill>
          <a:ln w="9525">
            <a:noFill/>
            <a:round/>
            <a:headEnd/>
            <a:tailEnd/>
          </a:ln>
        </p:spPr>
        <p:txBody>
          <a:bodyPr/>
          <a:lstStyle/>
          <a:p>
            <a:pPr>
              <a:defRPr/>
            </a:pPr>
            <a:endParaRPr lang="en-US"/>
          </a:p>
        </p:txBody>
      </p:sp>
      <p:sp>
        <p:nvSpPr>
          <p:cNvPr id="32896" name="Freeform 158"/>
          <p:cNvSpPr>
            <a:spLocks/>
          </p:cNvSpPr>
          <p:nvPr/>
        </p:nvSpPr>
        <p:spPr bwMode="auto">
          <a:xfrm>
            <a:off x="8636000" y="4591050"/>
            <a:ext cx="50800" cy="42863"/>
          </a:xfrm>
          <a:custGeom>
            <a:avLst/>
            <a:gdLst>
              <a:gd name="T0" fmla="*/ 0 w 32"/>
              <a:gd name="T1" fmla="*/ 2147483647 h 53"/>
              <a:gd name="T2" fmla="*/ 2147483647 w 32"/>
              <a:gd name="T3" fmla="*/ 2147483647 h 53"/>
              <a:gd name="T4" fmla="*/ 2147483647 w 32"/>
              <a:gd name="T5" fmla="*/ 2147483647 h 53"/>
              <a:gd name="T6" fmla="*/ 2147483647 w 32"/>
              <a:gd name="T7" fmla="*/ 2147483647 h 53"/>
              <a:gd name="T8" fmla="*/ 2147483647 w 32"/>
              <a:gd name="T9" fmla="*/ 2147483647 h 53"/>
              <a:gd name="T10" fmla="*/ 2147483647 w 32"/>
              <a:gd name="T11" fmla="*/ 2147483647 h 53"/>
              <a:gd name="T12" fmla="*/ 2147483647 w 32"/>
              <a:gd name="T13" fmla="*/ 2147483647 h 53"/>
              <a:gd name="T14" fmla="*/ 2147483647 w 32"/>
              <a:gd name="T15" fmla="*/ 0 h 53"/>
              <a:gd name="T16" fmla="*/ 2147483647 w 32"/>
              <a:gd name="T17" fmla="*/ 2147483647 h 53"/>
              <a:gd name="T18" fmla="*/ 2147483647 w 32"/>
              <a:gd name="T19" fmla="*/ 2147483647 h 53"/>
              <a:gd name="T20" fmla="*/ 2147483647 w 32"/>
              <a:gd name="T21" fmla="*/ 2147483647 h 53"/>
              <a:gd name="T22" fmla="*/ 2147483647 w 32"/>
              <a:gd name="T23" fmla="*/ 2147483647 h 53"/>
              <a:gd name="T24" fmla="*/ 2147483647 w 32"/>
              <a:gd name="T25" fmla="*/ 2147483647 h 53"/>
              <a:gd name="T26" fmla="*/ 2147483647 w 32"/>
              <a:gd name="T27" fmla="*/ 2147483647 h 53"/>
              <a:gd name="T28" fmla="*/ 2147483647 w 32"/>
              <a:gd name="T29" fmla="*/ 2147483647 h 53"/>
              <a:gd name="T30" fmla="*/ 2147483647 w 32"/>
              <a:gd name="T31" fmla="*/ 2147483647 h 53"/>
              <a:gd name="T32" fmla="*/ 0 w 32"/>
              <a:gd name="T33" fmla="*/ 214748364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53"/>
              <a:gd name="T53" fmla="*/ 32 w 32"/>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53">
                <a:moveTo>
                  <a:pt x="0" y="53"/>
                </a:moveTo>
                <a:lnTo>
                  <a:pt x="3" y="46"/>
                </a:lnTo>
                <a:lnTo>
                  <a:pt x="7" y="38"/>
                </a:lnTo>
                <a:lnTo>
                  <a:pt x="11" y="27"/>
                </a:lnTo>
                <a:lnTo>
                  <a:pt x="16" y="18"/>
                </a:lnTo>
                <a:lnTo>
                  <a:pt x="21" y="9"/>
                </a:lnTo>
                <a:lnTo>
                  <a:pt x="26" y="3"/>
                </a:lnTo>
                <a:lnTo>
                  <a:pt x="29" y="0"/>
                </a:lnTo>
                <a:lnTo>
                  <a:pt x="32" y="1"/>
                </a:lnTo>
                <a:lnTo>
                  <a:pt x="32" y="6"/>
                </a:lnTo>
                <a:lnTo>
                  <a:pt x="30" y="12"/>
                </a:lnTo>
                <a:lnTo>
                  <a:pt x="26" y="20"/>
                </a:lnTo>
                <a:lnTo>
                  <a:pt x="19" y="27"/>
                </a:lnTo>
                <a:lnTo>
                  <a:pt x="14" y="36"/>
                </a:lnTo>
                <a:lnTo>
                  <a:pt x="8" y="43"/>
                </a:lnTo>
                <a:lnTo>
                  <a:pt x="3" y="49"/>
                </a:lnTo>
                <a:lnTo>
                  <a:pt x="0" y="53"/>
                </a:lnTo>
                <a:close/>
              </a:path>
            </a:pathLst>
          </a:custGeom>
          <a:solidFill>
            <a:srgbClr val="006600"/>
          </a:solidFill>
          <a:ln w="9525">
            <a:noFill/>
            <a:round/>
            <a:headEnd/>
            <a:tailEnd/>
          </a:ln>
        </p:spPr>
        <p:txBody>
          <a:bodyPr/>
          <a:lstStyle/>
          <a:p>
            <a:pPr>
              <a:defRPr/>
            </a:pPr>
            <a:endParaRPr lang="en-US"/>
          </a:p>
        </p:txBody>
      </p:sp>
      <p:sp>
        <p:nvSpPr>
          <p:cNvPr id="32897" name="Freeform 159"/>
          <p:cNvSpPr>
            <a:spLocks/>
          </p:cNvSpPr>
          <p:nvPr/>
        </p:nvSpPr>
        <p:spPr bwMode="auto">
          <a:xfrm>
            <a:off x="8589963" y="4851400"/>
            <a:ext cx="80962" cy="12700"/>
          </a:xfrm>
          <a:custGeom>
            <a:avLst/>
            <a:gdLst>
              <a:gd name="T0" fmla="*/ 0 w 51"/>
              <a:gd name="T1" fmla="*/ 2147483647 h 16"/>
              <a:gd name="T2" fmla="*/ 2147483647 w 51"/>
              <a:gd name="T3" fmla="*/ 2147483647 h 16"/>
              <a:gd name="T4" fmla="*/ 2147483647 w 51"/>
              <a:gd name="T5" fmla="*/ 0 h 16"/>
              <a:gd name="T6" fmla="*/ 2147483647 w 51"/>
              <a:gd name="T7" fmla="*/ 0 h 16"/>
              <a:gd name="T8" fmla="*/ 2147483647 w 51"/>
              <a:gd name="T9" fmla="*/ 0 h 16"/>
              <a:gd name="T10" fmla="*/ 2147483647 w 51"/>
              <a:gd name="T11" fmla="*/ 0 h 16"/>
              <a:gd name="T12" fmla="*/ 2147483647 w 51"/>
              <a:gd name="T13" fmla="*/ 2147483647 h 16"/>
              <a:gd name="T14" fmla="*/ 2147483647 w 51"/>
              <a:gd name="T15" fmla="*/ 2147483647 h 16"/>
              <a:gd name="T16" fmla="*/ 2147483647 w 51"/>
              <a:gd name="T17" fmla="*/ 2147483647 h 16"/>
              <a:gd name="T18" fmla="*/ 2147483647 w 51"/>
              <a:gd name="T19" fmla="*/ 2147483647 h 16"/>
              <a:gd name="T20" fmla="*/ 2147483647 w 51"/>
              <a:gd name="T21" fmla="*/ 2147483647 h 16"/>
              <a:gd name="T22" fmla="*/ 2147483647 w 51"/>
              <a:gd name="T23" fmla="*/ 2147483647 h 16"/>
              <a:gd name="T24" fmla="*/ 2147483647 w 51"/>
              <a:gd name="T25" fmla="*/ 2147483647 h 16"/>
              <a:gd name="T26" fmla="*/ 2147483647 w 51"/>
              <a:gd name="T27" fmla="*/ 2147483647 h 16"/>
              <a:gd name="T28" fmla="*/ 2147483647 w 51"/>
              <a:gd name="T29" fmla="*/ 2147483647 h 16"/>
              <a:gd name="T30" fmla="*/ 2147483647 w 51"/>
              <a:gd name="T31" fmla="*/ 2147483647 h 16"/>
              <a:gd name="T32" fmla="*/ 0 w 51"/>
              <a:gd name="T33" fmla="*/ 214748364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6"/>
              <a:gd name="T53" fmla="*/ 51 w 5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6">
                <a:moveTo>
                  <a:pt x="0" y="1"/>
                </a:moveTo>
                <a:lnTo>
                  <a:pt x="6" y="1"/>
                </a:lnTo>
                <a:lnTo>
                  <a:pt x="13" y="0"/>
                </a:lnTo>
                <a:lnTo>
                  <a:pt x="22" y="0"/>
                </a:lnTo>
                <a:lnTo>
                  <a:pt x="30" y="0"/>
                </a:lnTo>
                <a:lnTo>
                  <a:pt x="38" y="0"/>
                </a:lnTo>
                <a:lnTo>
                  <a:pt x="45" y="3"/>
                </a:lnTo>
                <a:lnTo>
                  <a:pt x="49" y="6"/>
                </a:lnTo>
                <a:lnTo>
                  <a:pt x="51" y="10"/>
                </a:lnTo>
                <a:lnTo>
                  <a:pt x="50" y="15"/>
                </a:lnTo>
                <a:lnTo>
                  <a:pt x="45" y="16"/>
                </a:lnTo>
                <a:lnTo>
                  <a:pt x="39" y="15"/>
                </a:lnTo>
                <a:lnTo>
                  <a:pt x="30" y="12"/>
                </a:lnTo>
                <a:lnTo>
                  <a:pt x="22" y="9"/>
                </a:lnTo>
                <a:lnTo>
                  <a:pt x="13" y="6"/>
                </a:lnTo>
                <a:lnTo>
                  <a:pt x="6" y="3"/>
                </a:lnTo>
                <a:lnTo>
                  <a:pt x="0" y="1"/>
                </a:lnTo>
                <a:close/>
              </a:path>
            </a:pathLst>
          </a:custGeom>
          <a:solidFill>
            <a:srgbClr val="006600"/>
          </a:solidFill>
          <a:ln w="9525">
            <a:noFill/>
            <a:round/>
            <a:headEnd/>
            <a:tailEnd/>
          </a:ln>
        </p:spPr>
        <p:txBody>
          <a:bodyPr/>
          <a:lstStyle/>
          <a:p>
            <a:pPr>
              <a:defRPr/>
            </a:pPr>
            <a:endParaRPr lang="en-US"/>
          </a:p>
        </p:txBody>
      </p:sp>
      <p:sp>
        <p:nvSpPr>
          <p:cNvPr id="32898" name="Freeform 160"/>
          <p:cNvSpPr>
            <a:spLocks/>
          </p:cNvSpPr>
          <p:nvPr/>
        </p:nvSpPr>
        <p:spPr bwMode="auto">
          <a:xfrm>
            <a:off x="8575675" y="4867275"/>
            <a:ext cx="80963" cy="20638"/>
          </a:xfrm>
          <a:custGeom>
            <a:avLst/>
            <a:gdLst>
              <a:gd name="T0" fmla="*/ 0 w 51"/>
              <a:gd name="T1" fmla="*/ 0 h 26"/>
              <a:gd name="T2" fmla="*/ 2147483647 w 51"/>
              <a:gd name="T3" fmla="*/ 0 h 26"/>
              <a:gd name="T4" fmla="*/ 2147483647 w 51"/>
              <a:gd name="T5" fmla="*/ 2147483647 h 26"/>
              <a:gd name="T6" fmla="*/ 2147483647 w 51"/>
              <a:gd name="T7" fmla="*/ 2147483647 h 26"/>
              <a:gd name="T8" fmla="*/ 2147483647 w 51"/>
              <a:gd name="T9" fmla="*/ 2147483647 h 26"/>
              <a:gd name="T10" fmla="*/ 2147483647 w 51"/>
              <a:gd name="T11" fmla="*/ 2147483647 h 26"/>
              <a:gd name="T12" fmla="*/ 2147483647 w 51"/>
              <a:gd name="T13" fmla="*/ 2147483647 h 26"/>
              <a:gd name="T14" fmla="*/ 2147483647 w 51"/>
              <a:gd name="T15" fmla="*/ 2147483647 h 26"/>
              <a:gd name="T16" fmla="*/ 2147483647 w 51"/>
              <a:gd name="T17" fmla="*/ 2147483647 h 26"/>
              <a:gd name="T18" fmla="*/ 2147483647 w 51"/>
              <a:gd name="T19" fmla="*/ 2147483647 h 26"/>
              <a:gd name="T20" fmla="*/ 2147483647 w 51"/>
              <a:gd name="T21" fmla="*/ 2147483647 h 26"/>
              <a:gd name="T22" fmla="*/ 2147483647 w 51"/>
              <a:gd name="T23" fmla="*/ 2147483647 h 26"/>
              <a:gd name="T24" fmla="*/ 2147483647 w 51"/>
              <a:gd name="T25" fmla="*/ 2147483647 h 26"/>
              <a:gd name="T26" fmla="*/ 2147483647 w 51"/>
              <a:gd name="T27" fmla="*/ 2147483647 h 26"/>
              <a:gd name="T28" fmla="*/ 2147483647 w 51"/>
              <a:gd name="T29" fmla="*/ 2147483647 h 26"/>
              <a:gd name="T30" fmla="*/ 2147483647 w 51"/>
              <a:gd name="T31" fmla="*/ 2147483647 h 26"/>
              <a:gd name="T32" fmla="*/ 0 w 51"/>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0" y="0"/>
                </a:moveTo>
                <a:lnTo>
                  <a:pt x="6" y="0"/>
                </a:lnTo>
                <a:lnTo>
                  <a:pt x="13" y="2"/>
                </a:lnTo>
                <a:lnTo>
                  <a:pt x="20" y="3"/>
                </a:lnTo>
                <a:lnTo>
                  <a:pt x="29" y="7"/>
                </a:lnTo>
                <a:lnTo>
                  <a:pt x="37" y="10"/>
                </a:lnTo>
                <a:lnTo>
                  <a:pt x="44" y="13"/>
                </a:lnTo>
                <a:lnTo>
                  <a:pt x="49" y="17"/>
                </a:lnTo>
                <a:lnTo>
                  <a:pt x="51" y="23"/>
                </a:lnTo>
                <a:lnTo>
                  <a:pt x="49" y="26"/>
                </a:lnTo>
                <a:lnTo>
                  <a:pt x="45" y="26"/>
                </a:lnTo>
                <a:lnTo>
                  <a:pt x="37" y="23"/>
                </a:lnTo>
                <a:lnTo>
                  <a:pt x="29" y="19"/>
                </a:lnTo>
                <a:lnTo>
                  <a:pt x="19" y="14"/>
                </a:lnTo>
                <a:lnTo>
                  <a:pt x="11" y="8"/>
                </a:lnTo>
                <a:lnTo>
                  <a:pt x="5" y="3"/>
                </a:lnTo>
                <a:lnTo>
                  <a:pt x="0" y="0"/>
                </a:lnTo>
                <a:close/>
              </a:path>
            </a:pathLst>
          </a:custGeom>
          <a:solidFill>
            <a:srgbClr val="006600"/>
          </a:solidFill>
          <a:ln w="9525">
            <a:noFill/>
            <a:round/>
            <a:headEnd/>
            <a:tailEnd/>
          </a:ln>
        </p:spPr>
        <p:txBody>
          <a:bodyPr/>
          <a:lstStyle/>
          <a:p>
            <a:pPr>
              <a:defRPr/>
            </a:pPr>
            <a:endParaRPr lang="en-US"/>
          </a:p>
        </p:txBody>
      </p:sp>
      <p:sp>
        <p:nvSpPr>
          <p:cNvPr id="32899" name="Freeform 161"/>
          <p:cNvSpPr>
            <a:spLocks/>
          </p:cNvSpPr>
          <p:nvPr/>
        </p:nvSpPr>
        <p:spPr bwMode="auto">
          <a:xfrm>
            <a:off x="8616950" y="4821238"/>
            <a:ext cx="77788" cy="12700"/>
          </a:xfrm>
          <a:custGeom>
            <a:avLst/>
            <a:gdLst>
              <a:gd name="T0" fmla="*/ 0 w 49"/>
              <a:gd name="T1" fmla="*/ 2147483647 h 16"/>
              <a:gd name="T2" fmla="*/ 2147483647 w 49"/>
              <a:gd name="T3" fmla="*/ 2147483647 h 16"/>
              <a:gd name="T4" fmla="*/ 2147483647 w 49"/>
              <a:gd name="T5" fmla="*/ 2147483647 h 16"/>
              <a:gd name="T6" fmla="*/ 2147483647 w 49"/>
              <a:gd name="T7" fmla="*/ 2147483647 h 16"/>
              <a:gd name="T8" fmla="*/ 2147483647 w 49"/>
              <a:gd name="T9" fmla="*/ 0 h 16"/>
              <a:gd name="T10" fmla="*/ 2147483647 w 49"/>
              <a:gd name="T11" fmla="*/ 2147483647 h 16"/>
              <a:gd name="T12" fmla="*/ 2147483647 w 49"/>
              <a:gd name="T13" fmla="*/ 2147483647 h 16"/>
              <a:gd name="T14" fmla="*/ 2147483647 w 49"/>
              <a:gd name="T15" fmla="*/ 2147483647 h 16"/>
              <a:gd name="T16" fmla="*/ 2147483647 w 49"/>
              <a:gd name="T17" fmla="*/ 2147483647 h 16"/>
              <a:gd name="T18" fmla="*/ 2147483647 w 49"/>
              <a:gd name="T19" fmla="*/ 2147483647 h 16"/>
              <a:gd name="T20" fmla="*/ 2147483647 w 49"/>
              <a:gd name="T21" fmla="*/ 2147483647 h 16"/>
              <a:gd name="T22" fmla="*/ 2147483647 w 49"/>
              <a:gd name="T23" fmla="*/ 2147483647 h 16"/>
              <a:gd name="T24" fmla="*/ 2147483647 w 49"/>
              <a:gd name="T25" fmla="*/ 2147483647 h 16"/>
              <a:gd name="T26" fmla="*/ 2147483647 w 49"/>
              <a:gd name="T27" fmla="*/ 2147483647 h 16"/>
              <a:gd name="T28" fmla="*/ 2147483647 w 49"/>
              <a:gd name="T29" fmla="*/ 2147483647 h 16"/>
              <a:gd name="T30" fmla="*/ 2147483647 w 49"/>
              <a:gd name="T31" fmla="*/ 2147483647 h 16"/>
              <a:gd name="T32" fmla="*/ 0 w 49"/>
              <a:gd name="T33" fmla="*/ 214748364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6"/>
              <a:gd name="T53" fmla="*/ 49 w 49"/>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6">
                <a:moveTo>
                  <a:pt x="0" y="9"/>
                </a:moveTo>
                <a:lnTo>
                  <a:pt x="2" y="6"/>
                </a:lnTo>
                <a:lnTo>
                  <a:pt x="7" y="3"/>
                </a:lnTo>
                <a:lnTo>
                  <a:pt x="14" y="1"/>
                </a:lnTo>
                <a:lnTo>
                  <a:pt x="23" y="0"/>
                </a:lnTo>
                <a:lnTo>
                  <a:pt x="31" y="1"/>
                </a:lnTo>
                <a:lnTo>
                  <a:pt x="40" y="3"/>
                </a:lnTo>
                <a:lnTo>
                  <a:pt x="46" y="6"/>
                </a:lnTo>
                <a:lnTo>
                  <a:pt x="49" y="10"/>
                </a:lnTo>
                <a:lnTo>
                  <a:pt x="49" y="15"/>
                </a:lnTo>
                <a:lnTo>
                  <a:pt x="46" y="16"/>
                </a:lnTo>
                <a:lnTo>
                  <a:pt x="40" y="16"/>
                </a:lnTo>
                <a:lnTo>
                  <a:pt x="31" y="13"/>
                </a:lnTo>
                <a:lnTo>
                  <a:pt x="23" y="12"/>
                </a:lnTo>
                <a:lnTo>
                  <a:pt x="14" y="10"/>
                </a:lnTo>
                <a:lnTo>
                  <a:pt x="6" y="9"/>
                </a:lnTo>
                <a:lnTo>
                  <a:pt x="0" y="9"/>
                </a:lnTo>
                <a:close/>
              </a:path>
            </a:pathLst>
          </a:custGeom>
          <a:solidFill>
            <a:srgbClr val="006600"/>
          </a:solidFill>
          <a:ln w="9525">
            <a:noFill/>
            <a:round/>
            <a:headEnd/>
            <a:tailEnd/>
          </a:ln>
        </p:spPr>
        <p:txBody>
          <a:bodyPr/>
          <a:lstStyle/>
          <a:p>
            <a:pPr>
              <a:defRPr/>
            </a:pPr>
            <a:endParaRPr lang="en-US"/>
          </a:p>
        </p:txBody>
      </p:sp>
      <p:sp>
        <p:nvSpPr>
          <p:cNvPr id="32900" name="Freeform 162"/>
          <p:cNvSpPr>
            <a:spLocks/>
          </p:cNvSpPr>
          <p:nvPr/>
        </p:nvSpPr>
        <p:spPr bwMode="auto">
          <a:xfrm>
            <a:off x="8626475" y="4787900"/>
            <a:ext cx="92075" cy="17463"/>
          </a:xfrm>
          <a:custGeom>
            <a:avLst/>
            <a:gdLst>
              <a:gd name="T0" fmla="*/ 0 w 58"/>
              <a:gd name="T1" fmla="*/ 2147483647 h 23"/>
              <a:gd name="T2" fmla="*/ 2147483647 w 58"/>
              <a:gd name="T3" fmla="*/ 2147483647 h 23"/>
              <a:gd name="T4" fmla="*/ 2147483647 w 58"/>
              <a:gd name="T5" fmla="*/ 2147483647 h 23"/>
              <a:gd name="T6" fmla="*/ 2147483647 w 58"/>
              <a:gd name="T7" fmla="*/ 2147483647 h 23"/>
              <a:gd name="T8" fmla="*/ 2147483647 w 58"/>
              <a:gd name="T9" fmla="*/ 2147483647 h 23"/>
              <a:gd name="T10" fmla="*/ 2147483647 w 58"/>
              <a:gd name="T11" fmla="*/ 2147483647 h 23"/>
              <a:gd name="T12" fmla="*/ 2147483647 w 58"/>
              <a:gd name="T13" fmla="*/ 0 h 23"/>
              <a:gd name="T14" fmla="*/ 2147483647 w 58"/>
              <a:gd name="T15" fmla="*/ 2147483647 h 23"/>
              <a:gd name="T16" fmla="*/ 2147483647 w 58"/>
              <a:gd name="T17" fmla="*/ 2147483647 h 23"/>
              <a:gd name="T18" fmla="*/ 2147483647 w 58"/>
              <a:gd name="T19" fmla="*/ 2147483647 h 23"/>
              <a:gd name="T20" fmla="*/ 2147483647 w 58"/>
              <a:gd name="T21" fmla="*/ 2147483647 h 23"/>
              <a:gd name="T22" fmla="*/ 2147483647 w 58"/>
              <a:gd name="T23" fmla="*/ 2147483647 h 23"/>
              <a:gd name="T24" fmla="*/ 2147483647 w 58"/>
              <a:gd name="T25" fmla="*/ 2147483647 h 23"/>
              <a:gd name="T26" fmla="*/ 2147483647 w 58"/>
              <a:gd name="T27" fmla="*/ 2147483647 h 23"/>
              <a:gd name="T28" fmla="*/ 2147483647 w 58"/>
              <a:gd name="T29" fmla="*/ 2147483647 h 23"/>
              <a:gd name="T30" fmla="*/ 2147483647 w 58"/>
              <a:gd name="T31" fmla="*/ 2147483647 h 23"/>
              <a:gd name="T32" fmla="*/ 0 w 58"/>
              <a:gd name="T33" fmla="*/ 214748364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3"/>
              <a:gd name="T53" fmla="*/ 58 w 5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3">
                <a:moveTo>
                  <a:pt x="0" y="23"/>
                </a:moveTo>
                <a:lnTo>
                  <a:pt x="6" y="18"/>
                </a:lnTo>
                <a:lnTo>
                  <a:pt x="15" y="12"/>
                </a:lnTo>
                <a:lnTo>
                  <a:pt x="24" y="8"/>
                </a:lnTo>
                <a:lnTo>
                  <a:pt x="34" y="3"/>
                </a:lnTo>
                <a:lnTo>
                  <a:pt x="42" y="2"/>
                </a:lnTo>
                <a:lnTo>
                  <a:pt x="50" y="0"/>
                </a:lnTo>
                <a:lnTo>
                  <a:pt x="56" y="2"/>
                </a:lnTo>
                <a:lnTo>
                  <a:pt x="58" y="6"/>
                </a:lnTo>
                <a:lnTo>
                  <a:pt x="57" y="11"/>
                </a:lnTo>
                <a:lnTo>
                  <a:pt x="52" y="15"/>
                </a:lnTo>
                <a:lnTo>
                  <a:pt x="44" y="17"/>
                </a:lnTo>
                <a:lnTo>
                  <a:pt x="35" y="18"/>
                </a:lnTo>
                <a:lnTo>
                  <a:pt x="24" y="20"/>
                </a:lnTo>
                <a:lnTo>
                  <a:pt x="15" y="20"/>
                </a:lnTo>
                <a:lnTo>
                  <a:pt x="6" y="21"/>
                </a:lnTo>
                <a:lnTo>
                  <a:pt x="0" y="23"/>
                </a:lnTo>
                <a:close/>
              </a:path>
            </a:pathLst>
          </a:custGeom>
          <a:solidFill>
            <a:srgbClr val="006600"/>
          </a:solidFill>
          <a:ln w="9525">
            <a:noFill/>
            <a:round/>
            <a:headEnd/>
            <a:tailEnd/>
          </a:ln>
        </p:spPr>
        <p:txBody>
          <a:bodyPr/>
          <a:lstStyle/>
          <a:p>
            <a:pPr>
              <a:defRPr/>
            </a:pPr>
            <a:endParaRPr lang="en-US"/>
          </a:p>
        </p:txBody>
      </p:sp>
      <p:sp>
        <p:nvSpPr>
          <p:cNvPr id="32901" name="Freeform 163"/>
          <p:cNvSpPr>
            <a:spLocks/>
          </p:cNvSpPr>
          <p:nvPr/>
        </p:nvSpPr>
        <p:spPr bwMode="auto">
          <a:xfrm>
            <a:off x="8643938" y="4754563"/>
            <a:ext cx="100012" cy="20637"/>
          </a:xfrm>
          <a:custGeom>
            <a:avLst/>
            <a:gdLst>
              <a:gd name="T0" fmla="*/ 0 w 63"/>
              <a:gd name="T1" fmla="*/ 2147483647 h 26"/>
              <a:gd name="T2" fmla="*/ 2147483647 w 63"/>
              <a:gd name="T3" fmla="*/ 2147483647 h 26"/>
              <a:gd name="T4" fmla="*/ 2147483647 w 63"/>
              <a:gd name="T5" fmla="*/ 2147483647 h 26"/>
              <a:gd name="T6" fmla="*/ 2147483647 w 63"/>
              <a:gd name="T7" fmla="*/ 2147483647 h 26"/>
              <a:gd name="T8" fmla="*/ 2147483647 w 63"/>
              <a:gd name="T9" fmla="*/ 2147483647 h 26"/>
              <a:gd name="T10" fmla="*/ 2147483647 w 63"/>
              <a:gd name="T11" fmla="*/ 2147483647 h 26"/>
              <a:gd name="T12" fmla="*/ 2147483647 w 63"/>
              <a:gd name="T13" fmla="*/ 0 h 26"/>
              <a:gd name="T14" fmla="*/ 2147483647 w 63"/>
              <a:gd name="T15" fmla="*/ 0 h 26"/>
              <a:gd name="T16" fmla="*/ 2147483647 w 63"/>
              <a:gd name="T17" fmla="*/ 2147483647 h 26"/>
              <a:gd name="T18" fmla="*/ 2147483647 w 63"/>
              <a:gd name="T19" fmla="*/ 2147483647 h 26"/>
              <a:gd name="T20" fmla="*/ 2147483647 w 63"/>
              <a:gd name="T21" fmla="*/ 2147483647 h 26"/>
              <a:gd name="T22" fmla="*/ 2147483647 w 63"/>
              <a:gd name="T23" fmla="*/ 2147483647 h 26"/>
              <a:gd name="T24" fmla="*/ 2147483647 w 63"/>
              <a:gd name="T25" fmla="*/ 2147483647 h 26"/>
              <a:gd name="T26" fmla="*/ 2147483647 w 63"/>
              <a:gd name="T27" fmla="*/ 2147483647 h 26"/>
              <a:gd name="T28" fmla="*/ 2147483647 w 63"/>
              <a:gd name="T29" fmla="*/ 2147483647 h 26"/>
              <a:gd name="T30" fmla="*/ 2147483647 w 63"/>
              <a:gd name="T31" fmla="*/ 2147483647 h 26"/>
              <a:gd name="T32" fmla="*/ 0 w 63"/>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26"/>
              <a:gd name="T53" fmla="*/ 63 w 63"/>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26">
                <a:moveTo>
                  <a:pt x="0" y="26"/>
                </a:moveTo>
                <a:lnTo>
                  <a:pt x="5" y="23"/>
                </a:lnTo>
                <a:lnTo>
                  <a:pt x="14" y="17"/>
                </a:lnTo>
                <a:lnTo>
                  <a:pt x="25" y="11"/>
                </a:lnTo>
                <a:lnTo>
                  <a:pt x="35" y="6"/>
                </a:lnTo>
                <a:lnTo>
                  <a:pt x="46" y="2"/>
                </a:lnTo>
                <a:lnTo>
                  <a:pt x="54" y="0"/>
                </a:lnTo>
                <a:lnTo>
                  <a:pt x="61" y="0"/>
                </a:lnTo>
                <a:lnTo>
                  <a:pt x="63" y="5"/>
                </a:lnTo>
                <a:lnTo>
                  <a:pt x="60" y="11"/>
                </a:lnTo>
                <a:lnTo>
                  <a:pt x="53" y="15"/>
                </a:lnTo>
                <a:lnTo>
                  <a:pt x="44" y="18"/>
                </a:lnTo>
                <a:lnTo>
                  <a:pt x="33" y="21"/>
                </a:lnTo>
                <a:lnTo>
                  <a:pt x="23" y="23"/>
                </a:lnTo>
                <a:lnTo>
                  <a:pt x="12" y="24"/>
                </a:lnTo>
                <a:lnTo>
                  <a:pt x="5" y="24"/>
                </a:lnTo>
                <a:lnTo>
                  <a:pt x="0" y="26"/>
                </a:lnTo>
                <a:close/>
              </a:path>
            </a:pathLst>
          </a:custGeom>
          <a:solidFill>
            <a:srgbClr val="006600"/>
          </a:solidFill>
          <a:ln w="9525">
            <a:noFill/>
            <a:round/>
            <a:headEnd/>
            <a:tailEnd/>
          </a:ln>
        </p:spPr>
        <p:txBody>
          <a:bodyPr/>
          <a:lstStyle/>
          <a:p>
            <a:pPr>
              <a:defRPr/>
            </a:pPr>
            <a:endParaRPr lang="en-US"/>
          </a:p>
        </p:txBody>
      </p:sp>
      <p:sp>
        <p:nvSpPr>
          <p:cNvPr id="32902" name="Freeform 164"/>
          <p:cNvSpPr>
            <a:spLocks/>
          </p:cNvSpPr>
          <p:nvPr/>
        </p:nvSpPr>
        <p:spPr bwMode="auto">
          <a:xfrm>
            <a:off x="8645525" y="4683125"/>
            <a:ext cx="106363" cy="38100"/>
          </a:xfrm>
          <a:custGeom>
            <a:avLst/>
            <a:gdLst>
              <a:gd name="T0" fmla="*/ 0 w 67"/>
              <a:gd name="T1" fmla="*/ 2147483647 h 48"/>
              <a:gd name="T2" fmla="*/ 2147483647 w 67"/>
              <a:gd name="T3" fmla="*/ 2147483647 h 48"/>
              <a:gd name="T4" fmla="*/ 2147483647 w 67"/>
              <a:gd name="T5" fmla="*/ 2147483647 h 48"/>
              <a:gd name="T6" fmla="*/ 2147483647 w 67"/>
              <a:gd name="T7" fmla="*/ 2147483647 h 48"/>
              <a:gd name="T8" fmla="*/ 2147483647 w 67"/>
              <a:gd name="T9" fmla="*/ 2147483647 h 48"/>
              <a:gd name="T10" fmla="*/ 2147483647 w 67"/>
              <a:gd name="T11" fmla="*/ 2147483647 h 48"/>
              <a:gd name="T12" fmla="*/ 2147483647 w 67"/>
              <a:gd name="T13" fmla="*/ 2147483647 h 48"/>
              <a:gd name="T14" fmla="*/ 2147483647 w 67"/>
              <a:gd name="T15" fmla="*/ 0 h 48"/>
              <a:gd name="T16" fmla="*/ 2147483647 w 67"/>
              <a:gd name="T17" fmla="*/ 2147483647 h 48"/>
              <a:gd name="T18" fmla="*/ 2147483647 w 67"/>
              <a:gd name="T19" fmla="*/ 2147483647 h 48"/>
              <a:gd name="T20" fmla="*/ 2147483647 w 67"/>
              <a:gd name="T21" fmla="*/ 2147483647 h 48"/>
              <a:gd name="T22" fmla="*/ 2147483647 w 67"/>
              <a:gd name="T23" fmla="*/ 2147483647 h 48"/>
              <a:gd name="T24" fmla="*/ 2147483647 w 67"/>
              <a:gd name="T25" fmla="*/ 2147483647 h 48"/>
              <a:gd name="T26" fmla="*/ 2147483647 w 67"/>
              <a:gd name="T27" fmla="*/ 2147483647 h 48"/>
              <a:gd name="T28" fmla="*/ 2147483647 w 67"/>
              <a:gd name="T29" fmla="*/ 2147483647 h 48"/>
              <a:gd name="T30" fmla="*/ 2147483647 w 67"/>
              <a:gd name="T31" fmla="*/ 2147483647 h 48"/>
              <a:gd name="T32" fmla="*/ 0 w 67"/>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8"/>
              <a:gd name="T53" fmla="*/ 67 w 67"/>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8">
                <a:moveTo>
                  <a:pt x="0" y="48"/>
                </a:moveTo>
                <a:lnTo>
                  <a:pt x="6" y="40"/>
                </a:lnTo>
                <a:lnTo>
                  <a:pt x="15" y="31"/>
                </a:lnTo>
                <a:lnTo>
                  <a:pt x="25" y="22"/>
                </a:lnTo>
                <a:lnTo>
                  <a:pt x="37" y="13"/>
                </a:lnTo>
                <a:lnTo>
                  <a:pt x="47" y="7"/>
                </a:lnTo>
                <a:lnTo>
                  <a:pt x="57" y="2"/>
                </a:lnTo>
                <a:lnTo>
                  <a:pt x="64" y="0"/>
                </a:lnTo>
                <a:lnTo>
                  <a:pt x="67" y="3"/>
                </a:lnTo>
                <a:lnTo>
                  <a:pt x="66" y="8"/>
                </a:lnTo>
                <a:lnTo>
                  <a:pt x="60" y="14"/>
                </a:lnTo>
                <a:lnTo>
                  <a:pt x="49" y="20"/>
                </a:lnTo>
                <a:lnTo>
                  <a:pt x="38" y="25"/>
                </a:lnTo>
                <a:lnTo>
                  <a:pt x="25" y="31"/>
                </a:lnTo>
                <a:lnTo>
                  <a:pt x="13" y="37"/>
                </a:lnTo>
                <a:lnTo>
                  <a:pt x="5" y="43"/>
                </a:lnTo>
                <a:lnTo>
                  <a:pt x="0" y="48"/>
                </a:lnTo>
                <a:close/>
              </a:path>
            </a:pathLst>
          </a:custGeom>
          <a:solidFill>
            <a:srgbClr val="006600"/>
          </a:solidFill>
          <a:ln w="9525">
            <a:noFill/>
            <a:round/>
            <a:headEnd/>
            <a:tailEnd/>
          </a:ln>
        </p:spPr>
        <p:txBody>
          <a:bodyPr/>
          <a:lstStyle/>
          <a:p>
            <a:pPr>
              <a:defRPr/>
            </a:pPr>
            <a:endParaRPr lang="en-US"/>
          </a:p>
        </p:txBody>
      </p:sp>
      <p:sp>
        <p:nvSpPr>
          <p:cNvPr id="32903" name="Freeform 165"/>
          <p:cNvSpPr>
            <a:spLocks/>
          </p:cNvSpPr>
          <p:nvPr/>
        </p:nvSpPr>
        <p:spPr bwMode="auto">
          <a:xfrm>
            <a:off x="8637588" y="4614863"/>
            <a:ext cx="100012" cy="44450"/>
          </a:xfrm>
          <a:custGeom>
            <a:avLst/>
            <a:gdLst>
              <a:gd name="T0" fmla="*/ 0 w 63"/>
              <a:gd name="T1" fmla="*/ 2147483647 h 56"/>
              <a:gd name="T2" fmla="*/ 2147483647 w 63"/>
              <a:gd name="T3" fmla="*/ 2147483647 h 56"/>
              <a:gd name="T4" fmla="*/ 2147483647 w 63"/>
              <a:gd name="T5" fmla="*/ 2147483647 h 56"/>
              <a:gd name="T6" fmla="*/ 2147483647 w 63"/>
              <a:gd name="T7" fmla="*/ 2147483647 h 56"/>
              <a:gd name="T8" fmla="*/ 2147483647 w 63"/>
              <a:gd name="T9" fmla="*/ 2147483647 h 56"/>
              <a:gd name="T10" fmla="*/ 2147483647 w 63"/>
              <a:gd name="T11" fmla="*/ 2147483647 h 56"/>
              <a:gd name="T12" fmla="*/ 2147483647 w 63"/>
              <a:gd name="T13" fmla="*/ 2147483647 h 56"/>
              <a:gd name="T14" fmla="*/ 2147483647 w 63"/>
              <a:gd name="T15" fmla="*/ 0 h 56"/>
              <a:gd name="T16" fmla="*/ 2147483647 w 63"/>
              <a:gd name="T17" fmla="*/ 2147483647 h 56"/>
              <a:gd name="T18" fmla="*/ 2147483647 w 63"/>
              <a:gd name="T19" fmla="*/ 2147483647 h 56"/>
              <a:gd name="T20" fmla="*/ 2147483647 w 63"/>
              <a:gd name="T21" fmla="*/ 2147483647 h 56"/>
              <a:gd name="T22" fmla="*/ 2147483647 w 63"/>
              <a:gd name="T23" fmla="*/ 2147483647 h 56"/>
              <a:gd name="T24" fmla="*/ 2147483647 w 63"/>
              <a:gd name="T25" fmla="*/ 2147483647 h 56"/>
              <a:gd name="T26" fmla="*/ 2147483647 w 63"/>
              <a:gd name="T27" fmla="*/ 2147483647 h 56"/>
              <a:gd name="T28" fmla="*/ 2147483647 w 63"/>
              <a:gd name="T29" fmla="*/ 2147483647 h 56"/>
              <a:gd name="T30" fmla="*/ 2147483647 w 63"/>
              <a:gd name="T31" fmla="*/ 2147483647 h 56"/>
              <a:gd name="T32" fmla="*/ 0 w 63"/>
              <a:gd name="T33" fmla="*/ 2147483647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56"/>
              <a:gd name="T53" fmla="*/ 63 w 63"/>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56">
                <a:moveTo>
                  <a:pt x="0" y="56"/>
                </a:moveTo>
                <a:lnTo>
                  <a:pt x="6" y="50"/>
                </a:lnTo>
                <a:lnTo>
                  <a:pt x="13" y="39"/>
                </a:lnTo>
                <a:lnTo>
                  <a:pt x="23" y="29"/>
                </a:lnTo>
                <a:lnTo>
                  <a:pt x="33" y="18"/>
                </a:lnTo>
                <a:lnTo>
                  <a:pt x="44" y="9"/>
                </a:lnTo>
                <a:lnTo>
                  <a:pt x="52" y="3"/>
                </a:lnTo>
                <a:lnTo>
                  <a:pt x="59" y="0"/>
                </a:lnTo>
                <a:lnTo>
                  <a:pt x="63" y="3"/>
                </a:lnTo>
                <a:lnTo>
                  <a:pt x="62" y="9"/>
                </a:lnTo>
                <a:lnTo>
                  <a:pt x="55" y="17"/>
                </a:lnTo>
                <a:lnTo>
                  <a:pt x="47" y="24"/>
                </a:lnTo>
                <a:lnTo>
                  <a:pt x="35" y="32"/>
                </a:lnTo>
                <a:lnTo>
                  <a:pt x="24" y="39"/>
                </a:lnTo>
                <a:lnTo>
                  <a:pt x="13" y="47"/>
                </a:lnTo>
                <a:lnTo>
                  <a:pt x="5" y="51"/>
                </a:lnTo>
                <a:lnTo>
                  <a:pt x="0" y="56"/>
                </a:lnTo>
                <a:close/>
              </a:path>
            </a:pathLst>
          </a:custGeom>
          <a:solidFill>
            <a:srgbClr val="006600"/>
          </a:solidFill>
          <a:ln w="9525">
            <a:noFill/>
            <a:round/>
            <a:headEnd/>
            <a:tailEnd/>
          </a:ln>
        </p:spPr>
        <p:txBody>
          <a:bodyPr/>
          <a:lstStyle/>
          <a:p>
            <a:pPr>
              <a:defRPr/>
            </a:pPr>
            <a:endParaRPr lang="en-US"/>
          </a:p>
        </p:txBody>
      </p:sp>
      <p:sp>
        <p:nvSpPr>
          <p:cNvPr id="32904" name="Freeform 166"/>
          <p:cNvSpPr>
            <a:spLocks/>
          </p:cNvSpPr>
          <p:nvPr/>
        </p:nvSpPr>
        <p:spPr bwMode="auto">
          <a:xfrm>
            <a:off x="8648700" y="4711700"/>
            <a:ext cx="90488" cy="36513"/>
          </a:xfrm>
          <a:custGeom>
            <a:avLst/>
            <a:gdLst>
              <a:gd name="T0" fmla="*/ 0 w 57"/>
              <a:gd name="T1" fmla="*/ 2147483647 h 48"/>
              <a:gd name="T2" fmla="*/ 2147483647 w 57"/>
              <a:gd name="T3" fmla="*/ 2147483647 h 48"/>
              <a:gd name="T4" fmla="*/ 2147483647 w 57"/>
              <a:gd name="T5" fmla="*/ 2147483647 h 48"/>
              <a:gd name="T6" fmla="*/ 2147483647 w 57"/>
              <a:gd name="T7" fmla="*/ 2147483647 h 48"/>
              <a:gd name="T8" fmla="*/ 2147483647 w 57"/>
              <a:gd name="T9" fmla="*/ 2147483647 h 48"/>
              <a:gd name="T10" fmla="*/ 2147483647 w 57"/>
              <a:gd name="T11" fmla="*/ 2147483647 h 48"/>
              <a:gd name="T12" fmla="*/ 2147483647 w 57"/>
              <a:gd name="T13" fmla="*/ 2147483647 h 48"/>
              <a:gd name="T14" fmla="*/ 2147483647 w 57"/>
              <a:gd name="T15" fmla="*/ 0 h 48"/>
              <a:gd name="T16" fmla="*/ 2147483647 w 57"/>
              <a:gd name="T17" fmla="*/ 2147483647 h 48"/>
              <a:gd name="T18" fmla="*/ 2147483647 w 57"/>
              <a:gd name="T19" fmla="*/ 2147483647 h 48"/>
              <a:gd name="T20" fmla="*/ 2147483647 w 57"/>
              <a:gd name="T21" fmla="*/ 2147483647 h 48"/>
              <a:gd name="T22" fmla="*/ 2147483647 w 57"/>
              <a:gd name="T23" fmla="*/ 2147483647 h 48"/>
              <a:gd name="T24" fmla="*/ 2147483647 w 57"/>
              <a:gd name="T25" fmla="*/ 2147483647 h 48"/>
              <a:gd name="T26" fmla="*/ 2147483647 w 57"/>
              <a:gd name="T27" fmla="*/ 2147483647 h 48"/>
              <a:gd name="T28" fmla="*/ 2147483647 w 57"/>
              <a:gd name="T29" fmla="*/ 2147483647 h 48"/>
              <a:gd name="T30" fmla="*/ 2147483647 w 57"/>
              <a:gd name="T31" fmla="*/ 2147483647 h 48"/>
              <a:gd name="T32" fmla="*/ 0 w 57"/>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48"/>
              <a:gd name="T53" fmla="*/ 57 w 57"/>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48">
                <a:moveTo>
                  <a:pt x="0" y="48"/>
                </a:moveTo>
                <a:lnTo>
                  <a:pt x="5" y="41"/>
                </a:lnTo>
                <a:lnTo>
                  <a:pt x="12" y="34"/>
                </a:lnTo>
                <a:lnTo>
                  <a:pt x="22" y="23"/>
                </a:lnTo>
                <a:lnTo>
                  <a:pt x="31" y="14"/>
                </a:lnTo>
                <a:lnTo>
                  <a:pt x="41" y="6"/>
                </a:lnTo>
                <a:lnTo>
                  <a:pt x="48" y="2"/>
                </a:lnTo>
                <a:lnTo>
                  <a:pt x="55" y="0"/>
                </a:lnTo>
                <a:lnTo>
                  <a:pt x="57" y="3"/>
                </a:lnTo>
                <a:lnTo>
                  <a:pt x="55" y="11"/>
                </a:lnTo>
                <a:lnTo>
                  <a:pt x="49" y="17"/>
                </a:lnTo>
                <a:lnTo>
                  <a:pt x="41" y="23"/>
                </a:lnTo>
                <a:lnTo>
                  <a:pt x="31" y="29"/>
                </a:lnTo>
                <a:lnTo>
                  <a:pt x="21" y="35"/>
                </a:lnTo>
                <a:lnTo>
                  <a:pt x="11" y="40"/>
                </a:lnTo>
                <a:lnTo>
                  <a:pt x="4" y="44"/>
                </a:lnTo>
                <a:lnTo>
                  <a:pt x="0" y="48"/>
                </a:lnTo>
                <a:close/>
              </a:path>
            </a:pathLst>
          </a:custGeom>
          <a:solidFill>
            <a:srgbClr val="006600"/>
          </a:solidFill>
          <a:ln w="9525">
            <a:noFill/>
            <a:round/>
            <a:headEnd/>
            <a:tailEnd/>
          </a:ln>
        </p:spPr>
        <p:txBody>
          <a:bodyPr/>
          <a:lstStyle/>
          <a:p>
            <a:pPr>
              <a:defRPr/>
            </a:pPr>
            <a:endParaRPr lang="en-US"/>
          </a:p>
        </p:txBody>
      </p:sp>
      <p:sp>
        <p:nvSpPr>
          <p:cNvPr id="32905" name="Freeform 167"/>
          <p:cNvSpPr>
            <a:spLocks/>
          </p:cNvSpPr>
          <p:nvPr/>
        </p:nvSpPr>
        <p:spPr bwMode="auto">
          <a:xfrm>
            <a:off x="8526463" y="4684713"/>
            <a:ext cx="128587" cy="60325"/>
          </a:xfrm>
          <a:custGeom>
            <a:avLst/>
            <a:gdLst>
              <a:gd name="T0" fmla="*/ 0 w 81"/>
              <a:gd name="T1" fmla="*/ 2147483647 h 76"/>
              <a:gd name="T2" fmla="*/ 2147483647 w 81"/>
              <a:gd name="T3" fmla="*/ 0 h 76"/>
              <a:gd name="T4" fmla="*/ 2147483647 w 81"/>
              <a:gd name="T5" fmla="*/ 2147483647 h 76"/>
              <a:gd name="T6" fmla="*/ 2147483647 w 81"/>
              <a:gd name="T7" fmla="*/ 2147483647 h 76"/>
              <a:gd name="T8" fmla="*/ 2147483647 w 81"/>
              <a:gd name="T9" fmla="*/ 2147483647 h 76"/>
              <a:gd name="T10" fmla="*/ 2147483647 w 81"/>
              <a:gd name="T11" fmla="*/ 2147483647 h 76"/>
              <a:gd name="T12" fmla="*/ 2147483647 w 81"/>
              <a:gd name="T13" fmla="*/ 2147483647 h 76"/>
              <a:gd name="T14" fmla="*/ 2147483647 w 81"/>
              <a:gd name="T15" fmla="*/ 2147483647 h 76"/>
              <a:gd name="T16" fmla="*/ 2147483647 w 81"/>
              <a:gd name="T17" fmla="*/ 2147483647 h 76"/>
              <a:gd name="T18" fmla="*/ 2147483647 w 81"/>
              <a:gd name="T19" fmla="*/ 2147483647 h 76"/>
              <a:gd name="T20" fmla="*/ 2147483647 w 81"/>
              <a:gd name="T21" fmla="*/ 2147483647 h 76"/>
              <a:gd name="T22" fmla="*/ 2147483647 w 81"/>
              <a:gd name="T23" fmla="*/ 2147483647 h 76"/>
              <a:gd name="T24" fmla="*/ 2147483647 w 81"/>
              <a:gd name="T25" fmla="*/ 2147483647 h 76"/>
              <a:gd name="T26" fmla="*/ 2147483647 w 81"/>
              <a:gd name="T27" fmla="*/ 2147483647 h 76"/>
              <a:gd name="T28" fmla="*/ 2147483647 w 81"/>
              <a:gd name="T29" fmla="*/ 2147483647 h 76"/>
              <a:gd name="T30" fmla="*/ 2147483647 w 81"/>
              <a:gd name="T31" fmla="*/ 2147483647 h 76"/>
              <a:gd name="T32" fmla="*/ 0 w 81"/>
              <a:gd name="T33" fmla="*/ 2147483647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76"/>
              <a:gd name="T53" fmla="*/ 81 w 81"/>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76">
                <a:moveTo>
                  <a:pt x="0" y="1"/>
                </a:moveTo>
                <a:lnTo>
                  <a:pt x="4" y="0"/>
                </a:lnTo>
                <a:lnTo>
                  <a:pt x="13" y="3"/>
                </a:lnTo>
                <a:lnTo>
                  <a:pt x="25" y="11"/>
                </a:lnTo>
                <a:lnTo>
                  <a:pt x="39" y="23"/>
                </a:lnTo>
                <a:lnTo>
                  <a:pt x="52" y="35"/>
                </a:lnTo>
                <a:lnTo>
                  <a:pt x="65" y="49"/>
                </a:lnTo>
                <a:lnTo>
                  <a:pt x="76" y="64"/>
                </a:lnTo>
                <a:lnTo>
                  <a:pt x="81" y="76"/>
                </a:lnTo>
                <a:lnTo>
                  <a:pt x="75" y="71"/>
                </a:lnTo>
                <a:lnTo>
                  <a:pt x="64" y="62"/>
                </a:lnTo>
                <a:lnTo>
                  <a:pt x="50" y="52"/>
                </a:lnTo>
                <a:lnTo>
                  <a:pt x="36" y="39"/>
                </a:lnTo>
                <a:lnTo>
                  <a:pt x="22" y="27"/>
                </a:lnTo>
                <a:lnTo>
                  <a:pt x="10" y="15"/>
                </a:lnTo>
                <a:lnTo>
                  <a:pt x="2" y="6"/>
                </a:lnTo>
                <a:lnTo>
                  <a:pt x="0" y="1"/>
                </a:lnTo>
                <a:close/>
              </a:path>
            </a:pathLst>
          </a:custGeom>
          <a:solidFill>
            <a:srgbClr val="006600"/>
          </a:solidFill>
          <a:ln w="9525">
            <a:noFill/>
            <a:round/>
            <a:headEnd/>
            <a:tailEnd/>
          </a:ln>
        </p:spPr>
        <p:txBody>
          <a:bodyPr/>
          <a:lstStyle/>
          <a:p>
            <a:pPr>
              <a:defRPr/>
            </a:pPr>
            <a:endParaRPr lang="en-US"/>
          </a:p>
        </p:txBody>
      </p:sp>
      <p:sp>
        <p:nvSpPr>
          <p:cNvPr id="32906" name="Freeform 168"/>
          <p:cNvSpPr>
            <a:spLocks/>
          </p:cNvSpPr>
          <p:nvPr/>
        </p:nvSpPr>
        <p:spPr bwMode="auto">
          <a:xfrm>
            <a:off x="8548688" y="4645025"/>
            <a:ext cx="101600" cy="52388"/>
          </a:xfrm>
          <a:custGeom>
            <a:avLst/>
            <a:gdLst>
              <a:gd name="T0" fmla="*/ 0 w 64"/>
              <a:gd name="T1" fmla="*/ 0 h 65"/>
              <a:gd name="T2" fmla="*/ 2147483647 w 64"/>
              <a:gd name="T3" fmla="*/ 0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2147483647 h 65"/>
              <a:gd name="T14" fmla="*/ 2147483647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0 w 6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5"/>
              <a:gd name="T53" fmla="*/ 64 w 6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5">
                <a:moveTo>
                  <a:pt x="0" y="0"/>
                </a:moveTo>
                <a:lnTo>
                  <a:pt x="4" y="0"/>
                </a:lnTo>
                <a:lnTo>
                  <a:pt x="10" y="3"/>
                </a:lnTo>
                <a:lnTo>
                  <a:pt x="19" y="9"/>
                </a:lnTo>
                <a:lnTo>
                  <a:pt x="30" y="17"/>
                </a:lnTo>
                <a:lnTo>
                  <a:pt x="41" y="27"/>
                </a:lnTo>
                <a:lnTo>
                  <a:pt x="50" y="39"/>
                </a:lnTo>
                <a:lnTo>
                  <a:pt x="58" y="51"/>
                </a:lnTo>
                <a:lnTo>
                  <a:pt x="64" y="65"/>
                </a:lnTo>
                <a:lnTo>
                  <a:pt x="57" y="58"/>
                </a:lnTo>
                <a:lnTo>
                  <a:pt x="48" y="48"/>
                </a:lnTo>
                <a:lnTo>
                  <a:pt x="37" y="38"/>
                </a:lnTo>
                <a:lnTo>
                  <a:pt x="26" y="27"/>
                </a:lnTo>
                <a:lnTo>
                  <a:pt x="16" y="18"/>
                </a:lnTo>
                <a:lnTo>
                  <a:pt x="8" y="10"/>
                </a:lnTo>
                <a:lnTo>
                  <a:pt x="1" y="4"/>
                </a:lnTo>
                <a:lnTo>
                  <a:pt x="0" y="0"/>
                </a:lnTo>
                <a:close/>
              </a:path>
            </a:pathLst>
          </a:custGeom>
          <a:solidFill>
            <a:srgbClr val="006600"/>
          </a:solidFill>
          <a:ln w="9525">
            <a:noFill/>
            <a:round/>
            <a:headEnd/>
            <a:tailEnd/>
          </a:ln>
        </p:spPr>
        <p:txBody>
          <a:bodyPr/>
          <a:lstStyle/>
          <a:p>
            <a:pPr>
              <a:defRPr/>
            </a:pPr>
            <a:endParaRPr lang="en-US"/>
          </a:p>
        </p:txBody>
      </p:sp>
      <p:sp>
        <p:nvSpPr>
          <p:cNvPr id="32907" name="Freeform 169"/>
          <p:cNvSpPr>
            <a:spLocks/>
          </p:cNvSpPr>
          <p:nvPr/>
        </p:nvSpPr>
        <p:spPr bwMode="auto">
          <a:xfrm>
            <a:off x="8643938" y="4646613"/>
            <a:ext cx="100012" cy="44450"/>
          </a:xfrm>
          <a:custGeom>
            <a:avLst/>
            <a:gdLst>
              <a:gd name="T0" fmla="*/ 0 w 63"/>
              <a:gd name="T1" fmla="*/ 2147483647 h 57"/>
              <a:gd name="T2" fmla="*/ 2147483647 w 63"/>
              <a:gd name="T3" fmla="*/ 2147483647 h 57"/>
              <a:gd name="T4" fmla="*/ 2147483647 w 63"/>
              <a:gd name="T5" fmla="*/ 2147483647 h 57"/>
              <a:gd name="T6" fmla="*/ 2147483647 w 63"/>
              <a:gd name="T7" fmla="*/ 2147483647 h 57"/>
              <a:gd name="T8" fmla="*/ 2147483647 w 63"/>
              <a:gd name="T9" fmla="*/ 2147483647 h 57"/>
              <a:gd name="T10" fmla="*/ 2147483647 w 63"/>
              <a:gd name="T11" fmla="*/ 2147483647 h 57"/>
              <a:gd name="T12" fmla="*/ 2147483647 w 63"/>
              <a:gd name="T13" fmla="*/ 2147483647 h 57"/>
              <a:gd name="T14" fmla="*/ 2147483647 w 63"/>
              <a:gd name="T15" fmla="*/ 0 h 57"/>
              <a:gd name="T16" fmla="*/ 2147483647 w 63"/>
              <a:gd name="T17" fmla="*/ 2147483647 h 57"/>
              <a:gd name="T18" fmla="*/ 2147483647 w 63"/>
              <a:gd name="T19" fmla="*/ 2147483647 h 57"/>
              <a:gd name="T20" fmla="*/ 2147483647 w 63"/>
              <a:gd name="T21" fmla="*/ 2147483647 h 57"/>
              <a:gd name="T22" fmla="*/ 2147483647 w 63"/>
              <a:gd name="T23" fmla="*/ 2147483647 h 57"/>
              <a:gd name="T24" fmla="*/ 2147483647 w 63"/>
              <a:gd name="T25" fmla="*/ 2147483647 h 57"/>
              <a:gd name="T26" fmla="*/ 2147483647 w 63"/>
              <a:gd name="T27" fmla="*/ 2147483647 h 57"/>
              <a:gd name="T28" fmla="*/ 2147483647 w 63"/>
              <a:gd name="T29" fmla="*/ 2147483647 h 57"/>
              <a:gd name="T30" fmla="*/ 2147483647 w 63"/>
              <a:gd name="T31" fmla="*/ 2147483647 h 57"/>
              <a:gd name="T32" fmla="*/ 0 w 63"/>
              <a:gd name="T33" fmla="*/ 214748364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57"/>
              <a:gd name="T53" fmla="*/ 63 w 6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57">
                <a:moveTo>
                  <a:pt x="0" y="57"/>
                </a:moveTo>
                <a:lnTo>
                  <a:pt x="5" y="49"/>
                </a:lnTo>
                <a:lnTo>
                  <a:pt x="12" y="40"/>
                </a:lnTo>
                <a:lnTo>
                  <a:pt x="23" y="29"/>
                </a:lnTo>
                <a:lnTo>
                  <a:pt x="33" y="19"/>
                </a:lnTo>
                <a:lnTo>
                  <a:pt x="43" y="9"/>
                </a:lnTo>
                <a:lnTo>
                  <a:pt x="52" y="3"/>
                </a:lnTo>
                <a:lnTo>
                  <a:pt x="59" y="0"/>
                </a:lnTo>
                <a:lnTo>
                  <a:pt x="63" y="3"/>
                </a:lnTo>
                <a:lnTo>
                  <a:pt x="62" y="9"/>
                </a:lnTo>
                <a:lnTo>
                  <a:pt x="55" y="17"/>
                </a:lnTo>
                <a:lnTo>
                  <a:pt x="46" y="25"/>
                </a:lnTo>
                <a:lnTo>
                  <a:pt x="34" y="32"/>
                </a:lnTo>
                <a:lnTo>
                  <a:pt x="23" y="38"/>
                </a:lnTo>
                <a:lnTo>
                  <a:pt x="12" y="46"/>
                </a:lnTo>
                <a:lnTo>
                  <a:pt x="4" y="52"/>
                </a:lnTo>
                <a:lnTo>
                  <a:pt x="0" y="57"/>
                </a:lnTo>
                <a:close/>
              </a:path>
            </a:pathLst>
          </a:custGeom>
          <a:solidFill>
            <a:srgbClr val="006600"/>
          </a:solidFill>
          <a:ln w="9525">
            <a:noFill/>
            <a:round/>
            <a:headEnd/>
            <a:tailEnd/>
          </a:ln>
        </p:spPr>
        <p:txBody>
          <a:bodyPr/>
          <a:lstStyle/>
          <a:p>
            <a:pPr>
              <a:defRPr/>
            </a:pPr>
            <a:endParaRPr lang="en-US"/>
          </a:p>
        </p:txBody>
      </p:sp>
      <p:sp>
        <p:nvSpPr>
          <p:cNvPr id="32908" name="Freeform 170"/>
          <p:cNvSpPr>
            <a:spLocks/>
          </p:cNvSpPr>
          <p:nvPr/>
        </p:nvSpPr>
        <p:spPr bwMode="auto">
          <a:xfrm>
            <a:off x="6537325" y="6718300"/>
            <a:ext cx="438150" cy="122238"/>
          </a:xfrm>
          <a:custGeom>
            <a:avLst/>
            <a:gdLst>
              <a:gd name="T0" fmla="*/ 2147483647 w 276"/>
              <a:gd name="T1" fmla="*/ 2147483647 h 154"/>
              <a:gd name="T2" fmla="*/ 2147483647 w 276"/>
              <a:gd name="T3" fmla="*/ 2147483647 h 154"/>
              <a:gd name="T4" fmla="*/ 2147483647 w 276"/>
              <a:gd name="T5" fmla="*/ 2147483647 h 154"/>
              <a:gd name="T6" fmla="*/ 2147483647 w 276"/>
              <a:gd name="T7" fmla="*/ 2147483647 h 154"/>
              <a:gd name="T8" fmla="*/ 2147483647 w 276"/>
              <a:gd name="T9" fmla="*/ 2147483647 h 154"/>
              <a:gd name="T10" fmla="*/ 2147483647 w 276"/>
              <a:gd name="T11" fmla="*/ 2147483647 h 154"/>
              <a:gd name="T12" fmla="*/ 2147483647 w 276"/>
              <a:gd name="T13" fmla="*/ 2147483647 h 154"/>
              <a:gd name="T14" fmla="*/ 2147483647 w 276"/>
              <a:gd name="T15" fmla="*/ 2147483647 h 154"/>
              <a:gd name="T16" fmla="*/ 2147483647 w 276"/>
              <a:gd name="T17" fmla="*/ 2147483647 h 154"/>
              <a:gd name="T18" fmla="*/ 2147483647 w 276"/>
              <a:gd name="T19" fmla="*/ 2147483647 h 154"/>
              <a:gd name="T20" fmla="*/ 2147483647 w 276"/>
              <a:gd name="T21" fmla="*/ 2147483647 h 154"/>
              <a:gd name="T22" fmla="*/ 2147483647 w 276"/>
              <a:gd name="T23" fmla="*/ 2147483647 h 154"/>
              <a:gd name="T24" fmla="*/ 2147483647 w 276"/>
              <a:gd name="T25" fmla="*/ 2147483647 h 154"/>
              <a:gd name="T26" fmla="*/ 2147483647 w 276"/>
              <a:gd name="T27" fmla="*/ 2147483647 h 154"/>
              <a:gd name="T28" fmla="*/ 2147483647 w 276"/>
              <a:gd name="T29" fmla="*/ 2147483647 h 154"/>
              <a:gd name="T30" fmla="*/ 2147483647 w 276"/>
              <a:gd name="T31" fmla="*/ 2147483647 h 154"/>
              <a:gd name="T32" fmla="*/ 2147483647 w 276"/>
              <a:gd name="T33" fmla="*/ 2147483647 h 154"/>
              <a:gd name="T34" fmla="*/ 2147483647 w 276"/>
              <a:gd name="T35" fmla="*/ 2147483647 h 154"/>
              <a:gd name="T36" fmla="*/ 2147483647 w 276"/>
              <a:gd name="T37" fmla="*/ 2147483647 h 154"/>
              <a:gd name="T38" fmla="*/ 2147483647 w 276"/>
              <a:gd name="T39" fmla="*/ 2147483647 h 154"/>
              <a:gd name="T40" fmla="*/ 0 w 276"/>
              <a:gd name="T41" fmla="*/ 2147483647 h 154"/>
              <a:gd name="T42" fmla="*/ 2147483647 w 276"/>
              <a:gd name="T43" fmla="*/ 2147483647 h 154"/>
              <a:gd name="T44" fmla="*/ 2147483647 w 276"/>
              <a:gd name="T45" fmla="*/ 2147483647 h 154"/>
              <a:gd name="T46" fmla="*/ 2147483647 w 276"/>
              <a:gd name="T47" fmla="*/ 2147483647 h 154"/>
              <a:gd name="T48" fmla="*/ 2147483647 w 276"/>
              <a:gd name="T49" fmla="*/ 2147483647 h 154"/>
              <a:gd name="T50" fmla="*/ 2147483647 w 276"/>
              <a:gd name="T51" fmla="*/ 2147483647 h 154"/>
              <a:gd name="T52" fmla="*/ 2147483647 w 276"/>
              <a:gd name="T53" fmla="*/ 2147483647 h 154"/>
              <a:gd name="T54" fmla="*/ 2147483647 w 276"/>
              <a:gd name="T55" fmla="*/ 2147483647 h 154"/>
              <a:gd name="T56" fmla="*/ 2147483647 w 276"/>
              <a:gd name="T57" fmla="*/ 2147483647 h 154"/>
              <a:gd name="T58" fmla="*/ 2147483647 w 276"/>
              <a:gd name="T59" fmla="*/ 2147483647 h 154"/>
              <a:gd name="T60" fmla="*/ 2147483647 w 276"/>
              <a:gd name="T61" fmla="*/ 2147483647 h 154"/>
              <a:gd name="T62" fmla="*/ 2147483647 w 276"/>
              <a:gd name="T63" fmla="*/ 2147483647 h 154"/>
              <a:gd name="T64" fmla="*/ 2147483647 w 276"/>
              <a:gd name="T65" fmla="*/ 0 h 154"/>
              <a:gd name="T66" fmla="*/ 2147483647 w 276"/>
              <a:gd name="T67" fmla="*/ 0 h 154"/>
              <a:gd name="T68" fmla="*/ 2147483647 w 276"/>
              <a:gd name="T69" fmla="*/ 2147483647 h 154"/>
              <a:gd name="T70" fmla="*/ 2147483647 w 276"/>
              <a:gd name="T71" fmla="*/ 2147483647 h 154"/>
              <a:gd name="T72" fmla="*/ 2147483647 w 276"/>
              <a:gd name="T73" fmla="*/ 2147483647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154"/>
              <a:gd name="T113" fmla="*/ 276 w 276"/>
              <a:gd name="T114" fmla="*/ 154 h 1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154">
                <a:moveTo>
                  <a:pt x="276" y="28"/>
                </a:moveTo>
                <a:lnTo>
                  <a:pt x="276" y="29"/>
                </a:lnTo>
                <a:lnTo>
                  <a:pt x="273" y="32"/>
                </a:lnTo>
                <a:lnTo>
                  <a:pt x="270" y="34"/>
                </a:lnTo>
                <a:lnTo>
                  <a:pt x="270" y="37"/>
                </a:lnTo>
                <a:lnTo>
                  <a:pt x="248" y="26"/>
                </a:lnTo>
                <a:lnTo>
                  <a:pt x="226" y="20"/>
                </a:lnTo>
                <a:lnTo>
                  <a:pt x="205" y="18"/>
                </a:lnTo>
                <a:lnTo>
                  <a:pt x="184" y="18"/>
                </a:lnTo>
                <a:lnTo>
                  <a:pt x="165" y="23"/>
                </a:lnTo>
                <a:lnTo>
                  <a:pt x="146" y="29"/>
                </a:lnTo>
                <a:lnTo>
                  <a:pt x="127" y="38"/>
                </a:lnTo>
                <a:lnTo>
                  <a:pt x="110" y="49"/>
                </a:lnTo>
                <a:lnTo>
                  <a:pt x="93" y="61"/>
                </a:lnTo>
                <a:lnTo>
                  <a:pt x="76" y="73"/>
                </a:lnTo>
                <a:lnTo>
                  <a:pt x="62" y="87"/>
                </a:lnTo>
                <a:lnTo>
                  <a:pt x="48" y="102"/>
                </a:lnTo>
                <a:lnTo>
                  <a:pt x="34" y="116"/>
                </a:lnTo>
                <a:lnTo>
                  <a:pt x="22" y="129"/>
                </a:lnTo>
                <a:lnTo>
                  <a:pt x="11" y="142"/>
                </a:lnTo>
                <a:lnTo>
                  <a:pt x="0" y="154"/>
                </a:lnTo>
                <a:lnTo>
                  <a:pt x="5" y="139"/>
                </a:lnTo>
                <a:lnTo>
                  <a:pt x="12" y="123"/>
                </a:lnTo>
                <a:lnTo>
                  <a:pt x="23" y="107"/>
                </a:lnTo>
                <a:lnTo>
                  <a:pt x="36" y="90"/>
                </a:lnTo>
                <a:lnTo>
                  <a:pt x="52" y="75"/>
                </a:lnTo>
                <a:lnTo>
                  <a:pt x="70" y="58"/>
                </a:lnTo>
                <a:lnTo>
                  <a:pt x="90" y="43"/>
                </a:lnTo>
                <a:lnTo>
                  <a:pt x="111" y="31"/>
                </a:lnTo>
                <a:lnTo>
                  <a:pt x="133" y="18"/>
                </a:lnTo>
                <a:lnTo>
                  <a:pt x="156" y="9"/>
                </a:lnTo>
                <a:lnTo>
                  <a:pt x="178" y="3"/>
                </a:lnTo>
                <a:lnTo>
                  <a:pt x="200" y="0"/>
                </a:lnTo>
                <a:lnTo>
                  <a:pt x="221" y="0"/>
                </a:lnTo>
                <a:lnTo>
                  <a:pt x="241" y="5"/>
                </a:lnTo>
                <a:lnTo>
                  <a:pt x="259" y="14"/>
                </a:lnTo>
                <a:lnTo>
                  <a:pt x="276" y="28"/>
                </a:lnTo>
                <a:close/>
              </a:path>
            </a:pathLst>
          </a:custGeom>
          <a:solidFill>
            <a:srgbClr val="006600"/>
          </a:solidFill>
          <a:ln w="9525">
            <a:noFill/>
            <a:round/>
            <a:headEnd/>
            <a:tailEnd/>
          </a:ln>
        </p:spPr>
        <p:txBody>
          <a:bodyPr/>
          <a:lstStyle/>
          <a:p>
            <a:pPr>
              <a:defRPr/>
            </a:pPr>
            <a:endParaRPr lang="en-US"/>
          </a:p>
        </p:txBody>
      </p:sp>
      <p:sp>
        <p:nvSpPr>
          <p:cNvPr id="32909" name="Freeform 171"/>
          <p:cNvSpPr>
            <a:spLocks/>
          </p:cNvSpPr>
          <p:nvPr/>
        </p:nvSpPr>
        <p:spPr bwMode="auto">
          <a:xfrm>
            <a:off x="6605588" y="6778625"/>
            <a:ext cx="30162" cy="104775"/>
          </a:xfrm>
          <a:custGeom>
            <a:avLst/>
            <a:gdLst>
              <a:gd name="T0" fmla="*/ 2147483647 w 19"/>
              <a:gd name="T1" fmla="*/ 2147483647 h 132"/>
              <a:gd name="T2" fmla="*/ 0 w 19"/>
              <a:gd name="T3" fmla="*/ 2147483647 h 132"/>
              <a:gd name="T4" fmla="*/ 0 w 19"/>
              <a:gd name="T5" fmla="*/ 2147483647 h 132"/>
              <a:gd name="T6" fmla="*/ 2147483647 w 19"/>
              <a:gd name="T7" fmla="*/ 2147483647 h 132"/>
              <a:gd name="T8" fmla="*/ 2147483647 w 19"/>
              <a:gd name="T9" fmla="*/ 0 h 132"/>
              <a:gd name="T10" fmla="*/ 2147483647 w 19"/>
              <a:gd name="T11" fmla="*/ 2147483647 h 132"/>
              <a:gd name="T12" fmla="*/ 2147483647 w 19"/>
              <a:gd name="T13" fmla="*/ 2147483647 h 132"/>
              <a:gd name="T14" fmla="*/ 2147483647 w 19"/>
              <a:gd name="T15" fmla="*/ 2147483647 h 132"/>
              <a:gd name="T16" fmla="*/ 2147483647 w 19"/>
              <a:gd name="T17" fmla="*/ 2147483647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2"/>
              <a:gd name="T29" fmla="*/ 19 w 19"/>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2">
                <a:moveTo>
                  <a:pt x="3" y="132"/>
                </a:moveTo>
                <a:lnTo>
                  <a:pt x="0" y="116"/>
                </a:lnTo>
                <a:lnTo>
                  <a:pt x="0" y="78"/>
                </a:lnTo>
                <a:lnTo>
                  <a:pt x="6" y="35"/>
                </a:lnTo>
                <a:lnTo>
                  <a:pt x="19" y="0"/>
                </a:lnTo>
                <a:lnTo>
                  <a:pt x="14" y="34"/>
                </a:lnTo>
                <a:lnTo>
                  <a:pt x="10" y="78"/>
                </a:lnTo>
                <a:lnTo>
                  <a:pt x="7" y="116"/>
                </a:lnTo>
                <a:lnTo>
                  <a:pt x="3" y="132"/>
                </a:lnTo>
                <a:close/>
              </a:path>
            </a:pathLst>
          </a:custGeom>
          <a:solidFill>
            <a:srgbClr val="006600"/>
          </a:solidFill>
          <a:ln w="9525">
            <a:noFill/>
            <a:round/>
            <a:headEnd/>
            <a:tailEnd/>
          </a:ln>
        </p:spPr>
        <p:txBody>
          <a:bodyPr/>
          <a:lstStyle/>
          <a:p>
            <a:pPr>
              <a:defRPr/>
            </a:pPr>
            <a:endParaRPr lang="en-US"/>
          </a:p>
        </p:txBody>
      </p:sp>
      <p:sp>
        <p:nvSpPr>
          <p:cNvPr id="32910" name="Freeform 172"/>
          <p:cNvSpPr>
            <a:spLocks/>
          </p:cNvSpPr>
          <p:nvPr/>
        </p:nvSpPr>
        <p:spPr bwMode="auto">
          <a:xfrm>
            <a:off x="6632575" y="6761163"/>
            <a:ext cx="41275" cy="125412"/>
          </a:xfrm>
          <a:custGeom>
            <a:avLst/>
            <a:gdLst>
              <a:gd name="T0" fmla="*/ 2147483647 w 26"/>
              <a:gd name="T1" fmla="*/ 2147483647 h 158"/>
              <a:gd name="T2" fmla="*/ 2147483647 w 26"/>
              <a:gd name="T3" fmla="*/ 2147483647 h 158"/>
              <a:gd name="T4" fmla="*/ 0 w 26"/>
              <a:gd name="T5" fmla="*/ 2147483647 h 158"/>
              <a:gd name="T6" fmla="*/ 2147483647 w 26"/>
              <a:gd name="T7" fmla="*/ 2147483647 h 158"/>
              <a:gd name="T8" fmla="*/ 2147483647 w 26"/>
              <a:gd name="T9" fmla="*/ 2147483647 h 158"/>
              <a:gd name="T10" fmla="*/ 2147483647 w 26"/>
              <a:gd name="T11" fmla="*/ 2147483647 h 158"/>
              <a:gd name="T12" fmla="*/ 2147483647 w 26"/>
              <a:gd name="T13" fmla="*/ 2147483647 h 158"/>
              <a:gd name="T14" fmla="*/ 2147483647 w 26"/>
              <a:gd name="T15" fmla="*/ 2147483647 h 158"/>
              <a:gd name="T16" fmla="*/ 2147483647 w 26"/>
              <a:gd name="T17" fmla="*/ 0 h 158"/>
              <a:gd name="T18" fmla="*/ 2147483647 w 26"/>
              <a:gd name="T19" fmla="*/ 2147483647 h 158"/>
              <a:gd name="T20" fmla="*/ 2147483647 w 26"/>
              <a:gd name="T21" fmla="*/ 2147483647 h 158"/>
              <a:gd name="T22" fmla="*/ 2147483647 w 26"/>
              <a:gd name="T23" fmla="*/ 2147483647 h 158"/>
              <a:gd name="T24" fmla="*/ 2147483647 w 26"/>
              <a:gd name="T25" fmla="*/ 2147483647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58"/>
              <a:gd name="T41" fmla="*/ 26 w 26"/>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58">
                <a:moveTo>
                  <a:pt x="4" y="158"/>
                </a:moveTo>
                <a:lnTo>
                  <a:pt x="1" y="152"/>
                </a:lnTo>
                <a:lnTo>
                  <a:pt x="0" y="139"/>
                </a:lnTo>
                <a:lnTo>
                  <a:pt x="1" y="117"/>
                </a:lnTo>
                <a:lnTo>
                  <a:pt x="3" y="92"/>
                </a:lnTo>
                <a:lnTo>
                  <a:pt x="7" y="66"/>
                </a:lnTo>
                <a:lnTo>
                  <a:pt x="12" y="40"/>
                </a:lnTo>
                <a:lnTo>
                  <a:pt x="19" y="17"/>
                </a:lnTo>
                <a:lnTo>
                  <a:pt x="26" y="0"/>
                </a:lnTo>
                <a:lnTo>
                  <a:pt x="22" y="34"/>
                </a:lnTo>
                <a:lnTo>
                  <a:pt x="16" y="87"/>
                </a:lnTo>
                <a:lnTo>
                  <a:pt x="11" y="137"/>
                </a:lnTo>
                <a:lnTo>
                  <a:pt x="4" y="158"/>
                </a:lnTo>
                <a:close/>
              </a:path>
            </a:pathLst>
          </a:custGeom>
          <a:solidFill>
            <a:srgbClr val="006600"/>
          </a:solidFill>
          <a:ln w="9525">
            <a:noFill/>
            <a:round/>
            <a:headEnd/>
            <a:tailEnd/>
          </a:ln>
        </p:spPr>
        <p:txBody>
          <a:bodyPr/>
          <a:lstStyle/>
          <a:p>
            <a:pPr>
              <a:defRPr/>
            </a:pPr>
            <a:endParaRPr lang="en-US"/>
          </a:p>
        </p:txBody>
      </p:sp>
      <p:sp>
        <p:nvSpPr>
          <p:cNvPr id="32911" name="Freeform 173"/>
          <p:cNvSpPr>
            <a:spLocks/>
          </p:cNvSpPr>
          <p:nvPr/>
        </p:nvSpPr>
        <p:spPr bwMode="auto">
          <a:xfrm>
            <a:off x="6704013" y="6738938"/>
            <a:ext cx="31750" cy="131762"/>
          </a:xfrm>
          <a:custGeom>
            <a:avLst/>
            <a:gdLst>
              <a:gd name="T0" fmla="*/ 2147483647 w 20"/>
              <a:gd name="T1" fmla="*/ 2147483647 h 166"/>
              <a:gd name="T2" fmla="*/ 0 w 20"/>
              <a:gd name="T3" fmla="*/ 2147483647 h 166"/>
              <a:gd name="T4" fmla="*/ 2147483647 w 20"/>
              <a:gd name="T5" fmla="*/ 2147483647 h 166"/>
              <a:gd name="T6" fmla="*/ 2147483647 w 20"/>
              <a:gd name="T7" fmla="*/ 2147483647 h 166"/>
              <a:gd name="T8" fmla="*/ 2147483647 w 20"/>
              <a:gd name="T9" fmla="*/ 0 h 166"/>
              <a:gd name="T10" fmla="*/ 2147483647 w 20"/>
              <a:gd name="T11" fmla="*/ 2147483647 h 166"/>
              <a:gd name="T12" fmla="*/ 2147483647 w 20"/>
              <a:gd name="T13" fmla="*/ 2147483647 h 166"/>
              <a:gd name="T14" fmla="*/ 2147483647 w 20"/>
              <a:gd name="T15" fmla="*/ 2147483647 h 166"/>
              <a:gd name="T16" fmla="*/ 2147483647 w 20"/>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6"/>
              <a:gd name="T29" fmla="*/ 20 w 20"/>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6">
                <a:moveTo>
                  <a:pt x="5" y="166"/>
                </a:moveTo>
                <a:lnTo>
                  <a:pt x="0" y="143"/>
                </a:lnTo>
                <a:lnTo>
                  <a:pt x="2" y="93"/>
                </a:lnTo>
                <a:lnTo>
                  <a:pt x="8" y="38"/>
                </a:lnTo>
                <a:lnTo>
                  <a:pt x="20" y="0"/>
                </a:lnTo>
                <a:lnTo>
                  <a:pt x="18" y="33"/>
                </a:lnTo>
                <a:lnTo>
                  <a:pt x="15" y="90"/>
                </a:lnTo>
                <a:lnTo>
                  <a:pt x="11" y="143"/>
                </a:lnTo>
                <a:lnTo>
                  <a:pt x="5" y="166"/>
                </a:lnTo>
                <a:close/>
              </a:path>
            </a:pathLst>
          </a:custGeom>
          <a:solidFill>
            <a:srgbClr val="006600"/>
          </a:solidFill>
          <a:ln w="9525">
            <a:noFill/>
            <a:round/>
            <a:headEnd/>
            <a:tailEnd/>
          </a:ln>
        </p:spPr>
        <p:txBody>
          <a:bodyPr/>
          <a:lstStyle/>
          <a:p>
            <a:pPr>
              <a:defRPr/>
            </a:pPr>
            <a:endParaRPr lang="en-US"/>
          </a:p>
        </p:txBody>
      </p:sp>
      <p:sp>
        <p:nvSpPr>
          <p:cNvPr id="32912" name="Freeform 174"/>
          <p:cNvSpPr>
            <a:spLocks/>
          </p:cNvSpPr>
          <p:nvPr/>
        </p:nvSpPr>
        <p:spPr bwMode="auto">
          <a:xfrm>
            <a:off x="6751638" y="6731000"/>
            <a:ext cx="23812" cy="117475"/>
          </a:xfrm>
          <a:custGeom>
            <a:avLst/>
            <a:gdLst>
              <a:gd name="T0" fmla="*/ 2147483647 w 15"/>
              <a:gd name="T1" fmla="*/ 2147483647 h 147"/>
              <a:gd name="T2" fmla="*/ 0 w 15"/>
              <a:gd name="T3" fmla="*/ 2147483647 h 147"/>
              <a:gd name="T4" fmla="*/ 2147483647 w 15"/>
              <a:gd name="T5" fmla="*/ 2147483647 h 147"/>
              <a:gd name="T6" fmla="*/ 2147483647 w 15"/>
              <a:gd name="T7" fmla="*/ 2147483647 h 147"/>
              <a:gd name="T8" fmla="*/ 2147483647 w 15"/>
              <a:gd name="T9" fmla="*/ 0 h 147"/>
              <a:gd name="T10" fmla="*/ 2147483647 w 15"/>
              <a:gd name="T11" fmla="*/ 2147483647 h 147"/>
              <a:gd name="T12" fmla="*/ 2147483647 w 15"/>
              <a:gd name="T13" fmla="*/ 2147483647 h 147"/>
              <a:gd name="T14" fmla="*/ 2147483647 w 15"/>
              <a:gd name="T15" fmla="*/ 2147483647 h 147"/>
              <a:gd name="T16" fmla="*/ 2147483647 w 15"/>
              <a:gd name="T17" fmla="*/ 2147483647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7"/>
              <a:gd name="T29" fmla="*/ 15 w 15"/>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7">
                <a:moveTo>
                  <a:pt x="3" y="147"/>
                </a:moveTo>
                <a:lnTo>
                  <a:pt x="0" y="128"/>
                </a:lnTo>
                <a:lnTo>
                  <a:pt x="1" y="80"/>
                </a:lnTo>
                <a:lnTo>
                  <a:pt x="6" y="30"/>
                </a:lnTo>
                <a:lnTo>
                  <a:pt x="15" y="0"/>
                </a:lnTo>
                <a:lnTo>
                  <a:pt x="14" y="33"/>
                </a:lnTo>
                <a:lnTo>
                  <a:pt x="13" y="84"/>
                </a:lnTo>
                <a:lnTo>
                  <a:pt x="10" y="129"/>
                </a:lnTo>
                <a:lnTo>
                  <a:pt x="3" y="147"/>
                </a:lnTo>
                <a:close/>
              </a:path>
            </a:pathLst>
          </a:custGeom>
          <a:solidFill>
            <a:srgbClr val="006600"/>
          </a:solidFill>
          <a:ln w="9525">
            <a:noFill/>
            <a:round/>
            <a:headEnd/>
            <a:tailEnd/>
          </a:ln>
        </p:spPr>
        <p:txBody>
          <a:bodyPr/>
          <a:lstStyle/>
          <a:p>
            <a:pPr>
              <a:defRPr/>
            </a:pPr>
            <a:endParaRPr lang="en-US"/>
          </a:p>
        </p:txBody>
      </p:sp>
      <p:sp>
        <p:nvSpPr>
          <p:cNvPr id="32913" name="Freeform 175"/>
          <p:cNvSpPr>
            <a:spLocks/>
          </p:cNvSpPr>
          <p:nvPr/>
        </p:nvSpPr>
        <p:spPr bwMode="auto">
          <a:xfrm>
            <a:off x="6826250" y="6723063"/>
            <a:ext cx="22225" cy="98425"/>
          </a:xfrm>
          <a:custGeom>
            <a:avLst/>
            <a:gdLst>
              <a:gd name="T0" fmla="*/ 2147483647 w 14"/>
              <a:gd name="T1" fmla="*/ 2147483647 h 125"/>
              <a:gd name="T2" fmla="*/ 2147483647 w 14"/>
              <a:gd name="T3" fmla="*/ 2147483647 h 125"/>
              <a:gd name="T4" fmla="*/ 0 w 14"/>
              <a:gd name="T5" fmla="*/ 2147483647 h 125"/>
              <a:gd name="T6" fmla="*/ 2147483647 w 14"/>
              <a:gd name="T7" fmla="*/ 2147483647 h 125"/>
              <a:gd name="T8" fmla="*/ 2147483647 w 14"/>
              <a:gd name="T9" fmla="*/ 0 h 125"/>
              <a:gd name="T10" fmla="*/ 2147483647 w 14"/>
              <a:gd name="T11" fmla="*/ 2147483647 h 125"/>
              <a:gd name="T12" fmla="*/ 2147483647 w 14"/>
              <a:gd name="T13" fmla="*/ 2147483647 h 125"/>
              <a:gd name="T14" fmla="*/ 2147483647 w 14"/>
              <a:gd name="T15" fmla="*/ 2147483647 h 125"/>
              <a:gd name="T16" fmla="*/ 2147483647 w 14"/>
              <a:gd name="T17" fmla="*/ 214748364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5"/>
              <a:gd name="T29" fmla="*/ 14 w 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5">
                <a:moveTo>
                  <a:pt x="10" y="125"/>
                </a:moveTo>
                <a:lnTo>
                  <a:pt x="3" y="110"/>
                </a:lnTo>
                <a:lnTo>
                  <a:pt x="0" y="75"/>
                </a:lnTo>
                <a:lnTo>
                  <a:pt x="2" y="34"/>
                </a:lnTo>
                <a:lnTo>
                  <a:pt x="13" y="0"/>
                </a:lnTo>
                <a:lnTo>
                  <a:pt x="13" y="31"/>
                </a:lnTo>
                <a:lnTo>
                  <a:pt x="14" y="72"/>
                </a:lnTo>
                <a:lnTo>
                  <a:pt x="14" y="110"/>
                </a:lnTo>
                <a:lnTo>
                  <a:pt x="10" y="125"/>
                </a:lnTo>
                <a:close/>
              </a:path>
            </a:pathLst>
          </a:custGeom>
          <a:solidFill>
            <a:srgbClr val="006600"/>
          </a:solidFill>
          <a:ln w="9525">
            <a:noFill/>
            <a:round/>
            <a:headEnd/>
            <a:tailEnd/>
          </a:ln>
        </p:spPr>
        <p:txBody>
          <a:bodyPr/>
          <a:lstStyle/>
          <a:p>
            <a:pPr>
              <a:defRPr/>
            </a:pPr>
            <a:endParaRPr lang="en-US"/>
          </a:p>
        </p:txBody>
      </p:sp>
      <p:sp>
        <p:nvSpPr>
          <p:cNvPr id="32914" name="Freeform 176"/>
          <p:cNvSpPr>
            <a:spLocks/>
          </p:cNvSpPr>
          <p:nvPr/>
        </p:nvSpPr>
        <p:spPr bwMode="auto">
          <a:xfrm>
            <a:off x="6938963" y="6734175"/>
            <a:ext cx="25400" cy="47625"/>
          </a:xfrm>
          <a:custGeom>
            <a:avLst/>
            <a:gdLst>
              <a:gd name="T0" fmla="*/ 2147483647 w 16"/>
              <a:gd name="T1" fmla="*/ 2147483647 h 61"/>
              <a:gd name="T2" fmla="*/ 2147483647 w 16"/>
              <a:gd name="T3" fmla="*/ 2147483647 h 61"/>
              <a:gd name="T4" fmla="*/ 2147483647 w 16"/>
              <a:gd name="T5" fmla="*/ 2147483647 h 61"/>
              <a:gd name="T6" fmla="*/ 0 w 16"/>
              <a:gd name="T7" fmla="*/ 2147483647 h 61"/>
              <a:gd name="T8" fmla="*/ 2147483647 w 16"/>
              <a:gd name="T9" fmla="*/ 0 h 61"/>
              <a:gd name="T10" fmla="*/ 2147483647 w 16"/>
              <a:gd name="T11" fmla="*/ 2147483647 h 61"/>
              <a:gd name="T12" fmla="*/ 2147483647 w 16"/>
              <a:gd name="T13" fmla="*/ 2147483647 h 61"/>
              <a:gd name="T14" fmla="*/ 2147483647 w 16"/>
              <a:gd name="T15" fmla="*/ 2147483647 h 61"/>
              <a:gd name="T16" fmla="*/ 2147483647 w 16"/>
              <a:gd name="T17" fmla="*/ 2147483647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14" y="61"/>
                </a:moveTo>
                <a:lnTo>
                  <a:pt x="7" y="53"/>
                </a:lnTo>
                <a:lnTo>
                  <a:pt x="2" y="35"/>
                </a:lnTo>
                <a:lnTo>
                  <a:pt x="0" y="14"/>
                </a:lnTo>
                <a:lnTo>
                  <a:pt x="4" y="0"/>
                </a:lnTo>
                <a:lnTo>
                  <a:pt x="4" y="20"/>
                </a:lnTo>
                <a:lnTo>
                  <a:pt x="10" y="39"/>
                </a:lnTo>
                <a:lnTo>
                  <a:pt x="16" y="55"/>
                </a:lnTo>
                <a:lnTo>
                  <a:pt x="14" y="61"/>
                </a:lnTo>
                <a:close/>
              </a:path>
            </a:pathLst>
          </a:custGeom>
          <a:solidFill>
            <a:srgbClr val="006600"/>
          </a:solidFill>
          <a:ln w="9525">
            <a:noFill/>
            <a:round/>
            <a:headEnd/>
            <a:tailEnd/>
          </a:ln>
        </p:spPr>
        <p:txBody>
          <a:bodyPr/>
          <a:lstStyle/>
          <a:p>
            <a:pPr>
              <a:defRPr/>
            </a:pPr>
            <a:endParaRPr lang="en-US"/>
          </a:p>
        </p:txBody>
      </p:sp>
      <p:sp>
        <p:nvSpPr>
          <p:cNvPr id="32915" name="Freeform 177"/>
          <p:cNvSpPr>
            <a:spLocks/>
          </p:cNvSpPr>
          <p:nvPr/>
        </p:nvSpPr>
        <p:spPr bwMode="auto">
          <a:xfrm>
            <a:off x="6562725" y="6802438"/>
            <a:ext cx="30163" cy="88900"/>
          </a:xfrm>
          <a:custGeom>
            <a:avLst/>
            <a:gdLst>
              <a:gd name="T0" fmla="*/ 2147483647 w 19"/>
              <a:gd name="T1" fmla="*/ 2147483647 h 113"/>
              <a:gd name="T2" fmla="*/ 0 w 19"/>
              <a:gd name="T3" fmla="*/ 2147483647 h 113"/>
              <a:gd name="T4" fmla="*/ 0 w 19"/>
              <a:gd name="T5" fmla="*/ 2147483647 h 113"/>
              <a:gd name="T6" fmla="*/ 2147483647 w 19"/>
              <a:gd name="T7" fmla="*/ 2147483647 h 113"/>
              <a:gd name="T8" fmla="*/ 2147483647 w 19"/>
              <a:gd name="T9" fmla="*/ 0 h 113"/>
              <a:gd name="T10" fmla="*/ 2147483647 w 19"/>
              <a:gd name="T11" fmla="*/ 2147483647 h 113"/>
              <a:gd name="T12" fmla="*/ 2147483647 w 19"/>
              <a:gd name="T13" fmla="*/ 2147483647 h 113"/>
              <a:gd name="T14" fmla="*/ 2147483647 w 19"/>
              <a:gd name="T15" fmla="*/ 2147483647 h 113"/>
              <a:gd name="T16" fmla="*/ 2147483647 w 19"/>
              <a:gd name="T17" fmla="*/ 214748364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13"/>
              <a:gd name="T29" fmla="*/ 19 w 19"/>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13">
                <a:moveTo>
                  <a:pt x="3" y="113"/>
                </a:moveTo>
                <a:lnTo>
                  <a:pt x="0" y="100"/>
                </a:lnTo>
                <a:lnTo>
                  <a:pt x="0" y="68"/>
                </a:lnTo>
                <a:lnTo>
                  <a:pt x="7" y="32"/>
                </a:lnTo>
                <a:lnTo>
                  <a:pt x="19" y="0"/>
                </a:lnTo>
                <a:lnTo>
                  <a:pt x="15" y="32"/>
                </a:lnTo>
                <a:lnTo>
                  <a:pt x="11" y="68"/>
                </a:lnTo>
                <a:lnTo>
                  <a:pt x="8" y="100"/>
                </a:lnTo>
                <a:lnTo>
                  <a:pt x="3" y="113"/>
                </a:lnTo>
                <a:close/>
              </a:path>
            </a:pathLst>
          </a:custGeom>
          <a:solidFill>
            <a:srgbClr val="006600"/>
          </a:solidFill>
          <a:ln w="9525">
            <a:noFill/>
            <a:round/>
            <a:headEnd/>
            <a:tailEnd/>
          </a:ln>
        </p:spPr>
        <p:txBody>
          <a:bodyPr/>
          <a:lstStyle/>
          <a:p>
            <a:pPr>
              <a:defRPr/>
            </a:pPr>
            <a:endParaRPr lang="en-US"/>
          </a:p>
        </p:txBody>
      </p:sp>
      <p:sp>
        <p:nvSpPr>
          <p:cNvPr id="32916" name="Freeform 178"/>
          <p:cNvSpPr>
            <a:spLocks/>
          </p:cNvSpPr>
          <p:nvPr/>
        </p:nvSpPr>
        <p:spPr bwMode="auto">
          <a:xfrm>
            <a:off x="6669088" y="6751638"/>
            <a:ext cx="33337" cy="125412"/>
          </a:xfrm>
          <a:custGeom>
            <a:avLst/>
            <a:gdLst>
              <a:gd name="T0" fmla="*/ 2147483647 w 21"/>
              <a:gd name="T1" fmla="*/ 2147483647 h 160"/>
              <a:gd name="T2" fmla="*/ 0 w 21"/>
              <a:gd name="T3" fmla="*/ 2147483647 h 160"/>
              <a:gd name="T4" fmla="*/ 2147483647 w 21"/>
              <a:gd name="T5" fmla="*/ 2147483647 h 160"/>
              <a:gd name="T6" fmla="*/ 2147483647 w 21"/>
              <a:gd name="T7" fmla="*/ 2147483647 h 160"/>
              <a:gd name="T8" fmla="*/ 2147483647 w 21"/>
              <a:gd name="T9" fmla="*/ 0 h 160"/>
              <a:gd name="T10" fmla="*/ 2147483647 w 21"/>
              <a:gd name="T11" fmla="*/ 2147483647 h 160"/>
              <a:gd name="T12" fmla="*/ 2147483647 w 21"/>
              <a:gd name="T13" fmla="*/ 2147483647 h 160"/>
              <a:gd name="T14" fmla="*/ 2147483647 w 21"/>
              <a:gd name="T15" fmla="*/ 2147483647 h 160"/>
              <a:gd name="T16" fmla="*/ 2147483647 w 21"/>
              <a:gd name="T17" fmla="*/ 2147483647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60"/>
              <a:gd name="T29" fmla="*/ 21 w 21"/>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60">
                <a:moveTo>
                  <a:pt x="5" y="160"/>
                </a:moveTo>
                <a:lnTo>
                  <a:pt x="0" y="139"/>
                </a:lnTo>
                <a:lnTo>
                  <a:pt x="2" y="90"/>
                </a:lnTo>
                <a:lnTo>
                  <a:pt x="8" y="37"/>
                </a:lnTo>
                <a:lnTo>
                  <a:pt x="21" y="0"/>
                </a:lnTo>
                <a:lnTo>
                  <a:pt x="19" y="32"/>
                </a:lnTo>
                <a:lnTo>
                  <a:pt x="16" y="87"/>
                </a:lnTo>
                <a:lnTo>
                  <a:pt x="10" y="139"/>
                </a:lnTo>
                <a:lnTo>
                  <a:pt x="5" y="160"/>
                </a:lnTo>
                <a:close/>
              </a:path>
            </a:pathLst>
          </a:custGeom>
          <a:solidFill>
            <a:srgbClr val="006600"/>
          </a:solidFill>
          <a:ln w="9525">
            <a:noFill/>
            <a:round/>
            <a:headEnd/>
            <a:tailEnd/>
          </a:ln>
        </p:spPr>
        <p:txBody>
          <a:bodyPr/>
          <a:lstStyle/>
          <a:p>
            <a:pPr>
              <a:defRPr/>
            </a:pPr>
            <a:endParaRPr lang="en-US"/>
          </a:p>
        </p:txBody>
      </p:sp>
      <p:sp>
        <p:nvSpPr>
          <p:cNvPr id="32917" name="Freeform 179"/>
          <p:cNvSpPr>
            <a:spLocks/>
          </p:cNvSpPr>
          <p:nvPr/>
        </p:nvSpPr>
        <p:spPr bwMode="auto">
          <a:xfrm>
            <a:off x="6794500" y="6726238"/>
            <a:ext cx="20638" cy="114300"/>
          </a:xfrm>
          <a:custGeom>
            <a:avLst/>
            <a:gdLst>
              <a:gd name="T0" fmla="*/ 2147483647 w 13"/>
              <a:gd name="T1" fmla="*/ 2147483647 h 145"/>
              <a:gd name="T2" fmla="*/ 2147483647 w 13"/>
              <a:gd name="T3" fmla="*/ 2147483647 h 145"/>
              <a:gd name="T4" fmla="*/ 0 w 13"/>
              <a:gd name="T5" fmla="*/ 2147483647 h 145"/>
              <a:gd name="T6" fmla="*/ 2147483647 w 13"/>
              <a:gd name="T7" fmla="*/ 2147483647 h 145"/>
              <a:gd name="T8" fmla="*/ 2147483647 w 13"/>
              <a:gd name="T9" fmla="*/ 0 h 145"/>
              <a:gd name="T10" fmla="*/ 2147483647 w 13"/>
              <a:gd name="T11" fmla="*/ 2147483647 h 145"/>
              <a:gd name="T12" fmla="*/ 2147483647 w 13"/>
              <a:gd name="T13" fmla="*/ 2147483647 h 145"/>
              <a:gd name="T14" fmla="*/ 2147483647 w 13"/>
              <a:gd name="T15" fmla="*/ 2147483647 h 145"/>
              <a:gd name="T16" fmla="*/ 2147483647 w 13"/>
              <a:gd name="T17" fmla="*/ 2147483647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45"/>
              <a:gd name="T29" fmla="*/ 13 w 13"/>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45">
                <a:moveTo>
                  <a:pt x="10" y="145"/>
                </a:moveTo>
                <a:lnTo>
                  <a:pt x="3" y="126"/>
                </a:lnTo>
                <a:lnTo>
                  <a:pt x="0" y="84"/>
                </a:lnTo>
                <a:lnTo>
                  <a:pt x="2" y="37"/>
                </a:lnTo>
                <a:lnTo>
                  <a:pt x="12" y="0"/>
                </a:lnTo>
                <a:lnTo>
                  <a:pt x="12" y="34"/>
                </a:lnTo>
                <a:lnTo>
                  <a:pt x="13" y="82"/>
                </a:lnTo>
                <a:lnTo>
                  <a:pt x="13" y="126"/>
                </a:lnTo>
                <a:lnTo>
                  <a:pt x="10" y="145"/>
                </a:lnTo>
                <a:close/>
              </a:path>
            </a:pathLst>
          </a:custGeom>
          <a:solidFill>
            <a:srgbClr val="006600"/>
          </a:solidFill>
          <a:ln w="9525">
            <a:noFill/>
            <a:round/>
            <a:headEnd/>
            <a:tailEnd/>
          </a:ln>
        </p:spPr>
        <p:txBody>
          <a:bodyPr/>
          <a:lstStyle/>
          <a:p>
            <a:pPr>
              <a:defRPr/>
            </a:pPr>
            <a:endParaRPr lang="en-US"/>
          </a:p>
        </p:txBody>
      </p:sp>
      <p:sp>
        <p:nvSpPr>
          <p:cNvPr id="32918" name="Freeform 180"/>
          <p:cNvSpPr>
            <a:spLocks/>
          </p:cNvSpPr>
          <p:nvPr/>
        </p:nvSpPr>
        <p:spPr bwMode="auto">
          <a:xfrm>
            <a:off x="6862763" y="6724650"/>
            <a:ext cx="17462" cy="92075"/>
          </a:xfrm>
          <a:custGeom>
            <a:avLst/>
            <a:gdLst>
              <a:gd name="T0" fmla="*/ 2147483647 w 11"/>
              <a:gd name="T1" fmla="*/ 2147483647 h 117"/>
              <a:gd name="T2" fmla="*/ 0 w 11"/>
              <a:gd name="T3" fmla="*/ 2147483647 h 117"/>
              <a:gd name="T4" fmla="*/ 0 w 11"/>
              <a:gd name="T5" fmla="*/ 2147483647 h 117"/>
              <a:gd name="T6" fmla="*/ 2147483647 w 11"/>
              <a:gd name="T7" fmla="*/ 2147483647 h 117"/>
              <a:gd name="T8" fmla="*/ 2147483647 w 11"/>
              <a:gd name="T9" fmla="*/ 0 h 117"/>
              <a:gd name="T10" fmla="*/ 2147483647 w 11"/>
              <a:gd name="T11" fmla="*/ 2147483647 h 117"/>
              <a:gd name="T12" fmla="*/ 2147483647 w 11"/>
              <a:gd name="T13" fmla="*/ 2147483647 h 117"/>
              <a:gd name="T14" fmla="*/ 2147483647 w 11"/>
              <a:gd name="T15" fmla="*/ 2147483647 h 117"/>
              <a:gd name="T16" fmla="*/ 2147483647 w 11"/>
              <a:gd name="T17" fmla="*/ 214748364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7"/>
              <a:gd name="T29" fmla="*/ 11 w 1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7">
                <a:moveTo>
                  <a:pt x="5" y="117"/>
                </a:moveTo>
                <a:lnTo>
                  <a:pt x="0" y="100"/>
                </a:lnTo>
                <a:lnTo>
                  <a:pt x="0" y="62"/>
                </a:lnTo>
                <a:lnTo>
                  <a:pt x="5" y="21"/>
                </a:lnTo>
                <a:lnTo>
                  <a:pt x="11" y="0"/>
                </a:lnTo>
                <a:lnTo>
                  <a:pt x="10" y="26"/>
                </a:lnTo>
                <a:lnTo>
                  <a:pt x="10" y="64"/>
                </a:lnTo>
                <a:lnTo>
                  <a:pt x="8" y="99"/>
                </a:lnTo>
                <a:lnTo>
                  <a:pt x="5" y="117"/>
                </a:lnTo>
                <a:close/>
              </a:path>
            </a:pathLst>
          </a:custGeom>
          <a:solidFill>
            <a:srgbClr val="006600"/>
          </a:solidFill>
          <a:ln w="9525">
            <a:noFill/>
            <a:round/>
            <a:headEnd/>
            <a:tailEnd/>
          </a:ln>
        </p:spPr>
        <p:txBody>
          <a:bodyPr/>
          <a:lstStyle/>
          <a:p>
            <a:pPr>
              <a:defRPr/>
            </a:pPr>
            <a:endParaRPr lang="en-US"/>
          </a:p>
        </p:txBody>
      </p:sp>
      <p:sp>
        <p:nvSpPr>
          <p:cNvPr id="32919" name="Freeform 181"/>
          <p:cNvSpPr>
            <a:spLocks/>
          </p:cNvSpPr>
          <p:nvPr/>
        </p:nvSpPr>
        <p:spPr bwMode="auto">
          <a:xfrm>
            <a:off x="6902450" y="6727825"/>
            <a:ext cx="20638" cy="57150"/>
          </a:xfrm>
          <a:custGeom>
            <a:avLst/>
            <a:gdLst>
              <a:gd name="T0" fmla="*/ 2147483647 w 13"/>
              <a:gd name="T1" fmla="*/ 2147483647 h 72"/>
              <a:gd name="T2" fmla="*/ 2147483647 w 13"/>
              <a:gd name="T3" fmla="*/ 2147483647 h 72"/>
              <a:gd name="T4" fmla="*/ 2147483647 w 13"/>
              <a:gd name="T5" fmla="*/ 2147483647 h 72"/>
              <a:gd name="T6" fmla="*/ 0 w 13"/>
              <a:gd name="T7" fmla="*/ 2147483647 h 72"/>
              <a:gd name="T8" fmla="*/ 2147483647 w 13"/>
              <a:gd name="T9" fmla="*/ 0 h 72"/>
              <a:gd name="T10" fmla="*/ 2147483647 w 13"/>
              <a:gd name="T11" fmla="*/ 2147483647 h 72"/>
              <a:gd name="T12" fmla="*/ 2147483647 w 13"/>
              <a:gd name="T13" fmla="*/ 2147483647 h 72"/>
              <a:gd name="T14" fmla="*/ 2147483647 w 13"/>
              <a:gd name="T15" fmla="*/ 2147483647 h 72"/>
              <a:gd name="T16" fmla="*/ 2147483647 w 13"/>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2"/>
              <a:gd name="T29" fmla="*/ 13 w 1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2">
                <a:moveTo>
                  <a:pt x="10" y="72"/>
                </a:moveTo>
                <a:lnTo>
                  <a:pt x="5" y="63"/>
                </a:lnTo>
                <a:lnTo>
                  <a:pt x="1" y="40"/>
                </a:lnTo>
                <a:lnTo>
                  <a:pt x="0" y="16"/>
                </a:lnTo>
                <a:lnTo>
                  <a:pt x="5" y="0"/>
                </a:lnTo>
                <a:lnTo>
                  <a:pt x="5" y="20"/>
                </a:lnTo>
                <a:lnTo>
                  <a:pt x="9" y="44"/>
                </a:lnTo>
                <a:lnTo>
                  <a:pt x="13" y="64"/>
                </a:lnTo>
                <a:lnTo>
                  <a:pt x="10" y="72"/>
                </a:lnTo>
                <a:close/>
              </a:path>
            </a:pathLst>
          </a:custGeom>
          <a:solidFill>
            <a:srgbClr val="006600"/>
          </a:solidFill>
          <a:ln w="9525">
            <a:noFill/>
            <a:round/>
            <a:headEnd/>
            <a:tailEnd/>
          </a:ln>
        </p:spPr>
        <p:txBody>
          <a:bodyPr/>
          <a:lstStyle/>
          <a:p>
            <a:pPr>
              <a:defRPr/>
            </a:pPr>
            <a:endParaRPr lang="en-US"/>
          </a:p>
        </p:txBody>
      </p:sp>
      <p:sp>
        <p:nvSpPr>
          <p:cNvPr id="32920" name="Freeform 182"/>
          <p:cNvSpPr>
            <a:spLocks/>
          </p:cNvSpPr>
          <p:nvPr/>
        </p:nvSpPr>
        <p:spPr bwMode="auto">
          <a:xfrm>
            <a:off x="6526213" y="6821488"/>
            <a:ext cx="31750" cy="55562"/>
          </a:xfrm>
          <a:custGeom>
            <a:avLst/>
            <a:gdLst>
              <a:gd name="T0" fmla="*/ 2147483647 w 20"/>
              <a:gd name="T1" fmla="*/ 0 h 72"/>
              <a:gd name="T2" fmla="*/ 2147483647 w 20"/>
              <a:gd name="T3" fmla="*/ 2147483647 h 72"/>
              <a:gd name="T4" fmla="*/ 2147483647 w 20"/>
              <a:gd name="T5" fmla="*/ 2147483647 h 72"/>
              <a:gd name="T6" fmla="*/ 2147483647 w 20"/>
              <a:gd name="T7" fmla="*/ 2147483647 h 72"/>
              <a:gd name="T8" fmla="*/ 2147483647 w 20"/>
              <a:gd name="T9" fmla="*/ 2147483647 h 72"/>
              <a:gd name="T10" fmla="*/ 0 w 20"/>
              <a:gd name="T11" fmla="*/ 2147483647 h 72"/>
              <a:gd name="T12" fmla="*/ 2147483647 w 20"/>
              <a:gd name="T13" fmla="*/ 2147483647 h 72"/>
              <a:gd name="T14" fmla="*/ 2147483647 w 20"/>
              <a:gd name="T15" fmla="*/ 2147483647 h 72"/>
              <a:gd name="T16" fmla="*/ 2147483647 w 2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72"/>
              <a:gd name="T29" fmla="*/ 20 w 2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72">
                <a:moveTo>
                  <a:pt x="20" y="0"/>
                </a:moveTo>
                <a:lnTo>
                  <a:pt x="19" y="16"/>
                </a:lnTo>
                <a:lnTo>
                  <a:pt x="16" y="41"/>
                </a:lnTo>
                <a:lnTo>
                  <a:pt x="11" y="64"/>
                </a:lnTo>
                <a:lnTo>
                  <a:pt x="3" y="72"/>
                </a:lnTo>
                <a:lnTo>
                  <a:pt x="0" y="60"/>
                </a:lnTo>
                <a:lnTo>
                  <a:pt x="5" y="38"/>
                </a:lnTo>
                <a:lnTo>
                  <a:pt x="14" y="17"/>
                </a:lnTo>
                <a:lnTo>
                  <a:pt x="20" y="0"/>
                </a:lnTo>
                <a:close/>
              </a:path>
            </a:pathLst>
          </a:custGeom>
          <a:solidFill>
            <a:srgbClr val="006600"/>
          </a:solidFill>
          <a:ln w="9525">
            <a:noFill/>
            <a:round/>
            <a:headEnd/>
            <a:tailEnd/>
          </a:ln>
        </p:spPr>
        <p:txBody>
          <a:bodyPr/>
          <a:lstStyle/>
          <a:p>
            <a:pPr>
              <a:defRPr/>
            </a:pPr>
            <a:endParaRPr lang="en-US"/>
          </a:p>
        </p:txBody>
      </p:sp>
      <p:sp>
        <p:nvSpPr>
          <p:cNvPr id="32921" name="Freeform 183"/>
          <p:cNvSpPr>
            <a:spLocks/>
          </p:cNvSpPr>
          <p:nvPr/>
        </p:nvSpPr>
        <p:spPr bwMode="auto">
          <a:xfrm>
            <a:off x="6488113" y="6816725"/>
            <a:ext cx="74612" cy="9525"/>
          </a:xfrm>
          <a:custGeom>
            <a:avLst/>
            <a:gdLst>
              <a:gd name="T0" fmla="*/ 2147483647 w 47"/>
              <a:gd name="T1" fmla="*/ 2147483647 h 14"/>
              <a:gd name="T2" fmla="*/ 2147483647 w 47"/>
              <a:gd name="T3" fmla="*/ 2147483647 h 14"/>
              <a:gd name="T4" fmla="*/ 2147483647 w 47"/>
              <a:gd name="T5" fmla="*/ 2147483647 h 14"/>
              <a:gd name="T6" fmla="*/ 2147483647 w 47"/>
              <a:gd name="T7" fmla="*/ 2147483647 h 14"/>
              <a:gd name="T8" fmla="*/ 2147483647 w 47"/>
              <a:gd name="T9" fmla="*/ 0 h 14"/>
              <a:gd name="T10" fmla="*/ 2147483647 w 47"/>
              <a:gd name="T11" fmla="*/ 0 h 14"/>
              <a:gd name="T12" fmla="*/ 2147483647 w 47"/>
              <a:gd name="T13" fmla="*/ 0 h 14"/>
              <a:gd name="T14" fmla="*/ 2147483647 w 47"/>
              <a:gd name="T15" fmla="*/ 2147483647 h 14"/>
              <a:gd name="T16" fmla="*/ 0 w 47"/>
              <a:gd name="T17" fmla="*/ 2147483647 h 14"/>
              <a:gd name="T18" fmla="*/ 2147483647 w 47"/>
              <a:gd name="T19" fmla="*/ 2147483647 h 14"/>
              <a:gd name="T20" fmla="*/ 2147483647 w 47"/>
              <a:gd name="T21" fmla="*/ 2147483647 h 14"/>
              <a:gd name="T22" fmla="*/ 2147483647 w 47"/>
              <a:gd name="T23" fmla="*/ 2147483647 h 14"/>
              <a:gd name="T24" fmla="*/ 2147483647 w 47"/>
              <a:gd name="T25" fmla="*/ 2147483647 h 14"/>
              <a:gd name="T26" fmla="*/ 2147483647 w 47"/>
              <a:gd name="T27" fmla="*/ 2147483647 h 14"/>
              <a:gd name="T28" fmla="*/ 2147483647 w 47"/>
              <a:gd name="T29" fmla="*/ 2147483647 h 14"/>
              <a:gd name="T30" fmla="*/ 2147483647 w 47"/>
              <a:gd name="T31" fmla="*/ 2147483647 h 14"/>
              <a:gd name="T32" fmla="*/ 2147483647 w 47"/>
              <a:gd name="T33" fmla="*/ 214748364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4"/>
              <a:gd name="T53" fmla="*/ 47 w 47"/>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4">
                <a:moveTo>
                  <a:pt x="47" y="3"/>
                </a:moveTo>
                <a:lnTo>
                  <a:pt x="44" y="3"/>
                </a:lnTo>
                <a:lnTo>
                  <a:pt x="38" y="2"/>
                </a:lnTo>
                <a:lnTo>
                  <a:pt x="30" y="2"/>
                </a:lnTo>
                <a:lnTo>
                  <a:pt x="22" y="0"/>
                </a:lnTo>
                <a:lnTo>
                  <a:pt x="14" y="0"/>
                </a:lnTo>
                <a:lnTo>
                  <a:pt x="7" y="0"/>
                </a:lnTo>
                <a:lnTo>
                  <a:pt x="2" y="3"/>
                </a:lnTo>
                <a:lnTo>
                  <a:pt x="0" y="8"/>
                </a:lnTo>
                <a:lnTo>
                  <a:pt x="1" y="12"/>
                </a:lnTo>
                <a:lnTo>
                  <a:pt x="5" y="14"/>
                </a:lnTo>
                <a:lnTo>
                  <a:pt x="11" y="14"/>
                </a:lnTo>
                <a:lnTo>
                  <a:pt x="19" y="12"/>
                </a:lnTo>
                <a:lnTo>
                  <a:pt x="27" y="11"/>
                </a:lnTo>
                <a:lnTo>
                  <a:pt x="36" y="8"/>
                </a:lnTo>
                <a:lnTo>
                  <a:pt x="42" y="5"/>
                </a:lnTo>
                <a:lnTo>
                  <a:pt x="47" y="3"/>
                </a:lnTo>
                <a:close/>
              </a:path>
            </a:pathLst>
          </a:custGeom>
          <a:solidFill>
            <a:srgbClr val="006600"/>
          </a:solidFill>
          <a:ln w="9525">
            <a:noFill/>
            <a:round/>
            <a:headEnd/>
            <a:tailEnd/>
          </a:ln>
        </p:spPr>
        <p:txBody>
          <a:bodyPr/>
          <a:lstStyle/>
          <a:p>
            <a:pPr>
              <a:defRPr/>
            </a:pPr>
            <a:endParaRPr lang="en-US"/>
          </a:p>
        </p:txBody>
      </p:sp>
      <p:sp>
        <p:nvSpPr>
          <p:cNvPr id="32922" name="Freeform 184"/>
          <p:cNvSpPr>
            <a:spLocks/>
          </p:cNvSpPr>
          <p:nvPr/>
        </p:nvSpPr>
        <p:spPr bwMode="auto">
          <a:xfrm>
            <a:off x="6475413" y="6837363"/>
            <a:ext cx="65087" cy="34925"/>
          </a:xfrm>
          <a:custGeom>
            <a:avLst/>
            <a:gdLst>
              <a:gd name="T0" fmla="*/ 2147483647 w 41"/>
              <a:gd name="T1" fmla="*/ 0 h 42"/>
              <a:gd name="T2" fmla="*/ 2147483647 w 41"/>
              <a:gd name="T3" fmla="*/ 2147483647 h 42"/>
              <a:gd name="T4" fmla="*/ 2147483647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2147483647 h 42"/>
              <a:gd name="T14" fmla="*/ 0 w 41"/>
              <a:gd name="T15" fmla="*/ 2147483647 h 42"/>
              <a:gd name="T16" fmla="*/ 0 w 41"/>
              <a:gd name="T17" fmla="*/ 2147483647 h 42"/>
              <a:gd name="T18" fmla="*/ 2147483647 w 41"/>
              <a:gd name="T19" fmla="*/ 2147483647 h 42"/>
              <a:gd name="T20" fmla="*/ 2147483647 w 41"/>
              <a:gd name="T21" fmla="*/ 2147483647 h 42"/>
              <a:gd name="T22" fmla="*/ 2147483647 w 41"/>
              <a:gd name="T23" fmla="*/ 2147483647 h 42"/>
              <a:gd name="T24" fmla="*/ 2147483647 w 41"/>
              <a:gd name="T25" fmla="*/ 2147483647 h 42"/>
              <a:gd name="T26" fmla="*/ 2147483647 w 41"/>
              <a:gd name="T27" fmla="*/ 2147483647 h 42"/>
              <a:gd name="T28" fmla="*/ 2147483647 w 41"/>
              <a:gd name="T29" fmla="*/ 2147483647 h 42"/>
              <a:gd name="T30" fmla="*/ 2147483647 w 41"/>
              <a:gd name="T31" fmla="*/ 2147483647 h 42"/>
              <a:gd name="T32" fmla="*/ 2147483647 w 41"/>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2"/>
              <a:gd name="T53" fmla="*/ 41 w 41"/>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2">
                <a:moveTo>
                  <a:pt x="41" y="0"/>
                </a:moveTo>
                <a:lnTo>
                  <a:pt x="37" y="3"/>
                </a:lnTo>
                <a:lnTo>
                  <a:pt x="32" y="6"/>
                </a:lnTo>
                <a:lnTo>
                  <a:pt x="26" y="10"/>
                </a:lnTo>
                <a:lnTo>
                  <a:pt x="17" y="15"/>
                </a:lnTo>
                <a:lnTo>
                  <a:pt x="10" y="21"/>
                </a:lnTo>
                <a:lnTo>
                  <a:pt x="5" y="27"/>
                </a:lnTo>
                <a:lnTo>
                  <a:pt x="0" y="33"/>
                </a:lnTo>
                <a:lnTo>
                  <a:pt x="0" y="39"/>
                </a:lnTo>
                <a:lnTo>
                  <a:pt x="3" y="42"/>
                </a:lnTo>
                <a:lnTo>
                  <a:pt x="8" y="41"/>
                </a:lnTo>
                <a:lnTo>
                  <a:pt x="13" y="36"/>
                </a:lnTo>
                <a:lnTo>
                  <a:pt x="19" y="29"/>
                </a:lnTo>
                <a:lnTo>
                  <a:pt x="26" y="21"/>
                </a:lnTo>
                <a:lnTo>
                  <a:pt x="32" y="12"/>
                </a:lnTo>
                <a:lnTo>
                  <a:pt x="37" y="6"/>
                </a:lnTo>
                <a:lnTo>
                  <a:pt x="41" y="0"/>
                </a:lnTo>
                <a:close/>
              </a:path>
            </a:pathLst>
          </a:custGeom>
          <a:solidFill>
            <a:srgbClr val="006600"/>
          </a:solidFill>
          <a:ln w="9525">
            <a:noFill/>
            <a:round/>
            <a:headEnd/>
            <a:tailEnd/>
          </a:ln>
        </p:spPr>
        <p:txBody>
          <a:bodyPr/>
          <a:lstStyle/>
          <a:p>
            <a:pPr>
              <a:defRPr/>
            </a:pPr>
            <a:endParaRPr lang="en-US"/>
          </a:p>
        </p:txBody>
      </p:sp>
      <p:sp>
        <p:nvSpPr>
          <p:cNvPr id="32923" name="Freeform 185"/>
          <p:cNvSpPr>
            <a:spLocks/>
          </p:cNvSpPr>
          <p:nvPr/>
        </p:nvSpPr>
        <p:spPr bwMode="auto">
          <a:xfrm>
            <a:off x="6894513" y="6661150"/>
            <a:ext cx="20637" cy="71438"/>
          </a:xfrm>
          <a:custGeom>
            <a:avLst/>
            <a:gdLst>
              <a:gd name="T0" fmla="*/ 2147483647 w 13"/>
              <a:gd name="T1" fmla="*/ 2147483647 h 89"/>
              <a:gd name="T2" fmla="*/ 2147483647 w 13"/>
              <a:gd name="T3" fmla="*/ 2147483647 h 89"/>
              <a:gd name="T4" fmla="*/ 0 w 13"/>
              <a:gd name="T5" fmla="*/ 2147483647 h 89"/>
              <a:gd name="T6" fmla="*/ 2147483647 w 13"/>
              <a:gd name="T7" fmla="*/ 2147483647 h 89"/>
              <a:gd name="T8" fmla="*/ 2147483647 w 13"/>
              <a:gd name="T9" fmla="*/ 0 h 89"/>
              <a:gd name="T10" fmla="*/ 2147483647 w 13"/>
              <a:gd name="T11" fmla="*/ 2147483647 h 89"/>
              <a:gd name="T12" fmla="*/ 2147483647 w 13"/>
              <a:gd name="T13" fmla="*/ 2147483647 h 89"/>
              <a:gd name="T14" fmla="*/ 2147483647 w 13"/>
              <a:gd name="T15" fmla="*/ 2147483647 h 89"/>
              <a:gd name="T16" fmla="*/ 2147483647 w 13"/>
              <a:gd name="T17" fmla="*/ 2147483647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9"/>
              <a:gd name="T29" fmla="*/ 13 w 13"/>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9">
                <a:moveTo>
                  <a:pt x="11" y="89"/>
                </a:moveTo>
                <a:lnTo>
                  <a:pt x="4" y="68"/>
                </a:lnTo>
                <a:lnTo>
                  <a:pt x="0" y="39"/>
                </a:lnTo>
                <a:lnTo>
                  <a:pt x="1" y="13"/>
                </a:lnTo>
                <a:lnTo>
                  <a:pt x="8" y="0"/>
                </a:lnTo>
                <a:lnTo>
                  <a:pt x="13" y="9"/>
                </a:lnTo>
                <a:lnTo>
                  <a:pt x="13" y="35"/>
                </a:lnTo>
                <a:lnTo>
                  <a:pt x="11" y="65"/>
                </a:lnTo>
                <a:lnTo>
                  <a:pt x="11" y="89"/>
                </a:lnTo>
                <a:close/>
              </a:path>
            </a:pathLst>
          </a:custGeom>
          <a:solidFill>
            <a:srgbClr val="006600"/>
          </a:solidFill>
          <a:ln w="9525">
            <a:noFill/>
            <a:round/>
            <a:headEnd/>
            <a:tailEnd/>
          </a:ln>
        </p:spPr>
        <p:txBody>
          <a:bodyPr/>
          <a:lstStyle/>
          <a:p>
            <a:pPr>
              <a:defRPr/>
            </a:pPr>
            <a:endParaRPr lang="en-US"/>
          </a:p>
        </p:txBody>
      </p:sp>
      <p:sp>
        <p:nvSpPr>
          <p:cNvPr id="32924" name="Freeform 186"/>
          <p:cNvSpPr>
            <a:spLocks/>
          </p:cNvSpPr>
          <p:nvPr/>
        </p:nvSpPr>
        <p:spPr bwMode="auto">
          <a:xfrm>
            <a:off x="6950075" y="6677025"/>
            <a:ext cx="41275" cy="68263"/>
          </a:xfrm>
          <a:custGeom>
            <a:avLst/>
            <a:gdLst>
              <a:gd name="T0" fmla="*/ 0 w 26"/>
              <a:gd name="T1" fmla="*/ 2147483647 h 85"/>
              <a:gd name="T2" fmla="*/ 2147483647 w 26"/>
              <a:gd name="T3" fmla="*/ 2147483647 h 85"/>
              <a:gd name="T4" fmla="*/ 2147483647 w 26"/>
              <a:gd name="T5" fmla="*/ 2147483647 h 85"/>
              <a:gd name="T6" fmla="*/ 2147483647 w 26"/>
              <a:gd name="T7" fmla="*/ 2147483647 h 85"/>
              <a:gd name="T8" fmla="*/ 2147483647 w 26"/>
              <a:gd name="T9" fmla="*/ 0 h 85"/>
              <a:gd name="T10" fmla="*/ 2147483647 w 26"/>
              <a:gd name="T11" fmla="*/ 2147483647 h 85"/>
              <a:gd name="T12" fmla="*/ 2147483647 w 26"/>
              <a:gd name="T13" fmla="*/ 2147483647 h 85"/>
              <a:gd name="T14" fmla="*/ 2147483647 w 26"/>
              <a:gd name="T15" fmla="*/ 2147483647 h 85"/>
              <a:gd name="T16" fmla="*/ 2147483647 w 26"/>
              <a:gd name="T17" fmla="*/ 2147483647 h 85"/>
              <a:gd name="T18" fmla="*/ 2147483647 w 26"/>
              <a:gd name="T19" fmla="*/ 2147483647 h 85"/>
              <a:gd name="T20" fmla="*/ 2147483647 w 26"/>
              <a:gd name="T21" fmla="*/ 2147483647 h 85"/>
              <a:gd name="T22" fmla="*/ 2147483647 w 26"/>
              <a:gd name="T23" fmla="*/ 2147483647 h 85"/>
              <a:gd name="T24" fmla="*/ 0 w 26"/>
              <a:gd name="T25" fmla="*/ 2147483647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85"/>
              <a:gd name="T41" fmla="*/ 26 w 26"/>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85">
                <a:moveTo>
                  <a:pt x="0" y="85"/>
                </a:moveTo>
                <a:lnTo>
                  <a:pt x="2" y="65"/>
                </a:lnTo>
                <a:lnTo>
                  <a:pt x="8" y="36"/>
                </a:lnTo>
                <a:lnTo>
                  <a:pt x="14" y="12"/>
                </a:lnTo>
                <a:lnTo>
                  <a:pt x="22" y="0"/>
                </a:lnTo>
                <a:lnTo>
                  <a:pt x="26" y="3"/>
                </a:lnTo>
                <a:lnTo>
                  <a:pt x="24" y="12"/>
                </a:lnTo>
                <a:lnTo>
                  <a:pt x="22" y="24"/>
                </a:lnTo>
                <a:lnTo>
                  <a:pt x="18" y="39"/>
                </a:lnTo>
                <a:lnTo>
                  <a:pt x="13" y="54"/>
                </a:lnTo>
                <a:lnTo>
                  <a:pt x="8" y="68"/>
                </a:lnTo>
                <a:lnTo>
                  <a:pt x="3" y="79"/>
                </a:lnTo>
                <a:lnTo>
                  <a:pt x="0" y="85"/>
                </a:lnTo>
                <a:close/>
              </a:path>
            </a:pathLst>
          </a:custGeom>
          <a:solidFill>
            <a:srgbClr val="006600"/>
          </a:solidFill>
          <a:ln w="9525">
            <a:noFill/>
            <a:round/>
            <a:headEnd/>
            <a:tailEnd/>
          </a:ln>
        </p:spPr>
        <p:txBody>
          <a:bodyPr/>
          <a:lstStyle/>
          <a:p>
            <a:pPr>
              <a:defRPr/>
            </a:pPr>
            <a:endParaRPr lang="en-US"/>
          </a:p>
        </p:txBody>
      </p:sp>
      <p:sp>
        <p:nvSpPr>
          <p:cNvPr id="32925" name="Freeform 187"/>
          <p:cNvSpPr>
            <a:spLocks/>
          </p:cNvSpPr>
          <p:nvPr/>
        </p:nvSpPr>
        <p:spPr bwMode="auto">
          <a:xfrm>
            <a:off x="6858000" y="6661150"/>
            <a:ext cx="22225" cy="65088"/>
          </a:xfrm>
          <a:custGeom>
            <a:avLst/>
            <a:gdLst>
              <a:gd name="T0" fmla="*/ 2147483647 w 14"/>
              <a:gd name="T1" fmla="*/ 2147483647 h 82"/>
              <a:gd name="T2" fmla="*/ 2147483647 w 14"/>
              <a:gd name="T3" fmla="*/ 2147483647 h 82"/>
              <a:gd name="T4" fmla="*/ 0 w 14"/>
              <a:gd name="T5" fmla="*/ 2147483647 h 82"/>
              <a:gd name="T6" fmla="*/ 0 w 14"/>
              <a:gd name="T7" fmla="*/ 2147483647 h 82"/>
              <a:gd name="T8" fmla="*/ 2147483647 w 14"/>
              <a:gd name="T9" fmla="*/ 0 h 82"/>
              <a:gd name="T10" fmla="*/ 2147483647 w 14"/>
              <a:gd name="T11" fmla="*/ 2147483647 h 82"/>
              <a:gd name="T12" fmla="*/ 2147483647 w 14"/>
              <a:gd name="T13" fmla="*/ 2147483647 h 82"/>
              <a:gd name="T14" fmla="*/ 2147483647 w 14"/>
              <a:gd name="T15" fmla="*/ 2147483647 h 82"/>
              <a:gd name="T16" fmla="*/ 2147483647 w 14"/>
              <a:gd name="T17" fmla="*/ 2147483647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2"/>
              <a:gd name="T29" fmla="*/ 14 w 14"/>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2">
                <a:moveTo>
                  <a:pt x="14" y="82"/>
                </a:moveTo>
                <a:lnTo>
                  <a:pt x="5" y="71"/>
                </a:lnTo>
                <a:lnTo>
                  <a:pt x="0" y="45"/>
                </a:lnTo>
                <a:lnTo>
                  <a:pt x="0" y="17"/>
                </a:lnTo>
                <a:lnTo>
                  <a:pt x="5" y="0"/>
                </a:lnTo>
                <a:lnTo>
                  <a:pt x="11" y="4"/>
                </a:lnTo>
                <a:lnTo>
                  <a:pt x="13" y="27"/>
                </a:lnTo>
                <a:lnTo>
                  <a:pt x="13" y="58"/>
                </a:lnTo>
                <a:lnTo>
                  <a:pt x="14" y="82"/>
                </a:lnTo>
                <a:close/>
              </a:path>
            </a:pathLst>
          </a:custGeom>
          <a:solidFill>
            <a:srgbClr val="006600"/>
          </a:solidFill>
          <a:ln w="9525">
            <a:noFill/>
            <a:round/>
            <a:headEnd/>
            <a:tailEnd/>
          </a:ln>
        </p:spPr>
        <p:txBody>
          <a:bodyPr/>
          <a:lstStyle/>
          <a:p>
            <a:pPr>
              <a:defRPr/>
            </a:pPr>
            <a:endParaRPr lang="en-US"/>
          </a:p>
        </p:txBody>
      </p:sp>
      <p:sp>
        <p:nvSpPr>
          <p:cNvPr id="32926" name="Freeform 188"/>
          <p:cNvSpPr>
            <a:spLocks/>
          </p:cNvSpPr>
          <p:nvPr/>
        </p:nvSpPr>
        <p:spPr bwMode="auto">
          <a:xfrm>
            <a:off x="6818313" y="6656388"/>
            <a:ext cx="28575" cy="69850"/>
          </a:xfrm>
          <a:custGeom>
            <a:avLst/>
            <a:gdLst>
              <a:gd name="T0" fmla="*/ 2147483647 w 18"/>
              <a:gd name="T1" fmla="*/ 2147483647 h 88"/>
              <a:gd name="T2" fmla="*/ 2147483647 w 18"/>
              <a:gd name="T3" fmla="*/ 2147483647 h 88"/>
              <a:gd name="T4" fmla="*/ 2147483647 w 18"/>
              <a:gd name="T5" fmla="*/ 2147483647 h 88"/>
              <a:gd name="T6" fmla="*/ 0 w 18"/>
              <a:gd name="T7" fmla="*/ 2147483647 h 88"/>
              <a:gd name="T8" fmla="*/ 2147483647 w 18"/>
              <a:gd name="T9" fmla="*/ 0 h 88"/>
              <a:gd name="T10" fmla="*/ 2147483647 w 18"/>
              <a:gd name="T11" fmla="*/ 2147483647 h 88"/>
              <a:gd name="T12" fmla="*/ 2147483647 w 18"/>
              <a:gd name="T13" fmla="*/ 2147483647 h 88"/>
              <a:gd name="T14" fmla="*/ 2147483647 w 18"/>
              <a:gd name="T15" fmla="*/ 2147483647 h 88"/>
              <a:gd name="T16" fmla="*/ 2147483647 w 18"/>
              <a:gd name="T17" fmla="*/ 2147483647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8"/>
              <a:gd name="T29" fmla="*/ 18 w 18"/>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8">
                <a:moveTo>
                  <a:pt x="18" y="88"/>
                </a:moveTo>
                <a:lnTo>
                  <a:pt x="8" y="71"/>
                </a:lnTo>
                <a:lnTo>
                  <a:pt x="2" y="44"/>
                </a:lnTo>
                <a:lnTo>
                  <a:pt x="0" y="16"/>
                </a:lnTo>
                <a:lnTo>
                  <a:pt x="3" y="0"/>
                </a:lnTo>
                <a:lnTo>
                  <a:pt x="8" y="6"/>
                </a:lnTo>
                <a:lnTo>
                  <a:pt x="10" y="29"/>
                </a:lnTo>
                <a:lnTo>
                  <a:pt x="14" y="59"/>
                </a:lnTo>
                <a:lnTo>
                  <a:pt x="18" y="88"/>
                </a:lnTo>
                <a:close/>
              </a:path>
            </a:pathLst>
          </a:custGeom>
          <a:solidFill>
            <a:srgbClr val="006600"/>
          </a:solidFill>
          <a:ln w="9525">
            <a:noFill/>
            <a:round/>
            <a:headEnd/>
            <a:tailEnd/>
          </a:ln>
        </p:spPr>
        <p:txBody>
          <a:bodyPr/>
          <a:lstStyle/>
          <a:p>
            <a:pPr>
              <a:defRPr/>
            </a:pPr>
            <a:endParaRPr lang="en-US"/>
          </a:p>
        </p:txBody>
      </p:sp>
      <p:sp>
        <p:nvSpPr>
          <p:cNvPr id="32927" name="Freeform 189"/>
          <p:cNvSpPr>
            <a:spLocks/>
          </p:cNvSpPr>
          <p:nvPr/>
        </p:nvSpPr>
        <p:spPr bwMode="auto">
          <a:xfrm>
            <a:off x="6777038" y="6661150"/>
            <a:ext cx="41275" cy="68263"/>
          </a:xfrm>
          <a:custGeom>
            <a:avLst/>
            <a:gdLst>
              <a:gd name="T0" fmla="*/ 2147483647 w 26"/>
              <a:gd name="T1" fmla="*/ 2147483647 h 85"/>
              <a:gd name="T2" fmla="*/ 2147483647 w 26"/>
              <a:gd name="T3" fmla="*/ 2147483647 h 85"/>
              <a:gd name="T4" fmla="*/ 2147483647 w 26"/>
              <a:gd name="T5" fmla="*/ 2147483647 h 85"/>
              <a:gd name="T6" fmla="*/ 2147483647 w 26"/>
              <a:gd name="T7" fmla="*/ 2147483647 h 85"/>
              <a:gd name="T8" fmla="*/ 2147483647 w 26"/>
              <a:gd name="T9" fmla="*/ 2147483647 h 85"/>
              <a:gd name="T10" fmla="*/ 2147483647 w 26"/>
              <a:gd name="T11" fmla="*/ 2147483647 h 85"/>
              <a:gd name="T12" fmla="*/ 0 w 26"/>
              <a:gd name="T13" fmla="*/ 2147483647 h 85"/>
              <a:gd name="T14" fmla="*/ 2147483647 w 26"/>
              <a:gd name="T15" fmla="*/ 2147483647 h 85"/>
              <a:gd name="T16" fmla="*/ 2147483647 w 26"/>
              <a:gd name="T17" fmla="*/ 0 h 85"/>
              <a:gd name="T18" fmla="*/ 2147483647 w 26"/>
              <a:gd name="T19" fmla="*/ 2147483647 h 85"/>
              <a:gd name="T20" fmla="*/ 2147483647 w 26"/>
              <a:gd name="T21" fmla="*/ 2147483647 h 85"/>
              <a:gd name="T22" fmla="*/ 2147483647 w 26"/>
              <a:gd name="T23" fmla="*/ 2147483647 h 85"/>
              <a:gd name="T24" fmla="*/ 2147483647 w 26"/>
              <a:gd name="T25" fmla="*/ 2147483647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85"/>
              <a:gd name="T41" fmla="*/ 26 w 26"/>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85">
                <a:moveTo>
                  <a:pt x="26" y="85"/>
                </a:moveTo>
                <a:lnTo>
                  <a:pt x="19" y="77"/>
                </a:lnTo>
                <a:lnTo>
                  <a:pt x="14" y="67"/>
                </a:lnTo>
                <a:lnTo>
                  <a:pt x="9" y="53"/>
                </a:lnTo>
                <a:lnTo>
                  <a:pt x="6" y="39"/>
                </a:lnTo>
                <a:lnTo>
                  <a:pt x="3" y="26"/>
                </a:lnTo>
                <a:lnTo>
                  <a:pt x="0" y="13"/>
                </a:lnTo>
                <a:lnTo>
                  <a:pt x="1" y="4"/>
                </a:lnTo>
                <a:lnTo>
                  <a:pt x="4" y="0"/>
                </a:lnTo>
                <a:lnTo>
                  <a:pt x="10" y="7"/>
                </a:lnTo>
                <a:lnTo>
                  <a:pt x="15" y="32"/>
                </a:lnTo>
                <a:lnTo>
                  <a:pt x="21" y="61"/>
                </a:lnTo>
                <a:lnTo>
                  <a:pt x="26" y="85"/>
                </a:lnTo>
                <a:close/>
              </a:path>
            </a:pathLst>
          </a:custGeom>
          <a:solidFill>
            <a:srgbClr val="006600"/>
          </a:solidFill>
          <a:ln w="9525">
            <a:noFill/>
            <a:round/>
            <a:headEnd/>
            <a:tailEnd/>
          </a:ln>
        </p:spPr>
        <p:txBody>
          <a:bodyPr/>
          <a:lstStyle/>
          <a:p>
            <a:pPr>
              <a:defRPr/>
            </a:pPr>
            <a:endParaRPr lang="en-US"/>
          </a:p>
        </p:txBody>
      </p:sp>
      <p:sp>
        <p:nvSpPr>
          <p:cNvPr id="32928" name="Freeform 190"/>
          <p:cNvSpPr>
            <a:spLocks/>
          </p:cNvSpPr>
          <p:nvPr/>
        </p:nvSpPr>
        <p:spPr bwMode="auto">
          <a:xfrm>
            <a:off x="6724650" y="6665913"/>
            <a:ext cx="58738" cy="68262"/>
          </a:xfrm>
          <a:custGeom>
            <a:avLst/>
            <a:gdLst>
              <a:gd name="T0" fmla="*/ 2147483647 w 37"/>
              <a:gd name="T1" fmla="*/ 2147483647 h 87"/>
              <a:gd name="T2" fmla="*/ 2147483647 w 37"/>
              <a:gd name="T3" fmla="*/ 2147483647 h 87"/>
              <a:gd name="T4" fmla="*/ 2147483647 w 37"/>
              <a:gd name="T5" fmla="*/ 2147483647 h 87"/>
              <a:gd name="T6" fmla="*/ 2147483647 w 37"/>
              <a:gd name="T7" fmla="*/ 2147483647 h 87"/>
              <a:gd name="T8" fmla="*/ 2147483647 w 37"/>
              <a:gd name="T9" fmla="*/ 2147483647 h 87"/>
              <a:gd name="T10" fmla="*/ 2147483647 w 37"/>
              <a:gd name="T11" fmla="*/ 2147483647 h 87"/>
              <a:gd name="T12" fmla="*/ 2147483647 w 37"/>
              <a:gd name="T13" fmla="*/ 2147483647 h 87"/>
              <a:gd name="T14" fmla="*/ 0 w 37"/>
              <a:gd name="T15" fmla="*/ 2147483647 h 87"/>
              <a:gd name="T16" fmla="*/ 2147483647 w 37"/>
              <a:gd name="T17" fmla="*/ 0 h 87"/>
              <a:gd name="T18" fmla="*/ 2147483647 w 37"/>
              <a:gd name="T19" fmla="*/ 0 h 87"/>
              <a:gd name="T20" fmla="*/ 2147483647 w 37"/>
              <a:gd name="T21" fmla="*/ 2147483647 h 87"/>
              <a:gd name="T22" fmla="*/ 2147483647 w 37"/>
              <a:gd name="T23" fmla="*/ 2147483647 h 87"/>
              <a:gd name="T24" fmla="*/ 2147483647 w 37"/>
              <a:gd name="T25" fmla="*/ 2147483647 h 87"/>
              <a:gd name="T26" fmla="*/ 2147483647 w 37"/>
              <a:gd name="T27" fmla="*/ 2147483647 h 87"/>
              <a:gd name="T28" fmla="*/ 2147483647 w 37"/>
              <a:gd name="T29" fmla="*/ 2147483647 h 87"/>
              <a:gd name="T30" fmla="*/ 2147483647 w 37"/>
              <a:gd name="T31" fmla="*/ 2147483647 h 87"/>
              <a:gd name="T32" fmla="*/ 2147483647 w 37"/>
              <a:gd name="T33" fmla="*/ 214748364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87"/>
              <a:gd name="T53" fmla="*/ 37 w 3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87">
                <a:moveTo>
                  <a:pt x="37" y="87"/>
                </a:moveTo>
                <a:lnTo>
                  <a:pt x="30" y="78"/>
                </a:lnTo>
                <a:lnTo>
                  <a:pt x="24" y="67"/>
                </a:lnTo>
                <a:lnTo>
                  <a:pt x="17" y="54"/>
                </a:lnTo>
                <a:lnTo>
                  <a:pt x="10" y="40"/>
                </a:lnTo>
                <a:lnTo>
                  <a:pt x="4" y="28"/>
                </a:lnTo>
                <a:lnTo>
                  <a:pt x="1" y="16"/>
                </a:lnTo>
                <a:lnTo>
                  <a:pt x="0" y="6"/>
                </a:lnTo>
                <a:lnTo>
                  <a:pt x="3" y="0"/>
                </a:lnTo>
                <a:lnTo>
                  <a:pt x="7" y="0"/>
                </a:lnTo>
                <a:lnTo>
                  <a:pt x="12" y="8"/>
                </a:lnTo>
                <a:lnTo>
                  <a:pt x="17" y="20"/>
                </a:lnTo>
                <a:lnTo>
                  <a:pt x="22" y="34"/>
                </a:lnTo>
                <a:lnTo>
                  <a:pt x="26" y="51"/>
                </a:lnTo>
                <a:lnTo>
                  <a:pt x="29" y="66"/>
                </a:lnTo>
                <a:lnTo>
                  <a:pt x="33" y="78"/>
                </a:lnTo>
                <a:lnTo>
                  <a:pt x="37" y="87"/>
                </a:lnTo>
                <a:close/>
              </a:path>
            </a:pathLst>
          </a:custGeom>
          <a:solidFill>
            <a:srgbClr val="006600"/>
          </a:solidFill>
          <a:ln w="9525">
            <a:noFill/>
            <a:round/>
            <a:headEnd/>
            <a:tailEnd/>
          </a:ln>
        </p:spPr>
        <p:txBody>
          <a:bodyPr/>
          <a:lstStyle/>
          <a:p>
            <a:pPr>
              <a:defRPr/>
            </a:pPr>
            <a:endParaRPr lang="en-US"/>
          </a:p>
        </p:txBody>
      </p:sp>
      <p:sp>
        <p:nvSpPr>
          <p:cNvPr id="32929" name="Freeform 191"/>
          <p:cNvSpPr>
            <a:spLocks/>
          </p:cNvSpPr>
          <p:nvPr/>
        </p:nvSpPr>
        <p:spPr bwMode="auto">
          <a:xfrm>
            <a:off x="6662738" y="6677025"/>
            <a:ext cx="79375" cy="69850"/>
          </a:xfrm>
          <a:custGeom>
            <a:avLst/>
            <a:gdLst>
              <a:gd name="T0" fmla="*/ 2147483647 w 50"/>
              <a:gd name="T1" fmla="*/ 2147483647 h 86"/>
              <a:gd name="T2" fmla="*/ 2147483647 w 50"/>
              <a:gd name="T3" fmla="*/ 2147483647 h 86"/>
              <a:gd name="T4" fmla="*/ 2147483647 w 50"/>
              <a:gd name="T5" fmla="*/ 2147483647 h 86"/>
              <a:gd name="T6" fmla="*/ 2147483647 w 50"/>
              <a:gd name="T7" fmla="*/ 2147483647 h 86"/>
              <a:gd name="T8" fmla="*/ 2147483647 w 50"/>
              <a:gd name="T9" fmla="*/ 2147483647 h 86"/>
              <a:gd name="T10" fmla="*/ 2147483647 w 50"/>
              <a:gd name="T11" fmla="*/ 2147483647 h 86"/>
              <a:gd name="T12" fmla="*/ 2147483647 w 50"/>
              <a:gd name="T13" fmla="*/ 2147483647 h 86"/>
              <a:gd name="T14" fmla="*/ 0 w 50"/>
              <a:gd name="T15" fmla="*/ 2147483647 h 86"/>
              <a:gd name="T16" fmla="*/ 2147483647 w 50"/>
              <a:gd name="T17" fmla="*/ 0 h 86"/>
              <a:gd name="T18" fmla="*/ 2147483647 w 50"/>
              <a:gd name="T19" fmla="*/ 2147483647 h 86"/>
              <a:gd name="T20" fmla="*/ 2147483647 w 50"/>
              <a:gd name="T21" fmla="*/ 2147483647 h 86"/>
              <a:gd name="T22" fmla="*/ 2147483647 w 50"/>
              <a:gd name="T23" fmla="*/ 2147483647 h 86"/>
              <a:gd name="T24" fmla="*/ 2147483647 w 50"/>
              <a:gd name="T25" fmla="*/ 2147483647 h 86"/>
              <a:gd name="T26" fmla="*/ 2147483647 w 50"/>
              <a:gd name="T27" fmla="*/ 2147483647 h 86"/>
              <a:gd name="T28" fmla="*/ 2147483647 w 50"/>
              <a:gd name="T29" fmla="*/ 2147483647 h 86"/>
              <a:gd name="T30" fmla="*/ 2147483647 w 50"/>
              <a:gd name="T31" fmla="*/ 2147483647 h 86"/>
              <a:gd name="T32" fmla="*/ 2147483647 w 50"/>
              <a:gd name="T33" fmla="*/ 2147483647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86"/>
              <a:gd name="T53" fmla="*/ 50 w 50"/>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86">
                <a:moveTo>
                  <a:pt x="50" y="86"/>
                </a:moveTo>
                <a:lnTo>
                  <a:pt x="44" y="79"/>
                </a:lnTo>
                <a:lnTo>
                  <a:pt x="35" y="68"/>
                </a:lnTo>
                <a:lnTo>
                  <a:pt x="26" y="54"/>
                </a:lnTo>
                <a:lnTo>
                  <a:pt x="16" y="41"/>
                </a:lnTo>
                <a:lnTo>
                  <a:pt x="8" y="25"/>
                </a:lnTo>
                <a:lnTo>
                  <a:pt x="2" y="13"/>
                </a:lnTo>
                <a:lnTo>
                  <a:pt x="0" y="4"/>
                </a:lnTo>
                <a:lnTo>
                  <a:pt x="2" y="0"/>
                </a:lnTo>
                <a:lnTo>
                  <a:pt x="7" y="1"/>
                </a:lnTo>
                <a:lnTo>
                  <a:pt x="14" y="10"/>
                </a:lnTo>
                <a:lnTo>
                  <a:pt x="22" y="22"/>
                </a:lnTo>
                <a:lnTo>
                  <a:pt x="29" y="38"/>
                </a:lnTo>
                <a:lnTo>
                  <a:pt x="35" y="54"/>
                </a:lnTo>
                <a:lnTo>
                  <a:pt x="42" y="68"/>
                </a:lnTo>
                <a:lnTo>
                  <a:pt x="47" y="80"/>
                </a:lnTo>
                <a:lnTo>
                  <a:pt x="50" y="86"/>
                </a:lnTo>
                <a:close/>
              </a:path>
            </a:pathLst>
          </a:custGeom>
          <a:solidFill>
            <a:srgbClr val="006600"/>
          </a:solidFill>
          <a:ln w="9525">
            <a:noFill/>
            <a:round/>
            <a:headEnd/>
            <a:tailEnd/>
          </a:ln>
        </p:spPr>
        <p:txBody>
          <a:bodyPr/>
          <a:lstStyle/>
          <a:p>
            <a:pPr>
              <a:defRPr/>
            </a:pPr>
            <a:endParaRPr lang="en-US"/>
          </a:p>
        </p:txBody>
      </p:sp>
      <p:sp>
        <p:nvSpPr>
          <p:cNvPr id="32930" name="Freeform 192"/>
          <p:cNvSpPr>
            <a:spLocks/>
          </p:cNvSpPr>
          <p:nvPr/>
        </p:nvSpPr>
        <p:spPr bwMode="auto">
          <a:xfrm>
            <a:off x="6604000" y="6686550"/>
            <a:ext cx="92075" cy="71438"/>
          </a:xfrm>
          <a:custGeom>
            <a:avLst/>
            <a:gdLst>
              <a:gd name="T0" fmla="*/ 2147483647 w 58"/>
              <a:gd name="T1" fmla="*/ 2147483647 h 89"/>
              <a:gd name="T2" fmla="*/ 2147483647 w 58"/>
              <a:gd name="T3" fmla="*/ 2147483647 h 89"/>
              <a:gd name="T4" fmla="*/ 2147483647 w 58"/>
              <a:gd name="T5" fmla="*/ 2147483647 h 89"/>
              <a:gd name="T6" fmla="*/ 2147483647 w 58"/>
              <a:gd name="T7" fmla="*/ 2147483647 h 89"/>
              <a:gd name="T8" fmla="*/ 2147483647 w 58"/>
              <a:gd name="T9" fmla="*/ 2147483647 h 89"/>
              <a:gd name="T10" fmla="*/ 2147483647 w 58"/>
              <a:gd name="T11" fmla="*/ 2147483647 h 89"/>
              <a:gd name="T12" fmla="*/ 2147483647 w 58"/>
              <a:gd name="T13" fmla="*/ 2147483647 h 89"/>
              <a:gd name="T14" fmla="*/ 0 w 58"/>
              <a:gd name="T15" fmla="*/ 2147483647 h 89"/>
              <a:gd name="T16" fmla="*/ 2147483647 w 58"/>
              <a:gd name="T17" fmla="*/ 0 h 89"/>
              <a:gd name="T18" fmla="*/ 2147483647 w 58"/>
              <a:gd name="T19" fmla="*/ 0 h 89"/>
              <a:gd name="T20" fmla="*/ 2147483647 w 58"/>
              <a:gd name="T21" fmla="*/ 2147483647 h 89"/>
              <a:gd name="T22" fmla="*/ 2147483647 w 58"/>
              <a:gd name="T23" fmla="*/ 2147483647 h 89"/>
              <a:gd name="T24" fmla="*/ 2147483647 w 58"/>
              <a:gd name="T25" fmla="*/ 2147483647 h 89"/>
              <a:gd name="T26" fmla="*/ 2147483647 w 58"/>
              <a:gd name="T27" fmla="*/ 2147483647 h 89"/>
              <a:gd name="T28" fmla="*/ 2147483647 w 58"/>
              <a:gd name="T29" fmla="*/ 2147483647 h 89"/>
              <a:gd name="T30" fmla="*/ 2147483647 w 58"/>
              <a:gd name="T31" fmla="*/ 2147483647 h 89"/>
              <a:gd name="T32" fmla="*/ 2147483647 w 58"/>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89"/>
              <a:gd name="T53" fmla="*/ 58 w 58"/>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89">
                <a:moveTo>
                  <a:pt x="58" y="89"/>
                </a:moveTo>
                <a:lnTo>
                  <a:pt x="50" y="83"/>
                </a:lnTo>
                <a:lnTo>
                  <a:pt x="42" y="73"/>
                </a:lnTo>
                <a:lnTo>
                  <a:pt x="30" y="60"/>
                </a:lnTo>
                <a:lnTo>
                  <a:pt x="20" y="45"/>
                </a:lnTo>
                <a:lnTo>
                  <a:pt x="10" y="32"/>
                </a:lnTo>
                <a:lnTo>
                  <a:pt x="3" y="18"/>
                </a:lnTo>
                <a:lnTo>
                  <a:pt x="0" y="7"/>
                </a:lnTo>
                <a:lnTo>
                  <a:pt x="2" y="0"/>
                </a:lnTo>
                <a:lnTo>
                  <a:pt x="7" y="0"/>
                </a:lnTo>
                <a:lnTo>
                  <a:pt x="14" y="7"/>
                </a:lnTo>
                <a:lnTo>
                  <a:pt x="22" y="19"/>
                </a:lnTo>
                <a:lnTo>
                  <a:pt x="30" y="35"/>
                </a:lnTo>
                <a:lnTo>
                  <a:pt x="38" y="53"/>
                </a:lnTo>
                <a:lnTo>
                  <a:pt x="45" y="68"/>
                </a:lnTo>
                <a:lnTo>
                  <a:pt x="52" y="82"/>
                </a:lnTo>
                <a:lnTo>
                  <a:pt x="58" y="89"/>
                </a:lnTo>
                <a:close/>
              </a:path>
            </a:pathLst>
          </a:custGeom>
          <a:solidFill>
            <a:srgbClr val="006600"/>
          </a:solidFill>
          <a:ln w="9525">
            <a:noFill/>
            <a:round/>
            <a:headEnd/>
            <a:tailEnd/>
          </a:ln>
        </p:spPr>
        <p:txBody>
          <a:bodyPr/>
          <a:lstStyle/>
          <a:p>
            <a:pPr>
              <a:defRPr/>
            </a:pPr>
            <a:endParaRPr lang="en-US"/>
          </a:p>
        </p:txBody>
      </p:sp>
      <p:sp>
        <p:nvSpPr>
          <p:cNvPr id="32931" name="Freeform 193"/>
          <p:cNvSpPr>
            <a:spLocks/>
          </p:cNvSpPr>
          <p:nvPr/>
        </p:nvSpPr>
        <p:spPr bwMode="auto">
          <a:xfrm>
            <a:off x="6554788" y="6707188"/>
            <a:ext cx="107950" cy="65087"/>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0 w 68"/>
              <a:gd name="T17" fmla="*/ 2147483647 h 84"/>
              <a:gd name="T18" fmla="*/ 2147483647 w 68"/>
              <a:gd name="T19" fmla="*/ 0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4"/>
              <a:gd name="T53" fmla="*/ 68 w 68"/>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4">
                <a:moveTo>
                  <a:pt x="68" y="84"/>
                </a:moveTo>
                <a:lnTo>
                  <a:pt x="59" y="79"/>
                </a:lnTo>
                <a:lnTo>
                  <a:pt x="49" y="71"/>
                </a:lnTo>
                <a:lnTo>
                  <a:pt x="37" y="64"/>
                </a:lnTo>
                <a:lnTo>
                  <a:pt x="26" y="53"/>
                </a:lnTo>
                <a:lnTo>
                  <a:pt x="16" y="41"/>
                </a:lnTo>
                <a:lnTo>
                  <a:pt x="7" y="29"/>
                </a:lnTo>
                <a:lnTo>
                  <a:pt x="2" y="17"/>
                </a:lnTo>
                <a:lnTo>
                  <a:pt x="0" y="3"/>
                </a:lnTo>
                <a:lnTo>
                  <a:pt x="2" y="0"/>
                </a:lnTo>
                <a:lnTo>
                  <a:pt x="10" y="6"/>
                </a:lnTo>
                <a:lnTo>
                  <a:pt x="19" y="17"/>
                </a:lnTo>
                <a:lnTo>
                  <a:pt x="31" y="30"/>
                </a:lnTo>
                <a:lnTo>
                  <a:pt x="42" y="47"/>
                </a:lnTo>
                <a:lnTo>
                  <a:pt x="53" y="62"/>
                </a:lnTo>
                <a:lnTo>
                  <a:pt x="62" y="74"/>
                </a:lnTo>
                <a:lnTo>
                  <a:pt x="68" y="84"/>
                </a:lnTo>
                <a:close/>
              </a:path>
            </a:pathLst>
          </a:custGeom>
          <a:solidFill>
            <a:srgbClr val="006600"/>
          </a:solidFill>
          <a:ln w="9525">
            <a:noFill/>
            <a:round/>
            <a:headEnd/>
            <a:tailEnd/>
          </a:ln>
        </p:spPr>
        <p:txBody>
          <a:bodyPr/>
          <a:lstStyle/>
          <a:p>
            <a:pPr>
              <a:defRPr/>
            </a:pPr>
            <a:endParaRPr lang="en-US"/>
          </a:p>
        </p:txBody>
      </p:sp>
      <p:sp>
        <p:nvSpPr>
          <p:cNvPr id="32932" name="Freeform 194"/>
          <p:cNvSpPr>
            <a:spLocks/>
          </p:cNvSpPr>
          <p:nvPr/>
        </p:nvSpPr>
        <p:spPr bwMode="auto">
          <a:xfrm>
            <a:off x="6518275" y="6748463"/>
            <a:ext cx="117475" cy="33337"/>
          </a:xfrm>
          <a:custGeom>
            <a:avLst/>
            <a:gdLst>
              <a:gd name="T0" fmla="*/ 0 w 74"/>
              <a:gd name="T1" fmla="*/ 2147483647 h 41"/>
              <a:gd name="T2" fmla="*/ 2147483647 w 74"/>
              <a:gd name="T3" fmla="*/ 0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2147483647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2147483647 w 74"/>
              <a:gd name="T27" fmla="*/ 2147483647 h 41"/>
              <a:gd name="T28" fmla="*/ 2147483647 w 74"/>
              <a:gd name="T29" fmla="*/ 2147483647 h 41"/>
              <a:gd name="T30" fmla="*/ 0 w 74"/>
              <a:gd name="T31" fmla="*/ 2147483647 h 41"/>
              <a:gd name="T32" fmla="*/ 0 w 74"/>
              <a:gd name="T33" fmla="*/ 214748364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1"/>
              <a:gd name="T53" fmla="*/ 74 w 7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1">
                <a:moveTo>
                  <a:pt x="0" y="2"/>
                </a:moveTo>
                <a:lnTo>
                  <a:pt x="4" y="0"/>
                </a:lnTo>
                <a:lnTo>
                  <a:pt x="11" y="3"/>
                </a:lnTo>
                <a:lnTo>
                  <a:pt x="21" y="8"/>
                </a:lnTo>
                <a:lnTo>
                  <a:pt x="33" y="15"/>
                </a:lnTo>
                <a:lnTo>
                  <a:pt x="44" y="21"/>
                </a:lnTo>
                <a:lnTo>
                  <a:pt x="56" y="29"/>
                </a:lnTo>
                <a:lnTo>
                  <a:pt x="66" y="35"/>
                </a:lnTo>
                <a:lnTo>
                  <a:pt x="74" y="38"/>
                </a:lnTo>
                <a:lnTo>
                  <a:pt x="63" y="41"/>
                </a:lnTo>
                <a:lnTo>
                  <a:pt x="52" y="40"/>
                </a:lnTo>
                <a:lnTo>
                  <a:pt x="38" y="37"/>
                </a:lnTo>
                <a:lnTo>
                  <a:pt x="25" y="32"/>
                </a:lnTo>
                <a:lnTo>
                  <a:pt x="14" y="26"/>
                </a:lnTo>
                <a:lnTo>
                  <a:pt x="4" y="18"/>
                </a:lnTo>
                <a:lnTo>
                  <a:pt x="0" y="11"/>
                </a:lnTo>
                <a:lnTo>
                  <a:pt x="0" y="2"/>
                </a:lnTo>
                <a:close/>
              </a:path>
            </a:pathLst>
          </a:custGeom>
          <a:solidFill>
            <a:srgbClr val="006600"/>
          </a:solidFill>
          <a:ln w="9525">
            <a:noFill/>
            <a:round/>
            <a:headEnd/>
            <a:tailEnd/>
          </a:ln>
        </p:spPr>
        <p:txBody>
          <a:bodyPr/>
          <a:lstStyle/>
          <a:p>
            <a:pPr>
              <a:defRPr/>
            </a:pPr>
            <a:endParaRPr lang="en-US"/>
          </a:p>
        </p:txBody>
      </p:sp>
      <p:sp>
        <p:nvSpPr>
          <p:cNvPr id="32933" name="Freeform 195"/>
          <p:cNvSpPr>
            <a:spLocks/>
          </p:cNvSpPr>
          <p:nvPr/>
        </p:nvSpPr>
        <p:spPr bwMode="auto">
          <a:xfrm>
            <a:off x="6481763" y="6773863"/>
            <a:ext cx="112712" cy="31750"/>
          </a:xfrm>
          <a:custGeom>
            <a:avLst/>
            <a:gdLst>
              <a:gd name="T0" fmla="*/ 0 w 71"/>
              <a:gd name="T1" fmla="*/ 0 h 40"/>
              <a:gd name="T2" fmla="*/ 2147483647 w 71"/>
              <a:gd name="T3" fmla="*/ 0 h 40"/>
              <a:gd name="T4" fmla="*/ 2147483647 w 71"/>
              <a:gd name="T5" fmla="*/ 2147483647 h 40"/>
              <a:gd name="T6" fmla="*/ 2147483647 w 71"/>
              <a:gd name="T7" fmla="*/ 2147483647 h 40"/>
              <a:gd name="T8" fmla="*/ 2147483647 w 71"/>
              <a:gd name="T9" fmla="*/ 2147483647 h 40"/>
              <a:gd name="T10" fmla="*/ 2147483647 w 71"/>
              <a:gd name="T11" fmla="*/ 2147483647 h 40"/>
              <a:gd name="T12" fmla="*/ 2147483647 w 71"/>
              <a:gd name="T13" fmla="*/ 2147483647 h 40"/>
              <a:gd name="T14" fmla="*/ 2147483647 w 71"/>
              <a:gd name="T15" fmla="*/ 2147483647 h 40"/>
              <a:gd name="T16" fmla="*/ 2147483647 w 71"/>
              <a:gd name="T17" fmla="*/ 2147483647 h 40"/>
              <a:gd name="T18" fmla="*/ 2147483647 w 71"/>
              <a:gd name="T19" fmla="*/ 2147483647 h 40"/>
              <a:gd name="T20" fmla="*/ 2147483647 w 71"/>
              <a:gd name="T21" fmla="*/ 2147483647 h 40"/>
              <a:gd name="T22" fmla="*/ 2147483647 w 71"/>
              <a:gd name="T23" fmla="*/ 2147483647 h 40"/>
              <a:gd name="T24" fmla="*/ 2147483647 w 71"/>
              <a:gd name="T25" fmla="*/ 2147483647 h 40"/>
              <a:gd name="T26" fmla="*/ 2147483647 w 71"/>
              <a:gd name="T27" fmla="*/ 2147483647 h 40"/>
              <a:gd name="T28" fmla="*/ 2147483647 w 71"/>
              <a:gd name="T29" fmla="*/ 2147483647 h 40"/>
              <a:gd name="T30" fmla="*/ 0 w 71"/>
              <a:gd name="T31" fmla="*/ 2147483647 h 40"/>
              <a:gd name="T32" fmla="*/ 0 w 71"/>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0"/>
              <a:gd name="T53" fmla="*/ 71 w 71"/>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0">
                <a:moveTo>
                  <a:pt x="0" y="0"/>
                </a:moveTo>
                <a:lnTo>
                  <a:pt x="4" y="0"/>
                </a:lnTo>
                <a:lnTo>
                  <a:pt x="11" y="2"/>
                </a:lnTo>
                <a:lnTo>
                  <a:pt x="21" y="8"/>
                </a:lnTo>
                <a:lnTo>
                  <a:pt x="32" y="14"/>
                </a:lnTo>
                <a:lnTo>
                  <a:pt x="45" y="21"/>
                </a:lnTo>
                <a:lnTo>
                  <a:pt x="56" y="27"/>
                </a:lnTo>
                <a:lnTo>
                  <a:pt x="65" y="34"/>
                </a:lnTo>
                <a:lnTo>
                  <a:pt x="71" y="37"/>
                </a:lnTo>
                <a:lnTo>
                  <a:pt x="62" y="40"/>
                </a:lnTo>
                <a:lnTo>
                  <a:pt x="50" y="38"/>
                </a:lnTo>
                <a:lnTo>
                  <a:pt x="37" y="37"/>
                </a:lnTo>
                <a:lnTo>
                  <a:pt x="25" y="32"/>
                </a:lnTo>
                <a:lnTo>
                  <a:pt x="13" y="24"/>
                </a:lnTo>
                <a:lnTo>
                  <a:pt x="5" y="17"/>
                </a:lnTo>
                <a:lnTo>
                  <a:pt x="0" y="9"/>
                </a:lnTo>
                <a:lnTo>
                  <a:pt x="0" y="0"/>
                </a:lnTo>
                <a:close/>
              </a:path>
            </a:pathLst>
          </a:custGeom>
          <a:solidFill>
            <a:srgbClr val="006600"/>
          </a:solidFill>
          <a:ln w="9525">
            <a:noFill/>
            <a:round/>
            <a:headEnd/>
            <a:tailEnd/>
          </a:ln>
        </p:spPr>
        <p:txBody>
          <a:bodyPr/>
          <a:lstStyle/>
          <a:p>
            <a:pPr>
              <a:defRPr/>
            </a:pPr>
            <a:endParaRPr lang="en-US"/>
          </a:p>
        </p:txBody>
      </p:sp>
      <p:sp>
        <p:nvSpPr>
          <p:cNvPr id="32934" name="Freeform 196"/>
          <p:cNvSpPr>
            <a:spLocks/>
          </p:cNvSpPr>
          <p:nvPr/>
        </p:nvSpPr>
        <p:spPr bwMode="auto">
          <a:xfrm>
            <a:off x="6137275" y="6646863"/>
            <a:ext cx="573088" cy="92075"/>
          </a:xfrm>
          <a:custGeom>
            <a:avLst/>
            <a:gdLst>
              <a:gd name="T0" fmla="*/ 2147483647 w 361"/>
              <a:gd name="T1" fmla="*/ 2147483647 h 115"/>
              <a:gd name="T2" fmla="*/ 2147483647 w 361"/>
              <a:gd name="T3" fmla="*/ 2147483647 h 115"/>
              <a:gd name="T4" fmla="*/ 2147483647 w 361"/>
              <a:gd name="T5" fmla="*/ 2147483647 h 115"/>
              <a:gd name="T6" fmla="*/ 2147483647 w 361"/>
              <a:gd name="T7" fmla="*/ 2147483647 h 115"/>
              <a:gd name="T8" fmla="*/ 2147483647 w 361"/>
              <a:gd name="T9" fmla="*/ 0 h 115"/>
              <a:gd name="T10" fmla="*/ 2147483647 w 361"/>
              <a:gd name="T11" fmla="*/ 2147483647 h 115"/>
              <a:gd name="T12" fmla="*/ 2147483647 w 361"/>
              <a:gd name="T13" fmla="*/ 2147483647 h 115"/>
              <a:gd name="T14" fmla="*/ 2147483647 w 361"/>
              <a:gd name="T15" fmla="*/ 2147483647 h 115"/>
              <a:gd name="T16" fmla="*/ 2147483647 w 361"/>
              <a:gd name="T17" fmla="*/ 2147483647 h 115"/>
              <a:gd name="T18" fmla="*/ 2147483647 w 361"/>
              <a:gd name="T19" fmla="*/ 2147483647 h 115"/>
              <a:gd name="T20" fmla="*/ 2147483647 w 361"/>
              <a:gd name="T21" fmla="*/ 2147483647 h 115"/>
              <a:gd name="T22" fmla="*/ 2147483647 w 361"/>
              <a:gd name="T23" fmla="*/ 2147483647 h 115"/>
              <a:gd name="T24" fmla="*/ 2147483647 w 361"/>
              <a:gd name="T25" fmla="*/ 2147483647 h 115"/>
              <a:gd name="T26" fmla="*/ 2147483647 w 361"/>
              <a:gd name="T27" fmla="*/ 2147483647 h 115"/>
              <a:gd name="T28" fmla="*/ 2147483647 w 361"/>
              <a:gd name="T29" fmla="*/ 2147483647 h 115"/>
              <a:gd name="T30" fmla="*/ 2147483647 w 361"/>
              <a:gd name="T31" fmla="*/ 2147483647 h 115"/>
              <a:gd name="T32" fmla="*/ 2147483647 w 361"/>
              <a:gd name="T33" fmla="*/ 2147483647 h 115"/>
              <a:gd name="T34" fmla="*/ 2147483647 w 361"/>
              <a:gd name="T35" fmla="*/ 2147483647 h 115"/>
              <a:gd name="T36" fmla="*/ 2147483647 w 361"/>
              <a:gd name="T37" fmla="*/ 2147483647 h 115"/>
              <a:gd name="T38" fmla="*/ 2147483647 w 361"/>
              <a:gd name="T39" fmla="*/ 2147483647 h 115"/>
              <a:gd name="T40" fmla="*/ 0 w 361"/>
              <a:gd name="T41" fmla="*/ 2147483647 h 115"/>
              <a:gd name="T42" fmla="*/ 2147483647 w 361"/>
              <a:gd name="T43" fmla="*/ 2147483647 h 115"/>
              <a:gd name="T44" fmla="*/ 2147483647 w 361"/>
              <a:gd name="T45" fmla="*/ 2147483647 h 115"/>
              <a:gd name="T46" fmla="*/ 2147483647 w 361"/>
              <a:gd name="T47" fmla="*/ 2147483647 h 115"/>
              <a:gd name="T48" fmla="*/ 2147483647 w 361"/>
              <a:gd name="T49" fmla="*/ 2147483647 h 115"/>
              <a:gd name="T50" fmla="*/ 2147483647 w 361"/>
              <a:gd name="T51" fmla="*/ 2147483647 h 115"/>
              <a:gd name="T52" fmla="*/ 2147483647 w 361"/>
              <a:gd name="T53" fmla="*/ 2147483647 h 115"/>
              <a:gd name="T54" fmla="*/ 2147483647 w 361"/>
              <a:gd name="T55" fmla="*/ 2147483647 h 115"/>
              <a:gd name="T56" fmla="*/ 2147483647 w 361"/>
              <a:gd name="T57" fmla="*/ 2147483647 h 115"/>
              <a:gd name="T58" fmla="*/ 2147483647 w 361"/>
              <a:gd name="T59" fmla="*/ 2147483647 h 115"/>
              <a:gd name="T60" fmla="*/ 2147483647 w 361"/>
              <a:gd name="T61" fmla="*/ 2147483647 h 115"/>
              <a:gd name="T62" fmla="*/ 2147483647 w 361"/>
              <a:gd name="T63" fmla="*/ 2147483647 h 115"/>
              <a:gd name="T64" fmla="*/ 2147483647 w 361"/>
              <a:gd name="T65" fmla="*/ 2147483647 h 115"/>
              <a:gd name="T66" fmla="*/ 2147483647 w 361"/>
              <a:gd name="T67" fmla="*/ 2147483647 h 115"/>
              <a:gd name="T68" fmla="*/ 2147483647 w 361"/>
              <a:gd name="T69" fmla="*/ 2147483647 h 115"/>
              <a:gd name="T70" fmla="*/ 2147483647 w 361"/>
              <a:gd name="T71" fmla="*/ 2147483647 h 115"/>
              <a:gd name="T72" fmla="*/ 2147483647 w 361"/>
              <a:gd name="T73" fmla="*/ 214748364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115"/>
              <a:gd name="T113" fmla="*/ 361 w 361"/>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115">
                <a:moveTo>
                  <a:pt x="356" y="16"/>
                </a:moveTo>
                <a:lnTo>
                  <a:pt x="358" y="13"/>
                </a:lnTo>
                <a:lnTo>
                  <a:pt x="359" y="9"/>
                </a:lnTo>
                <a:lnTo>
                  <a:pt x="360" y="4"/>
                </a:lnTo>
                <a:lnTo>
                  <a:pt x="361" y="0"/>
                </a:lnTo>
                <a:lnTo>
                  <a:pt x="334" y="21"/>
                </a:lnTo>
                <a:lnTo>
                  <a:pt x="307" y="39"/>
                </a:lnTo>
                <a:lnTo>
                  <a:pt x="282" y="54"/>
                </a:lnTo>
                <a:lnTo>
                  <a:pt x="256" y="66"/>
                </a:lnTo>
                <a:lnTo>
                  <a:pt x="230" y="77"/>
                </a:lnTo>
                <a:lnTo>
                  <a:pt x="206" y="85"/>
                </a:lnTo>
                <a:lnTo>
                  <a:pt x="182" y="91"/>
                </a:lnTo>
                <a:lnTo>
                  <a:pt x="159" y="95"/>
                </a:lnTo>
                <a:lnTo>
                  <a:pt x="136" y="98"/>
                </a:lnTo>
                <a:lnTo>
                  <a:pt x="114" y="100"/>
                </a:lnTo>
                <a:lnTo>
                  <a:pt x="93" y="101"/>
                </a:lnTo>
                <a:lnTo>
                  <a:pt x="73" y="101"/>
                </a:lnTo>
                <a:lnTo>
                  <a:pt x="53" y="101"/>
                </a:lnTo>
                <a:lnTo>
                  <a:pt x="35" y="101"/>
                </a:lnTo>
                <a:lnTo>
                  <a:pt x="17" y="100"/>
                </a:lnTo>
                <a:lnTo>
                  <a:pt x="0" y="100"/>
                </a:lnTo>
                <a:lnTo>
                  <a:pt x="12" y="104"/>
                </a:lnTo>
                <a:lnTo>
                  <a:pt x="25" y="109"/>
                </a:lnTo>
                <a:lnTo>
                  <a:pt x="43" y="112"/>
                </a:lnTo>
                <a:lnTo>
                  <a:pt x="65" y="114"/>
                </a:lnTo>
                <a:lnTo>
                  <a:pt x="88" y="115"/>
                </a:lnTo>
                <a:lnTo>
                  <a:pt x="112" y="115"/>
                </a:lnTo>
                <a:lnTo>
                  <a:pt x="138" y="112"/>
                </a:lnTo>
                <a:lnTo>
                  <a:pt x="166" y="109"/>
                </a:lnTo>
                <a:lnTo>
                  <a:pt x="192" y="104"/>
                </a:lnTo>
                <a:lnTo>
                  <a:pt x="220" y="98"/>
                </a:lnTo>
                <a:lnTo>
                  <a:pt x="247" y="89"/>
                </a:lnTo>
                <a:lnTo>
                  <a:pt x="273" y="79"/>
                </a:lnTo>
                <a:lnTo>
                  <a:pt x="297" y="66"/>
                </a:lnTo>
                <a:lnTo>
                  <a:pt x="319" y="53"/>
                </a:lnTo>
                <a:lnTo>
                  <a:pt x="339" y="36"/>
                </a:lnTo>
                <a:lnTo>
                  <a:pt x="356" y="16"/>
                </a:lnTo>
                <a:close/>
              </a:path>
            </a:pathLst>
          </a:custGeom>
          <a:solidFill>
            <a:srgbClr val="006600"/>
          </a:solidFill>
          <a:ln w="9525">
            <a:noFill/>
            <a:round/>
            <a:headEnd/>
            <a:tailEnd/>
          </a:ln>
        </p:spPr>
        <p:txBody>
          <a:bodyPr/>
          <a:lstStyle/>
          <a:p>
            <a:pPr>
              <a:defRPr/>
            </a:pPr>
            <a:endParaRPr lang="en-US"/>
          </a:p>
        </p:txBody>
      </p:sp>
      <p:sp>
        <p:nvSpPr>
          <p:cNvPr id="32935" name="Freeform 197"/>
          <p:cNvSpPr>
            <a:spLocks/>
          </p:cNvSpPr>
          <p:nvPr/>
        </p:nvSpPr>
        <p:spPr bwMode="auto">
          <a:xfrm>
            <a:off x="6173788" y="6670675"/>
            <a:ext cx="82550" cy="61913"/>
          </a:xfrm>
          <a:custGeom>
            <a:avLst/>
            <a:gdLst>
              <a:gd name="T0" fmla="*/ 2147483647 w 52"/>
              <a:gd name="T1" fmla="*/ 0 h 77"/>
              <a:gd name="T2" fmla="*/ 0 w 52"/>
              <a:gd name="T3" fmla="*/ 2147483647 h 77"/>
              <a:gd name="T4" fmla="*/ 2147483647 w 52"/>
              <a:gd name="T5" fmla="*/ 2147483647 h 77"/>
              <a:gd name="T6" fmla="*/ 2147483647 w 52"/>
              <a:gd name="T7" fmla="*/ 2147483647 h 77"/>
              <a:gd name="T8" fmla="*/ 2147483647 w 52"/>
              <a:gd name="T9" fmla="*/ 2147483647 h 77"/>
              <a:gd name="T10" fmla="*/ 2147483647 w 52"/>
              <a:gd name="T11" fmla="*/ 2147483647 h 77"/>
              <a:gd name="T12" fmla="*/ 2147483647 w 52"/>
              <a:gd name="T13" fmla="*/ 2147483647 h 77"/>
              <a:gd name="T14" fmla="*/ 2147483647 w 52"/>
              <a:gd name="T15" fmla="*/ 2147483647 h 77"/>
              <a:gd name="T16" fmla="*/ 2147483647 w 52"/>
              <a:gd name="T17" fmla="*/ 2147483647 h 77"/>
              <a:gd name="T18" fmla="*/ 2147483647 w 52"/>
              <a:gd name="T19" fmla="*/ 2147483647 h 77"/>
              <a:gd name="T20" fmla="*/ 2147483647 w 52"/>
              <a:gd name="T21" fmla="*/ 2147483647 h 77"/>
              <a:gd name="T22" fmla="*/ 2147483647 w 52"/>
              <a:gd name="T23" fmla="*/ 2147483647 h 77"/>
              <a:gd name="T24" fmla="*/ 2147483647 w 52"/>
              <a:gd name="T25" fmla="*/ 2147483647 h 77"/>
              <a:gd name="T26" fmla="*/ 2147483647 w 52"/>
              <a:gd name="T27" fmla="*/ 2147483647 h 77"/>
              <a:gd name="T28" fmla="*/ 2147483647 w 52"/>
              <a:gd name="T29" fmla="*/ 2147483647 h 77"/>
              <a:gd name="T30" fmla="*/ 2147483647 w 52"/>
              <a:gd name="T31" fmla="*/ 2147483647 h 77"/>
              <a:gd name="T32" fmla="*/ 2147483647 w 52"/>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7"/>
              <a:gd name="T53" fmla="*/ 52 w 52"/>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7">
                <a:moveTo>
                  <a:pt x="1" y="0"/>
                </a:moveTo>
                <a:lnTo>
                  <a:pt x="0" y="5"/>
                </a:lnTo>
                <a:lnTo>
                  <a:pt x="1" y="12"/>
                </a:lnTo>
                <a:lnTo>
                  <a:pt x="5" y="23"/>
                </a:lnTo>
                <a:lnTo>
                  <a:pt x="11" y="36"/>
                </a:lnTo>
                <a:lnTo>
                  <a:pt x="18" y="50"/>
                </a:lnTo>
                <a:lnTo>
                  <a:pt x="29" y="62"/>
                </a:lnTo>
                <a:lnTo>
                  <a:pt x="39" y="71"/>
                </a:lnTo>
                <a:lnTo>
                  <a:pt x="52" y="77"/>
                </a:lnTo>
                <a:lnTo>
                  <a:pt x="46" y="70"/>
                </a:lnTo>
                <a:lnTo>
                  <a:pt x="39" y="58"/>
                </a:lnTo>
                <a:lnTo>
                  <a:pt x="32" y="44"/>
                </a:lnTo>
                <a:lnTo>
                  <a:pt x="24" y="30"/>
                </a:lnTo>
                <a:lnTo>
                  <a:pt x="17" y="18"/>
                </a:lnTo>
                <a:lnTo>
                  <a:pt x="10" y="8"/>
                </a:lnTo>
                <a:lnTo>
                  <a:pt x="5" y="1"/>
                </a:lnTo>
                <a:lnTo>
                  <a:pt x="1" y="0"/>
                </a:lnTo>
                <a:close/>
              </a:path>
            </a:pathLst>
          </a:custGeom>
          <a:solidFill>
            <a:srgbClr val="006600"/>
          </a:solidFill>
          <a:ln w="9525">
            <a:noFill/>
            <a:round/>
            <a:headEnd/>
            <a:tailEnd/>
          </a:ln>
        </p:spPr>
        <p:txBody>
          <a:bodyPr/>
          <a:lstStyle/>
          <a:p>
            <a:pPr>
              <a:defRPr/>
            </a:pPr>
            <a:endParaRPr lang="en-US"/>
          </a:p>
        </p:txBody>
      </p:sp>
      <p:sp>
        <p:nvSpPr>
          <p:cNvPr id="32936" name="Freeform 198"/>
          <p:cNvSpPr>
            <a:spLocks/>
          </p:cNvSpPr>
          <p:nvPr/>
        </p:nvSpPr>
        <p:spPr bwMode="auto">
          <a:xfrm>
            <a:off x="6251575" y="6664325"/>
            <a:ext cx="104775" cy="71438"/>
          </a:xfrm>
          <a:custGeom>
            <a:avLst/>
            <a:gdLst>
              <a:gd name="T0" fmla="*/ 2147483647 w 66"/>
              <a:gd name="T1" fmla="*/ 0 h 89"/>
              <a:gd name="T2" fmla="*/ 0 w 66"/>
              <a:gd name="T3" fmla="*/ 2147483647 h 89"/>
              <a:gd name="T4" fmla="*/ 2147483647 w 66"/>
              <a:gd name="T5" fmla="*/ 2147483647 h 89"/>
              <a:gd name="T6" fmla="*/ 2147483647 w 66"/>
              <a:gd name="T7" fmla="*/ 2147483647 h 89"/>
              <a:gd name="T8" fmla="*/ 2147483647 w 66"/>
              <a:gd name="T9" fmla="*/ 2147483647 h 89"/>
              <a:gd name="T10" fmla="*/ 2147483647 w 66"/>
              <a:gd name="T11" fmla="*/ 2147483647 h 89"/>
              <a:gd name="T12" fmla="*/ 2147483647 w 66"/>
              <a:gd name="T13" fmla="*/ 2147483647 h 89"/>
              <a:gd name="T14" fmla="*/ 2147483647 w 66"/>
              <a:gd name="T15" fmla="*/ 2147483647 h 89"/>
              <a:gd name="T16" fmla="*/ 2147483647 w 66"/>
              <a:gd name="T17" fmla="*/ 2147483647 h 89"/>
              <a:gd name="T18" fmla="*/ 2147483647 w 66"/>
              <a:gd name="T19" fmla="*/ 2147483647 h 89"/>
              <a:gd name="T20" fmla="*/ 2147483647 w 66"/>
              <a:gd name="T21" fmla="*/ 2147483647 h 89"/>
              <a:gd name="T22" fmla="*/ 2147483647 w 66"/>
              <a:gd name="T23" fmla="*/ 2147483647 h 89"/>
              <a:gd name="T24" fmla="*/ 2147483647 w 66"/>
              <a:gd name="T25" fmla="*/ 2147483647 h 89"/>
              <a:gd name="T26" fmla="*/ 2147483647 w 66"/>
              <a:gd name="T27" fmla="*/ 2147483647 h 89"/>
              <a:gd name="T28" fmla="*/ 2147483647 w 66"/>
              <a:gd name="T29" fmla="*/ 2147483647 h 89"/>
              <a:gd name="T30" fmla="*/ 2147483647 w 66"/>
              <a:gd name="T31" fmla="*/ 2147483647 h 89"/>
              <a:gd name="T32" fmla="*/ 2147483647 w 66"/>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89"/>
              <a:gd name="T53" fmla="*/ 66 w 66"/>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89">
                <a:moveTo>
                  <a:pt x="2" y="0"/>
                </a:moveTo>
                <a:lnTo>
                  <a:pt x="0" y="6"/>
                </a:lnTo>
                <a:lnTo>
                  <a:pt x="2" y="15"/>
                </a:lnTo>
                <a:lnTo>
                  <a:pt x="8" y="29"/>
                </a:lnTo>
                <a:lnTo>
                  <a:pt x="17" y="44"/>
                </a:lnTo>
                <a:lnTo>
                  <a:pt x="28" y="59"/>
                </a:lnTo>
                <a:lnTo>
                  <a:pt x="40" y="73"/>
                </a:lnTo>
                <a:lnTo>
                  <a:pt x="54" y="83"/>
                </a:lnTo>
                <a:lnTo>
                  <a:pt x="66" y="89"/>
                </a:lnTo>
                <a:lnTo>
                  <a:pt x="61" y="83"/>
                </a:lnTo>
                <a:lnTo>
                  <a:pt x="54" y="71"/>
                </a:lnTo>
                <a:lnTo>
                  <a:pt x="45" y="56"/>
                </a:lnTo>
                <a:lnTo>
                  <a:pt x="35" y="39"/>
                </a:lnTo>
                <a:lnTo>
                  <a:pt x="25" y="23"/>
                </a:lnTo>
                <a:lnTo>
                  <a:pt x="16" y="10"/>
                </a:lnTo>
                <a:lnTo>
                  <a:pt x="7" y="1"/>
                </a:lnTo>
                <a:lnTo>
                  <a:pt x="2" y="0"/>
                </a:lnTo>
                <a:close/>
              </a:path>
            </a:pathLst>
          </a:custGeom>
          <a:solidFill>
            <a:srgbClr val="006600"/>
          </a:solidFill>
          <a:ln w="9525">
            <a:noFill/>
            <a:round/>
            <a:headEnd/>
            <a:tailEnd/>
          </a:ln>
        </p:spPr>
        <p:txBody>
          <a:bodyPr/>
          <a:lstStyle/>
          <a:p>
            <a:pPr>
              <a:defRPr/>
            </a:pPr>
            <a:endParaRPr lang="en-US"/>
          </a:p>
        </p:txBody>
      </p:sp>
      <p:sp>
        <p:nvSpPr>
          <p:cNvPr id="32937" name="Freeform 199"/>
          <p:cNvSpPr>
            <a:spLocks/>
          </p:cNvSpPr>
          <p:nvPr/>
        </p:nvSpPr>
        <p:spPr bwMode="auto">
          <a:xfrm>
            <a:off x="6316663" y="6651625"/>
            <a:ext cx="92075" cy="79375"/>
          </a:xfrm>
          <a:custGeom>
            <a:avLst/>
            <a:gdLst>
              <a:gd name="T0" fmla="*/ 2147483647 w 58"/>
              <a:gd name="T1" fmla="*/ 0 h 100"/>
              <a:gd name="T2" fmla="*/ 0 w 58"/>
              <a:gd name="T3" fmla="*/ 2147483647 h 100"/>
              <a:gd name="T4" fmla="*/ 2147483647 w 58"/>
              <a:gd name="T5" fmla="*/ 2147483647 h 100"/>
              <a:gd name="T6" fmla="*/ 2147483647 w 58"/>
              <a:gd name="T7" fmla="*/ 2147483647 h 100"/>
              <a:gd name="T8" fmla="*/ 2147483647 w 58"/>
              <a:gd name="T9" fmla="*/ 2147483647 h 100"/>
              <a:gd name="T10" fmla="*/ 2147483647 w 58"/>
              <a:gd name="T11" fmla="*/ 2147483647 h 100"/>
              <a:gd name="T12" fmla="*/ 2147483647 w 58"/>
              <a:gd name="T13" fmla="*/ 2147483647 h 100"/>
              <a:gd name="T14" fmla="*/ 2147483647 w 58"/>
              <a:gd name="T15" fmla="*/ 2147483647 h 100"/>
              <a:gd name="T16" fmla="*/ 2147483647 w 58"/>
              <a:gd name="T17" fmla="*/ 2147483647 h 100"/>
              <a:gd name="T18" fmla="*/ 2147483647 w 58"/>
              <a:gd name="T19" fmla="*/ 2147483647 h 100"/>
              <a:gd name="T20" fmla="*/ 2147483647 w 58"/>
              <a:gd name="T21" fmla="*/ 2147483647 h 100"/>
              <a:gd name="T22" fmla="*/ 2147483647 w 58"/>
              <a:gd name="T23" fmla="*/ 2147483647 h 100"/>
              <a:gd name="T24" fmla="*/ 2147483647 w 58"/>
              <a:gd name="T25" fmla="*/ 2147483647 h 100"/>
              <a:gd name="T26" fmla="*/ 2147483647 w 58"/>
              <a:gd name="T27" fmla="*/ 2147483647 h 100"/>
              <a:gd name="T28" fmla="*/ 2147483647 w 58"/>
              <a:gd name="T29" fmla="*/ 2147483647 h 100"/>
              <a:gd name="T30" fmla="*/ 2147483647 w 58"/>
              <a:gd name="T31" fmla="*/ 2147483647 h 100"/>
              <a:gd name="T32" fmla="*/ 2147483647 w 58"/>
              <a:gd name="T33" fmla="*/ 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0"/>
              <a:gd name="T53" fmla="*/ 58 w 58"/>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0">
                <a:moveTo>
                  <a:pt x="2" y="0"/>
                </a:moveTo>
                <a:lnTo>
                  <a:pt x="0" y="6"/>
                </a:lnTo>
                <a:lnTo>
                  <a:pt x="1" y="18"/>
                </a:lnTo>
                <a:lnTo>
                  <a:pt x="6" y="34"/>
                </a:lnTo>
                <a:lnTo>
                  <a:pt x="15" y="50"/>
                </a:lnTo>
                <a:lnTo>
                  <a:pt x="24" y="67"/>
                </a:lnTo>
                <a:lnTo>
                  <a:pt x="35" y="82"/>
                </a:lnTo>
                <a:lnTo>
                  <a:pt x="47" y="94"/>
                </a:lnTo>
                <a:lnTo>
                  <a:pt x="58" y="100"/>
                </a:lnTo>
                <a:lnTo>
                  <a:pt x="55" y="93"/>
                </a:lnTo>
                <a:lnTo>
                  <a:pt x="49" y="79"/>
                </a:lnTo>
                <a:lnTo>
                  <a:pt x="41" y="62"/>
                </a:lnTo>
                <a:lnTo>
                  <a:pt x="32" y="43"/>
                </a:lnTo>
                <a:lnTo>
                  <a:pt x="22" y="26"/>
                </a:lnTo>
                <a:lnTo>
                  <a:pt x="14" y="11"/>
                </a:lnTo>
                <a:lnTo>
                  <a:pt x="6" y="2"/>
                </a:lnTo>
                <a:lnTo>
                  <a:pt x="2" y="0"/>
                </a:lnTo>
                <a:close/>
              </a:path>
            </a:pathLst>
          </a:custGeom>
          <a:solidFill>
            <a:srgbClr val="006600"/>
          </a:solidFill>
          <a:ln w="9525">
            <a:noFill/>
            <a:round/>
            <a:headEnd/>
            <a:tailEnd/>
          </a:ln>
        </p:spPr>
        <p:txBody>
          <a:bodyPr/>
          <a:lstStyle/>
          <a:p>
            <a:pPr>
              <a:defRPr/>
            </a:pPr>
            <a:endParaRPr lang="en-US"/>
          </a:p>
        </p:txBody>
      </p:sp>
      <p:sp>
        <p:nvSpPr>
          <p:cNvPr id="32938" name="Freeform 200"/>
          <p:cNvSpPr>
            <a:spLocks/>
          </p:cNvSpPr>
          <p:nvPr/>
        </p:nvSpPr>
        <p:spPr bwMode="auto">
          <a:xfrm>
            <a:off x="6426200" y="6646863"/>
            <a:ext cx="79375" cy="74612"/>
          </a:xfrm>
          <a:custGeom>
            <a:avLst/>
            <a:gdLst>
              <a:gd name="T0" fmla="*/ 2147483647 w 50"/>
              <a:gd name="T1" fmla="*/ 0 h 92"/>
              <a:gd name="T2" fmla="*/ 0 w 50"/>
              <a:gd name="T3" fmla="*/ 2147483647 h 92"/>
              <a:gd name="T4" fmla="*/ 2147483647 w 50"/>
              <a:gd name="T5" fmla="*/ 2147483647 h 92"/>
              <a:gd name="T6" fmla="*/ 2147483647 w 50"/>
              <a:gd name="T7" fmla="*/ 2147483647 h 92"/>
              <a:gd name="T8" fmla="*/ 2147483647 w 50"/>
              <a:gd name="T9" fmla="*/ 2147483647 h 92"/>
              <a:gd name="T10" fmla="*/ 2147483647 w 50"/>
              <a:gd name="T11" fmla="*/ 2147483647 h 92"/>
              <a:gd name="T12" fmla="*/ 2147483647 w 50"/>
              <a:gd name="T13" fmla="*/ 2147483647 h 92"/>
              <a:gd name="T14" fmla="*/ 2147483647 w 50"/>
              <a:gd name="T15" fmla="*/ 2147483647 h 92"/>
              <a:gd name="T16" fmla="*/ 2147483647 w 50"/>
              <a:gd name="T17" fmla="*/ 2147483647 h 92"/>
              <a:gd name="T18" fmla="*/ 2147483647 w 50"/>
              <a:gd name="T19" fmla="*/ 2147483647 h 92"/>
              <a:gd name="T20" fmla="*/ 2147483647 w 50"/>
              <a:gd name="T21" fmla="*/ 2147483647 h 92"/>
              <a:gd name="T22" fmla="*/ 2147483647 w 50"/>
              <a:gd name="T23" fmla="*/ 2147483647 h 92"/>
              <a:gd name="T24" fmla="*/ 2147483647 w 50"/>
              <a:gd name="T25" fmla="*/ 2147483647 h 92"/>
              <a:gd name="T26" fmla="*/ 2147483647 w 50"/>
              <a:gd name="T27" fmla="*/ 2147483647 h 92"/>
              <a:gd name="T28" fmla="*/ 2147483647 w 50"/>
              <a:gd name="T29" fmla="*/ 2147483647 h 92"/>
              <a:gd name="T30" fmla="*/ 2147483647 w 50"/>
              <a:gd name="T31" fmla="*/ 2147483647 h 92"/>
              <a:gd name="T32" fmla="*/ 2147483647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1" y="0"/>
                </a:moveTo>
                <a:lnTo>
                  <a:pt x="0" y="4"/>
                </a:lnTo>
                <a:lnTo>
                  <a:pt x="2" y="16"/>
                </a:lnTo>
                <a:lnTo>
                  <a:pt x="7" y="30"/>
                </a:lnTo>
                <a:lnTo>
                  <a:pt x="13" y="47"/>
                </a:lnTo>
                <a:lnTo>
                  <a:pt x="22" y="63"/>
                </a:lnTo>
                <a:lnTo>
                  <a:pt x="31" y="77"/>
                </a:lnTo>
                <a:lnTo>
                  <a:pt x="41" y="88"/>
                </a:lnTo>
                <a:lnTo>
                  <a:pt x="50" y="92"/>
                </a:lnTo>
                <a:lnTo>
                  <a:pt x="46" y="83"/>
                </a:lnTo>
                <a:lnTo>
                  <a:pt x="41" y="71"/>
                </a:lnTo>
                <a:lnTo>
                  <a:pt x="35" y="54"/>
                </a:lnTo>
                <a:lnTo>
                  <a:pt x="28" y="38"/>
                </a:lnTo>
                <a:lnTo>
                  <a:pt x="21" y="21"/>
                </a:lnTo>
                <a:lnTo>
                  <a:pt x="13" y="9"/>
                </a:lnTo>
                <a:lnTo>
                  <a:pt x="7" y="1"/>
                </a:lnTo>
                <a:lnTo>
                  <a:pt x="1" y="0"/>
                </a:lnTo>
                <a:close/>
              </a:path>
            </a:pathLst>
          </a:custGeom>
          <a:solidFill>
            <a:srgbClr val="006600"/>
          </a:solidFill>
          <a:ln w="9525">
            <a:noFill/>
            <a:round/>
            <a:headEnd/>
            <a:tailEnd/>
          </a:ln>
        </p:spPr>
        <p:txBody>
          <a:bodyPr/>
          <a:lstStyle/>
          <a:p>
            <a:pPr>
              <a:defRPr/>
            </a:pPr>
            <a:endParaRPr lang="en-US"/>
          </a:p>
        </p:txBody>
      </p:sp>
      <p:sp>
        <p:nvSpPr>
          <p:cNvPr id="32939" name="Freeform 201"/>
          <p:cNvSpPr>
            <a:spLocks/>
          </p:cNvSpPr>
          <p:nvPr/>
        </p:nvSpPr>
        <p:spPr bwMode="auto">
          <a:xfrm>
            <a:off x="6489700" y="6645275"/>
            <a:ext cx="57150" cy="66675"/>
          </a:xfrm>
          <a:custGeom>
            <a:avLst/>
            <a:gdLst>
              <a:gd name="T0" fmla="*/ 2147483647 w 36"/>
              <a:gd name="T1" fmla="*/ 0 h 83"/>
              <a:gd name="T2" fmla="*/ 2147483647 w 36"/>
              <a:gd name="T3" fmla="*/ 2147483647 h 83"/>
              <a:gd name="T4" fmla="*/ 0 w 36"/>
              <a:gd name="T5" fmla="*/ 2147483647 h 83"/>
              <a:gd name="T6" fmla="*/ 2147483647 w 36"/>
              <a:gd name="T7" fmla="*/ 2147483647 h 83"/>
              <a:gd name="T8" fmla="*/ 2147483647 w 36"/>
              <a:gd name="T9" fmla="*/ 2147483647 h 83"/>
              <a:gd name="T10" fmla="*/ 2147483647 w 36"/>
              <a:gd name="T11" fmla="*/ 2147483647 h 83"/>
              <a:gd name="T12" fmla="*/ 2147483647 w 36"/>
              <a:gd name="T13" fmla="*/ 2147483647 h 83"/>
              <a:gd name="T14" fmla="*/ 2147483647 w 36"/>
              <a:gd name="T15" fmla="*/ 2147483647 h 83"/>
              <a:gd name="T16" fmla="*/ 2147483647 w 36"/>
              <a:gd name="T17" fmla="*/ 2147483647 h 83"/>
              <a:gd name="T18" fmla="*/ 2147483647 w 36"/>
              <a:gd name="T19" fmla="*/ 2147483647 h 83"/>
              <a:gd name="T20" fmla="*/ 2147483647 w 36"/>
              <a:gd name="T21" fmla="*/ 2147483647 h 83"/>
              <a:gd name="T22" fmla="*/ 2147483647 w 36"/>
              <a:gd name="T23" fmla="*/ 2147483647 h 83"/>
              <a:gd name="T24" fmla="*/ 2147483647 w 36"/>
              <a:gd name="T25" fmla="*/ 2147483647 h 83"/>
              <a:gd name="T26" fmla="*/ 2147483647 w 36"/>
              <a:gd name="T27" fmla="*/ 2147483647 h 83"/>
              <a:gd name="T28" fmla="*/ 2147483647 w 36"/>
              <a:gd name="T29" fmla="*/ 2147483647 h 83"/>
              <a:gd name="T30" fmla="*/ 2147483647 w 36"/>
              <a:gd name="T31" fmla="*/ 2147483647 h 83"/>
              <a:gd name="T32" fmla="*/ 2147483647 w 3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83"/>
              <a:gd name="T53" fmla="*/ 36 w 3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83">
                <a:moveTo>
                  <a:pt x="3" y="0"/>
                </a:moveTo>
                <a:lnTo>
                  <a:pt x="1" y="4"/>
                </a:lnTo>
                <a:lnTo>
                  <a:pt x="0" y="13"/>
                </a:lnTo>
                <a:lnTo>
                  <a:pt x="1" y="25"/>
                </a:lnTo>
                <a:lnTo>
                  <a:pt x="4" y="39"/>
                </a:lnTo>
                <a:lnTo>
                  <a:pt x="9" y="54"/>
                </a:lnTo>
                <a:lnTo>
                  <a:pt x="16" y="66"/>
                </a:lnTo>
                <a:lnTo>
                  <a:pt x="25" y="77"/>
                </a:lnTo>
                <a:lnTo>
                  <a:pt x="36" y="83"/>
                </a:lnTo>
                <a:lnTo>
                  <a:pt x="33" y="74"/>
                </a:lnTo>
                <a:lnTo>
                  <a:pt x="28" y="62"/>
                </a:lnTo>
                <a:lnTo>
                  <a:pt x="24" y="48"/>
                </a:lnTo>
                <a:lnTo>
                  <a:pt x="20" y="33"/>
                </a:lnTo>
                <a:lnTo>
                  <a:pt x="16" y="19"/>
                </a:lnTo>
                <a:lnTo>
                  <a:pt x="11" y="7"/>
                </a:lnTo>
                <a:lnTo>
                  <a:pt x="7" y="1"/>
                </a:lnTo>
                <a:lnTo>
                  <a:pt x="3" y="0"/>
                </a:lnTo>
                <a:close/>
              </a:path>
            </a:pathLst>
          </a:custGeom>
          <a:solidFill>
            <a:srgbClr val="006600"/>
          </a:solidFill>
          <a:ln w="9525">
            <a:noFill/>
            <a:round/>
            <a:headEnd/>
            <a:tailEnd/>
          </a:ln>
        </p:spPr>
        <p:txBody>
          <a:bodyPr/>
          <a:lstStyle/>
          <a:p>
            <a:pPr>
              <a:defRPr/>
            </a:pPr>
            <a:endParaRPr lang="en-US"/>
          </a:p>
        </p:txBody>
      </p:sp>
      <p:sp>
        <p:nvSpPr>
          <p:cNvPr id="32940" name="Freeform 202"/>
          <p:cNvSpPr>
            <a:spLocks/>
          </p:cNvSpPr>
          <p:nvPr/>
        </p:nvSpPr>
        <p:spPr bwMode="auto">
          <a:xfrm>
            <a:off x="6591300" y="6635750"/>
            <a:ext cx="44450" cy="50800"/>
          </a:xfrm>
          <a:custGeom>
            <a:avLst/>
            <a:gdLst>
              <a:gd name="T0" fmla="*/ 2147483647 w 28"/>
              <a:gd name="T1" fmla="*/ 0 h 64"/>
              <a:gd name="T2" fmla="*/ 0 w 28"/>
              <a:gd name="T3" fmla="*/ 2147483647 h 64"/>
              <a:gd name="T4" fmla="*/ 0 w 28"/>
              <a:gd name="T5" fmla="*/ 2147483647 h 64"/>
              <a:gd name="T6" fmla="*/ 2147483647 w 28"/>
              <a:gd name="T7" fmla="*/ 2147483647 h 64"/>
              <a:gd name="T8" fmla="*/ 2147483647 w 28"/>
              <a:gd name="T9" fmla="*/ 2147483647 h 64"/>
              <a:gd name="T10" fmla="*/ 2147483647 w 28"/>
              <a:gd name="T11" fmla="*/ 2147483647 h 64"/>
              <a:gd name="T12" fmla="*/ 2147483647 w 28"/>
              <a:gd name="T13" fmla="*/ 2147483647 h 64"/>
              <a:gd name="T14" fmla="*/ 2147483647 w 28"/>
              <a:gd name="T15" fmla="*/ 2147483647 h 64"/>
              <a:gd name="T16" fmla="*/ 2147483647 w 28"/>
              <a:gd name="T17" fmla="*/ 2147483647 h 64"/>
              <a:gd name="T18" fmla="*/ 2147483647 w 28"/>
              <a:gd name="T19" fmla="*/ 2147483647 h 64"/>
              <a:gd name="T20" fmla="*/ 2147483647 w 28"/>
              <a:gd name="T21" fmla="*/ 2147483647 h 64"/>
              <a:gd name="T22" fmla="*/ 2147483647 w 28"/>
              <a:gd name="T23" fmla="*/ 2147483647 h 64"/>
              <a:gd name="T24" fmla="*/ 2147483647 w 28"/>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4"/>
              <a:gd name="T41" fmla="*/ 28 w 28"/>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4">
                <a:moveTo>
                  <a:pt x="2" y="0"/>
                </a:moveTo>
                <a:lnTo>
                  <a:pt x="0" y="5"/>
                </a:lnTo>
                <a:lnTo>
                  <a:pt x="0" y="13"/>
                </a:lnTo>
                <a:lnTo>
                  <a:pt x="2" y="23"/>
                </a:lnTo>
                <a:lnTo>
                  <a:pt x="6" y="34"/>
                </a:lnTo>
                <a:lnTo>
                  <a:pt x="11" y="46"/>
                </a:lnTo>
                <a:lnTo>
                  <a:pt x="16" y="55"/>
                </a:lnTo>
                <a:lnTo>
                  <a:pt x="22" y="61"/>
                </a:lnTo>
                <a:lnTo>
                  <a:pt x="28" y="64"/>
                </a:lnTo>
                <a:lnTo>
                  <a:pt x="22" y="49"/>
                </a:lnTo>
                <a:lnTo>
                  <a:pt x="16" y="28"/>
                </a:lnTo>
                <a:lnTo>
                  <a:pt x="10" y="9"/>
                </a:lnTo>
                <a:lnTo>
                  <a:pt x="2" y="0"/>
                </a:lnTo>
                <a:close/>
              </a:path>
            </a:pathLst>
          </a:custGeom>
          <a:solidFill>
            <a:srgbClr val="006600"/>
          </a:solidFill>
          <a:ln w="9525">
            <a:noFill/>
            <a:round/>
            <a:headEnd/>
            <a:tailEnd/>
          </a:ln>
        </p:spPr>
        <p:txBody>
          <a:bodyPr/>
          <a:lstStyle/>
          <a:p>
            <a:pPr>
              <a:defRPr/>
            </a:pPr>
            <a:endParaRPr lang="en-US"/>
          </a:p>
        </p:txBody>
      </p:sp>
      <p:sp>
        <p:nvSpPr>
          <p:cNvPr id="32941" name="Freeform 203"/>
          <p:cNvSpPr>
            <a:spLocks/>
          </p:cNvSpPr>
          <p:nvPr/>
        </p:nvSpPr>
        <p:spPr bwMode="auto">
          <a:xfrm>
            <a:off x="6642100" y="6640513"/>
            <a:ext cx="31750" cy="31750"/>
          </a:xfrm>
          <a:custGeom>
            <a:avLst/>
            <a:gdLst>
              <a:gd name="T0" fmla="*/ 2147483647 w 20"/>
              <a:gd name="T1" fmla="*/ 2147483647 h 41"/>
              <a:gd name="T2" fmla="*/ 0 w 20"/>
              <a:gd name="T3" fmla="*/ 2147483647 h 41"/>
              <a:gd name="T4" fmla="*/ 2147483647 w 20"/>
              <a:gd name="T5" fmla="*/ 2147483647 h 41"/>
              <a:gd name="T6" fmla="*/ 2147483647 w 20"/>
              <a:gd name="T7" fmla="*/ 2147483647 h 41"/>
              <a:gd name="T8" fmla="*/ 2147483647 w 20"/>
              <a:gd name="T9" fmla="*/ 2147483647 h 41"/>
              <a:gd name="T10" fmla="*/ 2147483647 w 20"/>
              <a:gd name="T11" fmla="*/ 2147483647 h 41"/>
              <a:gd name="T12" fmla="*/ 2147483647 w 20"/>
              <a:gd name="T13" fmla="*/ 2147483647 h 41"/>
              <a:gd name="T14" fmla="*/ 2147483647 w 20"/>
              <a:gd name="T15" fmla="*/ 0 h 41"/>
              <a:gd name="T16" fmla="*/ 2147483647 w 20"/>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41"/>
              <a:gd name="T29" fmla="*/ 20 w 2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41">
                <a:moveTo>
                  <a:pt x="1" y="2"/>
                </a:moveTo>
                <a:lnTo>
                  <a:pt x="0" y="14"/>
                </a:lnTo>
                <a:lnTo>
                  <a:pt x="3" y="29"/>
                </a:lnTo>
                <a:lnTo>
                  <a:pt x="10" y="41"/>
                </a:lnTo>
                <a:lnTo>
                  <a:pt x="20" y="40"/>
                </a:lnTo>
                <a:lnTo>
                  <a:pt x="12" y="32"/>
                </a:lnTo>
                <a:lnTo>
                  <a:pt x="8" y="14"/>
                </a:lnTo>
                <a:lnTo>
                  <a:pt x="6" y="0"/>
                </a:lnTo>
                <a:lnTo>
                  <a:pt x="1" y="2"/>
                </a:lnTo>
                <a:close/>
              </a:path>
            </a:pathLst>
          </a:custGeom>
          <a:solidFill>
            <a:srgbClr val="006600"/>
          </a:solidFill>
          <a:ln w="9525">
            <a:noFill/>
            <a:round/>
            <a:headEnd/>
            <a:tailEnd/>
          </a:ln>
        </p:spPr>
        <p:txBody>
          <a:bodyPr/>
          <a:lstStyle/>
          <a:p>
            <a:pPr>
              <a:defRPr/>
            </a:pPr>
            <a:endParaRPr lang="en-US"/>
          </a:p>
        </p:txBody>
      </p:sp>
      <p:sp>
        <p:nvSpPr>
          <p:cNvPr id="32942" name="Freeform 204"/>
          <p:cNvSpPr>
            <a:spLocks/>
          </p:cNvSpPr>
          <p:nvPr/>
        </p:nvSpPr>
        <p:spPr bwMode="auto">
          <a:xfrm>
            <a:off x="6215063" y="6667500"/>
            <a:ext cx="93662" cy="68263"/>
          </a:xfrm>
          <a:custGeom>
            <a:avLst/>
            <a:gdLst>
              <a:gd name="T0" fmla="*/ 2147483647 w 59"/>
              <a:gd name="T1" fmla="*/ 0 h 85"/>
              <a:gd name="T2" fmla="*/ 0 w 59"/>
              <a:gd name="T3" fmla="*/ 2147483647 h 85"/>
              <a:gd name="T4" fmla="*/ 2147483647 w 59"/>
              <a:gd name="T5" fmla="*/ 2147483647 h 85"/>
              <a:gd name="T6" fmla="*/ 2147483647 w 59"/>
              <a:gd name="T7" fmla="*/ 2147483647 h 85"/>
              <a:gd name="T8" fmla="*/ 2147483647 w 59"/>
              <a:gd name="T9" fmla="*/ 2147483647 h 85"/>
              <a:gd name="T10" fmla="*/ 2147483647 w 59"/>
              <a:gd name="T11" fmla="*/ 2147483647 h 85"/>
              <a:gd name="T12" fmla="*/ 2147483647 w 59"/>
              <a:gd name="T13" fmla="*/ 2147483647 h 85"/>
              <a:gd name="T14" fmla="*/ 2147483647 w 59"/>
              <a:gd name="T15" fmla="*/ 2147483647 h 85"/>
              <a:gd name="T16" fmla="*/ 2147483647 w 59"/>
              <a:gd name="T17" fmla="*/ 2147483647 h 85"/>
              <a:gd name="T18" fmla="*/ 2147483647 w 59"/>
              <a:gd name="T19" fmla="*/ 2147483647 h 85"/>
              <a:gd name="T20" fmla="*/ 2147483647 w 59"/>
              <a:gd name="T21" fmla="*/ 2147483647 h 85"/>
              <a:gd name="T22" fmla="*/ 2147483647 w 59"/>
              <a:gd name="T23" fmla="*/ 2147483647 h 85"/>
              <a:gd name="T24" fmla="*/ 2147483647 w 59"/>
              <a:gd name="T25" fmla="*/ 2147483647 h 85"/>
              <a:gd name="T26" fmla="*/ 2147483647 w 59"/>
              <a:gd name="T27" fmla="*/ 2147483647 h 85"/>
              <a:gd name="T28" fmla="*/ 2147483647 w 59"/>
              <a:gd name="T29" fmla="*/ 2147483647 h 85"/>
              <a:gd name="T30" fmla="*/ 2147483647 w 59"/>
              <a:gd name="T31" fmla="*/ 2147483647 h 85"/>
              <a:gd name="T32" fmla="*/ 2147483647 w 59"/>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5"/>
              <a:gd name="T53" fmla="*/ 59 w 59"/>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5">
                <a:moveTo>
                  <a:pt x="2" y="0"/>
                </a:moveTo>
                <a:lnTo>
                  <a:pt x="0" y="6"/>
                </a:lnTo>
                <a:lnTo>
                  <a:pt x="1" y="16"/>
                </a:lnTo>
                <a:lnTo>
                  <a:pt x="6" y="28"/>
                </a:lnTo>
                <a:lnTo>
                  <a:pt x="13" y="41"/>
                </a:lnTo>
                <a:lnTo>
                  <a:pt x="23" y="57"/>
                </a:lnTo>
                <a:lnTo>
                  <a:pt x="35" y="69"/>
                </a:lnTo>
                <a:lnTo>
                  <a:pt x="46" y="79"/>
                </a:lnTo>
                <a:lnTo>
                  <a:pt x="59" y="85"/>
                </a:lnTo>
                <a:lnTo>
                  <a:pt x="55" y="78"/>
                </a:lnTo>
                <a:lnTo>
                  <a:pt x="47" y="67"/>
                </a:lnTo>
                <a:lnTo>
                  <a:pt x="40" y="52"/>
                </a:lnTo>
                <a:lnTo>
                  <a:pt x="31" y="37"/>
                </a:lnTo>
                <a:lnTo>
                  <a:pt x="23" y="22"/>
                </a:lnTo>
                <a:lnTo>
                  <a:pt x="14" y="10"/>
                </a:lnTo>
                <a:lnTo>
                  <a:pt x="7" y="2"/>
                </a:lnTo>
                <a:lnTo>
                  <a:pt x="2" y="0"/>
                </a:lnTo>
                <a:close/>
              </a:path>
            </a:pathLst>
          </a:custGeom>
          <a:solidFill>
            <a:srgbClr val="006600"/>
          </a:solidFill>
          <a:ln w="9525">
            <a:noFill/>
            <a:round/>
            <a:headEnd/>
            <a:tailEnd/>
          </a:ln>
        </p:spPr>
        <p:txBody>
          <a:bodyPr/>
          <a:lstStyle/>
          <a:p>
            <a:pPr>
              <a:defRPr/>
            </a:pPr>
            <a:endParaRPr lang="en-US"/>
          </a:p>
        </p:txBody>
      </p:sp>
      <p:sp>
        <p:nvSpPr>
          <p:cNvPr id="32943" name="Freeform 205"/>
          <p:cNvSpPr>
            <a:spLocks/>
          </p:cNvSpPr>
          <p:nvPr/>
        </p:nvSpPr>
        <p:spPr bwMode="auto">
          <a:xfrm>
            <a:off x="6130925" y="6680200"/>
            <a:ext cx="74613" cy="52388"/>
          </a:xfrm>
          <a:custGeom>
            <a:avLst/>
            <a:gdLst>
              <a:gd name="T0" fmla="*/ 2147483647 w 47"/>
              <a:gd name="T1" fmla="*/ 0 h 66"/>
              <a:gd name="T2" fmla="*/ 0 w 47"/>
              <a:gd name="T3" fmla="*/ 2147483647 h 66"/>
              <a:gd name="T4" fmla="*/ 2147483647 w 47"/>
              <a:gd name="T5" fmla="*/ 2147483647 h 66"/>
              <a:gd name="T6" fmla="*/ 2147483647 w 47"/>
              <a:gd name="T7" fmla="*/ 2147483647 h 66"/>
              <a:gd name="T8" fmla="*/ 2147483647 w 47"/>
              <a:gd name="T9" fmla="*/ 2147483647 h 66"/>
              <a:gd name="T10" fmla="*/ 2147483647 w 47"/>
              <a:gd name="T11" fmla="*/ 2147483647 h 66"/>
              <a:gd name="T12" fmla="*/ 2147483647 w 47"/>
              <a:gd name="T13" fmla="*/ 2147483647 h 66"/>
              <a:gd name="T14" fmla="*/ 2147483647 w 47"/>
              <a:gd name="T15" fmla="*/ 2147483647 h 66"/>
              <a:gd name="T16" fmla="*/ 2147483647 w 47"/>
              <a:gd name="T17" fmla="*/ 2147483647 h 66"/>
              <a:gd name="T18" fmla="*/ 2147483647 w 47"/>
              <a:gd name="T19" fmla="*/ 2147483647 h 66"/>
              <a:gd name="T20" fmla="*/ 2147483647 w 47"/>
              <a:gd name="T21" fmla="*/ 2147483647 h 66"/>
              <a:gd name="T22" fmla="*/ 2147483647 w 47"/>
              <a:gd name="T23" fmla="*/ 2147483647 h 66"/>
              <a:gd name="T24" fmla="*/ 2147483647 w 47"/>
              <a:gd name="T25" fmla="*/ 2147483647 h 66"/>
              <a:gd name="T26" fmla="*/ 2147483647 w 47"/>
              <a:gd name="T27" fmla="*/ 2147483647 h 66"/>
              <a:gd name="T28" fmla="*/ 2147483647 w 47"/>
              <a:gd name="T29" fmla="*/ 2147483647 h 66"/>
              <a:gd name="T30" fmla="*/ 2147483647 w 47"/>
              <a:gd name="T31" fmla="*/ 2147483647 h 66"/>
              <a:gd name="T32" fmla="*/ 2147483647 w 47"/>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6"/>
              <a:gd name="T53" fmla="*/ 47 w 47"/>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6">
                <a:moveTo>
                  <a:pt x="2" y="0"/>
                </a:moveTo>
                <a:lnTo>
                  <a:pt x="0" y="4"/>
                </a:lnTo>
                <a:lnTo>
                  <a:pt x="1" y="10"/>
                </a:lnTo>
                <a:lnTo>
                  <a:pt x="4" y="21"/>
                </a:lnTo>
                <a:lnTo>
                  <a:pt x="9" y="32"/>
                </a:lnTo>
                <a:lnTo>
                  <a:pt x="16" y="42"/>
                </a:lnTo>
                <a:lnTo>
                  <a:pt x="24" y="53"/>
                </a:lnTo>
                <a:lnTo>
                  <a:pt x="35" y="62"/>
                </a:lnTo>
                <a:lnTo>
                  <a:pt x="47" y="66"/>
                </a:lnTo>
                <a:lnTo>
                  <a:pt x="41" y="59"/>
                </a:lnTo>
                <a:lnTo>
                  <a:pt x="35" y="48"/>
                </a:lnTo>
                <a:lnTo>
                  <a:pt x="28" y="36"/>
                </a:lnTo>
                <a:lnTo>
                  <a:pt x="22" y="25"/>
                </a:lnTo>
                <a:lnTo>
                  <a:pt x="16" y="15"/>
                </a:lnTo>
                <a:lnTo>
                  <a:pt x="10" y="6"/>
                </a:lnTo>
                <a:lnTo>
                  <a:pt x="5" y="1"/>
                </a:lnTo>
                <a:lnTo>
                  <a:pt x="2" y="0"/>
                </a:lnTo>
                <a:close/>
              </a:path>
            </a:pathLst>
          </a:custGeom>
          <a:solidFill>
            <a:srgbClr val="006600"/>
          </a:solidFill>
          <a:ln w="9525">
            <a:noFill/>
            <a:round/>
            <a:headEnd/>
            <a:tailEnd/>
          </a:ln>
        </p:spPr>
        <p:txBody>
          <a:bodyPr/>
          <a:lstStyle/>
          <a:p>
            <a:pPr>
              <a:defRPr/>
            </a:pPr>
            <a:endParaRPr lang="en-US"/>
          </a:p>
        </p:txBody>
      </p:sp>
      <p:sp>
        <p:nvSpPr>
          <p:cNvPr id="32944" name="Freeform 206"/>
          <p:cNvSpPr>
            <a:spLocks/>
          </p:cNvSpPr>
          <p:nvPr/>
        </p:nvSpPr>
        <p:spPr bwMode="auto">
          <a:xfrm>
            <a:off x="6384925" y="6656388"/>
            <a:ext cx="80963" cy="71437"/>
          </a:xfrm>
          <a:custGeom>
            <a:avLst/>
            <a:gdLst>
              <a:gd name="T0" fmla="*/ 2147483647 w 51"/>
              <a:gd name="T1" fmla="*/ 0 h 91"/>
              <a:gd name="T2" fmla="*/ 0 w 51"/>
              <a:gd name="T3" fmla="*/ 2147483647 h 91"/>
              <a:gd name="T4" fmla="*/ 2147483647 w 51"/>
              <a:gd name="T5" fmla="*/ 2147483647 h 91"/>
              <a:gd name="T6" fmla="*/ 2147483647 w 51"/>
              <a:gd name="T7" fmla="*/ 2147483647 h 91"/>
              <a:gd name="T8" fmla="*/ 2147483647 w 51"/>
              <a:gd name="T9" fmla="*/ 2147483647 h 91"/>
              <a:gd name="T10" fmla="*/ 2147483647 w 51"/>
              <a:gd name="T11" fmla="*/ 2147483647 h 91"/>
              <a:gd name="T12" fmla="*/ 2147483647 w 51"/>
              <a:gd name="T13" fmla="*/ 2147483647 h 91"/>
              <a:gd name="T14" fmla="*/ 2147483647 w 51"/>
              <a:gd name="T15" fmla="*/ 2147483647 h 91"/>
              <a:gd name="T16" fmla="*/ 2147483647 w 51"/>
              <a:gd name="T17" fmla="*/ 2147483647 h 91"/>
              <a:gd name="T18" fmla="*/ 2147483647 w 51"/>
              <a:gd name="T19" fmla="*/ 2147483647 h 91"/>
              <a:gd name="T20" fmla="*/ 2147483647 w 51"/>
              <a:gd name="T21" fmla="*/ 2147483647 h 91"/>
              <a:gd name="T22" fmla="*/ 2147483647 w 51"/>
              <a:gd name="T23" fmla="*/ 2147483647 h 91"/>
              <a:gd name="T24" fmla="*/ 2147483647 w 51"/>
              <a:gd name="T25" fmla="*/ 2147483647 h 91"/>
              <a:gd name="T26" fmla="*/ 2147483647 w 51"/>
              <a:gd name="T27" fmla="*/ 2147483647 h 91"/>
              <a:gd name="T28" fmla="*/ 2147483647 w 51"/>
              <a:gd name="T29" fmla="*/ 2147483647 h 91"/>
              <a:gd name="T30" fmla="*/ 2147483647 w 51"/>
              <a:gd name="T31" fmla="*/ 0 h 91"/>
              <a:gd name="T32" fmla="*/ 2147483647 w 51"/>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91"/>
              <a:gd name="T53" fmla="*/ 51 w 51"/>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91">
                <a:moveTo>
                  <a:pt x="1" y="0"/>
                </a:moveTo>
                <a:lnTo>
                  <a:pt x="0" y="5"/>
                </a:lnTo>
                <a:lnTo>
                  <a:pt x="1" y="15"/>
                </a:lnTo>
                <a:lnTo>
                  <a:pt x="7" y="31"/>
                </a:lnTo>
                <a:lnTo>
                  <a:pt x="14" y="47"/>
                </a:lnTo>
                <a:lnTo>
                  <a:pt x="23" y="63"/>
                </a:lnTo>
                <a:lnTo>
                  <a:pt x="32" y="78"/>
                </a:lnTo>
                <a:lnTo>
                  <a:pt x="42" y="87"/>
                </a:lnTo>
                <a:lnTo>
                  <a:pt x="51" y="91"/>
                </a:lnTo>
                <a:lnTo>
                  <a:pt x="47" y="82"/>
                </a:lnTo>
                <a:lnTo>
                  <a:pt x="42" y="70"/>
                </a:lnTo>
                <a:lnTo>
                  <a:pt x="35" y="53"/>
                </a:lnTo>
                <a:lnTo>
                  <a:pt x="29" y="37"/>
                </a:lnTo>
                <a:lnTo>
                  <a:pt x="22" y="21"/>
                </a:lnTo>
                <a:lnTo>
                  <a:pt x="14" y="8"/>
                </a:lnTo>
                <a:lnTo>
                  <a:pt x="8" y="0"/>
                </a:lnTo>
                <a:lnTo>
                  <a:pt x="1" y="0"/>
                </a:lnTo>
                <a:close/>
              </a:path>
            </a:pathLst>
          </a:custGeom>
          <a:solidFill>
            <a:srgbClr val="006600"/>
          </a:solidFill>
          <a:ln w="9525">
            <a:noFill/>
            <a:round/>
            <a:headEnd/>
            <a:tailEnd/>
          </a:ln>
        </p:spPr>
        <p:txBody>
          <a:bodyPr/>
          <a:lstStyle/>
          <a:p>
            <a:pPr>
              <a:defRPr/>
            </a:pPr>
            <a:endParaRPr lang="en-US"/>
          </a:p>
        </p:txBody>
      </p:sp>
      <p:sp>
        <p:nvSpPr>
          <p:cNvPr id="32945" name="Freeform 207"/>
          <p:cNvSpPr>
            <a:spLocks/>
          </p:cNvSpPr>
          <p:nvPr/>
        </p:nvSpPr>
        <p:spPr bwMode="auto">
          <a:xfrm>
            <a:off x="6532563" y="6640513"/>
            <a:ext cx="58737" cy="60325"/>
          </a:xfrm>
          <a:custGeom>
            <a:avLst/>
            <a:gdLst>
              <a:gd name="T0" fmla="*/ 2147483647 w 37"/>
              <a:gd name="T1" fmla="*/ 0 h 78"/>
              <a:gd name="T2" fmla="*/ 0 w 37"/>
              <a:gd name="T3" fmla="*/ 2147483647 h 78"/>
              <a:gd name="T4" fmla="*/ 2147483647 w 37"/>
              <a:gd name="T5" fmla="*/ 2147483647 h 78"/>
              <a:gd name="T6" fmla="*/ 2147483647 w 37"/>
              <a:gd name="T7" fmla="*/ 2147483647 h 78"/>
              <a:gd name="T8" fmla="*/ 2147483647 w 37"/>
              <a:gd name="T9" fmla="*/ 2147483647 h 78"/>
              <a:gd name="T10" fmla="*/ 2147483647 w 37"/>
              <a:gd name="T11" fmla="*/ 2147483647 h 78"/>
              <a:gd name="T12" fmla="*/ 2147483647 w 37"/>
              <a:gd name="T13" fmla="*/ 2147483647 h 78"/>
              <a:gd name="T14" fmla="*/ 2147483647 w 37"/>
              <a:gd name="T15" fmla="*/ 2147483647 h 78"/>
              <a:gd name="T16" fmla="*/ 2147483647 w 37"/>
              <a:gd name="T17" fmla="*/ 2147483647 h 78"/>
              <a:gd name="T18" fmla="*/ 2147483647 w 37"/>
              <a:gd name="T19" fmla="*/ 2147483647 h 78"/>
              <a:gd name="T20" fmla="*/ 2147483647 w 37"/>
              <a:gd name="T21" fmla="*/ 2147483647 h 78"/>
              <a:gd name="T22" fmla="*/ 2147483647 w 37"/>
              <a:gd name="T23" fmla="*/ 2147483647 h 78"/>
              <a:gd name="T24" fmla="*/ 2147483647 w 37"/>
              <a:gd name="T25" fmla="*/ 2147483647 h 78"/>
              <a:gd name="T26" fmla="*/ 2147483647 w 37"/>
              <a:gd name="T27" fmla="*/ 2147483647 h 78"/>
              <a:gd name="T28" fmla="*/ 2147483647 w 37"/>
              <a:gd name="T29" fmla="*/ 2147483647 h 78"/>
              <a:gd name="T30" fmla="*/ 2147483647 w 37"/>
              <a:gd name="T31" fmla="*/ 2147483647 h 78"/>
              <a:gd name="T32" fmla="*/ 2147483647 w 37"/>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78"/>
              <a:gd name="T53" fmla="*/ 37 w 37"/>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78">
                <a:moveTo>
                  <a:pt x="2" y="0"/>
                </a:moveTo>
                <a:lnTo>
                  <a:pt x="0" y="5"/>
                </a:lnTo>
                <a:lnTo>
                  <a:pt x="1" y="14"/>
                </a:lnTo>
                <a:lnTo>
                  <a:pt x="6" y="26"/>
                </a:lnTo>
                <a:lnTo>
                  <a:pt x="11" y="41"/>
                </a:lnTo>
                <a:lnTo>
                  <a:pt x="17" y="55"/>
                </a:lnTo>
                <a:lnTo>
                  <a:pt x="25" y="66"/>
                </a:lnTo>
                <a:lnTo>
                  <a:pt x="31" y="75"/>
                </a:lnTo>
                <a:lnTo>
                  <a:pt x="37" y="78"/>
                </a:lnTo>
                <a:lnTo>
                  <a:pt x="35" y="70"/>
                </a:lnTo>
                <a:lnTo>
                  <a:pt x="31" y="60"/>
                </a:lnTo>
                <a:lnTo>
                  <a:pt x="27" y="48"/>
                </a:lnTo>
                <a:lnTo>
                  <a:pt x="21" y="34"/>
                </a:lnTo>
                <a:lnTo>
                  <a:pt x="16" y="22"/>
                </a:lnTo>
                <a:lnTo>
                  <a:pt x="11" y="11"/>
                </a:lnTo>
                <a:lnTo>
                  <a:pt x="7" y="3"/>
                </a:lnTo>
                <a:lnTo>
                  <a:pt x="2" y="0"/>
                </a:lnTo>
                <a:close/>
              </a:path>
            </a:pathLst>
          </a:custGeom>
          <a:solidFill>
            <a:srgbClr val="006600"/>
          </a:solidFill>
          <a:ln w="9525">
            <a:noFill/>
            <a:round/>
            <a:headEnd/>
            <a:tailEnd/>
          </a:ln>
        </p:spPr>
        <p:txBody>
          <a:bodyPr/>
          <a:lstStyle/>
          <a:p>
            <a:pPr>
              <a:defRPr/>
            </a:pPr>
            <a:endParaRPr lang="en-US"/>
          </a:p>
        </p:txBody>
      </p:sp>
      <p:sp>
        <p:nvSpPr>
          <p:cNvPr id="32946" name="Freeform 208"/>
          <p:cNvSpPr>
            <a:spLocks/>
          </p:cNvSpPr>
          <p:nvPr/>
        </p:nvSpPr>
        <p:spPr bwMode="auto">
          <a:xfrm>
            <a:off x="6080125" y="6723063"/>
            <a:ext cx="88900" cy="9525"/>
          </a:xfrm>
          <a:custGeom>
            <a:avLst/>
            <a:gdLst>
              <a:gd name="T0" fmla="*/ 2147483647 w 56"/>
              <a:gd name="T1" fmla="*/ 2147483647 h 12"/>
              <a:gd name="T2" fmla="*/ 2147483647 w 56"/>
              <a:gd name="T3" fmla="*/ 2147483647 h 12"/>
              <a:gd name="T4" fmla="*/ 2147483647 w 56"/>
              <a:gd name="T5" fmla="*/ 2147483647 h 12"/>
              <a:gd name="T6" fmla="*/ 2147483647 w 56"/>
              <a:gd name="T7" fmla="*/ 2147483647 h 12"/>
              <a:gd name="T8" fmla="*/ 2147483647 w 56"/>
              <a:gd name="T9" fmla="*/ 2147483647 h 12"/>
              <a:gd name="T10" fmla="*/ 2147483647 w 56"/>
              <a:gd name="T11" fmla="*/ 2147483647 h 12"/>
              <a:gd name="T12" fmla="*/ 2147483647 w 56"/>
              <a:gd name="T13" fmla="*/ 2147483647 h 12"/>
              <a:gd name="T14" fmla="*/ 2147483647 w 56"/>
              <a:gd name="T15" fmla="*/ 2147483647 h 12"/>
              <a:gd name="T16" fmla="*/ 0 w 56"/>
              <a:gd name="T17" fmla="*/ 2147483647 h 12"/>
              <a:gd name="T18" fmla="*/ 2147483647 w 56"/>
              <a:gd name="T19" fmla="*/ 2147483647 h 12"/>
              <a:gd name="T20" fmla="*/ 2147483647 w 56"/>
              <a:gd name="T21" fmla="*/ 2147483647 h 12"/>
              <a:gd name="T22" fmla="*/ 2147483647 w 56"/>
              <a:gd name="T23" fmla="*/ 0 h 12"/>
              <a:gd name="T24" fmla="*/ 2147483647 w 56"/>
              <a:gd name="T25" fmla="*/ 0 h 12"/>
              <a:gd name="T26" fmla="*/ 2147483647 w 56"/>
              <a:gd name="T27" fmla="*/ 2147483647 h 12"/>
              <a:gd name="T28" fmla="*/ 2147483647 w 56"/>
              <a:gd name="T29" fmla="*/ 2147483647 h 12"/>
              <a:gd name="T30" fmla="*/ 2147483647 w 56"/>
              <a:gd name="T31" fmla="*/ 2147483647 h 12"/>
              <a:gd name="T32" fmla="*/ 2147483647 w 56"/>
              <a:gd name="T33" fmla="*/ 214748364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6"/>
                </a:moveTo>
                <a:lnTo>
                  <a:pt x="52" y="6"/>
                </a:lnTo>
                <a:lnTo>
                  <a:pt x="45" y="8"/>
                </a:lnTo>
                <a:lnTo>
                  <a:pt x="35" y="9"/>
                </a:lnTo>
                <a:lnTo>
                  <a:pt x="26" y="11"/>
                </a:lnTo>
                <a:lnTo>
                  <a:pt x="16" y="12"/>
                </a:lnTo>
                <a:lnTo>
                  <a:pt x="8" y="12"/>
                </a:lnTo>
                <a:lnTo>
                  <a:pt x="2" y="11"/>
                </a:lnTo>
                <a:lnTo>
                  <a:pt x="0" y="8"/>
                </a:lnTo>
                <a:lnTo>
                  <a:pt x="2" y="3"/>
                </a:lnTo>
                <a:lnTo>
                  <a:pt x="9" y="2"/>
                </a:lnTo>
                <a:lnTo>
                  <a:pt x="16" y="0"/>
                </a:lnTo>
                <a:lnTo>
                  <a:pt x="25" y="0"/>
                </a:lnTo>
                <a:lnTo>
                  <a:pt x="34" y="2"/>
                </a:lnTo>
                <a:lnTo>
                  <a:pt x="42" y="3"/>
                </a:lnTo>
                <a:lnTo>
                  <a:pt x="51" y="5"/>
                </a:lnTo>
                <a:lnTo>
                  <a:pt x="56" y="6"/>
                </a:lnTo>
                <a:close/>
              </a:path>
            </a:pathLst>
          </a:custGeom>
          <a:solidFill>
            <a:srgbClr val="006600"/>
          </a:solidFill>
          <a:ln w="9525">
            <a:noFill/>
            <a:round/>
            <a:headEnd/>
            <a:tailEnd/>
          </a:ln>
        </p:spPr>
        <p:txBody>
          <a:bodyPr/>
          <a:lstStyle/>
          <a:p>
            <a:pPr>
              <a:defRPr/>
            </a:pPr>
            <a:endParaRPr lang="en-US"/>
          </a:p>
        </p:txBody>
      </p:sp>
      <p:sp>
        <p:nvSpPr>
          <p:cNvPr id="32947" name="Freeform 209"/>
          <p:cNvSpPr>
            <a:spLocks/>
          </p:cNvSpPr>
          <p:nvPr/>
        </p:nvSpPr>
        <p:spPr bwMode="auto">
          <a:xfrm>
            <a:off x="6145213" y="6735763"/>
            <a:ext cx="122237" cy="68262"/>
          </a:xfrm>
          <a:custGeom>
            <a:avLst/>
            <a:gdLst>
              <a:gd name="T0" fmla="*/ 2147483647 w 77"/>
              <a:gd name="T1" fmla="*/ 0 h 87"/>
              <a:gd name="T2" fmla="*/ 2147483647 w 77"/>
              <a:gd name="T3" fmla="*/ 2147483647 h 87"/>
              <a:gd name="T4" fmla="*/ 2147483647 w 77"/>
              <a:gd name="T5" fmla="*/ 2147483647 h 87"/>
              <a:gd name="T6" fmla="*/ 2147483647 w 77"/>
              <a:gd name="T7" fmla="*/ 2147483647 h 87"/>
              <a:gd name="T8" fmla="*/ 2147483647 w 77"/>
              <a:gd name="T9" fmla="*/ 2147483647 h 87"/>
              <a:gd name="T10" fmla="*/ 2147483647 w 77"/>
              <a:gd name="T11" fmla="*/ 2147483647 h 87"/>
              <a:gd name="T12" fmla="*/ 2147483647 w 77"/>
              <a:gd name="T13" fmla="*/ 2147483647 h 87"/>
              <a:gd name="T14" fmla="*/ 0 w 77"/>
              <a:gd name="T15" fmla="*/ 2147483647 h 87"/>
              <a:gd name="T16" fmla="*/ 2147483647 w 77"/>
              <a:gd name="T17" fmla="*/ 2147483647 h 87"/>
              <a:gd name="T18" fmla="*/ 2147483647 w 77"/>
              <a:gd name="T19" fmla="*/ 2147483647 h 87"/>
              <a:gd name="T20" fmla="*/ 2147483647 w 77"/>
              <a:gd name="T21" fmla="*/ 2147483647 h 87"/>
              <a:gd name="T22" fmla="*/ 2147483647 w 77"/>
              <a:gd name="T23" fmla="*/ 2147483647 h 87"/>
              <a:gd name="T24" fmla="*/ 2147483647 w 77"/>
              <a:gd name="T25" fmla="*/ 2147483647 h 87"/>
              <a:gd name="T26" fmla="*/ 2147483647 w 77"/>
              <a:gd name="T27" fmla="*/ 2147483647 h 87"/>
              <a:gd name="T28" fmla="*/ 2147483647 w 77"/>
              <a:gd name="T29" fmla="*/ 2147483647 h 87"/>
              <a:gd name="T30" fmla="*/ 2147483647 w 77"/>
              <a:gd name="T31" fmla="*/ 2147483647 h 87"/>
              <a:gd name="T32" fmla="*/ 2147483647 w 77"/>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87"/>
              <a:gd name="T53" fmla="*/ 77 w 7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87">
                <a:moveTo>
                  <a:pt x="77" y="0"/>
                </a:moveTo>
                <a:lnTo>
                  <a:pt x="69" y="7"/>
                </a:lnTo>
                <a:lnTo>
                  <a:pt x="56" y="16"/>
                </a:lnTo>
                <a:lnTo>
                  <a:pt x="43" y="28"/>
                </a:lnTo>
                <a:lnTo>
                  <a:pt x="28" y="42"/>
                </a:lnTo>
                <a:lnTo>
                  <a:pt x="15" y="57"/>
                </a:lnTo>
                <a:lnTo>
                  <a:pt x="6" y="69"/>
                </a:lnTo>
                <a:lnTo>
                  <a:pt x="0" y="80"/>
                </a:lnTo>
                <a:lnTo>
                  <a:pt x="1" y="87"/>
                </a:lnTo>
                <a:lnTo>
                  <a:pt x="8" y="87"/>
                </a:lnTo>
                <a:lnTo>
                  <a:pt x="16" y="80"/>
                </a:lnTo>
                <a:lnTo>
                  <a:pt x="27" y="67"/>
                </a:lnTo>
                <a:lnTo>
                  <a:pt x="38" y="52"/>
                </a:lnTo>
                <a:lnTo>
                  <a:pt x="49" y="35"/>
                </a:lnTo>
                <a:lnTo>
                  <a:pt x="61" y="20"/>
                </a:lnTo>
                <a:lnTo>
                  <a:pt x="70" y="8"/>
                </a:lnTo>
                <a:lnTo>
                  <a:pt x="77" y="0"/>
                </a:lnTo>
                <a:close/>
              </a:path>
            </a:pathLst>
          </a:custGeom>
          <a:solidFill>
            <a:srgbClr val="006600"/>
          </a:solidFill>
          <a:ln w="9525">
            <a:noFill/>
            <a:round/>
            <a:headEnd/>
            <a:tailEnd/>
          </a:ln>
        </p:spPr>
        <p:txBody>
          <a:bodyPr/>
          <a:lstStyle/>
          <a:p>
            <a:pPr>
              <a:defRPr/>
            </a:pPr>
            <a:endParaRPr lang="en-US"/>
          </a:p>
        </p:txBody>
      </p:sp>
      <p:sp>
        <p:nvSpPr>
          <p:cNvPr id="32948" name="Freeform 210"/>
          <p:cNvSpPr>
            <a:spLocks/>
          </p:cNvSpPr>
          <p:nvPr/>
        </p:nvSpPr>
        <p:spPr bwMode="auto">
          <a:xfrm>
            <a:off x="6199188" y="6732588"/>
            <a:ext cx="111125" cy="74612"/>
          </a:xfrm>
          <a:custGeom>
            <a:avLst/>
            <a:gdLst>
              <a:gd name="T0" fmla="*/ 2147483647 w 70"/>
              <a:gd name="T1" fmla="*/ 0 h 93"/>
              <a:gd name="T2" fmla="*/ 2147483647 w 70"/>
              <a:gd name="T3" fmla="*/ 2147483647 h 93"/>
              <a:gd name="T4" fmla="*/ 2147483647 w 70"/>
              <a:gd name="T5" fmla="*/ 2147483647 h 93"/>
              <a:gd name="T6" fmla="*/ 2147483647 w 70"/>
              <a:gd name="T7" fmla="*/ 2147483647 h 93"/>
              <a:gd name="T8" fmla="*/ 2147483647 w 70"/>
              <a:gd name="T9" fmla="*/ 2147483647 h 93"/>
              <a:gd name="T10" fmla="*/ 2147483647 w 70"/>
              <a:gd name="T11" fmla="*/ 2147483647 h 93"/>
              <a:gd name="T12" fmla="*/ 2147483647 w 70"/>
              <a:gd name="T13" fmla="*/ 2147483647 h 93"/>
              <a:gd name="T14" fmla="*/ 0 w 70"/>
              <a:gd name="T15" fmla="*/ 2147483647 h 93"/>
              <a:gd name="T16" fmla="*/ 2147483647 w 70"/>
              <a:gd name="T17" fmla="*/ 2147483647 h 93"/>
              <a:gd name="T18" fmla="*/ 2147483647 w 70"/>
              <a:gd name="T19" fmla="*/ 2147483647 h 93"/>
              <a:gd name="T20" fmla="*/ 2147483647 w 70"/>
              <a:gd name="T21" fmla="*/ 2147483647 h 93"/>
              <a:gd name="T22" fmla="*/ 2147483647 w 70"/>
              <a:gd name="T23" fmla="*/ 2147483647 h 93"/>
              <a:gd name="T24" fmla="*/ 2147483647 w 70"/>
              <a:gd name="T25" fmla="*/ 2147483647 h 93"/>
              <a:gd name="T26" fmla="*/ 2147483647 w 70"/>
              <a:gd name="T27" fmla="*/ 2147483647 h 93"/>
              <a:gd name="T28" fmla="*/ 2147483647 w 70"/>
              <a:gd name="T29" fmla="*/ 2147483647 h 93"/>
              <a:gd name="T30" fmla="*/ 2147483647 w 70"/>
              <a:gd name="T31" fmla="*/ 2147483647 h 93"/>
              <a:gd name="T32" fmla="*/ 2147483647 w 70"/>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93"/>
              <a:gd name="T53" fmla="*/ 70 w 7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93">
                <a:moveTo>
                  <a:pt x="70" y="0"/>
                </a:moveTo>
                <a:lnTo>
                  <a:pt x="61" y="8"/>
                </a:lnTo>
                <a:lnTo>
                  <a:pt x="50" y="20"/>
                </a:lnTo>
                <a:lnTo>
                  <a:pt x="37" y="34"/>
                </a:lnTo>
                <a:lnTo>
                  <a:pt x="23" y="51"/>
                </a:lnTo>
                <a:lnTo>
                  <a:pt x="13" y="66"/>
                </a:lnTo>
                <a:lnTo>
                  <a:pt x="4" y="78"/>
                </a:lnTo>
                <a:lnTo>
                  <a:pt x="0" y="89"/>
                </a:lnTo>
                <a:lnTo>
                  <a:pt x="2" y="93"/>
                </a:lnTo>
                <a:lnTo>
                  <a:pt x="9" y="90"/>
                </a:lnTo>
                <a:lnTo>
                  <a:pt x="17" y="81"/>
                </a:lnTo>
                <a:lnTo>
                  <a:pt x="28" y="67"/>
                </a:lnTo>
                <a:lnTo>
                  <a:pt x="37" y="51"/>
                </a:lnTo>
                <a:lnTo>
                  <a:pt x="48" y="34"/>
                </a:lnTo>
                <a:lnTo>
                  <a:pt x="56" y="19"/>
                </a:lnTo>
                <a:lnTo>
                  <a:pt x="65" y="7"/>
                </a:lnTo>
                <a:lnTo>
                  <a:pt x="70" y="0"/>
                </a:lnTo>
                <a:close/>
              </a:path>
            </a:pathLst>
          </a:custGeom>
          <a:solidFill>
            <a:srgbClr val="006600"/>
          </a:solidFill>
          <a:ln w="9525">
            <a:noFill/>
            <a:round/>
            <a:headEnd/>
            <a:tailEnd/>
          </a:ln>
        </p:spPr>
        <p:txBody>
          <a:bodyPr/>
          <a:lstStyle/>
          <a:p>
            <a:pPr>
              <a:defRPr/>
            </a:pPr>
            <a:endParaRPr lang="en-US"/>
          </a:p>
        </p:txBody>
      </p:sp>
      <p:sp>
        <p:nvSpPr>
          <p:cNvPr id="32949" name="Freeform 211"/>
          <p:cNvSpPr>
            <a:spLocks/>
          </p:cNvSpPr>
          <p:nvPr/>
        </p:nvSpPr>
        <p:spPr bwMode="auto">
          <a:xfrm>
            <a:off x="6259513" y="6731000"/>
            <a:ext cx="98425" cy="79375"/>
          </a:xfrm>
          <a:custGeom>
            <a:avLst/>
            <a:gdLst>
              <a:gd name="T0" fmla="*/ 2147483647 w 62"/>
              <a:gd name="T1" fmla="*/ 0 h 99"/>
              <a:gd name="T2" fmla="*/ 2147483647 w 62"/>
              <a:gd name="T3" fmla="*/ 2147483647 h 99"/>
              <a:gd name="T4" fmla="*/ 2147483647 w 62"/>
              <a:gd name="T5" fmla="*/ 2147483647 h 99"/>
              <a:gd name="T6" fmla="*/ 2147483647 w 62"/>
              <a:gd name="T7" fmla="*/ 2147483647 h 99"/>
              <a:gd name="T8" fmla="*/ 2147483647 w 62"/>
              <a:gd name="T9" fmla="*/ 2147483647 h 99"/>
              <a:gd name="T10" fmla="*/ 2147483647 w 62"/>
              <a:gd name="T11" fmla="*/ 2147483647 h 99"/>
              <a:gd name="T12" fmla="*/ 2147483647 w 62"/>
              <a:gd name="T13" fmla="*/ 2147483647 h 99"/>
              <a:gd name="T14" fmla="*/ 0 w 62"/>
              <a:gd name="T15" fmla="*/ 2147483647 h 99"/>
              <a:gd name="T16" fmla="*/ 2147483647 w 62"/>
              <a:gd name="T17" fmla="*/ 2147483647 h 99"/>
              <a:gd name="T18" fmla="*/ 2147483647 w 62"/>
              <a:gd name="T19" fmla="*/ 2147483647 h 99"/>
              <a:gd name="T20" fmla="*/ 2147483647 w 62"/>
              <a:gd name="T21" fmla="*/ 2147483647 h 99"/>
              <a:gd name="T22" fmla="*/ 2147483647 w 62"/>
              <a:gd name="T23" fmla="*/ 2147483647 h 99"/>
              <a:gd name="T24" fmla="*/ 2147483647 w 62"/>
              <a:gd name="T25" fmla="*/ 2147483647 h 99"/>
              <a:gd name="T26" fmla="*/ 2147483647 w 62"/>
              <a:gd name="T27" fmla="*/ 2147483647 h 99"/>
              <a:gd name="T28" fmla="*/ 2147483647 w 62"/>
              <a:gd name="T29" fmla="*/ 2147483647 h 99"/>
              <a:gd name="T30" fmla="*/ 2147483647 w 62"/>
              <a:gd name="T31" fmla="*/ 2147483647 h 99"/>
              <a:gd name="T32" fmla="*/ 2147483647 w 62"/>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99"/>
              <a:gd name="T53" fmla="*/ 62 w 62"/>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99">
                <a:moveTo>
                  <a:pt x="62" y="0"/>
                </a:moveTo>
                <a:lnTo>
                  <a:pt x="53" y="9"/>
                </a:lnTo>
                <a:lnTo>
                  <a:pt x="42" y="23"/>
                </a:lnTo>
                <a:lnTo>
                  <a:pt x="31" y="38"/>
                </a:lnTo>
                <a:lnTo>
                  <a:pt x="19" y="55"/>
                </a:lnTo>
                <a:lnTo>
                  <a:pt x="10" y="71"/>
                </a:lnTo>
                <a:lnTo>
                  <a:pt x="3" y="84"/>
                </a:lnTo>
                <a:lnTo>
                  <a:pt x="0" y="94"/>
                </a:lnTo>
                <a:lnTo>
                  <a:pt x="2" y="99"/>
                </a:lnTo>
                <a:lnTo>
                  <a:pt x="8" y="96"/>
                </a:lnTo>
                <a:lnTo>
                  <a:pt x="15" y="87"/>
                </a:lnTo>
                <a:lnTo>
                  <a:pt x="23" y="71"/>
                </a:lnTo>
                <a:lnTo>
                  <a:pt x="32" y="55"/>
                </a:lnTo>
                <a:lnTo>
                  <a:pt x="40" y="36"/>
                </a:lnTo>
                <a:lnTo>
                  <a:pt x="49" y="20"/>
                </a:lnTo>
                <a:lnTo>
                  <a:pt x="56" y="8"/>
                </a:lnTo>
                <a:lnTo>
                  <a:pt x="62" y="0"/>
                </a:lnTo>
                <a:close/>
              </a:path>
            </a:pathLst>
          </a:custGeom>
          <a:solidFill>
            <a:srgbClr val="006600"/>
          </a:solidFill>
          <a:ln w="9525">
            <a:noFill/>
            <a:round/>
            <a:headEnd/>
            <a:tailEnd/>
          </a:ln>
        </p:spPr>
        <p:txBody>
          <a:bodyPr/>
          <a:lstStyle/>
          <a:p>
            <a:pPr>
              <a:defRPr/>
            </a:pPr>
            <a:endParaRPr lang="en-US"/>
          </a:p>
        </p:txBody>
      </p:sp>
      <p:sp>
        <p:nvSpPr>
          <p:cNvPr id="32950" name="Freeform 212"/>
          <p:cNvSpPr>
            <a:spLocks/>
          </p:cNvSpPr>
          <p:nvPr/>
        </p:nvSpPr>
        <p:spPr bwMode="auto">
          <a:xfrm>
            <a:off x="6332538" y="6726238"/>
            <a:ext cx="74612" cy="73025"/>
          </a:xfrm>
          <a:custGeom>
            <a:avLst/>
            <a:gdLst>
              <a:gd name="T0" fmla="*/ 2147483647 w 47"/>
              <a:gd name="T1" fmla="*/ 0 h 93"/>
              <a:gd name="T2" fmla="*/ 2147483647 w 47"/>
              <a:gd name="T3" fmla="*/ 2147483647 h 93"/>
              <a:gd name="T4" fmla="*/ 2147483647 w 47"/>
              <a:gd name="T5" fmla="*/ 2147483647 h 93"/>
              <a:gd name="T6" fmla="*/ 2147483647 w 47"/>
              <a:gd name="T7" fmla="*/ 2147483647 h 93"/>
              <a:gd name="T8" fmla="*/ 2147483647 w 47"/>
              <a:gd name="T9" fmla="*/ 2147483647 h 93"/>
              <a:gd name="T10" fmla="*/ 2147483647 w 47"/>
              <a:gd name="T11" fmla="*/ 2147483647 h 93"/>
              <a:gd name="T12" fmla="*/ 2147483647 w 47"/>
              <a:gd name="T13" fmla="*/ 2147483647 h 93"/>
              <a:gd name="T14" fmla="*/ 0 w 47"/>
              <a:gd name="T15" fmla="*/ 2147483647 h 93"/>
              <a:gd name="T16" fmla="*/ 2147483647 w 47"/>
              <a:gd name="T17" fmla="*/ 2147483647 h 93"/>
              <a:gd name="T18" fmla="*/ 2147483647 w 47"/>
              <a:gd name="T19" fmla="*/ 2147483647 h 93"/>
              <a:gd name="T20" fmla="*/ 2147483647 w 47"/>
              <a:gd name="T21" fmla="*/ 2147483647 h 93"/>
              <a:gd name="T22" fmla="*/ 2147483647 w 47"/>
              <a:gd name="T23" fmla="*/ 2147483647 h 93"/>
              <a:gd name="T24" fmla="*/ 2147483647 w 47"/>
              <a:gd name="T25" fmla="*/ 2147483647 h 93"/>
              <a:gd name="T26" fmla="*/ 2147483647 w 47"/>
              <a:gd name="T27" fmla="*/ 2147483647 h 93"/>
              <a:gd name="T28" fmla="*/ 2147483647 w 47"/>
              <a:gd name="T29" fmla="*/ 2147483647 h 93"/>
              <a:gd name="T30" fmla="*/ 2147483647 w 47"/>
              <a:gd name="T31" fmla="*/ 2147483647 h 93"/>
              <a:gd name="T32" fmla="*/ 2147483647 w 47"/>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93"/>
              <a:gd name="T53" fmla="*/ 47 w 47"/>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93">
                <a:moveTo>
                  <a:pt x="47" y="0"/>
                </a:moveTo>
                <a:lnTo>
                  <a:pt x="41" y="9"/>
                </a:lnTo>
                <a:lnTo>
                  <a:pt x="31" y="22"/>
                </a:lnTo>
                <a:lnTo>
                  <a:pt x="22" y="37"/>
                </a:lnTo>
                <a:lnTo>
                  <a:pt x="13" y="52"/>
                </a:lnTo>
                <a:lnTo>
                  <a:pt x="6" y="67"/>
                </a:lnTo>
                <a:lnTo>
                  <a:pt x="1" y="81"/>
                </a:lnTo>
                <a:lnTo>
                  <a:pt x="0" y="90"/>
                </a:lnTo>
                <a:lnTo>
                  <a:pt x="4" y="93"/>
                </a:lnTo>
                <a:lnTo>
                  <a:pt x="10" y="90"/>
                </a:lnTo>
                <a:lnTo>
                  <a:pt x="16" y="81"/>
                </a:lnTo>
                <a:lnTo>
                  <a:pt x="23" y="69"/>
                </a:lnTo>
                <a:lnTo>
                  <a:pt x="28" y="54"/>
                </a:lnTo>
                <a:lnTo>
                  <a:pt x="33" y="37"/>
                </a:lnTo>
                <a:lnTo>
                  <a:pt x="38" y="22"/>
                </a:lnTo>
                <a:lnTo>
                  <a:pt x="43" y="9"/>
                </a:lnTo>
                <a:lnTo>
                  <a:pt x="47" y="0"/>
                </a:lnTo>
                <a:close/>
              </a:path>
            </a:pathLst>
          </a:custGeom>
          <a:solidFill>
            <a:srgbClr val="006600"/>
          </a:solidFill>
          <a:ln w="9525">
            <a:noFill/>
            <a:round/>
            <a:headEnd/>
            <a:tailEnd/>
          </a:ln>
        </p:spPr>
        <p:txBody>
          <a:bodyPr/>
          <a:lstStyle/>
          <a:p>
            <a:pPr>
              <a:defRPr/>
            </a:pPr>
            <a:endParaRPr lang="en-US"/>
          </a:p>
        </p:txBody>
      </p:sp>
      <p:sp>
        <p:nvSpPr>
          <p:cNvPr id="32951" name="Freeform 213"/>
          <p:cNvSpPr>
            <a:spLocks/>
          </p:cNvSpPr>
          <p:nvPr/>
        </p:nvSpPr>
        <p:spPr bwMode="auto">
          <a:xfrm>
            <a:off x="6394450" y="6721475"/>
            <a:ext cx="68263" cy="71438"/>
          </a:xfrm>
          <a:custGeom>
            <a:avLst/>
            <a:gdLst>
              <a:gd name="T0" fmla="*/ 2147483647 w 43"/>
              <a:gd name="T1" fmla="*/ 0 h 91"/>
              <a:gd name="T2" fmla="*/ 2147483647 w 43"/>
              <a:gd name="T3" fmla="*/ 2147483647 h 91"/>
              <a:gd name="T4" fmla="*/ 2147483647 w 43"/>
              <a:gd name="T5" fmla="*/ 2147483647 h 91"/>
              <a:gd name="T6" fmla="*/ 2147483647 w 43"/>
              <a:gd name="T7" fmla="*/ 2147483647 h 91"/>
              <a:gd name="T8" fmla="*/ 2147483647 w 43"/>
              <a:gd name="T9" fmla="*/ 2147483647 h 91"/>
              <a:gd name="T10" fmla="*/ 2147483647 w 43"/>
              <a:gd name="T11" fmla="*/ 2147483647 h 91"/>
              <a:gd name="T12" fmla="*/ 2147483647 w 43"/>
              <a:gd name="T13" fmla="*/ 2147483647 h 91"/>
              <a:gd name="T14" fmla="*/ 0 w 43"/>
              <a:gd name="T15" fmla="*/ 2147483647 h 91"/>
              <a:gd name="T16" fmla="*/ 2147483647 w 43"/>
              <a:gd name="T17" fmla="*/ 2147483647 h 91"/>
              <a:gd name="T18" fmla="*/ 2147483647 w 43"/>
              <a:gd name="T19" fmla="*/ 2147483647 h 91"/>
              <a:gd name="T20" fmla="*/ 2147483647 w 43"/>
              <a:gd name="T21" fmla="*/ 2147483647 h 91"/>
              <a:gd name="T22" fmla="*/ 2147483647 w 43"/>
              <a:gd name="T23" fmla="*/ 2147483647 h 91"/>
              <a:gd name="T24" fmla="*/ 2147483647 w 43"/>
              <a:gd name="T25" fmla="*/ 2147483647 h 91"/>
              <a:gd name="T26" fmla="*/ 2147483647 w 43"/>
              <a:gd name="T27" fmla="*/ 2147483647 h 91"/>
              <a:gd name="T28" fmla="*/ 2147483647 w 43"/>
              <a:gd name="T29" fmla="*/ 2147483647 h 91"/>
              <a:gd name="T30" fmla="*/ 2147483647 w 43"/>
              <a:gd name="T31" fmla="*/ 2147483647 h 91"/>
              <a:gd name="T32" fmla="*/ 2147483647 w 43"/>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91"/>
              <a:gd name="T53" fmla="*/ 43 w 43"/>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91">
                <a:moveTo>
                  <a:pt x="43" y="0"/>
                </a:moveTo>
                <a:lnTo>
                  <a:pt x="38" y="9"/>
                </a:lnTo>
                <a:lnTo>
                  <a:pt x="29" y="22"/>
                </a:lnTo>
                <a:lnTo>
                  <a:pt x="21" y="38"/>
                </a:lnTo>
                <a:lnTo>
                  <a:pt x="12" y="53"/>
                </a:lnTo>
                <a:lnTo>
                  <a:pt x="5" y="69"/>
                </a:lnTo>
                <a:lnTo>
                  <a:pt x="1" y="81"/>
                </a:lnTo>
                <a:lnTo>
                  <a:pt x="0" y="90"/>
                </a:lnTo>
                <a:lnTo>
                  <a:pt x="4" y="91"/>
                </a:lnTo>
                <a:lnTo>
                  <a:pt x="10" y="87"/>
                </a:lnTo>
                <a:lnTo>
                  <a:pt x="17" y="76"/>
                </a:lnTo>
                <a:lnTo>
                  <a:pt x="23" y="64"/>
                </a:lnTo>
                <a:lnTo>
                  <a:pt x="28" y="47"/>
                </a:lnTo>
                <a:lnTo>
                  <a:pt x="32" y="32"/>
                </a:lnTo>
                <a:lnTo>
                  <a:pt x="37" y="18"/>
                </a:lnTo>
                <a:lnTo>
                  <a:pt x="40" y="6"/>
                </a:lnTo>
                <a:lnTo>
                  <a:pt x="43" y="0"/>
                </a:lnTo>
                <a:close/>
              </a:path>
            </a:pathLst>
          </a:custGeom>
          <a:solidFill>
            <a:srgbClr val="006600"/>
          </a:solidFill>
          <a:ln w="9525">
            <a:noFill/>
            <a:round/>
            <a:headEnd/>
            <a:tailEnd/>
          </a:ln>
        </p:spPr>
        <p:txBody>
          <a:bodyPr/>
          <a:lstStyle/>
          <a:p>
            <a:pPr>
              <a:defRPr/>
            </a:pPr>
            <a:endParaRPr lang="en-US"/>
          </a:p>
        </p:txBody>
      </p:sp>
      <p:sp>
        <p:nvSpPr>
          <p:cNvPr id="32952" name="Freeform 214"/>
          <p:cNvSpPr>
            <a:spLocks/>
          </p:cNvSpPr>
          <p:nvPr/>
        </p:nvSpPr>
        <p:spPr bwMode="auto">
          <a:xfrm>
            <a:off x="6475413" y="6715125"/>
            <a:ext cx="38100" cy="61913"/>
          </a:xfrm>
          <a:custGeom>
            <a:avLst/>
            <a:gdLst>
              <a:gd name="T0" fmla="*/ 2147483647 w 24"/>
              <a:gd name="T1" fmla="*/ 0 h 79"/>
              <a:gd name="T2" fmla="*/ 2147483647 w 24"/>
              <a:gd name="T3" fmla="*/ 2147483647 h 79"/>
              <a:gd name="T4" fmla="*/ 2147483647 w 24"/>
              <a:gd name="T5" fmla="*/ 2147483647 h 79"/>
              <a:gd name="T6" fmla="*/ 2147483647 w 24"/>
              <a:gd name="T7" fmla="*/ 2147483647 h 79"/>
              <a:gd name="T8" fmla="*/ 2147483647 w 24"/>
              <a:gd name="T9" fmla="*/ 2147483647 h 79"/>
              <a:gd name="T10" fmla="*/ 2147483647 w 24"/>
              <a:gd name="T11" fmla="*/ 2147483647 h 79"/>
              <a:gd name="T12" fmla="*/ 0 w 24"/>
              <a:gd name="T13" fmla="*/ 2147483647 h 79"/>
              <a:gd name="T14" fmla="*/ 2147483647 w 24"/>
              <a:gd name="T15" fmla="*/ 2147483647 h 79"/>
              <a:gd name="T16" fmla="*/ 2147483647 w 24"/>
              <a:gd name="T17" fmla="*/ 2147483647 h 79"/>
              <a:gd name="T18" fmla="*/ 2147483647 w 24"/>
              <a:gd name="T19" fmla="*/ 2147483647 h 79"/>
              <a:gd name="T20" fmla="*/ 2147483647 w 24"/>
              <a:gd name="T21" fmla="*/ 2147483647 h 79"/>
              <a:gd name="T22" fmla="*/ 2147483647 w 24"/>
              <a:gd name="T23" fmla="*/ 2147483647 h 79"/>
              <a:gd name="T24" fmla="*/ 2147483647 w 24"/>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79"/>
              <a:gd name="T41" fmla="*/ 24 w 24"/>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79">
                <a:moveTo>
                  <a:pt x="24" y="0"/>
                </a:moveTo>
                <a:lnTo>
                  <a:pt x="18" y="9"/>
                </a:lnTo>
                <a:lnTo>
                  <a:pt x="13" y="21"/>
                </a:lnTo>
                <a:lnTo>
                  <a:pt x="8" y="35"/>
                </a:lnTo>
                <a:lnTo>
                  <a:pt x="5" y="48"/>
                </a:lnTo>
                <a:lnTo>
                  <a:pt x="1" y="60"/>
                </a:lnTo>
                <a:lnTo>
                  <a:pt x="0" y="70"/>
                </a:lnTo>
                <a:lnTo>
                  <a:pt x="3" y="77"/>
                </a:lnTo>
                <a:lnTo>
                  <a:pt x="8" y="79"/>
                </a:lnTo>
                <a:lnTo>
                  <a:pt x="17" y="68"/>
                </a:lnTo>
                <a:lnTo>
                  <a:pt x="19" y="44"/>
                </a:lnTo>
                <a:lnTo>
                  <a:pt x="20" y="18"/>
                </a:lnTo>
                <a:lnTo>
                  <a:pt x="24" y="0"/>
                </a:lnTo>
                <a:close/>
              </a:path>
            </a:pathLst>
          </a:custGeom>
          <a:solidFill>
            <a:srgbClr val="006600"/>
          </a:solidFill>
          <a:ln w="9525">
            <a:noFill/>
            <a:round/>
            <a:headEnd/>
            <a:tailEnd/>
          </a:ln>
        </p:spPr>
        <p:txBody>
          <a:bodyPr/>
          <a:lstStyle/>
          <a:p>
            <a:pPr>
              <a:defRPr/>
            </a:pPr>
            <a:endParaRPr lang="en-US"/>
          </a:p>
        </p:txBody>
      </p:sp>
      <p:sp>
        <p:nvSpPr>
          <p:cNvPr id="32953" name="Freeform 215"/>
          <p:cNvSpPr>
            <a:spLocks/>
          </p:cNvSpPr>
          <p:nvPr/>
        </p:nvSpPr>
        <p:spPr bwMode="auto">
          <a:xfrm>
            <a:off x="6535738" y="6707188"/>
            <a:ext cx="17462" cy="53975"/>
          </a:xfrm>
          <a:custGeom>
            <a:avLst/>
            <a:gdLst>
              <a:gd name="T0" fmla="*/ 2147483647 w 11"/>
              <a:gd name="T1" fmla="*/ 0 h 68"/>
              <a:gd name="T2" fmla="*/ 2147483647 w 11"/>
              <a:gd name="T3" fmla="*/ 2147483647 h 68"/>
              <a:gd name="T4" fmla="*/ 2147483647 w 11"/>
              <a:gd name="T5" fmla="*/ 2147483647 h 68"/>
              <a:gd name="T6" fmla="*/ 0 w 11"/>
              <a:gd name="T7" fmla="*/ 2147483647 h 68"/>
              <a:gd name="T8" fmla="*/ 2147483647 w 11"/>
              <a:gd name="T9" fmla="*/ 2147483647 h 68"/>
              <a:gd name="T10" fmla="*/ 2147483647 w 11"/>
              <a:gd name="T11" fmla="*/ 2147483647 h 68"/>
              <a:gd name="T12" fmla="*/ 2147483647 w 11"/>
              <a:gd name="T13" fmla="*/ 2147483647 h 68"/>
              <a:gd name="T14" fmla="*/ 2147483647 w 11"/>
              <a:gd name="T15" fmla="*/ 2147483647 h 68"/>
              <a:gd name="T16" fmla="*/ 2147483647 w 11"/>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8"/>
              <a:gd name="T29" fmla="*/ 11 w 1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8">
                <a:moveTo>
                  <a:pt x="11" y="0"/>
                </a:moveTo>
                <a:lnTo>
                  <a:pt x="6" y="16"/>
                </a:lnTo>
                <a:lnTo>
                  <a:pt x="1" y="41"/>
                </a:lnTo>
                <a:lnTo>
                  <a:pt x="0" y="60"/>
                </a:lnTo>
                <a:lnTo>
                  <a:pt x="6" y="68"/>
                </a:lnTo>
                <a:lnTo>
                  <a:pt x="11" y="59"/>
                </a:lnTo>
                <a:lnTo>
                  <a:pt x="11" y="41"/>
                </a:lnTo>
                <a:lnTo>
                  <a:pt x="10" y="19"/>
                </a:lnTo>
                <a:lnTo>
                  <a:pt x="11" y="0"/>
                </a:lnTo>
                <a:close/>
              </a:path>
            </a:pathLst>
          </a:custGeom>
          <a:solidFill>
            <a:srgbClr val="006600"/>
          </a:solidFill>
          <a:ln w="9525">
            <a:noFill/>
            <a:round/>
            <a:headEnd/>
            <a:tailEnd/>
          </a:ln>
        </p:spPr>
        <p:txBody>
          <a:bodyPr/>
          <a:lstStyle/>
          <a:p>
            <a:pPr>
              <a:defRPr/>
            </a:pPr>
            <a:endParaRPr lang="en-US"/>
          </a:p>
        </p:txBody>
      </p:sp>
      <p:sp>
        <p:nvSpPr>
          <p:cNvPr id="32954" name="Freeform 216"/>
          <p:cNvSpPr>
            <a:spLocks/>
          </p:cNvSpPr>
          <p:nvPr/>
        </p:nvSpPr>
        <p:spPr bwMode="auto">
          <a:xfrm>
            <a:off x="6580188" y="6699250"/>
            <a:ext cx="22225" cy="52388"/>
          </a:xfrm>
          <a:custGeom>
            <a:avLst/>
            <a:gdLst>
              <a:gd name="T0" fmla="*/ 2147483647 w 14"/>
              <a:gd name="T1" fmla="*/ 0 h 67"/>
              <a:gd name="T2" fmla="*/ 2147483647 w 14"/>
              <a:gd name="T3" fmla="*/ 2147483647 h 67"/>
              <a:gd name="T4" fmla="*/ 0 w 14"/>
              <a:gd name="T5" fmla="*/ 2147483647 h 67"/>
              <a:gd name="T6" fmla="*/ 2147483647 w 14"/>
              <a:gd name="T7" fmla="*/ 2147483647 h 67"/>
              <a:gd name="T8" fmla="*/ 2147483647 w 14"/>
              <a:gd name="T9" fmla="*/ 2147483647 h 67"/>
              <a:gd name="T10" fmla="*/ 2147483647 w 14"/>
              <a:gd name="T11" fmla="*/ 2147483647 h 67"/>
              <a:gd name="T12" fmla="*/ 2147483647 w 14"/>
              <a:gd name="T13" fmla="*/ 2147483647 h 67"/>
              <a:gd name="T14" fmla="*/ 2147483647 w 14"/>
              <a:gd name="T15" fmla="*/ 2147483647 h 67"/>
              <a:gd name="T16" fmla="*/ 2147483647 w 14"/>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7"/>
              <a:gd name="T29" fmla="*/ 14 w 14"/>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7">
                <a:moveTo>
                  <a:pt x="6" y="0"/>
                </a:moveTo>
                <a:lnTo>
                  <a:pt x="2" y="15"/>
                </a:lnTo>
                <a:lnTo>
                  <a:pt x="0" y="38"/>
                </a:lnTo>
                <a:lnTo>
                  <a:pt x="2" y="58"/>
                </a:lnTo>
                <a:lnTo>
                  <a:pt x="8" y="67"/>
                </a:lnTo>
                <a:lnTo>
                  <a:pt x="14" y="61"/>
                </a:lnTo>
                <a:lnTo>
                  <a:pt x="11" y="44"/>
                </a:lnTo>
                <a:lnTo>
                  <a:pt x="7" y="21"/>
                </a:lnTo>
                <a:lnTo>
                  <a:pt x="6" y="0"/>
                </a:lnTo>
                <a:close/>
              </a:path>
            </a:pathLst>
          </a:custGeom>
          <a:solidFill>
            <a:srgbClr val="006600"/>
          </a:solidFill>
          <a:ln w="9525">
            <a:noFill/>
            <a:round/>
            <a:headEnd/>
            <a:tailEnd/>
          </a:ln>
        </p:spPr>
        <p:txBody>
          <a:bodyPr/>
          <a:lstStyle/>
          <a:p>
            <a:pPr>
              <a:defRPr/>
            </a:pPr>
            <a:endParaRPr lang="en-US"/>
          </a:p>
        </p:txBody>
      </p:sp>
      <p:sp>
        <p:nvSpPr>
          <p:cNvPr id="32955" name="Freeform 217"/>
          <p:cNvSpPr>
            <a:spLocks/>
          </p:cNvSpPr>
          <p:nvPr/>
        </p:nvSpPr>
        <p:spPr bwMode="auto">
          <a:xfrm>
            <a:off x="6616700" y="6683375"/>
            <a:ext cx="23813" cy="52388"/>
          </a:xfrm>
          <a:custGeom>
            <a:avLst/>
            <a:gdLst>
              <a:gd name="T0" fmla="*/ 2147483647 w 15"/>
              <a:gd name="T1" fmla="*/ 0 h 65"/>
              <a:gd name="T2" fmla="*/ 2147483647 w 15"/>
              <a:gd name="T3" fmla="*/ 2147483647 h 65"/>
              <a:gd name="T4" fmla="*/ 2147483647 w 15"/>
              <a:gd name="T5" fmla="*/ 2147483647 h 65"/>
              <a:gd name="T6" fmla="*/ 0 w 15"/>
              <a:gd name="T7" fmla="*/ 2147483647 h 65"/>
              <a:gd name="T8" fmla="*/ 2147483647 w 15"/>
              <a:gd name="T9" fmla="*/ 2147483647 h 65"/>
              <a:gd name="T10" fmla="*/ 2147483647 w 15"/>
              <a:gd name="T11" fmla="*/ 2147483647 h 65"/>
              <a:gd name="T12" fmla="*/ 2147483647 w 15"/>
              <a:gd name="T13" fmla="*/ 2147483647 h 65"/>
              <a:gd name="T14" fmla="*/ 2147483647 w 15"/>
              <a:gd name="T15" fmla="*/ 2147483647 h 65"/>
              <a:gd name="T16" fmla="*/ 2147483647 w 1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5"/>
              <a:gd name="T29" fmla="*/ 15 w 1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5">
                <a:moveTo>
                  <a:pt x="14" y="0"/>
                </a:moveTo>
                <a:lnTo>
                  <a:pt x="7" y="9"/>
                </a:lnTo>
                <a:lnTo>
                  <a:pt x="1" y="29"/>
                </a:lnTo>
                <a:lnTo>
                  <a:pt x="0" y="52"/>
                </a:lnTo>
                <a:lnTo>
                  <a:pt x="6" y="65"/>
                </a:lnTo>
                <a:lnTo>
                  <a:pt x="14" y="61"/>
                </a:lnTo>
                <a:lnTo>
                  <a:pt x="15" y="43"/>
                </a:lnTo>
                <a:lnTo>
                  <a:pt x="14" y="18"/>
                </a:lnTo>
                <a:lnTo>
                  <a:pt x="14" y="0"/>
                </a:lnTo>
                <a:close/>
              </a:path>
            </a:pathLst>
          </a:custGeom>
          <a:solidFill>
            <a:srgbClr val="006600"/>
          </a:solidFill>
          <a:ln w="9525">
            <a:noFill/>
            <a:round/>
            <a:headEnd/>
            <a:tailEnd/>
          </a:ln>
        </p:spPr>
        <p:txBody>
          <a:bodyPr/>
          <a:lstStyle/>
          <a:p>
            <a:pPr>
              <a:defRPr/>
            </a:pPr>
            <a:endParaRPr lang="en-US"/>
          </a:p>
        </p:txBody>
      </p:sp>
      <p:sp>
        <p:nvSpPr>
          <p:cNvPr id="32956" name="Freeform 218"/>
          <p:cNvSpPr>
            <a:spLocks/>
          </p:cNvSpPr>
          <p:nvPr/>
        </p:nvSpPr>
        <p:spPr bwMode="auto">
          <a:xfrm>
            <a:off x="6645275" y="6672263"/>
            <a:ext cx="22225" cy="57150"/>
          </a:xfrm>
          <a:custGeom>
            <a:avLst/>
            <a:gdLst>
              <a:gd name="T0" fmla="*/ 2147483647 w 14"/>
              <a:gd name="T1" fmla="*/ 0 h 72"/>
              <a:gd name="T2" fmla="*/ 2147483647 w 14"/>
              <a:gd name="T3" fmla="*/ 2147483647 h 72"/>
              <a:gd name="T4" fmla="*/ 2147483647 w 14"/>
              <a:gd name="T5" fmla="*/ 2147483647 h 72"/>
              <a:gd name="T6" fmla="*/ 0 w 14"/>
              <a:gd name="T7" fmla="*/ 2147483647 h 72"/>
              <a:gd name="T8" fmla="*/ 2147483647 w 14"/>
              <a:gd name="T9" fmla="*/ 2147483647 h 72"/>
              <a:gd name="T10" fmla="*/ 2147483647 w 14"/>
              <a:gd name="T11" fmla="*/ 2147483647 h 72"/>
              <a:gd name="T12" fmla="*/ 2147483647 w 14"/>
              <a:gd name="T13" fmla="*/ 2147483647 h 72"/>
              <a:gd name="T14" fmla="*/ 2147483647 w 14"/>
              <a:gd name="T15" fmla="*/ 2147483647 h 72"/>
              <a:gd name="T16" fmla="*/ 2147483647 w 1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2"/>
              <a:gd name="T29" fmla="*/ 14 w 14"/>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2">
                <a:moveTo>
                  <a:pt x="11" y="0"/>
                </a:moveTo>
                <a:lnTo>
                  <a:pt x="6" y="16"/>
                </a:lnTo>
                <a:lnTo>
                  <a:pt x="2" y="35"/>
                </a:lnTo>
                <a:lnTo>
                  <a:pt x="0" y="57"/>
                </a:lnTo>
                <a:lnTo>
                  <a:pt x="5" y="72"/>
                </a:lnTo>
                <a:lnTo>
                  <a:pt x="12" y="67"/>
                </a:lnTo>
                <a:lnTo>
                  <a:pt x="14" y="45"/>
                </a:lnTo>
                <a:lnTo>
                  <a:pt x="13" y="19"/>
                </a:lnTo>
                <a:lnTo>
                  <a:pt x="11" y="0"/>
                </a:lnTo>
                <a:close/>
              </a:path>
            </a:pathLst>
          </a:custGeom>
          <a:solidFill>
            <a:srgbClr val="006600"/>
          </a:solidFill>
          <a:ln w="9525">
            <a:noFill/>
            <a:round/>
            <a:headEnd/>
            <a:tailEnd/>
          </a:ln>
        </p:spPr>
        <p:txBody>
          <a:bodyPr/>
          <a:lstStyle/>
          <a:p>
            <a:pPr>
              <a:defRPr/>
            </a:pPr>
            <a:endParaRPr lang="en-US"/>
          </a:p>
        </p:txBody>
      </p:sp>
      <p:sp>
        <p:nvSpPr>
          <p:cNvPr id="32957" name="Freeform 219"/>
          <p:cNvSpPr>
            <a:spLocks/>
          </p:cNvSpPr>
          <p:nvPr/>
        </p:nvSpPr>
        <p:spPr bwMode="auto">
          <a:xfrm>
            <a:off x="6097588" y="6732588"/>
            <a:ext cx="123825" cy="57150"/>
          </a:xfrm>
          <a:custGeom>
            <a:avLst/>
            <a:gdLst>
              <a:gd name="T0" fmla="*/ 2147483647 w 78"/>
              <a:gd name="T1" fmla="*/ 2147483647 h 72"/>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0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0 w 78"/>
              <a:gd name="T31" fmla="*/ 2147483647 h 72"/>
              <a:gd name="T32" fmla="*/ 2147483647 w 78"/>
              <a:gd name="T33" fmla="*/ 21474836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72"/>
              <a:gd name="T53" fmla="*/ 78 w 7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72">
                <a:moveTo>
                  <a:pt x="2" y="72"/>
                </a:moveTo>
                <a:lnTo>
                  <a:pt x="6" y="69"/>
                </a:lnTo>
                <a:lnTo>
                  <a:pt x="14" y="61"/>
                </a:lnTo>
                <a:lnTo>
                  <a:pt x="22" y="51"/>
                </a:lnTo>
                <a:lnTo>
                  <a:pt x="34" y="38"/>
                </a:lnTo>
                <a:lnTo>
                  <a:pt x="45" y="25"/>
                </a:lnTo>
                <a:lnTo>
                  <a:pt x="57" y="13"/>
                </a:lnTo>
                <a:lnTo>
                  <a:pt x="68" y="5"/>
                </a:lnTo>
                <a:lnTo>
                  <a:pt x="78" y="0"/>
                </a:lnTo>
                <a:lnTo>
                  <a:pt x="65" y="5"/>
                </a:lnTo>
                <a:lnTo>
                  <a:pt x="52" y="13"/>
                </a:lnTo>
                <a:lnTo>
                  <a:pt x="37" y="23"/>
                </a:lnTo>
                <a:lnTo>
                  <a:pt x="23" y="34"/>
                </a:lnTo>
                <a:lnTo>
                  <a:pt x="11" y="46"/>
                </a:lnTo>
                <a:lnTo>
                  <a:pt x="3" y="57"/>
                </a:lnTo>
                <a:lnTo>
                  <a:pt x="0" y="66"/>
                </a:lnTo>
                <a:lnTo>
                  <a:pt x="2" y="72"/>
                </a:lnTo>
                <a:close/>
              </a:path>
            </a:pathLst>
          </a:custGeom>
          <a:solidFill>
            <a:srgbClr val="006600"/>
          </a:solidFill>
          <a:ln w="9525">
            <a:noFill/>
            <a:round/>
            <a:headEnd/>
            <a:tailEnd/>
          </a:ln>
        </p:spPr>
        <p:txBody>
          <a:bodyPr/>
          <a:lstStyle/>
          <a:p>
            <a:pPr>
              <a:defRPr/>
            </a:pPr>
            <a:endParaRPr lang="en-US"/>
          </a:p>
        </p:txBody>
      </p:sp>
      <p:sp>
        <p:nvSpPr>
          <p:cNvPr id="32958" name="Freeform 220"/>
          <p:cNvSpPr>
            <a:spLocks/>
          </p:cNvSpPr>
          <p:nvPr/>
        </p:nvSpPr>
        <p:spPr bwMode="auto">
          <a:xfrm>
            <a:off x="6076950" y="6727825"/>
            <a:ext cx="90488" cy="36513"/>
          </a:xfrm>
          <a:custGeom>
            <a:avLst/>
            <a:gdLst>
              <a:gd name="T0" fmla="*/ 2147483647 w 57"/>
              <a:gd name="T1" fmla="*/ 0 h 46"/>
              <a:gd name="T2" fmla="*/ 2147483647 w 57"/>
              <a:gd name="T3" fmla="*/ 2147483647 h 46"/>
              <a:gd name="T4" fmla="*/ 2147483647 w 57"/>
              <a:gd name="T5" fmla="*/ 2147483647 h 46"/>
              <a:gd name="T6" fmla="*/ 2147483647 w 57"/>
              <a:gd name="T7" fmla="*/ 2147483647 h 46"/>
              <a:gd name="T8" fmla="*/ 2147483647 w 57"/>
              <a:gd name="T9" fmla="*/ 2147483647 h 46"/>
              <a:gd name="T10" fmla="*/ 2147483647 w 57"/>
              <a:gd name="T11" fmla="*/ 2147483647 h 46"/>
              <a:gd name="T12" fmla="*/ 2147483647 w 57"/>
              <a:gd name="T13" fmla="*/ 2147483647 h 46"/>
              <a:gd name="T14" fmla="*/ 0 w 57"/>
              <a:gd name="T15" fmla="*/ 2147483647 h 46"/>
              <a:gd name="T16" fmla="*/ 2147483647 w 57"/>
              <a:gd name="T17" fmla="*/ 2147483647 h 46"/>
              <a:gd name="T18" fmla="*/ 2147483647 w 57"/>
              <a:gd name="T19" fmla="*/ 2147483647 h 46"/>
              <a:gd name="T20" fmla="*/ 2147483647 w 57"/>
              <a:gd name="T21" fmla="*/ 2147483647 h 46"/>
              <a:gd name="T22" fmla="*/ 2147483647 w 57"/>
              <a:gd name="T23" fmla="*/ 2147483647 h 46"/>
              <a:gd name="T24" fmla="*/ 2147483647 w 57"/>
              <a:gd name="T25" fmla="*/ 2147483647 h 46"/>
              <a:gd name="T26" fmla="*/ 2147483647 w 57"/>
              <a:gd name="T27" fmla="*/ 2147483647 h 46"/>
              <a:gd name="T28" fmla="*/ 2147483647 w 57"/>
              <a:gd name="T29" fmla="*/ 2147483647 h 46"/>
              <a:gd name="T30" fmla="*/ 2147483647 w 57"/>
              <a:gd name="T31" fmla="*/ 2147483647 h 46"/>
              <a:gd name="T32" fmla="*/ 2147483647 w 5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46"/>
              <a:gd name="T53" fmla="*/ 57 w 5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46">
                <a:moveTo>
                  <a:pt x="57" y="0"/>
                </a:moveTo>
                <a:lnTo>
                  <a:pt x="50" y="5"/>
                </a:lnTo>
                <a:lnTo>
                  <a:pt x="40" y="11"/>
                </a:lnTo>
                <a:lnTo>
                  <a:pt x="30" y="19"/>
                </a:lnTo>
                <a:lnTo>
                  <a:pt x="20" y="25"/>
                </a:lnTo>
                <a:lnTo>
                  <a:pt x="11" y="32"/>
                </a:lnTo>
                <a:lnTo>
                  <a:pt x="4" y="38"/>
                </a:lnTo>
                <a:lnTo>
                  <a:pt x="0" y="43"/>
                </a:lnTo>
                <a:lnTo>
                  <a:pt x="1" y="46"/>
                </a:lnTo>
                <a:lnTo>
                  <a:pt x="5" y="46"/>
                </a:lnTo>
                <a:lnTo>
                  <a:pt x="12" y="41"/>
                </a:lnTo>
                <a:lnTo>
                  <a:pt x="20" y="35"/>
                </a:lnTo>
                <a:lnTo>
                  <a:pt x="29" y="28"/>
                </a:lnTo>
                <a:lnTo>
                  <a:pt x="38" y="19"/>
                </a:lnTo>
                <a:lnTo>
                  <a:pt x="46" y="11"/>
                </a:lnTo>
                <a:lnTo>
                  <a:pt x="53" y="5"/>
                </a:lnTo>
                <a:lnTo>
                  <a:pt x="57" y="0"/>
                </a:lnTo>
                <a:close/>
              </a:path>
            </a:pathLst>
          </a:custGeom>
          <a:solidFill>
            <a:srgbClr val="006600"/>
          </a:solidFill>
          <a:ln w="9525">
            <a:noFill/>
            <a:round/>
            <a:headEnd/>
            <a:tailEnd/>
          </a:ln>
        </p:spPr>
        <p:txBody>
          <a:bodyPr/>
          <a:lstStyle/>
          <a:p>
            <a:pPr>
              <a:defRPr/>
            </a:pPr>
            <a:endParaRPr lang="en-US"/>
          </a:p>
        </p:txBody>
      </p:sp>
      <p:sp>
        <p:nvSpPr>
          <p:cNvPr id="32959" name="Freeform 221"/>
          <p:cNvSpPr>
            <a:spLocks/>
          </p:cNvSpPr>
          <p:nvPr/>
        </p:nvSpPr>
        <p:spPr bwMode="auto">
          <a:xfrm>
            <a:off x="6410325" y="6470650"/>
            <a:ext cx="482600" cy="95250"/>
          </a:xfrm>
          <a:custGeom>
            <a:avLst/>
            <a:gdLst>
              <a:gd name="T0" fmla="*/ 2147483647 w 304"/>
              <a:gd name="T1" fmla="*/ 2147483647 h 120"/>
              <a:gd name="T2" fmla="*/ 2147483647 w 304"/>
              <a:gd name="T3" fmla="*/ 2147483647 h 120"/>
              <a:gd name="T4" fmla="*/ 2147483647 w 304"/>
              <a:gd name="T5" fmla="*/ 2147483647 h 120"/>
              <a:gd name="T6" fmla="*/ 2147483647 w 304"/>
              <a:gd name="T7" fmla="*/ 2147483647 h 120"/>
              <a:gd name="T8" fmla="*/ 2147483647 w 304"/>
              <a:gd name="T9" fmla="*/ 2147483647 h 120"/>
              <a:gd name="T10" fmla="*/ 2147483647 w 304"/>
              <a:gd name="T11" fmla="*/ 2147483647 h 120"/>
              <a:gd name="T12" fmla="*/ 2147483647 w 304"/>
              <a:gd name="T13" fmla="*/ 2147483647 h 120"/>
              <a:gd name="T14" fmla="*/ 2147483647 w 304"/>
              <a:gd name="T15" fmla="*/ 2147483647 h 120"/>
              <a:gd name="T16" fmla="*/ 2147483647 w 304"/>
              <a:gd name="T17" fmla="*/ 2147483647 h 120"/>
              <a:gd name="T18" fmla="*/ 2147483647 w 304"/>
              <a:gd name="T19" fmla="*/ 2147483647 h 120"/>
              <a:gd name="T20" fmla="*/ 2147483647 w 304"/>
              <a:gd name="T21" fmla="*/ 2147483647 h 120"/>
              <a:gd name="T22" fmla="*/ 2147483647 w 304"/>
              <a:gd name="T23" fmla="*/ 2147483647 h 120"/>
              <a:gd name="T24" fmla="*/ 2147483647 w 304"/>
              <a:gd name="T25" fmla="*/ 2147483647 h 120"/>
              <a:gd name="T26" fmla="*/ 2147483647 w 304"/>
              <a:gd name="T27" fmla="*/ 2147483647 h 120"/>
              <a:gd name="T28" fmla="*/ 2147483647 w 304"/>
              <a:gd name="T29" fmla="*/ 2147483647 h 120"/>
              <a:gd name="T30" fmla="*/ 2147483647 w 304"/>
              <a:gd name="T31" fmla="*/ 2147483647 h 120"/>
              <a:gd name="T32" fmla="*/ 2147483647 w 304"/>
              <a:gd name="T33" fmla="*/ 2147483647 h 120"/>
              <a:gd name="T34" fmla="*/ 2147483647 w 304"/>
              <a:gd name="T35" fmla="*/ 2147483647 h 120"/>
              <a:gd name="T36" fmla="*/ 2147483647 w 304"/>
              <a:gd name="T37" fmla="*/ 2147483647 h 120"/>
              <a:gd name="T38" fmla="*/ 2147483647 w 304"/>
              <a:gd name="T39" fmla="*/ 2147483647 h 120"/>
              <a:gd name="T40" fmla="*/ 0 w 304"/>
              <a:gd name="T41" fmla="*/ 2147483647 h 120"/>
              <a:gd name="T42" fmla="*/ 2147483647 w 304"/>
              <a:gd name="T43" fmla="*/ 2147483647 h 120"/>
              <a:gd name="T44" fmla="*/ 2147483647 w 304"/>
              <a:gd name="T45" fmla="*/ 2147483647 h 120"/>
              <a:gd name="T46" fmla="*/ 2147483647 w 304"/>
              <a:gd name="T47" fmla="*/ 2147483647 h 120"/>
              <a:gd name="T48" fmla="*/ 2147483647 w 304"/>
              <a:gd name="T49" fmla="*/ 2147483647 h 120"/>
              <a:gd name="T50" fmla="*/ 2147483647 w 304"/>
              <a:gd name="T51" fmla="*/ 2147483647 h 120"/>
              <a:gd name="T52" fmla="*/ 2147483647 w 304"/>
              <a:gd name="T53" fmla="*/ 0 h 120"/>
              <a:gd name="T54" fmla="*/ 2147483647 w 304"/>
              <a:gd name="T55" fmla="*/ 2147483647 h 120"/>
              <a:gd name="T56" fmla="*/ 2147483647 w 304"/>
              <a:gd name="T57" fmla="*/ 2147483647 h 120"/>
              <a:gd name="T58" fmla="*/ 2147483647 w 304"/>
              <a:gd name="T59" fmla="*/ 2147483647 h 120"/>
              <a:gd name="T60" fmla="*/ 2147483647 w 304"/>
              <a:gd name="T61" fmla="*/ 2147483647 h 120"/>
              <a:gd name="T62" fmla="*/ 2147483647 w 304"/>
              <a:gd name="T63" fmla="*/ 2147483647 h 120"/>
              <a:gd name="T64" fmla="*/ 2147483647 w 304"/>
              <a:gd name="T65" fmla="*/ 2147483647 h 120"/>
              <a:gd name="T66" fmla="*/ 2147483647 w 304"/>
              <a:gd name="T67" fmla="*/ 2147483647 h 120"/>
              <a:gd name="T68" fmla="*/ 2147483647 w 304"/>
              <a:gd name="T69" fmla="*/ 2147483647 h 120"/>
              <a:gd name="T70" fmla="*/ 2147483647 w 304"/>
              <a:gd name="T71" fmla="*/ 2147483647 h 120"/>
              <a:gd name="T72" fmla="*/ 2147483647 w 304"/>
              <a:gd name="T73" fmla="*/ 2147483647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120"/>
              <a:gd name="T113" fmla="*/ 304 w 304"/>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120">
                <a:moveTo>
                  <a:pt x="303" y="102"/>
                </a:moveTo>
                <a:lnTo>
                  <a:pt x="304" y="107"/>
                </a:lnTo>
                <a:lnTo>
                  <a:pt x="303" y="111"/>
                </a:lnTo>
                <a:lnTo>
                  <a:pt x="302" y="116"/>
                </a:lnTo>
                <a:lnTo>
                  <a:pt x="302" y="120"/>
                </a:lnTo>
                <a:lnTo>
                  <a:pt x="284" y="96"/>
                </a:lnTo>
                <a:lnTo>
                  <a:pt x="265" y="75"/>
                </a:lnTo>
                <a:lnTo>
                  <a:pt x="245" y="56"/>
                </a:lnTo>
                <a:lnTo>
                  <a:pt x="225" y="43"/>
                </a:lnTo>
                <a:lnTo>
                  <a:pt x="204" y="32"/>
                </a:lnTo>
                <a:lnTo>
                  <a:pt x="183" y="24"/>
                </a:lnTo>
                <a:lnTo>
                  <a:pt x="163" y="18"/>
                </a:lnTo>
                <a:lnTo>
                  <a:pt x="142" y="15"/>
                </a:lnTo>
                <a:lnTo>
                  <a:pt x="122" y="14"/>
                </a:lnTo>
                <a:lnTo>
                  <a:pt x="102" y="14"/>
                </a:lnTo>
                <a:lnTo>
                  <a:pt x="82" y="15"/>
                </a:lnTo>
                <a:lnTo>
                  <a:pt x="64" y="18"/>
                </a:lnTo>
                <a:lnTo>
                  <a:pt x="46" y="21"/>
                </a:lnTo>
                <a:lnTo>
                  <a:pt x="30" y="24"/>
                </a:lnTo>
                <a:lnTo>
                  <a:pt x="14" y="28"/>
                </a:lnTo>
                <a:lnTo>
                  <a:pt x="0" y="31"/>
                </a:lnTo>
                <a:lnTo>
                  <a:pt x="10" y="21"/>
                </a:lnTo>
                <a:lnTo>
                  <a:pt x="23" y="14"/>
                </a:lnTo>
                <a:lnTo>
                  <a:pt x="40" y="8"/>
                </a:lnTo>
                <a:lnTo>
                  <a:pt x="58" y="5"/>
                </a:lnTo>
                <a:lnTo>
                  <a:pt x="79" y="2"/>
                </a:lnTo>
                <a:lnTo>
                  <a:pt x="102" y="0"/>
                </a:lnTo>
                <a:lnTo>
                  <a:pt x="125" y="2"/>
                </a:lnTo>
                <a:lnTo>
                  <a:pt x="149" y="3"/>
                </a:lnTo>
                <a:lnTo>
                  <a:pt x="173" y="8"/>
                </a:lnTo>
                <a:lnTo>
                  <a:pt x="197" y="15"/>
                </a:lnTo>
                <a:lnTo>
                  <a:pt x="219" y="23"/>
                </a:lnTo>
                <a:lnTo>
                  <a:pt x="241" y="35"/>
                </a:lnTo>
                <a:lnTo>
                  <a:pt x="260" y="47"/>
                </a:lnTo>
                <a:lnTo>
                  <a:pt x="278" y="64"/>
                </a:lnTo>
                <a:lnTo>
                  <a:pt x="292" y="81"/>
                </a:lnTo>
                <a:lnTo>
                  <a:pt x="303" y="102"/>
                </a:lnTo>
                <a:close/>
              </a:path>
            </a:pathLst>
          </a:custGeom>
          <a:solidFill>
            <a:srgbClr val="006600"/>
          </a:solidFill>
          <a:ln w="9525">
            <a:noFill/>
            <a:round/>
            <a:headEnd/>
            <a:tailEnd/>
          </a:ln>
        </p:spPr>
        <p:txBody>
          <a:bodyPr/>
          <a:lstStyle/>
          <a:p>
            <a:pPr>
              <a:defRPr/>
            </a:pPr>
            <a:endParaRPr lang="en-US"/>
          </a:p>
        </p:txBody>
      </p:sp>
      <p:sp>
        <p:nvSpPr>
          <p:cNvPr id="32960" name="Freeform 222"/>
          <p:cNvSpPr>
            <a:spLocks/>
          </p:cNvSpPr>
          <p:nvPr/>
        </p:nvSpPr>
        <p:spPr bwMode="auto">
          <a:xfrm>
            <a:off x="6424613" y="6480175"/>
            <a:ext cx="63500" cy="69850"/>
          </a:xfrm>
          <a:custGeom>
            <a:avLst/>
            <a:gdLst>
              <a:gd name="T0" fmla="*/ 2147483647 w 40"/>
              <a:gd name="T1" fmla="*/ 0 h 88"/>
              <a:gd name="T2" fmla="*/ 2147483647 w 40"/>
              <a:gd name="T3" fmla="*/ 2147483647 h 88"/>
              <a:gd name="T4" fmla="*/ 2147483647 w 40"/>
              <a:gd name="T5" fmla="*/ 2147483647 h 88"/>
              <a:gd name="T6" fmla="*/ 2147483647 w 40"/>
              <a:gd name="T7" fmla="*/ 2147483647 h 88"/>
              <a:gd name="T8" fmla="*/ 2147483647 w 40"/>
              <a:gd name="T9" fmla="*/ 2147483647 h 88"/>
              <a:gd name="T10" fmla="*/ 2147483647 w 40"/>
              <a:gd name="T11" fmla="*/ 2147483647 h 88"/>
              <a:gd name="T12" fmla="*/ 2147483647 w 40"/>
              <a:gd name="T13" fmla="*/ 2147483647 h 88"/>
              <a:gd name="T14" fmla="*/ 0 w 40"/>
              <a:gd name="T15" fmla="*/ 2147483647 h 88"/>
              <a:gd name="T16" fmla="*/ 2147483647 w 40"/>
              <a:gd name="T17" fmla="*/ 2147483647 h 88"/>
              <a:gd name="T18" fmla="*/ 2147483647 w 40"/>
              <a:gd name="T19" fmla="*/ 2147483647 h 88"/>
              <a:gd name="T20" fmla="*/ 2147483647 w 40"/>
              <a:gd name="T21" fmla="*/ 2147483647 h 88"/>
              <a:gd name="T22" fmla="*/ 2147483647 w 40"/>
              <a:gd name="T23" fmla="*/ 2147483647 h 88"/>
              <a:gd name="T24" fmla="*/ 2147483647 w 40"/>
              <a:gd name="T25" fmla="*/ 2147483647 h 88"/>
              <a:gd name="T26" fmla="*/ 2147483647 w 40"/>
              <a:gd name="T27" fmla="*/ 2147483647 h 88"/>
              <a:gd name="T28" fmla="*/ 2147483647 w 40"/>
              <a:gd name="T29" fmla="*/ 2147483647 h 88"/>
              <a:gd name="T30" fmla="*/ 2147483647 w 40"/>
              <a:gd name="T31" fmla="*/ 2147483647 h 88"/>
              <a:gd name="T32" fmla="*/ 2147483647 w 40"/>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88"/>
              <a:gd name="T53" fmla="*/ 40 w 40"/>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88">
                <a:moveTo>
                  <a:pt x="40" y="0"/>
                </a:moveTo>
                <a:lnTo>
                  <a:pt x="32" y="9"/>
                </a:lnTo>
                <a:lnTo>
                  <a:pt x="24" y="20"/>
                </a:lnTo>
                <a:lnTo>
                  <a:pt x="17" y="34"/>
                </a:lnTo>
                <a:lnTo>
                  <a:pt x="9" y="49"/>
                </a:lnTo>
                <a:lnTo>
                  <a:pt x="4" y="63"/>
                </a:lnTo>
                <a:lnTo>
                  <a:pt x="1" y="75"/>
                </a:lnTo>
                <a:lnTo>
                  <a:pt x="0" y="84"/>
                </a:lnTo>
                <a:lnTo>
                  <a:pt x="1" y="88"/>
                </a:lnTo>
                <a:lnTo>
                  <a:pt x="4" y="87"/>
                </a:lnTo>
                <a:lnTo>
                  <a:pt x="8" y="81"/>
                </a:lnTo>
                <a:lnTo>
                  <a:pt x="12" y="70"/>
                </a:lnTo>
                <a:lnTo>
                  <a:pt x="17" y="58"/>
                </a:lnTo>
                <a:lnTo>
                  <a:pt x="22" y="43"/>
                </a:lnTo>
                <a:lnTo>
                  <a:pt x="27" y="28"/>
                </a:lnTo>
                <a:lnTo>
                  <a:pt x="33" y="12"/>
                </a:lnTo>
                <a:lnTo>
                  <a:pt x="40" y="0"/>
                </a:lnTo>
                <a:close/>
              </a:path>
            </a:pathLst>
          </a:custGeom>
          <a:solidFill>
            <a:srgbClr val="006600"/>
          </a:solidFill>
          <a:ln w="9525">
            <a:noFill/>
            <a:round/>
            <a:headEnd/>
            <a:tailEnd/>
          </a:ln>
        </p:spPr>
        <p:txBody>
          <a:bodyPr/>
          <a:lstStyle/>
          <a:p>
            <a:pPr>
              <a:defRPr/>
            </a:pPr>
            <a:endParaRPr lang="en-US"/>
          </a:p>
        </p:txBody>
      </p:sp>
      <p:sp>
        <p:nvSpPr>
          <p:cNvPr id="32961" name="Freeform 223"/>
          <p:cNvSpPr>
            <a:spLocks/>
          </p:cNvSpPr>
          <p:nvPr/>
        </p:nvSpPr>
        <p:spPr bwMode="auto">
          <a:xfrm>
            <a:off x="6438900" y="6477000"/>
            <a:ext cx="95250" cy="82550"/>
          </a:xfrm>
          <a:custGeom>
            <a:avLst/>
            <a:gdLst>
              <a:gd name="T0" fmla="*/ 2147483647 w 60"/>
              <a:gd name="T1" fmla="*/ 2147483647 h 104"/>
              <a:gd name="T2" fmla="*/ 0 w 60"/>
              <a:gd name="T3" fmla="*/ 2147483647 h 104"/>
              <a:gd name="T4" fmla="*/ 2147483647 w 60"/>
              <a:gd name="T5" fmla="*/ 2147483647 h 104"/>
              <a:gd name="T6" fmla="*/ 2147483647 w 60"/>
              <a:gd name="T7" fmla="*/ 2147483647 h 104"/>
              <a:gd name="T8" fmla="*/ 2147483647 w 60"/>
              <a:gd name="T9" fmla="*/ 2147483647 h 104"/>
              <a:gd name="T10" fmla="*/ 2147483647 w 60"/>
              <a:gd name="T11" fmla="*/ 2147483647 h 104"/>
              <a:gd name="T12" fmla="*/ 2147483647 w 60"/>
              <a:gd name="T13" fmla="*/ 2147483647 h 104"/>
              <a:gd name="T14" fmla="*/ 2147483647 w 60"/>
              <a:gd name="T15" fmla="*/ 2147483647 h 104"/>
              <a:gd name="T16" fmla="*/ 2147483647 w 60"/>
              <a:gd name="T17" fmla="*/ 0 h 104"/>
              <a:gd name="T18" fmla="*/ 2147483647 w 60"/>
              <a:gd name="T19" fmla="*/ 2147483647 h 104"/>
              <a:gd name="T20" fmla="*/ 2147483647 w 60"/>
              <a:gd name="T21" fmla="*/ 2147483647 h 104"/>
              <a:gd name="T22" fmla="*/ 2147483647 w 60"/>
              <a:gd name="T23" fmla="*/ 2147483647 h 104"/>
              <a:gd name="T24" fmla="*/ 2147483647 w 60"/>
              <a:gd name="T25" fmla="*/ 2147483647 h 104"/>
              <a:gd name="T26" fmla="*/ 2147483647 w 60"/>
              <a:gd name="T27" fmla="*/ 2147483647 h 104"/>
              <a:gd name="T28" fmla="*/ 2147483647 w 60"/>
              <a:gd name="T29" fmla="*/ 2147483647 h 104"/>
              <a:gd name="T30" fmla="*/ 2147483647 w 60"/>
              <a:gd name="T31" fmla="*/ 2147483647 h 104"/>
              <a:gd name="T32" fmla="*/ 2147483647 w 60"/>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04"/>
              <a:gd name="T53" fmla="*/ 60 w 60"/>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04">
                <a:moveTo>
                  <a:pt x="1" y="104"/>
                </a:moveTo>
                <a:lnTo>
                  <a:pt x="0" y="99"/>
                </a:lnTo>
                <a:lnTo>
                  <a:pt x="3" y="87"/>
                </a:lnTo>
                <a:lnTo>
                  <a:pt x="9" y="73"/>
                </a:lnTo>
                <a:lnTo>
                  <a:pt x="16" y="55"/>
                </a:lnTo>
                <a:lnTo>
                  <a:pt x="26" y="38"/>
                </a:lnTo>
                <a:lnTo>
                  <a:pt x="36" y="22"/>
                </a:lnTo>
                <a:lnTo>
                  <a:pt x="48" y="8"/>
                </a:lnTo>
                <a:lnTo>
                  <a:pt x="60" y="0"/>
                </a:lnTo>
                <a:lnTo>
                  <a:pt x="53" y="11"/>
                </a:lnTo>
                <a:lnTo>
                  <a:pt x="46" y="28"/>
                </a:lnTo>
                <a:lnTo>
                  <a:pt x="36" y="44"/>
                </a:lnTo>
                <a:lnTo>
                  <a:pt x="27" y="63"/>
                </a:lnTo>
                <a:lnTo>
                  <a:pt x="18" y="79"/>
                </a:lnTo>
                <a:lnTo>
                  <a:pt x="11" y="93"/>
                </a:lnTo>
                <a:lnTo>
                  <a:pt x="4" y="102"/>
                </a:lnTo>
                <a:lnTo>
                  <a:pt x="1" y="104"/>
                </a:lnTo>
                <a:close/>
              </a:path>
            </a:pathLst>
          </a:custGeom>
          <a:solidFill>
            <a:srgbClr val="006600"/>
          </a:solidFill>
          <a:ln w="9525">
            <a:noFill/>
            <a:round/>
            <a:headEnd/>
            <a:tailEnd/>
          </a:ln>
        </p:spPr>
        <p:txBody>
          <a:bodyPr/>
          <a:lstStyle/>
          <a:p>
            <a:pPr>
              <a:defRPr/>
            </a:pPr>
            <a:endParaRPr lang="en-US"/>
          </a:p>
        </p:txBody>
      </p:sp>
      <p:sp>
        <p:nvSpPr>
          <p:cNvPr id="32962" name="Freeform 224"/>
          <p:cNvSpPr>
            <a:spLocks/>
          </p:cNvSpPr>
          <p:nvPr/>
        </p:nvSpPr>
        <p:spPr bwMode="auto">
          <a:xfrm>
            <a:off x="6502400" y="6475413"/>
            <a:ext cx="122238" cy="95250"/>
          </a:xfrm>
          <a:custGeom>
            <a:avLst/>
            <a:gdLst>
              <a:gd name="T0" fmla="*/ 2147483647 w 77"/>
              <a:gd name="T1" fmla="*/ 2147483647 h 122"/>
              <a:gd name="T2" fmla="*/ 0 w 77"/>
              <a:gd name="T3" fmla="*/ 2147483647 h 122"/>
              <a:gd name="T4" fmla="*/ 2147483647 w 77"/>
              <a:gd name="T5" fmla="*/ 2147483647 h 122"/>
              <a:gd name="T6" fmla="*/ 2147483647 w 77"/>
              <a:gd name="T7" fmla="*/ 2147483647 h 122"/>
              <a:gd name="T8" fmla="*/ 2147483647 w 77"/>
              <a:gd name="T9" fmla="*/ 2147483647 h 122"/>
              <a:gd name="T10" fmla="*/ 2147483647 w 77"/>
              <a:gd name="T11" fmla="*/ 2147483647 h 122"/>
              <a:gd name="T12" fmla="*/ 2147483647 w 77"/>
              <a:gd name="T13" fmla="*/ 2147483647 h 122"/>
              <a:gd name="T14" fmla="*/ 2147483647 w 77"/>
              <a:gd name="T15" fmla="*/ 2147483647 h 122"/>
              <a:gd name="T16" fmla="*/ 2147483647 w 77"/>
              <a:gd name="T17" fmla="*/ 0 h 122"/>
              <a:gd name="T18" fmla="*/ 2147483647 w 77"/>
              <a:gd name="T19" fmla="*/ 2147483647 h 122"/>
              <a:gd name="T20" fmla="*/ 2147483647 w 77"/>
              <a:gd name="T21" fmla="*/ 2147483647 h 122"/>
              <a:gd name="T22" fmla="*/ 2147483647 w 77"/>
              <a:gd name="T23" fmla="*/ 2147483647 h 122"/>
              <a:gd name="T24" fmla="*/ 2147483647 w 77"/>
              <a:gd name="T25" fmla="*/ 2147483647 h 122"/>
              <a:gd name="T26" fmla="*/ 2147483647 w 77"/>
              <a:gd name="T27" fmla="*/ 2147483647 h 122"/>
              <a:gd name="T28" fmla="*/ 2147483647 w 77"/>
              <a:gd name="T29" fmla="*/ 2147483647 h 122"/>
              <a:gd name="T30" fmla="*/ 2147483647 w 77"/>
              <a:gd name="T31" fmla="*/ 2147483647 h 122"/>
              <a:gd name="T32" fmla="*/ 2147483647 w 77"/>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22"/>
              <a:gd name="T53" fmla="*/ 77 w 77"/>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22">
                <a:moveTo>
                  <a:pt x="1" y="122"/>
                </a:moveTo>
                <a:lnTo>
                  <a:pt x="0" y="116"/>
                </a:lnTo>
                <a:lnTo>
                  <a:pt x="5" y="102"/>
                </a:lnTo>
                <a:lnTo>
                  <a:pt x="13" y="84"/>
                </a:lnTo>
                <a:lnTo>
                  <a:pt x="24" y="64"/>
                </a:lnTo>
                <a:lnTo>
                  <a:pt x="36" y="43"/>
                </a:lnTo>
                <a:lnTo>
                  <a:pt x="50" y="25"/>
                </a:lnTo>
                <a:lnTo>
                  <a:pt x="65" y="9"/>
                </a:lnTo>
                <a:lnTo>
                  <a:pt x="77" y="0"/>
                </a:lnTo>
                <a:lnTo>
                  <a:pt x="71" y="9"/>
                </a:lnTo>
                <a:lnTo>
                  <a:pt x="63" y="26"/>
                </a:lnTo>
                <a:lnTo>
                  <a:pt x="51" y="46"/>
                </a:lnTo>
                <a:lnTo>
                  <a:pt x="38" y="69"/>
                </a:lnTo>
                <a:lnTo>
                  <a:pt x="27" y="90"/>
                </a:lnTo>
                <a:lnTo>
                  <a:pt x="15" y="108"/>
                </a:lnTo>
                <a:lnTo>
                  <a:pt x="7" y="119"/>
                </a:lnTo>
                <a:lnTo>
                  <a:pt x="1" y="122"/>
                </a:lnTo>
                <a:close/>
              </a:path>
            </a:pathLst>
          </a:custGeom>
          <a:solidFill>
            <a:srgbClr val="006600"/>
          </a:solidFill>
          <a:ln w="9525">
            <a:noFill/>
            <a:round/>
            <a:headEnd/>
            <a:tailEnd/>
          </a:ln>
        </p:spPr>
        <p:txBody>
          <a:bodyPr/>
          <a:lstStyle/>
          <a:p>
            <a:pPr>
              <a:defRPr/>
            </a:pPr>
            <a:endParaRPr lang="en-US"/>
          </a:p>
        </p:txBody>
      </p:sp>
      <p:sp>
        <p:nvSpPr>
          <p:cNvPr id="32963" name="Freeform 225"/>
          <p:cNvSpPr>
            <a:spLocks/>
          </p:cNvSpPr>
          <p:nvPr/>
        </p:nvSpPr>
        <p:spPr bwMode="auto">
          <a:xfrm>
            <a:off x="6600825" y="6481763"/>
            <a:ext cx="111125" cy="106362"/>
          </a:xfrm>
          <a:custGeom>
            <a:avLst/>
            <a:gdLst>
              <a:gd name="T0" fmla="*/ 2147483647 w 70"/>
              <a:gd name="T1" fmla="*/ 2147483647 h 134"/>
              <a:gd name="T2" fmla="*/ 0 w 70"/>
              <a:gd name="T3" fmla="*/ 2147483647 h 134"/>
              <a:gd name="T4" fmla="*/ 2147483647 w 70"/>
              <a:gd name="T5" fmla="*/ 2147483647 h 134"/>
              <a:gd name="T6" fmla="*/ 2147483647 w 70"/>
              <a:gd name="T7" fmla="*/ 2147483647 h 134"/>
              <a:gd name="T8" fmla="*/ 2147483647 w 70"/>
              <a:gd name="T9" fmla="*/ 2147483647 h 134"/>
              <a:gd name="T10" fmla="*/ 2147483647 w 70"/>
              <a:gd name="T11" fmla="*/ 2147483647 h 134"/>
              <a:gd name="T12" fmla="*/ 2147483647 w 70"/>
              <a:gd name="T13" fmla="*/ 2147483647 h 134"/>
              <a:gd name="T14" fmla="*/ 2147483647 w 70"/>
              <a:gd name="T15" fmla="*/ 2147483647 h 134"/>
              <a:gd name="T16" fmla="*/ 2147483647 w 70"/>
              <a:gd name="T17" fmla="*/ 0 h 134"/>
              <a:gd name="T18" fmla="*/ 2147483647 w 70"/>
              <a:gd name="T19" fmla="*/ 2147483647 h 134"/>
              <a:gd name="T20" fmla="*/ 2147483647 w 70"/>
              <a:gd name="T21" fmla="*/ 2147483647 h 134"/>
              <a:gd name="T22" fmla="*/ 2147483647 w 70"/>
              <a:gd name="T23" fmla="*/ 2147483647 h 134"/>
              <a:gd name="T24" fmla="*/ 2147483647 w 70"/>
              <a:gd name="T25" fmla="*/ 2147483647 h 134"/>
              <a:gd name="T26" fmla="*/ 2147483647 w 70"/>
              <a:gd name="T27" fmla="*/ 2147483647 h 134"/>
              <a:gd name="T28" fmla="*/ 2147483647 w 70"/>
              <a:gd name="T29" fmla="*/ 2147483647 h 134"/>
              <a:gd name="T30" fmla="*/ 2147483647 w 70"/>
              <a:gd name="T31" fmla="*/ 2147483647 h 134"/>
              <a:gd name="T32" fmla="*/ 2147483647 w 70"/>
              <a:gd name="T33" fmla="*/ 2147483647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34"/>
              <a:gd name="T53" fmla="*/ 70 w 7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34">
                <a:moveTo>
                  <a:pt x="1" y="134"/>
                </a:moveTo>
                <a:lnTo>
                  <a:pt x="0" y="125"/>
                </a:lnTo>
                <a:lnTo>
                  <a:pt x="4" y="110"/>
                </a:lnTo>
                <a:lnTo>
                  <a:pt x="11" y="90"/>
                </a:lnTo>
                <a:lnTo>
                  <a:pt x="22" y="67"/>
                </a:lnTo>
                <a:lnTo>
                  <a:pt x="33" y="44"/>
                </a:lnTo>
                <a:lnTo>
                  <a:pt x="46" y="25"/>
                </a:lnTo>
                <a:lnTo>
                  <a:pt x="59" y="9"/>
                </a:lnTo>
                <a:lnTo>
                  <a:pt x="70" y="0"/>
                </a:lnTo>
                <a:lnTo>
                  <a:pt x="66" y="11"/>
                </a:lnTo>
                <a:lnTo>
                  <a:pt x="58" y="28"/>
                </a:lnTo>
                <a:lnTo>
                  <a:pt x="47" y="51"/>
                </a:lnTo>
                <a:lnTo>
                  <a:pt x="35" y="75"/>
                </a:lnTo>
                <a:lnTo>
                  <a:pt x="24" y="98"/>
                </a:lnTo>
                <a:lnTo>
                  <a:pt x="13" y="117"/>
                </a:lnTo>
                <a:lnTo>
                  <a:pt x="6" y="131"/>
                </a:lnTo>
                <a:lnTo>
                  <a:pt x="1" y="134"/>
                </a:lnTo>
                <a:close/>
              </a:path>
            </a:pathLst>
          </a:custGeom>
          <a:solidFill>
            <a:srgbClr val="006600"/>
          </a:solidFill>
          <a:ln w="9525">
            <a:noFill/>
            <a:round/>
            <a:headEnd/>
            <a:tailEnd/>
          </a:ln>
        </p:spPr>
        <p:txBody>
          <a:bodyPr/>
          <a:lstStyle/>
          <a:p>
            <a:pPr>
              <a:defRPr/>
            </a:pPr>
            <a:endParaRPr lang="en-US"/>
          </a:p>
        </p:txBody>
      </p:sp>
      <p:sp>
        <p:nvSpPr>
          <p:cNvPr id="32964" name="Freeform 226"/>
          <p:cNvSpPr>
            <a:spLocks/>
          </p:cNvSpPr>
          <p:nvPr/>
        </p:nvSpPr>
        <p:spPr bwMode="auto">
          <a:xfrm>
            <a:off x="6650038" y="6494463"/>
            <a:ext cx="96837" cy="96837"/>
          </a:xfrm>
          <a:custGeom>
            <a:avLst/>
            <a:gdLst>
              <a:gd name="T0" fmla="*/ 0 w 61"/>
              <a:gd name="T1" fmla="*/ 2147483647 h 121"/>
              <a:gd name="T2" fmla="*/ 0 w 61"/>
              <a:gd name="T3" fmla="*/ 2147483647 h 121"/>
              <a:gd name="T4" fmla="*/ 2147483647 w 61"/>
              <a:gd name="T5" fmla="*/ 2147483647 h 121"/>
              <a:gd name="T6" fmla="*/ 2147483647 w 61"/>
              <a:gd name="T7" fmla="*/ 2147483647 h 121"/>
              <a:gd name="T8" fmla="*/ 2147483647 w 61"/>
              <a:gd name="T9" fmla="*/ 2147483647 h 121"/>
              <a:gd name="T10" fmla="*/ 2147483647 w 61"/>
              <a:gd name="T11" fmla="*/ 2147483647 h 121"/>
              <a:gd name="T12" fmla="*/ 2147483647 w 61"/>
              <a:gd name="T13" fmla="*/ 2147483647 h 121"/>
              <a:gd name="T14" fmla="*/ 2147483647 w 61"/>
              <a:gd name="T15" fmla="*/ 2147483647 h 121"/>
              <a:gd name="T16" fmla="*/ 2147483647 w 61"/>
              <a:gd name="T17" fmla="*/ 0 h 121"/>
              <a:gd name="T18" fmla="*/ 2147483647 w 61"/>
              <a:gd name="T19" fmla="*/ 2147483647 h 121"/>
              <a:gd name="T20" fmla="*/ 2147483647 w 61"/>
              <a:gd name="T21" fmla="*/ 2147483647 h 121"/>
              <a:gd name="T22" fmla="*/ 2147483647 w 61"/>
              <a:gd name="T23" fmla="*/ 2147483647 h 121"/>
              <a:gd name="T24" fmla="*/ 2147483647 w 61"/>
              <a:gd name="T25" fmla="*/ 2147483647 h 121"/>
              <a:gd name="T26" fmla="*/ 2147483647 w 61"/>
              <a:gd name="T27" fmla="*/ 2147483647 h 121"/>
              <a:gd name="T28" fmla="*/ 2147483647 w 61"/>
              <a:gd name="T29" fmla="*/ 2147483647 h 121"/>
              <a:gd name="T30" fmla="*/ 2147483647 w 61"/>
              <a:gd name="T31" fmla="*/ 2147483647 h 121"/>
              <a:gd name="T32" fmla="*/ 0 w 61"/>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121"/>
              <a:gd name="T53" fmla="*/ 61 w 61"/>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121">
                <a:moveTo>
                  <a:pt x="0" y="121"/>
                </a:moveTo>
                <a:lnTo>
                  <a:pt x="0" y="115"/>
                </a:lnTo>
                <a:lnTo>
                  <a:pt x="3" y="101"/>
                </a:lnTo>
                <a:lnTo>
                  <a:pt x="11" y="82"/>
                </a:lnTo>
                <a:lnTo>
                  <a:pt x="20" y="60"/>
                </a:lnTo>
                <a:lnTo>
                  <a:pt x="31" y="39"/>
                </a:lnTo>
                <a:lnTo>
                  <a:pt x="42" y="19"/>
                </a:lnTo>
                <a:lnTo>
                  <a:pt x="52" y="6"/>
                </a:lnTo>
                <a:lnTo>
                  <a:pt x="61" y="0"/>
                </a:lnTo>
                <a:lnTo>
                  <a:pt x="56" y="10"/>
                </a:lnTo>
                <a:lnTo>
                  <a:pt x="49" y="28"/>
                </a:lnTo>
                <a:lnTo>
                  <a:pt x="40" y="50"/>
                </a:lnTo>
                <a:lnTo>
                  <a:pt x="31" y="71"/>
                </a:lnTo>
                <a:lnTo>
                  <a:pt x="22" y="92"/>
                </a:lnTo>
                <a:lnTo>
                  <a:pt x="13" y="109"/>
                </a:lnTo>
                <a:lnTo>
                  <a:pt x="5" y="120"/>
                </a:lnTo>
                <a:lnTo>
                  <a:pt x="0" y="121"/>
                </a:lnTo>
                <a:close/>
              </a:path>
            </a:pathLst>
          </a:custGeom>
          <a:solidFill>
            <a:srgbClr val="006600"/>
          </a:solidFill>
          <a:ln w="9525">
            <a:noFill/>
            <a:round/>
            <a:headEnd/>
            <a:tailEnd/>
          </a:ln>
        </p:spPr>
        <p:txBody>
          <a:bodyPr/>
          <a:lstStyle/>
          <a:p>
            <a:pPr>
              <a:defRPr/>
            </a:pPr>
            <a:endParaRPr lang="en-US"/>
          </a:p>
        </p:txBody>
      </p:sp>
      <p:sp>
        <p:nvSpPr>
          <p:cNvPr id="32965" name="Freeform 227"/>
          <p:cNvSpPr>
            <a:spLocks/>
          </p:cNvSpPr>
          <p:nvPr/>
        </p:nvSpPr>
        <p:spPr bwMode="auto">
          <a:xfrm>
            <a:off x="6734175" y="6508750"/>
            <a:ext cx="82550" cy="79375"/>
          </a:xfrm>
          <a:custGeom>
            <a:avLst/>
            <a:gdLst>
              <a:gd name="T0" fmla="*/ 2147483647 w 52"/>
              <a:gd name="T1" fmla="*/ 2147483647 h 100"/>
              <a:gd name="T2" fmla="*/ 0 w 52"/>
              <a:gd name="T3" fmla="*/ 2147483647 h 100"/>
              <a:gd name="T4" fmla="*/ 2147483647 w 52"/>
              <a:gd name="T5" fmla="*/ 2147483647 h 100"/>
              <a:gd name="T6" fmla="*/ 2147483647 w 52"/>
              <a:gd name="T7" fmla="*/ 2147483647 h 100"/>
              <a:gd name="T8" fmla="*/ 2147483647 w 52"/>
              <a:gd name="T9" fmla="*/ 2147483647 h 100"/>
              <a:gd name="T10" fmla="*/ 2147483647 w 52"/>
              <a:gd name="T11" fmla="*/ 2147483647 h 100"/>
              <a:gd name="T12" fmla="*/ 2147483647 w 52"/>
              <a:gd name="T13" fmla="*/ 2147483647 h 100"/>
              <a:gd name="T14" fmla="*/ 2147483647 w 52"/>
              <a:gd name="T15" fmla="*/ 2147483647 h 100"/>
              <a:gd name="T16" fmla="*/ 2147483647 w 52"/>
              <a:gd name="T17" fmla="*/ 0 h 100"/>
              <a:gd name="T18" fmla="*/ 2147483647 w 52"/>
              <a:gd name="T19" fmla="*/ 2147483647 h 100"/>
              <a:gd name="T20" fmla="*/ 2147483647 w 52"/>
              <a:gd name="T21" fmla="*/ 2147483647 h 100"/>
              <a:gd name="T22" fmla="*/ 2147483647 w 52"/>
              <a:gd name="T23" fmla="*/ 2147483647 h 100"/>
              <a:gd name="T24" fmla="*/ 2147483647 w 52"/>
              <a:gd name="T25" fmla="*/ 2147483647 h 100"/>
              <a:gd name="T26" fmla="*/ 2147483647 w 52"/>
              <a:gd name="T27" fmla="*/ 2147483647 h 100"/>
              <a:gd name="T28" fmla="*/ 2147483647 w 52"/>
              <a:gd name="T29" fmla="*/ 2147483647 h 100"/>
              <a:gd name="T30" fmla="*/ 2147483647 w 52"/>
              <a:gd name="T31" fmla="*/ 2147483647 h 100"/>
              <a:gd name="T32" fmla="*/ 2147483647 w 52"/>
              <a:gd name="T33" fmla="*/ 2147483647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00"/>
              <a:gd name="T53" fmla="*/ 52 w 52"/>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00">
                <a:moveTo>
                  <a:pt x="1" y="100"/>
                </a:moveTo>
                <a:lnTo>
                  <a:pt x="0" y="94"/>
                </a:lnTo>
                <a:lnTo>
                  <a:pt x="1" y="83"/>
                </a:lnTo>
                <a:lnTo>
                  <a:pt x="5" y="68"/>
                </a:lnTo>
                <a:lnTo>
                  <a:pt x="13" y="51"/>
                </a:lnTo>
                <a:lnTo>
                  <a:pt x="20" y="35"/>
                </a:lnTo>
                <a:lnTo>
                  <a:pt x="30" y="20"/>
                </a:lnTo>
                <a:lnTo>
                  <a:pt x="40" y="7"/>
                </a:lnTo>
                <a:lnTo>
                  <a:pt x="52" y="0"/>
                </a:lnTo>
                <a:lnTo>
                  <a:pt x="46" y="10"/>
                </a:lnTo>
                <a:lnTo>
                  <a:pt x="40" y="26"/>
                </a:lnTo>
                <a:lnTo>
                  <a:pt x="33" y="42"/>
                </a:lnTo>
                <a:lnTo>
                  <a:pt x="25" y="61"/>
                </a:lnTo>
                <a:lnTo>
                  <a:pt x="17" y="77"/>
                </a:lnTo>
                <a:lnTo>
                  <a:pt x="11" y="91"/>
                </a:lnTo>
                <a:lnTo>
                  <a:pt x="5" y="99"/>
                </a:lnTo>
                <a:lnTo>
                  <a:pt x="1" y="100"/>
                </a:lnTo>
                <a:close/>
              </a:path>
            </a:pathLst>
          </a:custGeom>
          <a:solidFill>
            <a:srgbClr val="006600"/>
          </a:solidFill>
          <a:ln w="9525">
            <a:noFill/>
            <a:round/>
            <a:headEnd/>
            <a:tailEnd/>
          </a:ln>
        </p:spPr>
        <p:txBody>
          <a:bodyPr/>
          <a:lstStyle/>
          <a:p>
            <a:pPr>
              <a:defRPr/>
            </a:pPr>
            <a:endParaRPr lang="en-US"/>
          </a:p>
        </p:txBody>
      </p:sp>
      <p:sp>
        <p:nvSpPr>
          <p:cNvPr id="32966" name="Freeform 228"/>
          <p:cNvSpPr>
            <a:spLocks/>
          </p:cNvSpPr>
          <p:nvPr/>
        </p:nvSpPr>
        <p:spPr bwMode="auto">
          <a:xfrm>
            <a:off x="6853238" y="6556375"/>
            <a:ext cx="22225" cy="47625"/>
          </a:xfrm>
          <a:custGeom>
            <a:avLst/>
            <a:gdLst>
              <a:gd name="T0" fmla="*/ 2147483647 w 14"/>
              <a:gd name="T1" fmla="*/ 2147483647 h 61"/>
              <a:gd name="T2" fmla="*/ 0 w 14"/>
              <a:gd name="T3" fmla="*/ 2147483647 h 61"/>
              <a:gd name="T4" fmla="*/ 0 w 14"/>
              <a:gd name="T5" fmla="*/ 2147483647 h 61"/>
              <a:gd name="T6" fmla="*/ 2147483647 w 14"/>
              <a:gd name="T7" fmla="*/ 2147483647 h 61"/>
              <a:gd name="T8" fmla="*/ 2147483647 w 14"/>
              <a:gd name="T9" fmla="*/ 0 h 61"/>
              <a:gd name="T10" fmla="*/ 2147483647 w 14"/>
              <a:gd name="T11" fmla="*/ 2147483647 h 61"/>
              <a:gd name="T12" fmla="*/ 2147483647 w 14"/>
              <a:gd name="T13" fmla="*/ 2147483647 h 61"/>
              <a:gd name="T14" fmla="*/ 2147483647 w 14"/>
              <a:gd name="T15" fmla="*/ 2147483647 h 61"/>
              <a:gd name="T16" fmla="*/ 2147483647 w 14"/>
              <a:gd name="T17" fmla="*/ 2147483647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1"/>
              <a:gd name="T29" fmla="*/ 14 w 14"/>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1">
                <a:moveTo>
                  <a:pt x="4" y="61"/>
                </a:moveTo>
                <a:lnTo>
                  <a:pt x="0" y="50"/>
                </a:lnTo>
                <a:lnTo>
                  <a:pt x="0" y="30"/>
                </a:lnTo>
                <a:lnTo>
                  <a:pt x="4" y="9"/>
                </a:lnTo>
                <a:lnTo>
                  <a:pt x="14" y="0"/>
                </a:lnTo>
                <a:lnTo>
                  <a:pt x="8" y="17"/>
                </a:lnTo>
                <a:lnTo>
                  <a:pt x="8" y="40"/>
                </a:lnTo>
                <a:lnTo>
                  <a:pt x="8" y="58"/>
                </a:lnTo>
                <a:lnTo>
                  <a:pt x="4" y="61"/>
                </a:lnTo>
                <a:close/>
              </a:path>
            </a:pathLst>
          </a:custGeom>
          <a:solidFill>
            <a:srgbClr val="006600"/>
          </a:solidFill>
          <a:ln w="9525">
            <a:noFill/>
            <a:round/>
            <a:headEnd/>
            <a:tailEnd/>
          </a:ln>
        </p:spPr>
        <p:txBody>
          <a:bodyPr/>
          <a:lstStyle/>
          <a:p>
            <a:pPr>
              <a:defRPr/>
            </a:pPr>
            <a:endParaRPr lang="en-US"/>
          </a:p>
        </p:txBody>
      </p:sp>
      <p:sp>
        <p:nvSpPr>
          <p:cNvPr id="32967" name="Freeform 229"/>
          <p:cNvSpPr>
            <a:spLocks/>
          </p:cNvSpPr>
          <p:nvPr/>
        </p:nvSpPr>
        <p:spPr bwMode="auto">
          <a:xfrm>
            <a:off x="6475413" y="6473825"/>
            <a:ext cx="109537" cy="88900"/>
          </a:xfrm>
          <a:custGeom>
            <a:avLst/>
            <a:gdLst>
              <a:gd name="T0" fmla="*/ 2147483647 w 69"/>
              <a:gd name="T1" fmla="*/ 2147483647 h 112"/>
              <a:gd name="T2" fmla="*/ 0 w 69"/>
              <a:gd name="T3" fmla="*/ 2147483647 h 112"/>
              <a:gd name="T4" fmla="*/ 2147483647 w 69"/>
              <a:gd name="T5" fmla="*/ 2147483647 h 112"/>
              <a:gd name="T6" fmla="*/ 2147483647 w 69"/>
              <a:gd name="T7" fmla="*/ 2147483647 h 112"/>
              <a:gd name="T8" fmla="*/ 2147483647 w 69"/>
              <a:gd name="T9" fmla="*/ 2147483647 h 112"/>
              <a:gd name="T10" fmla="*/ 2147483647 w 69"/>
              <a:gd name="T11" fmla="*/ 2147483647 h 112"/>
              <a:gd name="T12" fmla="*/ 2147483647 w 69"/>
              <a:gd name="T13" fmla="*/ 2147483647 h 112"/>
              <a:gd name="T14" fmla="*/ 2147483647 w 69"/>
              <a:gd name="T15" fmla="*/ 2147483647 h 112"/>
              <a:gd name="T16" fmla="*/ 2147483647 w 69"/>
              <a:gd name="T17" fmla="*/ 0 h 112"/>
              <a:gd name="T18" fmla="*/ 2147483647 w 69"/>
              <a:gd name="T19" fmla="*/ 2147483647 h 112"/>
              <a:gd name="T20" fmla="*/ 2147483647 w 69"/>
              <a:gd name="T21" fmla="*/ 2147483647 h 112"/>
              <a:gd name="T22" fmla="*/ 2147483647 w 69"/>
              <a:gd name="T23" fmla="*/ 2147483647 h 112"/>
              <a:gd name="T24" fmla="*/ 2147483647 w 69"/>
              <a:gd name="T25" fmla="*/ 2147483647 h 112"/>
              <a:gd name="T26" fmla="*/ 2147483647 w 69"/>
              <a:gd name="T27" fmla="*/ 2147483647 h 112"/>
              <a:gd name="T28" fmla="*/ 2147483647 w 69"/>
              <a:gd name="T29" fmla="*/ 2147483647 h 112"/>
              <a:gd name="T30" fmla="*/ 2147483647 w 69"/>
              <a:gd name="T31" fmla="*/ 2147483647 h 112"/>
              <a:gd name="T32" fmla="*/ 2147483647 w 69"/>
              <a:gd name="T33" fmla="*/ 214748364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12"/>
              <a:gd name="T53" fmla="*/ 69 w 69"/>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12">
                <a:moveTo>
                  <a:pt x="1" y="112"/>
                </a:moveTo>
                <a:lnTo>
                  <a:pt x="0" y="106"/>
                </a:lnTo>
                <a:lnTo>
                  <a:pt x="4" y="94"/>
                </a:lnTo>
                <a:lnTo>
                  <a:pt x="10" y="77"/>
                </a:lnTo>
                <a:lnTo>
                  <a:pt x="19" y="59"/>
                </a:lnTo>
                <a:lnTo>
                  <a:pt x="31" y="39"/>
                </a:lnTo>
                <a:lnTo>
                  <a:pt x="44" y="23"/>
                </a:lnTo>
                <a:lnTo>
                  <a:pt x="56" y="9"/>
                </a:lnTo>
                <a:lnTo>
                  <a:pt x="69" y="0"/>
                </a:lnTo>
                <a:lnTo>
                  <a:pt x="64" y="9"/>
                </a:lnTo>
                <a:lnTo>
                  <a:pt x="55" y="24"/>
                </a:lnTo>
                <a:lnTo>
                  <a:pt x="46" y="44"/>
                </a:lnTo>
                <a:lnTo>
                  <a:pt x="35" y="64"/>
                </a:lnTo>
                <a:lnTo>
                  <a:pt x="25" y="83"/>
                </a:lnTo>
                <a:lnTo>
                  <a:pt x="14" y="100"/>
                </a:lnTo>
                <a:lnTo>
                  <a:pt x="7" y="111"/>
                </a:lnTo>
                <a:lnTo>
                  <a:pt x="1" y="112"/>
                </a:lnTo>
                <a:close/>
              </a:path>
            </a:pathLst>
          </a:custGeom>
          <a:solidFill>
            <a:srgbClr val="006600"/>
          </a:solidFill>
          <a:ln w="9525">
            <a:noFill/>
            <a:round/>
            <a:headEnd/>
            <a:tailEnd/>
          </a:ln>
        </p:spPr>
        <p:txBody>
          <a:bodyPr/>
          <a:lstStyle/>
          <a:p>
            <a:pPr>
              <a:defRPr/>
            </a:pPr>
            <a:endParaRPr lang="en-US"/>
          </a:p>
        </p:txBody>
      </p:sp>
      <p:sp>
        <p:nvSpPr>
          <p:cNvPr id="32968" name="Freeform 230"/>
          <p:cNvSpPr>
            <a:spLocks/>
          </p:cNvSpPr>
          <p:nvPr/>
        </p:nvSpPr>
        <p:spPr bwMode="auto">
          <a:xfrm>
            <a:off x="6557963" y="6475413"/>
            <a:ext cx="107950" cy="104775"/>
          </a:xfrm>
          <a:custGeom>
            <a:avLst/>
            <a:gdLst>
              <a:gd name="T0" fmla="*/ 2147483647 w 68"/>
              <a:gd name="T1" fmla="*/ 2147483647 h 130"/>
              <a:gd name="T2" fmla="*/ 0 w 68"/>
              <a:gd name="T3" fmla="*/ 2147483647 h 130"/>
              <a:gd name="T4" fmla="*/ 2147483647 w 68"/>
              <a:gd name="T5" fmla="*/ 2147483647 h 130"/>
              <a:gd name="T6" fmla="*/ 2147483647 w 68"/>
              <a:gd name="T7" fmla="*/ 2147483647 h 130"/>
              <a:gd name="T8" fmla="*/ 2147483647 w 68"/>
              <a:gd name="T9" fmla="*/ 2147483647 h 130"/>
              <a:gd name="T10" fmla="*/ 2147483647 w 68"/>
              <a:gd name="T11" fmla="*/ 2147483647 h 130"/>
              <a:gd name="T12" fmla="*/ 2147483647 w 68"/>
              <a:gd name="T13" fmla="*/ 2147483647 h 130"/>
              <a:gd name="T14" fmla="*/ 2147483647 w 68"/>
              <a:gd name="T15" fmla="*/ 2147483647 h 130"/>
              <a:gd name="T16" fmla="*/ 2147483647 w 68"/>
              <a:gd name="T17" fmla="*/ 0 h 130"/>
              <a:gd name="T18" fmla="*/ 2147483647 w 68"/>
              <a:gd name="T19" fmla="*/ 2147483647 h 130"/>
              <a:gd name="T20" fmla="*/ 2147483647 w 68"/>
              <a:gd name="T21" fmla="*/ 2147483647 h 130"/>
              <a:gd name="T22" fmla="*/ 2147483647 w 68"/>
              <a:gd name="T23" fmla="*/ 2147483647 h 130"/>
              <a:gd name="T24" fmla="*/ 2147483647 w 68"/>
              <a:gd name="T25" fmla="*/ 2147483647 h 130"/>
              <a:gd name="T26" fmla="*/ 2147483647 w 68"/>
              <a:gd name="T27" fmla="*/ 2147483647 h 130"/>
              <a:gd name="T28" fmla="*/ 2147483647 w 68"/>
              <a:gd name="T29" fmla="*/ 2147483647 h 130"/>
              <a:gd name="T30" fmla="*/ 2147483647 w 68"/>
              <a:gd name="T31" fmla="*/ 2147483647 h 130"/>
              <a:gd name="T32" fmla="*/ 2147483647 w 68"/>
              <a:gd name="T33" fmla="*/ 2147483647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30"/>
              <a:gd name="T53" fmla="*/ 68 w 68"/>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30">
                <a:moveTo>
                  <a:pt x="1" y="130"/>
                </a:moveTo>
                <a:lnTo>
                  <a:pt x="0" y="123"/>
                </a:lnTo>
                <a:lnTo>
                  <a:pt x="3" y="108"/>
                </a:lnTo>
                <a:lnTo>
                  <a:pt x="11" y="88"/>
                </a:lnTo>
                <a:lnTo>
                  <a:pt x="20" y="65"/>
                </a:lnTo>
                <a:lnTo>
                  <a:pt x="32" y="42"/>
                </a:lnTo>
                <a:lnTo>
                  <a:pt x="44" y="23"/>
                </a:lnTo>
                <a:lnTo>
                  <a:pt x="56" y="7"/>
                </a:lnTo>
                <a:lnTo>
                  <a:pt x="68" y="0"/>
                </a:lnTo>
                <a:lnTo>
                  <a:pt x="63" y="10"/>
                </a:lnTo>
                <a:lnTo>
                  <a:pt x="55" y="27"/>
                </a:lnTo>
                <a:lnTo>
                  <a:pt x="46" y="50"/>
                </a:lnTo>
                <a:lnTo>
                  <a:pt x="35" y="73"/>
                </a:lnTo>
                <a:lnTo>
                  <a:pt x="23" y="95"/>
                </a:lnTo>
                <a:lnTo>
                  <a:pt x="14" y="115"/>
                </a:lnTo>
                <a:lnTo>
                  <a:pt x="5" y="127"/>
                </a:lnTo>
                <a:lnTo>
                  <a:pt x="1" y="130"/>
                </a:lnTo>
                <a:close/>
              </a:path>
            </a:pathLst>
          </a:custGeom>
          <a:solidFill>
            <a:srgbClr val="006600"/>
          </a:solidFill>
          <a:ln w="9525">
            <a:noFill/>
            <a:round/>
            <a:headEnd/>
            <a:tailEnd/>
          </a:ln>
        </p:spPr>
        <p:txBody>
          <a:bodyPr/>
          <a:lstStyle/>
          <a:p>
            <a:pPr>
              <a:defRPr/>
            </a:pPr>
            <a:endParaRPr lang="en-US"/>
          </a:p>
        </p:txBody>
      </p:sp>
      <p:sp>
        <p:nvSpPr>
          <p:cNvPr id="32969" name="Freeform 231"/>
          <p:cNvSpPr>
            <a:spLocks/>
          </p:cNvSpPr>
          <p:nvPr/>
        </p:nvSpPr>
        <p:spPr bwMode="auto">
          <a:xfrm>
            <a:off x="6702425" y="6494463"/>
            <a:ext cx="80963" cy="100012"/>
          </a:xfrm>
          <a:custGeom>
            <a:avLst/>
            <a:gdLst>
              <a:gd name="T0" fmla="*/ 2147483647 w 51"/>
              <a:gd name="T1" fmla="*/ 2147483647 h 126"/>
              <a:gd name="T2" fmla="*/ 0 w 51"/>
              <a:gd name="T3" fmla="*/ 2147483647 h 126"/>
              <a:gd name="T4" fmla="*/ 2147483647 w 51"/>
              <a:gd name="T5" fmla="*/ 2147483647 h 126"/>
              <a:gd name="T6" fmla="*/ 2147483647 w 51"/>
              <a:gd name="T7" fmla="*/ 2147483647 h 126"/>
              <a:gd name="T8" fmla="*/ 2147483647 w 51"/>
              <a:gd name="T9" fmla="*/ 2147483647 h 126"/>
              <a:gd name="T10" fmla="*/ 2147483647 w 51"/>
              <a:gd name="T11" fmla="*/ 2147483647 h 126"/>
              <a:gd name="T12" fmla="*/ 2147483647 w 51"/>
              <a:gd name="T13" fmla="*/ 2147483647 h 126"/>
              <a:gd name="T14" fmla="*/ 2147483647 w 51"/>
              <a:gd name="T15" fmla="*/ 2147483647 h 126"/>
              <a:gd name="T16" fmla="*/ 2147483647 w 51"/>
              <a:gd name="T17" fmla="*/ 0 h 126"/>
              <a:gd name="T18" fmla="*/ 2147483647 w 51"/>
              <a:gd name="T19" fmla="*/ 2147483647 h 126"/>
              <a:gd name="T20" fmla="*/ 2147483647 w 51"/>
              <a:gd name="T21" fmla="*/ 2147483647 h 126"/>
              <a:gd name="T22" fmla="*/ 2147483647 w 51"/>
              <a:gd name="T23" fmla="*/ 2147483647 h 126"/>
              <a:gd name="T24" fmla="*/ 2147483647 w 51"/>
              <a:gd name="T25" fmla="*/ 2147483647 h 126"/>
              <a:gd name="T26" fmla="*/ 2147483647 w 51"/>
              <a:gd name="T27" fmla="*/ 2147483647 h 126"/>
              <a:gd name="T28" fmla="*/ 2147483647 w 51"/>
              <a:gd name="T29" fmla="*/ 2147483647 h 126"/>
              <a:gd name="T30" fmla="*/ 2147483647 w 51"/>
              <a:gd name="T31" fmla="*/ 2147483647 h 126"/>
              <a:gd name="T32" fmla="*/ 2147483647 w 51"/>
              <a:gd name="T33" fmla="*/ 2147483647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6"/>
              <a:gd name="T53" fmla="*/ 51 w 51"/>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6">
                <a:moveTo>
                  <a:pt x="1" y="126"/>
                </a:moveTo>
                <a:lnTo>
                  <a:pt x="0" y="118"/>
                </a:lnTo>
                <a:lnTo>
                  <a:pt x="1" y="104"/>
                </a:lnTo>
                <a:lnTo>
                  <a:pt x="5" y="86"/>
                </a:lnTo>
                <a:lnTo>
                  <a:pt x="12" y="65"/>
                </a:lnTo>
                <a:lnTo>
                  <a:pt x="19" y="44"/>
                </a:lnTo>
                <a:lnTo>
                  <a:pt x="28" y="24"/>
                </a:lnTo>
                <a:lnTo>
                  <a:pt x="39" y="9"/>
                </a:lnTo>
                <a:lnTo>
                  <a:pt x="51" y="0"/>
                </a:lnTo>
                <a:lnTo>
                  <a:pt x="45" y="12"/>
                </a:lnTo>
                <a:lnTo>
                  <a:pt x="39" y="28"/>
                </a:lnTo>
                <a:lnTo>
                  <a:pt x="32" y="50"/>
                </a:lnTo>
                <a:lnTo>
                  <a:pt x="24" y="72"/>
                </a:lnTo>
                <a:lnTo>
                  <a:pt x="17" y="94"/>
                </a:lnTo>
                <a:lnTo>
                  <a:pt x="10" y="112"/>
                </a:lnTo>
                <a:lnTo>
                  <a:pt x="5" y="123"/>
                </a:lnTo>
                <a:lnTo>
                  <a:pt x="1" y="126"/>
                </a:lnTo>
                <a:close/>
              </a:path>
            </a:pathLst>
          </a:custGeom>
          <a:solidFill>
            <a:srgbClr val="006600"/>
          </a:solidFill>
          <a:ln w="9525">
            <a:noFill/>
            <a:round/>
            <a:headEnd/>
            <a:tailEnd/>
          </a:ln>
        </p:spPr>
        <p:txBody>
          <a:bodyPr/>
          <a:lstStyle/>
          <a:p>
            <a:pPr>
              <a:defRPr/>
            </a:pPr>
            <a:endParaRPr lang="en-US"/>
          </a:p>
        </p:txBody>
      </p:sp>
      <p:sp>
        <p:nvSpPr>
          <p:cNvPr id="32970" name="Freeform 233"/>
          <p:cNvSpPr>
            <a:spLocks/>
          </p:cNvSpPr>
          <p:nvPr/>
        </p:nvSpPr>
        <p:spPr bwMode="auto">
          <a:xfrm>
            <a:off x="6759575" y="6519863"/>
            <a:ext cx="84138" cy="74612"/>
          </a:xfrm>
          <a:custGeom>
            <a:avLst/>
            <a:gdLst>
              <a:gd name="T0" fmla="*/ 2147483647 w 53"/>
              <a:gd name="T1" fmla="*/ 2147483647 h 93"/>
              <a:gd name="T2" fmla="*/ 0 w 53"/>
              <a:gd name="T3" fmla="*/ 2147483647 h 93"/>
              <a:gd name="T4" fmla="*/ 2147483647 w 53"/>
              <a:gd name="T5" fmla="*/ 2147483647 h 93"/>
              <a:gd name="T6" fmla="*/ 2147483647 w 53"/>
              <a:gd name="T7" fmla="*/ 2147483647 h 93"/>
              <a:gd name="T8" fmla="*/ 2147483647 w 53"/>
              <a:gd name="T9" fmla="*/ 2147483647 h 93"/>
              <a:gd name="T10" fmla="*/ 2147483647 w 53"/>
              <a:gd name="T11" fmla="*/ 2147483647 h 93"/>
              <a:gd name="T12" fmla="*/ 2147483647 w 53"/>
              <a:gd name="T13" fmla="*/ 2147483647 h 93"/>
              <a:gd name="T14" fmla="*/ 2147483647 w 53"/>
              <a:gd name="T15" fmla="*/ 2147483647 h 93"/>
              <a:gd name="T16" fmla="*/ 2147483647 w 53"/>
              <a:gd name="T17" fmla="*/ 0 h 93"/>
              <a:gd name="T18" fmla="*/ 2147483647 w 53"/>
              <a:gd name="T19" fmla="*/ 2147483647 h 93"/>
              <a:gd name="T20" fmla="*/ 2147483647 w 53"/>
              <a:gd name="T21" fmla="*/ 2147483647 h 93"/>
              <a:gd name="T22" fmla="*/ 2147483647 w 53"/>
              <a:gd name="T23" fmla="*/ 2147483647 h 93"/>
              <a:gd name="T24" fmla="*/ 2147483647 w 53"/>
              <a:gd name="T25" fmla="*/ 2147483647 h 93"/>
              <a:gd name="T26" fmla="*/ 2147483647 w 53"/>
              <a:gd name="T27" fmla="*/ 2147483647 h 93"/>
              <a:gd name="T28" fmla="*/ 2147483647 w 53"/>
              <a:gd name="T29" fmla="*/ 2147483647 h 93"/>
              <a:gd name="T30" fmla="*/ 2147483647 w 53"/>
              <a:gd name="T31" fmla="*/ 2147483647 h 93"/>
              <a:gd name="T32" fmla="*/ 2147483647 w 53"/>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3"/>
              <a:gd name="T53" fmla="*/ 53 w 53"/>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3">
                <a:moveTo>
                  <a:pt x="1" y="93"/>
                </a:moveTo>
                <a:lnTo>
                  <a:pt x="0" y="87"/>
                </a:lnTo>
                <a:lnTo>
                  <a:pt x="4" y="74"/>
                </a:lnTo>
                <a:lnTo>
                  <a:pt x="10" y="59"/>
                </a:lnTo>
                <a:lnTo>
                  <a:pt x="19" y="43"/>
                </a:lnTo>
                <a:lnTo>
                  <a:pt x="28" y="27"/>
                </a:lnTo>
                <a:lnTo>
                  <a:pt x="38" y="12"/>
                </a:lnTo>
                <a:lnTo>
                  <a:pt x="46" y="3"/>
                </a:lnTo>
                <a:lnTo>
                  <a:pt x="53" y="0"/>
                </a:lnTo>
                <a:lnTo>
                  <a:pt x="48" y="9"/>
                </a:lnTo>
                <a:lnTo>
                  <a:pt x="42" y="21"/>
                </a:lnTo>
                <a:lnTo>
                  <a:pt x="35" y="36"/>
                </a:lnTo>
                <a:lnTo>
                  <a:pt x="27" y="52"/>
                </a:lnTo>
                <a:lnTo>
                  <a:pt x="19" y="67"/>
                </a:lnTo>
                <a:lnTo>
                  <a:pt x="11" y="81"/>
                </a:lnTo>
                <a:lnTo>
                  <a:pt x="5" y="90"/>
                </a:lnTo>
                <a:lnTo>
                  <a:pt x="1" y="93"/>
                </a:lnTo>
                <a:close/>
              </a:path>
            </a:pathLst>
          </a:custGeom>
          <a:solidFill>
            <a:srgbClr val="006600"/>
          </a:solidFill>
          <a:ln w="9525">
            <a:noFill/>
            <a:round/>
            <a:headEnd/>
            <a:tailEnd/>
          </a:ln>
        </p:spPr>
        <p:txBody>
          <a:bodyPr/>
          <a:lstStyle/>
          <a:p>
            <a:pPr>
              <a:defRPr/>
            </a:pPr>
            <a:endParaRPr lang="en-US"/>
          </a:p>
        </p:txBody>
      </p:sp>
      <p:sp>
        <p:nvSpPr>
          <p:cNvPr id="32971" name="Freeform 234"/>
          <p:cNvSpPr>
            <a:spLocks/>
          </p:cNvSpPr>
          <p:nvPr/>
        </p:nvSpPr>
        <p:spPr bwMode="auto">
          <a:xfrm>
            <a:off x="6823075" y="6530975"/>
            <a:ext cx="31750" cy="53975"/>
          </a:xfrm>
          <a:custGeom>
            <a:avLst/>
            <a:gdLst>
              <a:gd name="T0" fmla="*/ 2147483647 w 20"/>
              <a:gd name="T1" fmla="*/ 2147483647 h 69"/>
              <a:gd name="T2" fmla="*/ 0 w 20"/>
              <a:gd name="T3" fmla="*/ 2147483647 h 69"/>
              <a:gd name="T4" fmla="*/ 2147483647 w 20"/>
              <a:gd name="T5" fmla="*/ 2147483647 h 69"/>
              <a:gd name="T6" fmla="*/ 2147483647 w 20"/>
              <a:gd name="T7" fmla="*/ 2147483647 h 69"/>
              <a:gd name="T8" fmla="*/ 2147483647 w 20"/>
              <a:gd name="T9" fmla="*/ 0 h 69"/>
              <a:gd name="T10" fmla="*/ 2147483647 w 20"/>
              <a:gd name="T11" fmla="*/ 2147483647 h 69"/>
              <a:gd name="T12" fmla="*/ 2147483647 w 20"/>
              <a:gd name="T13" fmla="*/ 2147483647 h 69"/>
              <a:gd name="T14" fmla="*/ 2147483647 w 20"/>
              <a:gd name="T15" fmla="*/ 2147483647 h 69"/>
              <a:gd name="T16" fmla="*/ 2147483647 w 20"/>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69"/>
              <a:gd name="T29" fmla="*/ 20 w 20"/>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69">
                <a:moveTo>
                  <a:pt x="2" y="69"/>
                </a:moveTo>
                <a:lnTo>
                  <a:pt x="0" y="56"/>
                </a:lnTo>
                <a:lnTo>
                  <a:pt x="3" y="34"/>
                </a:lnTo>
                <a:lnTo>
                  <a:pt x="9" y="11"/>
                </a:lnTo>
                <a:lnTo>
                  <a:pt x="20" y="0"/>
                </a:lnTo>
                <a:lnTo>
                  <a:pt x="13" y="18"/>
                </a:lnTo>
                <a:lnTo>
                  <a:pt x="11" y="43"/>
                </a:lnTo>
                <a:lnTo>
                  <a:pt x="7" y="64"/>
                </a:lnTo>
                <a:lnTo>
                  <a:pt x="2" y="69"/>
                </a:lnTo>
                <a:close/>
              </a:path>
            </a:pathLst>
          </a:custGeom>
          <a:solidFill>
            <a:srgbClr val="006600"/>
          </a:solidFill>
          <a:ln w="9525">
            <a:noFill/>
            <a:round/>
            <a:headEnd/>
            <a:tailEnd/>
          </a:ln>
        </p:spPr>
        <p:txBody>
          <a:bodyPr/>
          <a:lstStyle/>
          <a:p>
            <a:pPr>
              <a:defRPr/>
            </a:pPr>
            <a:endParaRPr lang="en-US"/>
          </a:p>
        </p:txBody>
      </p:sp>
      <p:sp>
        <p:nvSpPr>
          <p:cNvPr id="32972" name="Freeform 235"/>
          <p:cNvSpPr>
            <a:spLocks/>
          </p:cNvSpPr>
          <p:nvPr/>
        </p:nvSpPr>
        <p:spPr bwMode="auto">
          <a:xfrm>
            <a:off x="6384925" y="6488113"/>
            <a:ext cx="66675" cy="42862"/>
          </a:xfrm>
          <a:custGeom>
            <a:avLst/>
            <a:gdLst>
              <a:gd name="T0" fmla="*/ 2147483647 w 42"/>
              <a:gd name="T1" fmla="*/ 0 h 53"/>
              <a:gd name="T2" fmla="*/ 2147483647 w 42"/>
              <a:gd name="T3" fmla="*/ 2147483647 h 53"/>
              <a:gd name="T4" fmla="*/ 2147483647 w 42"/>
              <a:gd name="T5" fmla="*/ 2147483647 h 53"/>
              <a:gd name="T6" fmla="*/ 2147483647 w 42"/>
              <a:gd name="T7" fmla="*/ 2147483647 h 53"/>
              <a:gd name="T8" fmla="*/ 2147483647 w 42"/>
              <a:gd name="T9" fmla="*/ 2147483647 h 53"/>
              <a:gd name="T10" fmla="*/ 2147483647 w 42"/>
              <a:gd name="T11" fmla="*/ 2147483647 h 53"/>
              <a:gd name="T12" fmla="*/ 2147483647 w 42"/>
              <a:gd name="T13" fmla="*/ 2147483647 h 53"/>
              <a:gd name="T14" fmla="*/ 2147483647 w 42"/>
              <a:gd name="T15" fmla="*/ 2147483647 h 53"/>
              <a:gd name="T16" fmla="*/ 2147483647 w 42"/>
              <a:gd name="T17" fmla="*/ 2147483647 h 53"/>
              <a:gd name="T18" fmla="*/ 0 w 42"/>
              <a:gd name="T19" fmla="*/ 2147483647 h 53"/>
              <a:gd name="T20" fmla="*/ 2147483647 w 42"/>
              <a:gd name="T21" fmla="*/ 2147483647 h 53"/>
              <a:gd name="T22" fmla="*/ 2147483647 w 42"/>
              <a:gd name="T23" fmla="*/ 2147483647 h 53"/>
              <a:gd name="T24" fmla="*/ 2147483647 w 42"/>
              <a:gd name="T25" fmla="*/ 2147483647 h 53"/>
              <a:gd name="T26" fmla="*/ 2147483647 w 42"/>
              <a:gd name="T27" fmla="*/ 2147483647 h 53"/>
              <a:gd name="T28" fmla="*/ 2147483647 w 42"/>
              <a:gd name="T29" fmla="*/ 2147483647 h 53"/>
              <a:gd name="T30" fmla="*/ 2147483647 w 42"/>
              <a:gd name="T31" fmla="*/ 2147483647 h 53"/>
              <a:gd name="T32" fmla="*/ 2147483647 w 42"/>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3"/>
              <a:gd name="T53" fmla="*/ 42 w 42"/>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3">
                <a:moveTo>
                  <a:pt x="42" y="0"/>
                </a:moveTo>
                <a:lnTo>
                  <a:pt x="38" y="5"/>
                </a:lnTo>
                <a:lnTo>
                  <a:pt x="34" y="12"/>
                </a:lnTo>
                <a:lnTo>
                  <a:pt x="29" y="23"/>
                </a:lnTo>
                <a:lnTo>
                  <a:pt x="24" y="33"/>
                </a:lnTo>
                <a:lnTo>
                  <a:pt x="17" y="43"/>
                </a:lnTo>
                <a:lnTo>
                  <a:pt x="11" y="50"/>
                </a:lnTo>
                <a:lnTo>
                  <a:pt x="6" y="53"/>
                </a:lnTo>
                <a:lnTo>
                  <a:pt x="1" y="52"/>
                </a:lnTo>
                <a:lnTo>
                  <a:pt x="0" y="46"/>
                </a:lnTo>
                <a:lnTo>
                  <a:pt x="3" y="39"/>
                </a:lnTo>
                <a:lnTo>
                  <a:pt x="8" y="32"/>
                </a:lnTo>
                <a:lnTo>
                  <a:pt x="14" y="24"/>
                </a:lnTo>
                <a:lnTo>
                  <a:pt x="23" y="17"/>
                </a:lnTo>
                <a:lnTo>
                  <a:pt x="30" y="11"/>
                </a:lnTo>
                <a:lnTo>
                  <a:pt x="36" y="5"/>
                </a:lnTo>
                <a:lnTo>
                  <a:pt x="42" y="0"/>
                </a:lnTo>
                <a:close/>
              </a:path>
            </a:pathLst>
          </a:custGeom>
          <a:solidFill>
            <a:srgbClr val="006600"/>
          </a:solidFill>
          <a:ln w="9525">
            <a:noFill/>
            <a:round/>
            <a:headEnd/>
            <a:tailEnd/>
          </a:ln>
        </p:spPr>
        <p:txBody>
          <a:bodyPr/>
          <a:lstStyle/>
          <a:p>
            <a:pPr>
              <a:defRPr/>
            </a:pPr>
            <a:endParaRPr lang="en-US"/>
          </a:p>
        </p:txBody>
      </p:sp>
      <p:sp>
        <p:nvSpPr>
          <p:cNvPr id="32973" name="Freeform 236"/>
          <p:cNvSpPr>
            <a:spLocks/>
          </p:cNvSpPr>
          <p:nvPr/>
        </p:nvSpPr>
        <p:spPr bwMode="auto">
          <a:xfrm>
            <a:off x="6357938" y="6484938"/>
            <a:ext cx="79375" cy="12700"/>
          </a:xfrm>
          <a:custGeom>
            <a:avLst/>
            <a:gdLst>
              <a:gd name="T0" fmla="*/ 2147483647 w 50"/>
              <a:gd name="T1" fmla="*/ 2147483647 h 15"/>
              <a:gd name="T2" fmla="*/ 2147483647 w 50"/>
              <a:gd name="T3" fmla="*/ 2147483647 h 15"/>
              <a:gd name="T4" fmla="*/ 2147483647 w 50"/>
              <a:gd name="T5" fmla="*/ 2147483647 h 15"/>
              <a:gd name="T6" fmla="*/ 2147483647 w 50"/>
              <a:gd name="T7" fmla="*/ 2147483647 h 15"/>
              <a:gd name="T8" fmla="*/ 2147483647 w 50"/>
              <a:gd name="T9" fmla="*/ 2147483647 h 15"/>
              <a:gd name="T10" fmla="*/ 2147483647 w 50"/>
              <a:gd name="T11" fmla="*/ 0 h 15"/>
              <a:gd name="T12" fmla="*/ 2147483647 w 50"/>
              <a:gd name="T13" fmla="*/ 2147483647 h 15"/>
              <a:gd name="T14" fmla="*/ 2147483647 w 50"/>
              <a:gd name="T15" fmla="*/ 2147483647 h 15"/>
              <a:gd name="T16" fmla="*/ 0 w 50"/>
              <a:gd name="T17" fmla="*/ 2147483647 h 15"/>
              <a:gd name="T18" fmla="*/ 2147483647 w 50"/>
              <a:gd name="T19" fmla="*/ 2147483647 h 15"/>
              <a:gd name="T20" fmla="*/ 2147483647 w 50"/>
              <a:gd name="T21" fmla="*/ 2147483647 h 15"/>
              <a:gd name="T22" fmla="*/ 2147483647 w 50"/>
              <a:gd name="T23" fmla="*/ 2147483647 h 15"/>
              <a:gd name="T24" fmla="*/ 2147483647 w 50"/>
              <a:gd name="T25" fmla="*/ 2147483647 h 15"/>
              <a:gd name="T26" fmla="*/ 2147483647 w 50"/>
              <a:gd name="T27" fmla="*/ 2147483647 h 15"/>
              <a:gd name="T28" fmla="*/ 2147483647 w 50"/>
              <a:gd name="T29" fmla="*/ 2147483647 h 15"/>
              <a:gd name="T30" fmla="*/ 2147483647 w 50"/>
              <a:gd name="T31" fmla="*/ 2147483647 h 15"/>
              <a:gd name="T32" fmla="*/ 2147483647 w 50"/>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50" y="4"/>
                </a:moveTo>
                <a:lnTo>
                  <a:pt x="47" y="4"/>
                </a:lnTo>
                <a:lnTo>
                  <a:pt x="41" y="3"/>
                </a:lnTo>
                <a:lnTo>
                  <a:pt x="32" y="1"/>
                </a:lnTo>
                <a:lnTo>
                  <a:pt x="24" y="1"/>
                </a:lnTo>
                <a:lnTo>
                  <a:pt x="15" y="0"/>
                </a:lnTo>
                <a:lnTo>
                  <a:pt x="8" y="1"/>
                </a:lnTo>
                <a:lnTo>
                  <a:pt x="3" y="4"/>
                </a:lnTo>
                <a:lnTo>
                  <a:pt x="0" y="9"/>
                </a:lnTo>
                <a:lnTo>
                  <a:pt x="2" y="14"/>
                </a:lnTo>
                <a:lnTo>
                  <a:pt x="7" y="15"/>
                </a:lnTo>
                <a:lnTo>
                  <a:pt x="13" y="15"/>
                </a:lnTo>
                <a:lnTo>
                  <a:pt x="21" y="14"/>
                </a:lnTo>
                <a:lnTo>
                  <a:pt x="29" y="12"/>
                </a:lnTo>
                <a:lnTo>
                  <a:pt x="37" y="9"/>
                </a:lnTo>
                <a:lnTo>
                  <a:pt x="45" y="6"/>
                </a:lnTo>
                <a:lnTo>
                  <a:pt x="50" y="4"/>
                </a:lnTo>
                <a:close/>
              </a:path>
            </a:pathLst>
          </a:custGeom>
          <a:solidFill>
            <a:srgbClr val="006600"/>
          </a:solidFill>
          <a:ln w="9525">
            <a:noFill/>
            <a:round/>
            <a:headEnd/>
            <a:tailEnd/>
          </a:ln>
        </p:spPr>
        <p:txBody>
          <a:bodyPr/>
          <a:lstStyle/>
          <a:p>
            <a:pPr>
              <a:defRPr/>
            </a:pPr>
            <a:endParaRPr lang="en-US"/>
          </a:p>
        </p:txBody>
      </p:sp>
      <p:sp>
        <p:nvSpPr>
          <p:cNvPr id="32974" name="Freeform 237"/>
          <p:cNvSpPr>
            <a:spLocks/>
          </p:cNvSpPr>
          <p:nvPr/>
        </p:nvSpPr>
        <p:spPr bwMode="auto">
          <a:xfrm>
            <a:off x="6376988" y="6442075"/>
            <a:ext cx="76200" cy="47625"/>
          </a:xfrm>
          <a:custGeom>
            <a:avLst/>
            <a:gdLst>
              <a:gd name="T0" fmla="*/ 2147483647 w 48"/>
              <a:gd name="T1" fmla="*/ 2147483647 h 59"/>
              <a:gd name="T2" fmla="*/ 2147483647 w 48"/>
              <a:gd name="T3" fmla="*/ 2147483647 h 59"/>
              <a:gd name="T4" fmla="*/ 2147483647 w 48"/>
              <a:gd name="T5" fmla="*/ 2147483647 h 59"/>
              <a:gd name="T6" fmla="*/ 2147483647 w 48"/>
              <a:gd name="T7" fmla="*/ 2147483647 h 59"/>
              <a:gd name="T8" fmla="*/ 2147483647 w 48"/>
              <a:gd name="T9" fmla="*/ 2147483647 h 59"/>
              <a:gd name="T10" fmla="*/ 2147483647 w 48"/>
              <a:gd name="T11" fmla="*/ 2147483647 h 59"/>
              <a:gd name="T12" fmla="*/ 2147483647 w 48"/>
              <a:gd name="T13" fmla="*/ 2147483647 h 59"/>
              <a:gd name="T14" fmla="*/ 0 w 48"/>
              <a:gd name="T15" fmla="*/ 2147483647 h 59"/>
              <a:gd name="T16" fmla="*/ 2147483647 w 48"/>
              <a:gd name="T17" fmla="*/ 0 h 59"/>
              <a:gd name="T18" fmla="*/ 2147483647 w 48"/>
              <a:gd name="T19" fmla="*/ 0 h 59"/>
              <a:gd name="T20" fmla="*/ 2147483647 w 48"/>
              <a:gd name="T21" fmla="*/ 2147483647 h 59"/>
              <a:gd name="T22" fmla="*/ 2147483647 w 48"/>
              <a:gd name="T23" fmla="*/ 2147483647 h 59"/>
              <a:gd name="T24" fmla="*/ 2147483647 w 48"/>
              <a:gd name="T25" fmla="*/ 2147483647 h 59"/>
              <a:gd name="T26" fmla="*/ 2147483647 w 48"/>
              <a:gd name="T27" fmla="*/ 2147483647 h 59"/>
              <a:gd name="T28" fmla="*/ 2147483647 w 48"/>
              <a:gd name="T29" fmla="*/ 2147483647 h 59"/>
              <a:gd name="T30" fmla="*/ 2147483647 w 48"/>
              <a:gd name="T31" fmla="*/ 2147483647 h 59"/>
              <a:gd name="T32" fmla="*/ 2147483647 w 48"/>
              <a:gd name="T33" fmla="*/ 214748364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9"/>
              <a:gd name="T53" fmla="*/ 48 w 4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9">
                <a:moveTo>
                  <a:pt x="48" y="59"/>
                </a:moveTo>
                <a:lnTo>
                  <a:pt x="41" y="53"/>
                </a:lnTo>
                <a:lnTo>
                  <a:pt x="33" y="46"/>
                </a:lnTo>
                <a:lnTo>
                  <a:pt x="24" y="37"/>
                </a:lnTo>
                <a:lnTo>
                  <a:pt x="16" y="28"/>
                </a:lnTo>
                <a:lnTo>
                  <a:pt x="9" y="18"/>
                </a:lnTo>
                <a:lnTo>
                  <a:pt x="3" y="11"/>
                </a:lnTo>
                <a:lnTo>
                  <a:pt x="0" y="5"/>
                </a:lnTo>
                <a:lnTo>
                  <a:pt x="1" y="0"/>
                </a:lnTo>
                <a:lnTo>
                  <a:pt x="5" y="0"/>
                </a:lnTo>
                <a:lnTo>
                  <a:pt x="11" y="5"/>
                </a:lnTo>
                <a:lnTo>
                  <a:pt x="17" y="12"/>
                </a:lnTo>
                <a:lnTo>
                  <a:pt x="24" y="23"/>
                </a:lnTo>
                <a:lnTo>
                  <a:pt x="32" y="34"/>
                </a:lnTo>
                <a:lnTo>
                  <a:pt x="38" y="44"/>
                </a:lnTo>
                <a:lnTo>
                  <a:pt x="43" y="53"/>
                </a:lnTo>
                <a:lnTo>
                  <a:pt x="48" y="59"/>
                </a:lnTo>
                <a:close/>
              </a:path>
            </a:pathLst>
          </a:custGeom>
          <a:solidFill>
            <a:srgbClr val="006600"/>
          </a:solidFill>
          <a:ln w="9525">
            <a:noFill/>
            <a:round/>
            <a:headEnd/>
            <a:tailEnd/>
          </a:ln>
        </p:spPr>
        <p:txBody>
          <a:bodyPr/>
          <a:lstStyle/>
          <a:p>
            <a:pPr>
              <a:defRPr/>
            </a:pPr>
            <a:endParaRPr lang="en-US"/>
          </a:p>
        </p:txBody>
      </p:sp>
      <p:sp>
        <p:nvSpPr>
          <p:cNvPr id="32975" name="Freeform 238"/>
          <p:cNvSpPr>
            <a:spLocks/>
          </p:cNvSpPr>
          <p:nvPr/>
        </p:nvSpPr>
        <p:spPr bwMode="auto">
          <a:xfrm>
            <a:off x="6834188" y="6451600"/>
            <a:ext cx="22225" cy="71438"/>
          </a:xfrm>
          <a:custGeom>
            <a:avLst/>
            <a:gdLst>
              <a:gd name="T0" fmla="*/ 2147483647 w 14"/>
              <a:gd name="T1" fmla="*/ 2147483647 h 90"/>
              <a:gd name="T2" fmla="*/ 2147483647 w 14"/>
              <a:gd name="T3" fmla="*/ 2147483647 h 90"/>
              <a:gd name="T4" fmla="*/ 0 w 14"/>
              <a:gd name="T5" fmla="*/ 2147483647 h 90"/>
              <a:gd name="T6" fmla="*/ 2147483647 w 14"/>
              <a:gd name="T7" fmla="*/ 2147483647 h 90"/>
              <a:gd name="T8" fmla="*/ 2147483647 w 14"/>
              <a:gd name="T9" fmla="*/ 0 h 90"/>
              <a:gd name="T10" fmla="*/ 2147483647 w 14"/>
              <a:gd name="T11" fmla="*/ 2147483647 h 90"/>
              <a:gd name="T12" fmla="*/ 2147483647 w 14"/>
              <a:gd name="T13" fmla="*/ 2147483647 h 90"/>
              <a:gd name="T14" fmla="*/ 2147483647 w 14"/>
              <a:gd name="T15" fmla="*/ 2147483647 h 90"/>
              <a:gd name="T16" fmla="*/ 2147483647 w 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90"/>
              <a:gd name="T29" fmla="*/ 14 w 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90">
                <a:moveTo>
                  <a:pt x="4" y="90"/>
                </a:moveTo>
                <a:lnTo>
                  <a:pt x="1" y="67"/>
                </a:lnTo>
                <a:lnTo>
                  <a:pt x="0" y="37"/>
                </a:lnTo>
                <a:lnTo>
                  <a:pt x="1" y="13"/>
                </a:lnTo>
                <a:lnTo>
                  <a:pt x="9" y="0"/>
                </a:lnTo>
                <a:lnTo>
                  <a:pt x="14" y="11"/>
                </a:lnTo>
                <a:lnTo>
                  <a:pt x="12" y="35"/>
                </a:lnTo>
                <a:lnTo>
                  <a:pt x="7" y="66"/>
                </a:lnTo>
                <a:lnTo>
                  <a:pt x="4" y="90"/>
                </a:lnTo>
                <a:close/>
              </a:path>
            </a:pathLst>
          </a:custGeom>
          <a:solidFill>
            <a:srgbClr val="006600"/>
          </a:solidFill>
          <a:ln w="9525">
            <a:noFill/>
            <a:round/>
            <a:headEnd/>
            <a:tailEnd/>
          </a:ln>
        </p:spPr>
        <p:txBody>
          <a:bodyPr/>
          <a:lstStyle/>
          <a:p>
            <a:pPr>
              <a:defRPr/>
            </a:pPr>
            <a:endParaRPr lang="en-US"/>
          </a:p>
        </p:txBody>
      </p:sp>
      <p:sp>
        <p:nvSpPr>
          <p:cNvPr id="32976" name="Freeform 239"/>
          <p:cNvSpPr>
            <a:spLocks/>
          </p:cNvSpPr>
          <p:nvPr/>
        </p:nvSpPr>
        <p:spPr bwMode="auto">
          <a:xfrm>
            <a:off x="6856413" y="6467475"/>
            <a:ext cx="44450" cy="68263"/>
          </a:xfrm>
          <a:custGeom>
            <a:avLst/>
            <a:gdLst>
              <a:gd name="T0" fmla="*/ 0 w 28"/>
              <a:gd name="T1" fmla="*/ 2147483647 h 85"/>
              <a:gd name="T2" fmla="*/ 2147483647 w 28"/>
              <a:gd name="T3" fmla="*/ 2147483647 h 85"/>
              <a:gd name="T4" fmla="*/ 2147483647 w 28"/>
              <a:gd name="T5" fmla="*/ 2147483647 h 85"/>
              <a:gd name="T6" fmla="*/ 2147483647 w 28"/>
              <a:gd name="T7" fmla="*/ 2147483647 h 85"/>
              <a:gd name="T8" fmla="*/ 2147483647 w 28"/>
              <a:gd name="T9" fmla="*/ 0 h 85"/>
              <a:gd name="T10" fmla="*/ 2147483647 w 28"/>
              <a:gd name="T11" fmla="*/ 2147483647 h 85"/>
              <a:gd name="T12" fmla="*/ 2147483647 w 28"/>
              <a:gd name="T13" fmla="*/ 2147483647 h 85"/>
              <a:gd name="T14" fmla="*/ 2147483647 w 28"/>
              <a:gd name="T15" fmla="*/ 2147483647 h 85"/>
              <a:gd name="T16" fmla="*/ 2147483647 w 28"/>
              <a:gd name="T17" fmla="*/ 2147483647 h 85"/>
              <a:gd name="T18" fmla="*/ 2147483647 w 28"/>
              <a:gd name="T19" fmla="*/ 2147483647 h 85"/>
              <a:gd name="T20" fmla="*/ 2147483647 w 28"/>
              <a:gd name="T21" fmla="*/ 2147483647 h 85"/>
              <a:gd name="T22" fmla="*/ 2147483647 w 28"/>
              <a:gd name="T23" fmla="*/ 2147483647 h 85"/>
              <a:gd name="T24" fmla="*/ 0 w 28"/>
              <a:gd name="T25" fmla="*/ 2147483647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85"/>
              <a:gd name="T41" fmla="*/ 28 w 2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85">
                <a:moveTo>
                  <a:pt x="0" y="85"/>
                </a:moveTo>
                <a:lnTo>
                  <a:pt x="2" y="64"/>
                </a:lnTo>
                <a:lnTo>
                  <a:pt x="7" y="37"/>
                </a:lnTo>
                <a:lnTo>
                  <a:pt x="15" y="11"/>
                </a:lnTo>
                <a:lnTo>
                  <a:pt x="24" y="0"/>
                </a:lnTo>
                <a:lnTo>
                  <a:pt x="28" y="3"/>
                </a:lnTo>
                <a:lnTo>
                  <a:pt x="26" y="11"/>
                </a:lnTo>
                <a:lnTo>
                  <a:pt x="23" y="23"/>
                </a:lnTo>
                <a:lnTo>
                  <a:pt x="19" y="38"/>
                </a:lnTo>
                <a:lnTo>
                  <a:pt x="13" y="53"/>
                </a:lnTo>
                <a:lnTo>
                  <a:pt x="7" y="67"/>
                </a:lnTo>
                <a:lnTo>
                  <a:pt x="3" y="79"/>
                </a:lnTo>
                <a:lnTo>
                  <a:pt x="0" y="85"/>
                </a:lnTo>
                <a:close/>
              </a:path>
            </a:pathLst>
          </a:custGeom>
          <a:solidFill>
            <a:srgbClr val="006600"/>
          </a:solidFill>
          <a:ln w="9525">
            <a:noFill/>
            <a:round/>
            <a:headEnd/>
            <a:tailEnd/>
          </a:ln>
        </p:spPr>
        <p:txBody>
          <a:bodyPr/>
          <a:lstStyle/>
          <a:p>
            <a:pPr>
              <a:defRPr/>
            </a:pPr>
            <a:endParaRPr lang="en-US"/>
          </a:p>
        </p:txBody>
      </p:sp>
      <p:sp>
        <p:nvSpPr>
          <p:cNvPr id="32977" name="Freeform 240"/>
          <p:cNvSpPr>
            <a:spLocks/>
          </p:cNvSpPr>
          <p:nvPr/>
        </p:nvSpPr>
        <p:spPr bwMode="auto">
          <a:xfrm>
            <a:off x="6794500" y="6451600"/>
            <a:ext cx="22225" cy="68263"/>
          </a:xfrm>
          <a:custGeom>
            <a:avLst/>
            <a:gdLst>
              <a:gd name="T0" fmla="*/ 2147483647 w 14"/>
              <a:gd name="T1" fmla="*/ 2147483647 h 85"/>
              <a:gd name="T2" fmla="*/ 2147483647 w 14"/>
              <a:gd name="T3" fmla="*/ 2147483647 h 85"/>
              <a:gd name="T4" fmla="*/ 0 w 14"/>
              <a:gd name="T5" fmla="*/ 2147483647 h 85"/>
              <a:gd name="T6" fmla="*/ 2147483647 w 14"/>
              <a:gd name="T7" fmla="*/ 2147483647 h 85"/>
              <a:gd name="T8" fmla="*/ 2147483647 w 14"/>
              <a:gd name="T9" fmla="*/ 0 h 85"/>
              <a:gd name="T10" fmla="*/ 2147483647 w 14"/>
              <a:gd name="T11" fmla="*/ 2147483647 h 85"/>
              <a:gd name="T12" fmla="*/ 2147483647 w 14"/>
              <a:gd name="T13" fmla="*/ 2147483647 h 85"/>
              <a:gd name="T14" fmla="*/ 2147483647 w 14"/>
              <a:gd name="T15" fmla="*/ 2147483647 h 85"/>
              <a:gd name="T16" fmla="*/ 2147483647 w 14"/>
              <a:gd name="T17" fmla="*/ 214748364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5"/>
              <a:gd name="T29" fmla="*/ 14 w 14"/>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5">
                <a:moveTo>
                  <a:pt x="7" y="85"/>
                </a:moveTo>
                <a:lnTo>
                  <a:pt x="2" y="72"/>
                </a:lnTo>
                <a:lnTo>
                  <a:pt x="0" y="44"/>
                </a:lnTo>
                <a:lnTo>
                  <a:pt x="1" y="17"/>
                </a:lnTo>
                <a:lnTo>
                  <a:pt x="8" y="0"/>
                </a:lnTo>
                <a:lnTo>
                  <a:pt x="14" y="6"/>
                </a:lnTo>
                <a:lnTo>
                  <a:pt x="13" y="31"/>
                </a:lnTo>
                <a:lnTo>
                  <a:pt x="10" y="61"/>
                </a:lnTo>
                <a:lnTo>
                  <a:pt x="7" y="85"/>
                </a:lnTo>
                <a:close/>
              </a:path>
            </a:pathLst>
          </a:custGeom>
          <a:solidFill>
            <a:srgbClr val="006600"/>
          </a:solidFill>
          <a:ln w="9525">
            <a:noFill/>
            <a:round/>
            <a:headEnd/>
            <a:tailEnd/>
          </a:ln>
        </p:spPr>
        <p:txBody>
          <a:bodyPr/>
          <a:lstStyle/>
          <a:p>
            <a:pPr>
              <a:defRPr/>
            </a:pPr>
            <a:endParaRPr lang="en-US"/>
          </a:p>
        </p:txBody>
      </p:sp>
      <p:sp>
        <p:nvSpPr>
          <p:cNvPr id="32978" name="Freeform 241"/>
          <p:cNvSpPr>
            <a:spLocks/>
          </p:cNvSpPr>
          <p:nvPr/>
        </p:nvSpPr>
        <p:spPr bwMode="auto">
          <a:xfrm>
            <a:off x="6759575" y="6434138"/>
            <a:ext cx="15875" cy="71437"/>
          </a:xfrm>
          <a:custGeom>
            <a:avLst/>
            <a:gdLst>
              <a:gd name="T0" fmla="*/ 2147483647 w 10"/>
              <a:gd name="T1" fmla="*/ 2147483647 h 91"/>
              <a:gd name="T2" fmla="*/ 2147483647 w 10"/>
              <a:gd name="T3" fmla="*/ 2147483647 h 91"/>
              <a:gd name="T4" fmla="*/ 2147483647 w 10"/>
              <a:gd name="T5" fmla="*/ 2147483647 h 91"/>
              <a:gd name="T6" fmla="*/ 0 w 10"/>
              <a:gd name="T7" fmla="*/ 2147483647 h 91"/>
              <a:gd name="T8" fmla="*/ 2147483647 w 10"/>
              <a:gd name="T9" fmla="*/ 0 h 91"/>
              <a:gd name="T10" fmla="*/ 2147483647 w 10"/>
              <a:gd name="T11" fmla="*/ 2147483647 h 91"/>
              <a:gd name="T12" fmla="*/ 2147483647 w 10"/>
              <a:gd name="T13" fmla="*/ 2147483647 h 91"/>
              <a:gd name="T14" fmla="*/ 2147483647 w 10"/>
              <a:gd name="T15" fmla="*/ 2147483647 h 91"/>
              <a:gd name="T16" fmla="*/ 2147483647 w 10"/>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91"/>
              <a:gd name="T29" fmla="*/ 10 w 1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91">
                <a:moveTo>
                  <a:pt x="10" y="91"/>
                </a:moveTo>
                <a:lnTo>
                  <a:pt x="5" y="73"/>
                </a:lnTo>
                <a:lnTo>
                  <a:pt x="1" y="44"/>
                </a:lnTo>
                <a:lnTo>
                  <a:pt x="0" y="15"/>
                </a:lnTo>
                <a:lnTo>
                  <a:pt x="5" y="0"/>
                </a:lnTo>
                <a:lnTo>
                  <a:pt x="9" y="6"/>
                </a:lnTo>
                <a:lnTo>
                  <a:pt x="10" y="30"/>
                </a:lnTo>
                <a:lnTo>
                  <a:pt x="9" y="62"/>
                </a:lnTo>
                <a:lnTo>
                  <a:pt x="10" y="91"/>
                </a:lnTo>
                <a:close/>
              </a:path>
            </a:pathLst>
          </a:custGeom>
          <a:solidFill>
            <a:srgbClr val="006600"/>
          </a:solidFill>
          <a:ln w="9525">
            <a:noFill/>
            <a:round/>
            <a:headEnd/>
            <a:tailEnd/>
          </a:ln>
        </p:spPr>
        <p:txBody>
          <a:bodyPr/>
          <a:lstStyle/>
          <a:p>
            <a:pPr>
              <a:defRPr/>
            </a:pPr>
            <a:endParaRPr lang="en-US"/>
          </a:p>
        </p:txBody>
      </p:sp>
      <p:sp>
        <p:nvSpPr>
          <p:cNvPr id="32979" name="Freeform 242"/>
          <p:cNvSpPr>
            <a:spLocks/>
          </p:cNvSpPr>
          <p:nvPr/>
        </p:nvSpPr>
        <p:spPr bwMode="auto">
          <a:xfrm>
            <a:off x="6721475" y="6421438"/>
            <a:ext cx="20638" cy="71437"/>
          </a:xfrm>
          <a:custGeom>
            <a:avLst/>
            <a:gdLst>
              <a:gd name="T0" fmla="*/ 2147483647 w 13"/>
              <a:gd name="T1" fmla="*/ 2147483647 h 90"/>
              <a:gd name="T2" fmla="*/ 2147483647 w 13"/>
              <a:gd name="T3" fmla="*/ 2147483647 h 90"/>
              <a:gd name="T4" fmla="*/ 2147483647 w 13"/>
              <a:gd name="T5" fmla="*/ 2147483647 h 90"/>
              <a:gd name="T6" fmla="*/ 0 w 13"/>
              <a:gd name="T7" fmla="*/ 2147483647 h 90"/>
              <a:gd name="T8" fmla="*/ 2147483647 w 13"/>
              <a:gd name="T9" fmla="*/ 0 h 90"/>
              <a:gd name="T10" fmla="*/ 2147483647 w 13"/>
              <a:gd name="T11" fmla="*/ 2147483647 h 90"/>
              <a:gd name="T12" fmla="*/ 2147483647 w 13"/>
              <a:gd name="T13" fmla="*/ 2147483647 h 90"/>
              <a:gd name="T14" fmla="*/ 2147483647 w 13"/>
              <a:gd name="T15" fmla="*/ 2147483647 h 90"/>
              <a:gd name="T16" fmla="*/ 2147483647 w 13"/>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0"/>
              <a:gd name="T29" fmla="*/ 13 w 13"/>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0">
                <a:moveTo>
                  <a:pt x="13" y="90"/>
                </a:moveTo>
                <a:lnTo>
                  <a:pt x="8" y="69"/>
                </a:lnTo>
                <a:lnTo>
                  <a:pt x="3" y="38"/>
                </a:lnTo>
                <a:lnTo>
                  <a:pt x="0" y="13"/>
                </a:lnTo>
                <a:lnTo>
                  <a:pt x="4" y="0"/>
                </a:lnTo>
                <a:lnTo>
                  <a:pt x="9" y="11"/>
                </a:lnTo>
                <a:lnTo>
                  <a:pt x="11" y="35"/>
                </a:lnTo>
                <a:lnTo>
                  <a:pt x="11" y="66"/>
                </a:lnTo>
                <a:lnTo>
                  <a:pt x="13" y="90"/>
                </a:lnTo>
                <a:close/>
              </a:path>
            </a:pathLst>
          </a:custGeom>
          <a:solidFill>
            <a:srgbClr val="006600"/>
          </a:solidFill>
          <a:ln w="9525">
            <a:noFill/>
            <a:round/>
            <a:headEnd/>
            <a:tailEnd/>
          </a:ln>
        </p:spPr>
        <p:txBody>
          <a:bodyPr/>
          <a:lstStyle/>
          <a:p>
            <a:pPr>
              <a:defRPr/>
            </a:pPr>
            <a:endParaRPr lang="en-US"/>
          </a:p>
        </p:txBody>
      </p:sp>
      <p:sp>
        <p:nvSpPr>
          <p:cNvPr id="32980" name="Freeform 243"/>
          <p:cNvSpPr>
            <a:spLocks/>
          </p:cNvSpPr>
          <p:nvPr/>
        </p:nvSpPr>
        <p:spPr bwMode="auto">
          <a:xfrm>
            <a:off x="6680200" y="6407150"/>
            <a:ext cx="26988" cy="79375"/>
          </a:xfrm>
          <a:custGeom>
            <a:avLst/>
            <a:gdLst>
              <a:gd name="T0" fmla="*/ 2147483647 w 17"/>
              <a:gd name="T1" fmla="*/ 2147483647 h 100"/>
              <a:gd name="T2" fmla="*/ 2147483647 w 17"/>
              <a:gd name="T3" fmla="*/ 2147483647 h 100"/>
              <a:gd name="T4" fmla="*/ 2147483647 w 17"/>
              <a:gd name="T5" fmla="*/ 2147483647 h 100"/>
              <a:gd name="T6" fmla="*/ 0 w 17"/>
              <a:gd name="T7" fmla="*/ 2147483647 h 100"/>
              <a:gd name="T8" fmla="*/ 2147483647 w 17"/>
              <a:gd name="T9" fmla="*/ 0 h 100"/>
              <a:gd name="T10" fmla="*/ 2147483647 w 17"/>
              <a:gd name="T11" fmla="*/ 2147483647 h 100"/>
              <a:gd name="T12" fmla="*/ 2147483647 w 17"/>
              <a:gd name="T13" fmla="*/ 2147483647 h 100"/>
              <a:gd name="T14" fmla="*/ 2147483647 w 17"/>
              <a:gd name="T15" fmla="*/ 2147483647 h 100"/>
              <a:gd name="T16" fmla="*/ 2147483647 w 17"/>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0"/>
              <a:gd name="T29" fmla="*/ 17 w 17"/>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0">
                <a:moveTo>
                  <a:pt x="17" y="100"/>
                </a:moveTo>
                <a:lnTo>
                  <a:pt x="10" y="75"/>
                </a:lnTo>
                <a:lnTo>
                  <a:pt x="2" y="41"/>
                </a:lnTo>
                <a:lnTo>
                  <a:pt x="0" y="12"/>
                </a:lnTo>
                <a:lnTo>
                  <a:pt x="7" y="0"/>
                </a:lnTo>
                <a:lnTo>
                  <a:pt x="14" y="12"/>
                </a:lnTo>
                <a:lnTo>
                  <a:pt x="16" y="41"/>
                </a:lnTo>
                <a:lnTo>
                  <a:pt x="15" y="76"/>
                </a:lnTo>
                <a:lnTo>
                  <a:pt x="17" y="100"/>
                </a:lnTo>
                <a:close/>
              </a:path>
            </a:pathLst>
          </a:custGeom>
          <a:solidFill>
            <a:srgbClr val="006600"/>
          </a:solidFill>
          <a:ln w="9525">
            <a:noFill/>
            <a:round/>
            <a:headEnd/>
            <a:tailEnd/>
          </a:ln>
        </p:spPr>
        <p:txBody>
          <a:bodyPr/>
          <a:lstStyle/>
          <a:p>
            <a:pPr>
              <a:defRPr/>
            </a:pPr>
            <a:endParaRPr lang="en-US"/>
          </a:p>
        </p:txBody>
      </p:sp>
      <p:sp>
        <p:nvSpPr>
          <p:cNvPr id="32981" name="Freeform 244"/>
          <p:cNvSpPr>
            <a:spLocks/>
          </p:cNvSpPr>
          <p:nvPr/>
        </p:nvSpPr>
        <p:spPr bwMode="auto">
          <a:xfrm>
            <a:off x="6627813" y="6394450"/>
            <a:ext cx="39687" cy="87313"/>
          </a:xfrm>
          <a:custGeom>
            <a:avLst/>
            <a:gdLst>
              <a:gd name="T0" fmla="*/ 2147483647 w 25"/>
              <a:gd name="T1" fmla="*/ 2147483647 h 111"/>
              <a:gd name="T2" fmla="*/ 2147483647 w 25"/>
              <a:gd name="T3" fmla="*/ 2147483647 h 111"/>
              <a:gd name="T4" fmla="*/ 2147483647 w 25"/>
              <a:gd name="T5" fmla="*/ 2147483647 h 111"/>
              <a:gd name="T6" fmla="*/ 2147483647 w 25"/>
              <a:gd name="T7" fmla="*/ 2147483647 h 111"/>
              <a:gd name="T8" fmla="*/ 2147483647 w 25"/>
              <a:gd name="T9" fmla="*/ 2147483647 h 111"/>
              <a:gd name="T10" fmla="*/ 2147483647 w 25"/>
              <a:gd name="T11" fmla="*/ 2147483647 h 111"/>
              <a:gd name="T12" fmla="*/ 0 w 25"/>
              <a:gd name="T13" fmla="*/ 2147483647 h 111"/>
              <a:gd name="T14" fmla="*/ 2147483647 w 25"/>
              <a:gd name="T15" fmla="*/ 2147483647 h 111"/>
              <a:gd name="T16" fmla="*/ 2147483647 w 25"/>
              <a:gd name="T17" fmla="*/ 0 h 111"/>
              <a:gd name="T18" fmla="*/ 2147483647 w 25"/>
              <a:gd name="T19" fmla="*/ 2147483647 h 111"/>
              <a:gd name="T20" fmla="*/ 2147483647 w 25"/>
              <a:gd name="T21" fmla="*/ 2147483647 h 111"/>
              <a:gd name="T22" fmla="*/ 2147483647 w 25"/>
              <a:gd name="T23" fmla="*/ 2147483647 h 111"/>
              <a:gd name="T24" fmla="*/ 2147483647 w 25"/>
              <a:gd name="T25" fmla="*/ 214748364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11"/>
              <a:gd name="T41" fmla="*/ 25 w 25"/>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11">
                <a:moveTo>
                  <a:pt x="25" y="111"/>
                </a:moveTo>
                <a:lnTo>
                  <a:pt x="22" y="101"/>
                </a:lnTo>
                <a:lnTo>
                  <a:pt x="16" y="84"/>
                </a:lnTo>
                <a:lnTo>
                  <a:pt x="11" y="66"/>
                </a:lnTo>
                <a:lnTo>
                  <a:pt x="7" y="46"/>
                </a:lnTo>
                <a:lnTo>
                  <a:pt x="3" y="28"/>
                </a:lnTo>
                <a:lnTo>
                  <a:pt x="0" y="13"/>
                </a:lnTo>
                <a:lnTo>
                  <a:pt x="2" y="3"/>
                </a:lnTo>
                <a:lnTo>
                  <a:pt x="5" y="0"/>
                </a:lnTo>
                <a:lnTo>
                  <a:pt x="14" y="17"/>
                </a:lnTo>
                <a:lnTo>
                  <a:pt x="19" y="52"/>
                </a:lnTo>
                <a:lnTo>
                  <a:pt x="22" y="89"/>
                </a:lnTo>
                <a:lnTo>
                  <a:pt x="25" y="111"/>
                </a:lnTo>
                <a:close/>
              </a:path>
            </a:pathLst>
          </a:custGeom>
          <a:solidFill>
            <a:srgbClr val="006600"/>
          </a:solidFill>
          <a:ln w="9525">
            <a:noFill/>
            <a:round/>
            <a:headEnd/>
            <a:tailEnd/>
          </a:ln>
        </p:spPr>
        <p:txBody>
          <a:bodyPr/>
          <a:lstStyle/>
          <a:p>
            <a:pPr>
              <a:defRPr/>
            </a:pPr>
            <a:endParaRPr lang="en-US"/>
          </a:p>
        </p:txBody>
      </p:sp>
      <p:sp>
        <p:nvSpPr>
          <p:cNvPr id="32982" name="Freeform 245"/>
          <p:cNvSpPr>
            <a:spLocks/>
          </p:cNvSpPr>
          <p:nvPr/>
        </p:nvSpPr>
        <p:spPr bwMode="auto">
          <a:xfrm>
            <a:off x="6584950" y="6384925"/>
            <a:ext cx="50800" cy="95250"/>
          </a:xfrm>
          <a:custGeom>
            <a:avLst/>
            <a:gdLst>
              <a:gd name="T0" fmla="*/ 2147483647 w 32"/>
              <a:gd name="T1" fmla="*/ 2147483647 h 120"/>
              <a:gd name="T2" fmla="*/ 2147483647 w 32"/>
              <a:gd name="T3" fmla="*/ 2147483647 h 120"/>
              <a:gd name="T4" fmla="*/ 2147483647 w 32"/>
              <a:gd name="T5" fmla="*/ 2147483647 h 120"/>
              <a:gd name="T6" fmla="*/ 2147483647 w 32"/>
              <a:gd name="T7" fmla="*/ 2147483647 h 120"/>
              <a:gd name="T8" fmla="*/ 2147483647 w 32"/>
              <a:gd name="T9" fmla="*/ 2147483647 h 120"/>
              <a:gd name="T10" fmla="*/ 2147483647 w 32"/>
              <a:gd name="T11" fmla="*/ 2147483647 h 120"/>
              <a:gd name="T12" fmla="*/ 0 w 32"/>
              <a:gd name="T13" fmla="*/ 2147483647 h 120"/>
              <a:gd name="T14" fmla="*/ 2147483647 w 32"/>
              <a:gd name="T15" fmla="*/ 2147483647 h 120"/>
              <a:gd name="T16" fmla="*/ 2147483647 w 32"/>
              <a:gd name="T17" fmla="*/ 0 h 120"/>
              <a:gd name="T18" fmla="*/ 2147483647 w 32"/>
              <a:gd name="T19" fmla="*/ 2147483647 h 120"/>
              <a:gd name="T20" fmla="*/ 2147483647 w 32"/>
              <a:gd name="T21" fmla="*/ 2147483647 h 120"/>
              <a:gd name="T22" fmla="*/ 2147483647 w 32"/>
              <a:gd name="T23" fmla="*/ 2147483647 h 120"/>
              <a:gd name="T24" fmla="*/ 2147483647 w 32"/>
              <a:gd name="T25" fmla="*/ 2147483647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20"/>
              <a:gd name="T41" fmla="*/ 32 w 32"/>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20">
                <a:moveTo>
                  <a:pt x="32" y="120"/>
                </a:moveTo>
                <a:lnTo>
                  <a:pt x="24" y="109"/>
                </a:lnTo>
                <a:lnTo>
                  <a:pt x="17" y="92"/>
                </a:lnTo>
                <a:lnTo>
                  <a:pt x="11" y="74"/>
                </a:lnTo>
                <a:lnTo>
                  <a:pt x="5" y="53"/>
                </a:lnTo>
                <a:lnTo>
                  <a:pt x="1" y="33"/>
                </a:lnTo>
                <a:lnTo>
                  <a:pt x="0" y="16"/>
                </a:lnTo>
                <a:lnTo>
                  <a:pt x="1" y="4"/>
                </a:lnTo>
                <a:lnTo>
                  <a:pt x="5" y="0"/>
                </a:lnTo>
                <a:lnTo>
                  <a:pt x="16" y="13"/>
                </a:lnTo>
                <a:lnTo>
                  <a:pt x="24" y="48"/>
                </a:lnTo>
                <a:lnTo>
                  <a:pt x="30" y="89"/>
                </a:lnTo>
                <a:lnTo>
                  <a:pt x="32" y="120"/>
                </a:lnTo>
                <a:close/>
              </a:path>
            </a:pathLst>
          </a:custGeom>
          <a:solidFill>
            <a:srgbClr val="006600"/>
          </a:solidFill>
          <a:ln w="9525">
            <a:noFill/>
            <a:round/>
            <a:headEnd/>
            <a:tailEnd/>
          </a:ln>
        </p:spPr>
        <p:txBody>
          <a:bodyPr/>
          <a:lstStyle/>
          <a:p>
            <a:pPr>
              <a:defRPr/>
            </a:pPr>
            <a:endParaRPr lang="en-US"/>
          </a:p>
        </p:txBody>
      </p:sp>
      <p:sp>
        <p:nvSpPr>
          <p:cNvPr id="32983" name="Freeform 246"/>
          <p:cNvSpPr>
            <a:spLocks/>
          </p:cNvSpPr>
          <p:nvPr/>
        </p:nvSpPr>
        <p:spPr bwMode="auto">
          <a:xfrm>
            <a:off x="6503988" y="6394450"/>
            <a:ext cx="82550" cy="88900"/>
          </a:xfrm>
          <a:custGeom>
            <a:avLst/>
            <a:gdLst>
              <a:gd name="T0" fmla="*/ 2147483647 w 52"/>
              <a:gd name="T1" fmla="*/ 2147483647 h 113"/>
              <a:gd name="T2" fmla="*/ 2147483647 w 52"/>
              <a:gd name="T3" fmla="*/ 2147483647 h 113"/>
              <a:gd name="T4" fmla="*/ 2147483647 w 52"/>
              <a:gd name="T5" fmla="*/ 2147483647 h 113"/>
              <a:gd name="T6" fmla="*/ 2147483647 w 52"/>
              <a:gd name="T7" fmla="*/ 2147483647 h 113"/>
              <a:gd name="T8" fmla="*/ 2147483647 w 52"/>
              <a:gd name="T9" fmla="*/ 2147483647 h 113"/>
              <a:gd name="T10" fmla="*/ 2147483647 w 52"/>
              <a:gd name="T11" fmla="*/ 2147483647 h 113"/>
              <a:gd name="T12" fmla="*/ 2147483647 w 52"/>
              <a:gd name="T13" fmla="*/ 2147483647 h 113"/>
              <a:gd name="T14" fmla="*/ 0 w 52"/>
              <a:gd name="T15" fmla="*/ 2147483647 h 113"/>
              <a:gd name="T16" fmla="*/ 2147483647 w 52"/>
              <a:gd name="T17" fmla="*/ 0 h 113"/>
              <a:gd name="T18" fmla="*/ 2147483647 w 52"/>
              <a:gd name="T19" fmla="*/ 0 h 113"/>
              <a:gd name="T20" fmla="*/ 2147483647 w 52"/>
              <a:gd name="T21" fmla="*/ 2147483647 h 113"/>
              <a:gd name="T22" fmla="*/ 2147483647 w 52"/>
              <a:gd name="T23" fmla="*/ 2147483647 h 113"/>
              <a:gd name="T24" fmla="*/ 2147483647 w 52"/>
              <a:gd name="T25" fmla="*/ 2147483647 h 113"/>
              <a:gd name="T26" fmla="*/ 2147483647 w 52"/>
              <a:gd name="T27" fmla="*/ 2147483647 h 113"/>
              <a:gd name="T28" fmla="*/ 2147483647 w 52"/>
              <a:gd name="T29" fmla="*/ 2147483647 h 113"/>
              <a:gd name="T30" fmla="*/ 2147483647 w 52"/>
              <a:gd name="T31" fmla="*/ 2147483647 h 113"/>
              <a:gd name="T32" fmla="*/ 2147483647 w 52"/>
              <a:gd name="T33" fmla="*/ 2147483647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13"/>
              <a:gd name="T53" fmla="*/ 52 w 52"/>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13">
                <a:moveTo>
                  <a:pt x="52" y="113"/>
                </a:moveTo>
                <a:lnTo>
                  <a:pt x="44" y="102"/>
                </a:lnTo>
                <a:lnTo>
                  <a:pt x="35" y="89"/>
                </a:lnTo>
                <a:lnTo>
                  <a:pt x="25" y="70"/>
                </a:lnTo>
                <a:lnTo>
                  <a:pt x="16" y="52"/>
                </a:lnTo>
                <a:lnTo>
                  <a:pt x="8" y="34"/>
                </a:lnTo>
                <a:lnTo>
                  <a:pt x="2" y="19"/>
                </a:lnTo>
                <a:lnTo>
                  <a:pt x="0" y="6"/>
                </a:lnTo>
                <a:lnTo>
                  <a:pt x="2" y="0"/>
                </a:lnTo>
                <a:lnTo>
                  <a:pt x="8" y="0"/>
                </a:lnTo>
                <a:lnTo>
                  <a:pt x="14" y="10"/>
                </a:lnTo>
                <a:lnTo>
                  <a:pt x="21" y="22"/>
                </a:lnTo>
                <a:lnTo>
                  <a:pt x="30" y="38"/>
                </a:lnTo>
                <a:lnTo>
                  <a:pt x="37" y="58"/>
                </a:lnTo>
                <a:lnTo>
                  <a:pt x="44" y="78"/>
                </a:lnTo>
                <a:lnTo>
                  <a:pt x="49" y="96"/>
                </a:lnTo>
                <a:lnTo>
                  <a:pt x="52" y="113"/>
                </a:lnTo>
                <a:close/>
              </a:path>
            </a:pathLst>
          </a:custGeom>
          <a:solidFill>
            <a:srgbClr val="006600"/>
          </a:solidFill>
          <a:ln w="9525">
            <a:noFill/>
            <a:round/>
            <a:headEnd/>
            <a:tailEnd/>
          </a:ln>
        </p:spPr>
        <p:txBody>
          <a:bodyPr/>
          <a:lstStyle/>
          <a:p>
            <a:pPr>
              <a:defRPr/>
            </a:pPr>
            <a:endParaRPr lang="en-US"/>
          </a:p>
        </p:txBody>
      </p:sp>
      <p:sp>
        <p:nvSpPr>
          <p:cNvPr id="32984" name="Freeform 247"/>
          <p:cNvSpPr>
            <a:spLocks/>
          </p:cNvSpPr>
          <p:nvPr/>
        </p:nvSpPr>
        <p:spPr bwMode="auto">
          <a:xfrm>
            <a:off x="6435725" y="6408738"/>
            <a:ext cx="104775" cy="73025"/>
          </a:xfrm>
          <a:custGeom>
            <a:avLst/>
            <a:gdLst>
              <a:gd name="T0" fmla="*/ 2147483647 w 66"/>
              <a:gd name="T1" fmla="*/ 2147483647 h 92"/>
              <a:gd name="T2" fmla="*/ 2147483647 w 66"/>
              <a:gd name="T3" fmla="*/ 2147483647 h 92"/>
              <a:gd name="T4" fmla="*/ 2147483647 w 66"/>
              <a:gd name="T5" fmla="*/ 2147483647 h 92"/>
              <a:gd name="T6" fmla="*/ 2147483647 w 66"/>
              <a:gd name="T7" fmla="*/ 2147483647 h 92"/>
              <a:gd name="T8" fmla="*/ 2147483647 w 66"/>
              <a:gd name="T9" fmla="*/ 2147483647 h 92"/>
              <a:gd name="T10" fmla="*/ 2147483647 w 66"/>
              <a:gd name="T11" fmla="*/ 2147483647 h 92"/>
              <a:gd name="T12" fmla="*/ 2147483647 w 66"/>
              <a:gd name="T13" fmla="*/ 2147483647 h 92"/>
              <a:gd name="T14" fmla="*/ 0 w 66"/>
              <a:gd name="T15" fmla="*/ 2147483647 h 92"/>
              <a:gd name="T16" fmla="*/ 2147483647 w 66"/>
              <a:gd name="T17" fmla="*/ 0 h 92"/>
              <a:gd name="T18" fmla="*/ 2147483647 w 66"/>
              <a:gd name="T19" fmla="*/ 0 h 92"/>
              <a:gd name="T20" fmla="*/ 2147483647 w 66"/>
              <a:gd name="T21" fmla="*/ 2147483647 h 92"/>
              <a:gd name="T22" fmla="*/ 2147483647 w 66"/>
              <a:gd name="T23" fmla="*/ 2147483647 h 92"/>
              <a:gd name="T24" fmla="*/ 2147483647 w 66"/>
              <a:gd name="T25" fmla="*/ 2147483647 h 92"/>
              <a:gd name="T26" fmla="*/ 2147483647 w 66"/>
              <a:gd name="T27" fmla="*/ 2147483647 h 92"/>
              <a:gd name="T28" fmla="*/ 2147483647 w 66"/>
              <a:gd name="T29" fmla="*/ 2147483647 h 92"/>
              <a:gd name="T30" fmla="*/ 2147483647 w 66"/>
              <a:gd name="T31" fmla="*/ 2147483647 h 92"/>
              <a:gd name="T32" fmla="*/ 2147483647 w 66"/>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2"/>
              <a:gd name="T53" fmla="*/ 66 w 66"/>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2">
                <a:moveTo>
                  <a:pt x="66" y="92"/>
                </a:moveTo>
                <a:lnTo>
                  <a:pt x="58" y="85"/>
                </a:lnTo>
                <a:lnTo>
                  <a:pt x="47" y="74"/>
                </a:lnTo>
                <a:lnTo>
                  <a:pt x="35" y="60"/>
                </a:lnTo>
                <a:lnTo>
                  <a:pt x="22" y="45"/>
                </a:lnTo>
                <a:lnTo>
                  <a:pt x="12" y="30"/>
                </a:lnTo>
                <a:lnTo>
                  <a:pt x="3" y="16"/>
                </a:lnTo>
                <a:lnTo>
                  <a:pt x="0" y="6"/>
                </a:lnTo>
                <a:lnTo>
                  <a:pt x="1" y="0"/>
                </a:lnTo>
                <a:lnTo>
                  <a:pt x="7" y="0"/>
                </a:lnTo>
                <a:lnTo>
                  <a:pt x="17" y="7"/>
                </a:lnTo>
                <a:lnTo>
                  <a:pt x="28" y="19"/>
                </a:lnTo>
                <a:lnTo>
                  <a:pt x="38" y="35"/>
                </a:lnTo>
                <a:lnTo>
                  <a:pt x="49" y="53"/>
                </a:lnTo>
                <a:lnTo>
                  <a:pt x="57" y="68"/>
                </a:lnTo>
                <a:lnTo>
                  <a:pt x="63" y="83"/>
                </a:lnTo>
                <a:lnTo>
                  <a:pt x="66" y="92"/>
                </a:lnTo>
                <a:close/>
              </a:path>
            </a:pathLst>
          </a:custGeom>
          <a:solidFill>
            <a:srgbClr val="006600"/>
          </a:solidFill>
          <a:ln w="9525">
            <a:noFill/>
            <a:round/>
            <a:headEnd/>
            <a:tailEnd/>
          </a:ln>
        </p:spPr>
        <p:txBody>
          <a:bodyPr/>
          <a:lstStyle/>
          <a:p>
            <a:pPr>
              <a:defRPr/>
            </a:pPr>
            <a:endParaRPr lang="en-US"/>
          </a:p>
        </p:txBody>
      </p:sp>
      <p:sp>
        <p:nvSpPr>
          <p:cNvPr id="32985" name="Freeform 248"/>
          <p:cNvSpPr>
            <a:spLocks/>
          </p:cNvSpPr>
          <p:nvPr/>
        </p:nvSpPr>
        <p:spPr bwMode="auto">
          <a:xfrm>
            <a:off x="6402388" y="6418263"/>
            <a:ext cx="93662" cy="66675"/>
          </a:xfrm>
          <a:custGeom>
            <a:avLst/>
            <a:gdLst>
              <a:gd name="T0" fmla="*/ 2147483647 w 59"/>
              <a:gd name="T1" fmla="*/ 0 h 85"/>
              <a:gd name="T2" fmla="*/ 2147483647 w 59"/>
              <a:gd name="T3" fmla="*/ 2147483647 h 85"/>
              <a:gd name="T4" fmla="*/ 2147483647 w 59"/>
              <a:gd name="T5" fmla="*/ 2147483647 h 85"/>
              <a:gd name="T6" fmla="*/ 2147483647 w 59"/>
              <a:gd name="T7" fmla="*/ 2147483647 h 85"/>
              <a:gd name="T8" fmla="*/ 2147483647 w 59"/>
              <a:gd name="T9" fmla="*/ 2147483647 h 85"/>
              <a:gd name="T10" fmla="*/ 2147483647 w 59"/>
              <a:gd name="T11" fmla="*/ 2147483647 h 85"/>
              <a:gd name="T12" fmla="*/ 2147483647 w 59"/>
              <a:gd name="T13" fmla="*/ 2147483647 h 85"/>
              <a:gd name="T14" fmla="*/ 2147483647 w 59"/>
              <a:gd name="T15" fmla="*/ 2147483647 h 85"/>
              <a:gd name="T16" fmla="*/ 2147483647 w 59"/>
              <a:gd name="T17" fmla="*/ 2147483647 h 85"/>
              <a:gd name="T18" fmla="*/ 2147483647 w 59"/>
              <a:gd name="T19" fmla="*/ 2147483647 h 85"/>
              <a:gd name="T20" fmla="*/ 2147483647 w 59"/>
              <a:gd name="T21" fmla="*/ 2147483647 h 85"/>
              <a:gd name="T22" fmla="*/ 2147483647 w 59"/>
              <a:gd name="T23" fmla="*/ 2147483647 h 85"/>
              <a:gd name="T24" fmla="*/ 2147483647 w 59"/>
              <a:gd name="T25" fmla="*/ 2147483647 h 85"/>
              <a:gd name="T26" fmla="*/ 2147483647 w 59"/>
              <a:gd name="T27" fmla="*/ 2147483647 h 85"/>
              <a:gd name="T28" fmla="*/ 2147483647 w 59"/>
              <a:gd name="T29" fmla="*/ 2147483647 h 85"/>
              <a:gd name="T30" fmla="*/ 0 w 59"/>
              <a:gd name="T31" fmla="*/ 2147483647 h 85"/>
              <a:gd name="T32" fmla="*/ 2147483647 w 59"/>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5"/>
              <a:gd name="T53" fmla="*/ 59 w 59"/>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5">
                <a:moveTo>
                  <a:pt x="3" y="0"/>
                </a:moveTo>
                <a:lnTo>
                  <a:pt x="6" y="1"/>
                </a:lnTo>
                <a:lnTo>
                  <a:pt x="12" y="9"/>
                </a:lnTo>
                <a:lnTo>
                  <a:pt x="19" y="21"/>
                </a:lnTo>
                <a:lnTo>
                  <a:pt x="26" y="35"/>
                </a:lnTo>
                <a:lnTo>
                  <a:pt x="35" y="50"/>
                </a:lnTo>
                <a:lnTo>
                  <a:pt x="43" y="64"/>
                </a:lnTo>
                <a:lnTo>
                  <a:pt x="52" y="76"/>
                </a:lnTo>
                <a:lnTo>
                  <a:pt x="59" y="85"/>
                </a:lnTo>
                <a:lnTo>
                  <a:pt x="49" y="80"/>
                </a:lnTo>
                <a:lnTo>
                  <a:pt x="37" y="70"/>
                </a:lnTo>
                <a:lnTo>
                  <a:pt x="26" y="58"/>
                </a:lnTo>
                <a:lnTo>
                  <a:pt x="16" y="44"/>
                </a:lnTo>
                <a:lnTo>
                  <a:pt x="7" y="30"/>
                </a:lnTo>
                <a:lnTo>
                  <a:pt x="2" y="18"/>
                </a:lnTo>
                <a:lnTo>
                  <a:pt x="0" y="7"/>
                </a:lnTo>
                <a:lnTo>
                  <a:pt x="3" y="0"/>
                </a:lnTo>
                <a:close/>
              </a:path>
            </a:pathLst>
          </a:custGeom>
          <a:solidFill>
            <a:srgbClr val="006600"/>
          </a:solidFill>
          <a:ln w="9525">
            <a:noFill/>
            <a:round/>
            <a:headEnd/>
            <a:tailEnd/>
          </a:ln>
        </p:spPr>
        <p:txBody>
          <a:bodyPr/>
          <a:lstStyle/>
          <a:p>
            <a:pPr>
              <a:defRPr/>
            </a:pPr>
            <a:endParaRPr lang="en-US"/>
          </a:p>
        </p:txBody>
      </p:sp>
      <p:sp>
        <p:nvSpPr>
          <p:cNvPr id="32986" name="Freeform 249"/>
          <p:cNvSpPr>
            <a:spLocks/>
          </p:cNvSpPr>
          <p:nvPr/>
        </p:nvSpPr>
        <p:spPr bwMode="auto">
          <a:xfrm>
            <a:off x="5945188" y="6550025"/>
            <a:ext cx="454025" cy="80963"/>
          </a:xfrm>
          <a:custGeom>
            <a:avLst/>
            <a:gdLst>
              <a:gd name="T0" fmla="*/ 2147483647 w 286"/>
              <a:gd name="T1" fmla="*/ 2147483647 h 100"/>
              <a:gd name="T2" fmla="*/ 2147483647 w 286"/>
              <a:gd name="T3" fmla="*/ 2147483647 h 100"/>
              <a:gd name="T4" fmla="*/ 2147483647 w 286"/>
              <a:gd name="T5" fmla="*/ 2147483647 h 100"/>
              <a:gd name="T6" fmla="*/ 2147483647 w 286"/>
              <a:gd name="T7" fmla="*/ 2147483647 h 100"/>
              <a:gd name="T8" fmla="*/ 2147483647 w 286"/>
              <a:gd name="T9" fmla="*/ 2147483647 h 100"/>
              <a:gd name="T10" fmla="*/ 2147483647 w 286"/>
              <a:gd name="T11" fmla="*/ 2147483647 h 100"/>
              <a:gd name="T12" fmla="*/ 2147483647 w 286"/>
              <a:gd name="T13" fmla="*/ 2147483647 h 100"/>
              <a:gd name="T14" fmla="*/ 2147483647 w 286"/>
              <a:gd name="T15" fmla="*/ 2147483647 h 100"/>
              <a:gd name="T16" fmla="*/ 2147483647 w 286"/>
              <a:gd name="T17" fmla="*/ 2147483647 h 100"/>
              <a:gd name="T18" fmla="*/ 2147483647 w 286"/>
              <a:gd name="T19" fmla="*/ 2147483647 h 100"/>
              <a:gd name="T20" fmla="*/ 2147483647 w 286"/>
              <a:gd name="T21" fmla="*/ 2147483647 h 100"/>
              <a:gd name="T22" fmla="*/ 2147483647 w 286"/>
              <a:gd name="T23" fmla="*/ 2147483647 h 100"/>
              <a:gd name="T24" fmla="*/ 2147483647 w 286"/>
              <a:gd name="T25" fmla="*/ 2147483647 h 100"/>
              <a:gd name="T26" fmla="*/ 2147483647 w 286"/>
              <a:gd name="T27" fmla="*/ 2147483647 h 100"/>
              <a:gd name="T28" fmla="*/ 2147483647 w 286"/>
              <a:gd name="T29" fmla="*/ 2147483647 h 100"/>
              <a:gd name="T30" fmla="*/ 2147483647 w 286"/>
              <a:gd name="T31" fmla="*/ 2147483647 h 100"/>
              <a:gd name="T32" fmla="*/ 2147483647 w 286"/>
              <a:gd name="T33" fmla="*/ 2147483647 h 100"/>
              <a:gd name="T34" fmla="*/ 2147483647 w 286"/>
              <a:gd name="T35" fmla="*/ 2147483647 h 100"/>
              <a:gd name="T36" fmla="*/ 2147483647 w 286"/>
              <a:gd name="T37" fmla="*/ 2147483647 h 100"/>
              <a:gd name="T38" fmla="*/ 2147483647 w 286"/>
              <a:gd name="T39" fmla="*/ 2147483647 h 100"/>
              <a:gd name="T40" fmla="*/ 0 w 286"/>
              <a:gd name="T41" fmla="*/ 2147483647 h 100"/>
              <a:gd name="T42" fmla="*/ 2147483647 w 286"/>
              <a:gd name="T43" fmla="*/ 2147483647 h 100"/>
              <a:gd name="T44" fmla="*/ 2147483647 w 286"/>
              <a:gd name="T45" fmla="*/ 2147483647 h 100"/>
              <a:gd name="T46" fmla="*/ 2147483647 w 286"/>
              <a:gd name="T47" fmla="*/ 2147483647 h 100"/>
              <a:gd name="T48" fmla="*/ 2147483647 w 286"/>
              <a:gd name="T49" fmla="*/ 2147483647 h 100"/>
              <a:gd name="T50" fmla="*/ 2147483647 w 286"/>
              <a:gd name="T51" fmla="*/ 2147483647 h 100"/>
              <a:gd name="T52" fmla="*/ 2147483647 w 286"/>
              <a:gd name="T53" fmla="*/ 2147483647 h 100"/>
              <a:gd name="T54" fmla="*/ 2147483647 w 286"/>
              <a:gd name="T55" fmla="*/ 0 h 100"/>
              <a:gd name="T56" fmla="*/ 2147483647 w 286"/>
              <a:gd name="T57" fmla="*/ 0 h 100"/>
              <a:gd name="T58" fmla="*/ 2147483647 w 286"/>
              <a:gd name="T59" fmla="*/ 2147483647 h 100"/>
              <a:gd name="T60" fmla="*/ 2147483647 w 286"/>
              <a:gd name="T61" fmla="*/ 2147483647 h 100"/>
              <a:gd name="T62" fmla="*/ 2147483647 w 286"/>
              <a:gd name="T63" fmla="*/ 2147483647 h 100"/>
              <a:gd name="T64" fmla="*/ 2147483647 w 286"/>
              <a:gd name="T65" fmla="*/ 2147483647 h 100"/>
              <a:gd name="T66" fmla="*/ 2147483647 w 286"/>
              <a:gd name="T67" fmla="*/ 2147483647 h 100"/>
              <a:gd name="T68" fmla="*/ 2147483647 w 286"/>
              <a:gd name="T69" fmla="*/ 2147483647 h 100"/>
              <a:gd name="T70" fmla="*/ 2147483647 w 286"/>
              <a:gd name="T71" fmla="*/ 2147483647 h 100"/>
              <a:gd name="T72" fmla="*/ 2147483647 w 286"/>
              <a:gd name="T73" fmla="*/ 2147483647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6"/>
              <a:gd name="T112" fmla="*/ 0 h 100"/>
              <a:gd name="T113" fmla="*/ 286 w 286"/>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6" h="100">
                <a:moveTo>
                  <a:pt x="285" y="90"/>
                </a:moveTo>
                <a:lnTo>
                  <a:pt x="286" y="93"/>
                </a:lnTo>
                <a:lnTo>
                  <a:pt x="284" y="96"/>
                </a:lnTo>
                <a:lnTo>
                  <a:pt x="281" y="99"/>
                </a:lnTo>
                <a:lnTo>
                  <a:pt x="278" y="100"/>
                </a:lnTo>
                <a:lnTo>
                  <a:pt x="262" y="77"/>
                </a:lnTo>
                <a:lnTo>
                  <a:pt x="243" y="59"/>
                </a:lnTo>
                <a:lnTo>
                  <a:pt x="225" y="46"/>
                </a:lnTo>
                <a:lnTo>
                  <a:pt x="206" y="33"/>
                </a:lnTo>
                <a:lnTo>
                  <a:pt x="187" y="26"/>
                </a:lnTo>
                <a:lnTo>
                  <a:pt x="167" y="21"/>
                </a:lnTo>
                <a:lnTo>
                  <a:pt x="148" y="18"/>
                </a:lnTo>
                <a:lnTo>
                  <a:pt x="129" y="17"/>
                </a:lnTo>
                <a:lnTo>
                  <a:pt x="111" y="18"/>
                </a:lnTo>
                <a:lnTo>
                  <a:pt x="92" y="21"/>
                </a:lnTo>
                <a:lnTo>
                  <a:pt x="74" y="24"/>
                </a:lnTo>
                <a:lnTo>
                  <a:pt x="57" y="29"/>
                </a:lnTo>
                <a:lnTo>
                  <a:pt x="41" y="35"/>
                </a:lnTo>
                <a:lnTo>
                  <a:pt x="26" y="39"/>
                </a:lnTo>
                <a:lnTo>
                  <a:pt x="12" y="46"/>
                </a:lnTo>
                <a:lnTo>
                  <a:pt x="0" y="50"/>
                </a:lnTo>
                <a:lnTo>
                  <a:pt x="6" y="38"/>
                </a:lnTo>
                <a:lnTo>
                  <a:pt x="17" y="29"/>
                </a:lnTo>
                <a:lnTo>
                  <a:pt x="31" y="20"/>
                </a:lnTo>
                <a:lnTo>
                  <a:pt x="47" y="12"/>
                </a:lnTo>
                <a:lnTo>
                  <a:pt x="66" y="6"/>
                </a:lnTo>
                <a:lnTo>
                  <a:pt x="87" y="1"/>
                </a:lnTo>
                <a:lnTo>
                  <a:pt x="110" y="0"/>
                </a:lnTo>
                <a:lnTo>
                  <a:pt x="133" y="0"/>
                </a:lnTo>
                <a:lnTo>
                  <a:pt x="156" y="1"/>
                </a:lnTo>
                <a:lnTo>
                  <a:pt x="178" y="6"/>
                </a:lnTo>
                <a:lnTo>
                  <a:pt x="200" y="14"/>
                </a:lnTo>
                <a:lnTo>
                  <a:pt x="222" y="23"/>
                </a:lnTo>
                <a:lnTo>
                  <a:pt x="241" y="35"/>
                </a:lnTo>
                <a:lnTo>
                  <a:pt x="258" y="50"/>
                </a:lnTo>
                <a:lnTo>
                  <a:pt x="273" y="68"/>
                </a:lnTo>
                <a:lnTo>
                  <a:pt x="285" y="90"/>
                </a:lnTo>
                <a:close/>
              </a:path>
            </a:pathLst>
          </a:custGeom>
          <a:solidFill>
            <a:srgbClr val="006600"/>
          </a:solidFill>
          <a:ln w="9525">
            <a:noFill/>
            <a:round/>
            <a:headEnd/>
            <a:tailEnd/>
          </a:ln>
        </p:spPr>
        <p:txBody>
          <a:bodyPr/>
          <a:lstStyle/>
          <a:p>
            <a:pPr>
              <a:defRPr/>
            </a:pPr>
            <a:endParaRPr lang="en-US"/>
          </a:p>
        </p:txBody>
      </p:sp>
      <p:sp>
        <p:nvSpPr>
          <p:cNvPr id="32987" name="Freeform 250"/>
          <p:cNvSpPr>
            <a:spLocks/>
          </p:cNvSpPr>
          <p:nvPr/>
        </p:nvSpPr>
        <p:spPr bwMode="auto">
          <a:xfrm>
            <a:off x="5951538" y="6569075"/>
            <a:ext cx="55562" cy="71438"/>
          </a:xfrm>
          <a:custGeom>
            <a:avLst/>
            <a:gdLst>
              <a:gd name="T0" fmla="*/ 2147483647 w 35"/>
              <a:gd name="T1" fmla="*/ 0 h 89"/>
              <a:gd name="T2" fmla="*/ 2147483647 w 35"/>
              <a:gd name="T3" fmla="*/ 2147483647 h 89"/>
              <a:gd name="T4" fmla="*/ 2147483647 w 35"/>
              <a:gd name="T5" fmla="*/ 2147483647 h 89"/>
              <a:gd name="T6" fmla="*/ 2147483647 w 35"/>
              <a:gd name="T7" fmla="*/ 2147483647 h 89"/>
              <a:gd name="T8" fmla="*/ 2147483647 w 35"/>
              <a:gd name="T9" fmla="*/ 2147483647 h 89"/>
              <a:gd name="T10" fmla="*/ 2147483647 w 35"/>
              <a:gd name="T11" fmla="*/ 2147483647 h 89"/>
              <a:gd name="T12" fmla="*/ 2147483647 w 35"/>
              <a:gd name="T13" fmla="*/ 2147483647 h 89"/>
              <a:gd name="T14" fmla="*/ 0 w 35"/>
              <a:gd name="T15" fmla="*/ 2147483647 h 89"/>
              <a:gd name="T16" fmla="*/ 2147483647 w 35"/>
              <a:gd name="T17" fmla="*/ 2147483647 h 89"/>
              <a:gd name="T18" fmla="*/ 2147483647 w 35"/>
              <a:gd name="T19" fmla="*/ 2147483647 h 89"/>
              <a:gd name="T20" fmla="*/ 2147483647 w 35"/>
              <a:gd name="T21" fmla="*/ 2147483647 h 89"/>
              <a:gd name="T22" fmla="*/ 2147483647 w 35"/>
              <a:gd name="T23" fmla="*/ 2147483647 h 89"/>
              <a:gd name="T24" fmla="*/ 2147483647 w 35"/>
              <a:gd name="T25" fmla="*/ 2147483647 h 89"/>
              <a:gd name="T26" fmla="*/ 2147483647 w 35"/>
              <a:gd name="T27" fmla="*/ 2147483647 h 89"/>
              <a:gd name="T28" fmla="*/ 2147483647 w 35"/>
              <a:gd name="T29" fmla="*/ 2147483647 h 89"/>
              <a:gd name="T30" fmla="*/ 2147483647 w 35"/>
              <a:gd name="T31" fmla="*/ 2147483647 h 89"/>
              <a:gd name="T32" fmla="*/ 2147483647 w 35"/>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89"/>
              <a:gd name="T53" fmla="*/ 35 w 35"/>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89">
                <a:moveTo>
                  <a:pt x="35" y="0"/>
                </a:moveTo>
                <a:lnTo>
                  <a:pt x="27" y="9"/>
                </a:lnTo>
                <a:lnTo>
                  <a:pt x="21" y="21"/>
                </a:lnTo>
                <a:lnTo>
                  <a:pt x="15" y="35"/>
                </a:lnTo>
                <a:lnTo>
                  <a:pt x="8" y="50"/>
                </a:lnTo>
                <a:lnTo>
                  <a:pt x="4" y="64"/>
                </a:lnTo>
                <a:lnTo>
                  <a:pt x="1" y="76"/>
                </a:lnTo>
                <a:lnTo>
                  <a:pt x="0" y="85"/>
                </a:lnTo>
                <a:lnTo>
                  <a:pt x="1" y="89"/>
                </a:lnTo>
                <a:lnTo>
                  <a:pt x="4" y="88"/>
                </a:lnTo>
                <a:lnTo>
                  <a:pt x="7" y="82"/>
                </a:lnTo>
                <a:lnTo>
                  <a:pt x="10" y="71"/>
                </a:lnTo>
                <a:lnTo>
                  <a:pt x="15" y="58"/>
                </a:lnTo>
                <a:lnTo>
                  <a:pt x="19" y="42"/>
                </a:lnTo>
                <a:lnTo>
                  <a:pt x="24" y="27"/>
                </a:lnTo>
                <a:lnTo>
                  <a:pt x="30" y="12"/>
                </a:lnTo>
                <a:lnTo>
                  <a:pt x="35" y="0"/>
                </a:lnTo>
                <a:close/>
              </a:path>
            </a:pathLst>
          </a:custGeom>
          <a:solidFill>
            <a:srgbClr val="006600"/>
          </a:solidFill>
          <a:ln w="9525">
            <a:noFill/>
            <a:round/>
            <a:headEnd/>
            <a:tailEnd/>
          </a:ln>
        </p:spPr>
        <p:txBody>
          <a:bodyPr/>
          <a:lstStyle/>
          <a:p>
            <a:pPr>
              <a:defRPr/>
            </a:pPr>
            <a:endParaRPr lang="en-US"/>
          </a:p>
        </p:txBody>
      </p:sp>
      <p:sp>
        <p:nvSpPr>
          <p:cNvPr id="32988" name="Freeform 251"/>
          <p:cNvSpPr>
            <a:spLocks/>
          </p:cNvSpPr>
          <p:nvPr/>
        </p:nvSpPr>
        <p:spPr bwMode="auto">
          <a:xfrm>
            <a:off x="5981700" y="6561138"/>
            <a:ext cx="65088" cy="79375"/>
          </a:xfrm>
          <a:custGeom>
            <a:avLst/>
            <a:gdLst>
              <a:gd name="T0" fmla="*/ 2147483647 w 41"/>
              <a:gd name="T1" fmla="*/ 2147483647 h 98"/>
              <a:gd name="T2" fmla="*/ 0 w 41"/>
              <a:gd name="T3" fmla="*/ 2147483647 h 98"/>
              <a:gd name="T4" fmla="*/ 2147483647 w 41"/>
              <a:gd name="T5" fmla="*/ 2147483647 h 98"/>
              <a:gd name="T6" fmla="*/ 2147483647 w 41"/>
              <a:gd name="T7" fmla="*/ 2147483647 h 98"/>
              <a:gd name="T8" fmla="*/ 2147483647 w 41"/>
              <a:gd name="T9" fmla="*/ 2147483647 h 98"/>
              <a:gd name="T10" fmla="*/ 2147483647 w 41"/>
              <a:gd name="T11" fmla="*/ 2147483647 h 98"/>
              <a:gd name="T12" fmla="*/ 2147483647 w 41"/>
              <a:gd name="T13" fmla="*/ 2147483647 h 98"/>
              <a:gd name="T14" fmla="*/ 2147483647 w 41"/>
              <a:gd name="T15" fmla="*/ 2147483647 h 98"/>
              <a:gd name="T16" fmla="*/ 2147483647 w 41"/>
              <a:gd name="T17" fmla="*/ 0 h 98"/>
              <a:gd name="T18" fmla="*/ 2147483647 w 41"/>
              <a:gd name="T19" fmla="*/ 2147483647 h 98"/>
              <a:gd name="T20" fmla="*/ 2147483647 w 41"/>
              <a:gd name="T21" fmla="*/ 2147483647 h 98"/>
              <a:gd name="T22" fmla="*/ 2147483647 w 41"/>
              <a:gd name="T23" fmla="*/ 2147483647 h 98"/>
              <a:gd name="T24" fmla="*/ 2147483647 w 41"/>
              <a:gd name="T25" fmla="*/ 2147483647 h 98"/>
              <a:gd name="T26" fmla="*/ 2147483647 w 41"/>
              <a:gd name="T27" fmla="*/ 2147483647 h 98"/>
              <a:gd name="T28" fmla="*/ 2147483647 w 41"/>
              <a:gd name="T29" fmla="*/ 2147483647 h 98"/>
              <a:gd name="T30" fmla="*/ 2147483647 w 41"/>
              <a:gd name="T31" fmla="*/ 2147483647 h 98"/>
              <a:gd name="T32" fmla="*/ 2147483647 w 41"/>
              <a:gd name="T33" fmla="*/ 2147483647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98"/>
              <a:gd name="T53" fmla="*/ 41 w 41"/>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98">
                <a:moveTo>
                  <a:pt x="1" y="98"/>
                </a:moveTo>
                <a:lnTo>
                  <a:pt x="0" y="94"/>
                </a:lnTo>
                <a:lnTo>
                  <a:pt x="1" y="85"/>
                </a:lnTo>
                <a:lnTo>
                  <a:pt x="4" y="73"/>
                </a:lnTo>
                <a:lnTo>
                  <a:pt x="8" y="57"/>
                </a:lnTo>
                <a:lnTo>
                  <a:pt x="15" y="41"/>
                </a:lnTo>
                <a:lnTo>
                  <a:pt x="22" y="25"/>
                </a:lnTo>
                <a:lnTo>
                  <a:pt x="32" y="10"/>
                </a:lnTo>
                <a:lnTo>
                  <a:pt x="41" y="0"/>
                </a:lnTo>
                <a:lnTo>
                  <a:pt x="36" y="12"/>
                </a:lnTo>
                <a:lnTo>
                  <a:pt x="31" y="27"/>
                </a:lnTo>
                <a:lnTo>
                  <a:pt x="24" y="44"/>
                </a:lnTo>
                <a:lnTo>
                  <a:pt x="19" y="60"/>
                </a:lnTo>
                <a:lnTo>
                  <a:pt x="13" y="76"/>
                </a:lnTo>
                <a:lnTo>
                  <a:pt x="8" y="88"/>
                </a:lnTo>
                <a:lnTo>
                  <a:pt x="4" y="97"/>
                </a:lnTo>
                <a:lnTo>
                  <a:pt x="1" y="98"/>
                </a:lnTo>
                <a:close/>
              </a:path>
            </a:pathLst>
          </a:custGeom>
          <a:solidFill>
            <a:srgbClr val="006600"/>
          </a:solidFill>
          <a:ln w="9525">
            <a:noFill/>
            <a:round/>
            <a:headEnd/>
            <a:tailEnd/>
          </a:ln>
        </p:spPr>
        <p:txBody>
          <a:bodyPr/>
          <a:lstStyle/>
          <a:p>
            <a:pPr>
              <a:defRPr/>
            </a:pPr>
            <a:endParaRPr lang="en-US"/>
          </a:p>
        </p:txBody>
      </p:sp>
      <p:sp>
        <p:nvSpPr>
          <p:cNvPr id="32989" name="Freeform 252"/>
          <p:cNvSpPr>
            <a:spLocks/>
          </p:cNvSpPr>
          <p:nvPr/>
        </p:nvSpPr>
        <p:spPr bwMode="auto">
          <a:xfrm>
            <a:off x="6048375" y="6554788"/>
            <a:ext cx="87313" cy="101600"/>
          </a:xfrm>
          <a:custGeom>
            <a:avLst/>
            <a:gdLst>
              <a:gd name="T0" fmla="*/ 2147483647 w 55"/>
              <a:gd name="T1" fmla="*/ 2147483647 h 129"/>
              <a:gd name="T2" fmla="*/ 0 w 55"/>
              <a:gd name="T3" fmla="*/ 2147483647 h 129"/>
              <a:gd name="T4" fmla="*/ 2147483647 w 55"/>
              <a:gd name="T5" fmla="*/ 2147483647 h 129"/>
              <a:gd name="T6" fmla="*/ 2147483647 w 55"/>
              <a:gd name="T7" fmla="*/ 2147483647 h 129"/>
              <a:gd name="T8" fmla="*/ 2147483647 w 55"/>
              <a:gd name="T9" fmla="*/ 2147483647 h 129"/>
              <a:gd name="T10" fmla="*/ 2147483647 w 55"/>
              <a:gd name="T11" fmla="*/ 2147483647 h 129"/>
              <a:gd name="T12" fmla="*/ 2147483647 w 55"/>
              <a:gd name="T13" fmla="*/ 2147483647 h 129"/>
              <a:gd name="T14" fmla="*/ 2147483647 w 55"/>
              <a:gd name="T15" fmla="*/ 2147483647 h 129"/>
              <a:gd name="T16" fmla="*/ 2147483647 w 55"/>
              <a:gd name="T17" fmla="*/ 0 h 129"/>
              <a:gd name="T18" fmla="*/ 2147483647 w 55"/>
              <a:gd name="T19" fmla="*/ 2147483647 h 129"/>
              <a:gd name="T20" fmla="*/ 2147483647 w 55"/>
              <a:gd name="T21" fmla="*/ 2147483647 h 129"/>
              <a:gd name="T22" fmla="*/ 2147483647 w 55"/>
              <a:gd name="T23" fmla="*/ 2147483647 h 129"/>
              <a:gd name="T24" fmla="*/ 2147483647 w 55"/>
              <a:gd name="T25" fmla="*/ 2147483647 h 129"/>
              <a:gd name="T26" fmla="*/ 2147483647 w 55"/>
              <a:gd name="T27" fmla="*/ 2147483647 h 129"/>
              <a:gd name="T28" fmla="*/ 2147483647 w 55"/>
              <a:gd name="T29" fmla="*/ 2147483647 h 129"/>
              <a:gd name="T30" fmla="*/ 2147483647 w 55"/>
              <a:gd name="T31" fmla="*/ 2147483647 h 129"/>
              <a:gd name="T32" fmla="*/ 2147483647 w 55"/>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29"/>
              <a:gd name="T53" fmla="*/ 55 w 55"/>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29">
                <a:moveTo>
                  <a:pt x="1" y="129"/>
                </a:moveTo>
                <a:lnTo>
                  <a:pt x="0" y="121"/>
                </a:lnTo>
                <a:lnTo>
                  <a:pt x="2" y="107"/>
                </a:lnTo>
                <a:lnTo>
                  <a:pt x="8" y="89"/>
                </a:lnTo>
                <a:lnTo>
                  <a:pt x="14" y="68"/>
                </a:lnTo>
                <a:lnTo>
                  <a:pt x="23" y="47"/>
                </a:lnTo>
                <a:lnTo>
                  <a:pt x="34" y="27"/>
                </a:lnTo>
                <a:lnTo>
                  <a:pt x="45" y="10"/>
                </a:lnTo>
                <a:lnTo>
                  <a:pt x="55" y="0"/>
                </a:lnTo>
                <a:lnTo>
                  <a:pt x="51" y="10"/>
                </a:lnTo>
                <a:lnTo>
                  <a:pt x="45" y="27"/>
                </a:lnTo>
                <a:lnTo>
                  <a:pt x="37" y="48"/>
                </a:lnTo>
                <a:lnTo>
                  <a:pt x="29" y="72"/>
                </a:lnTo>
                <a:lnTo>
                  <a:pt x="20" y="94"/>
                </a:lnTo>
                <a:lnTo>
                  <a:pt x="13" y="114"/>
                </a:lnTo>
                <a:lnTo>
                  <a:pt x="5" y="126"/>
                </a:lnTo>
                <a:lnTo>
                  <a:pt x="1" y="129"/>
                </a:lnTo>
                <a:close/>
              </a:path>
            </a:pathLst>
          </a:custGeom>
          <a:solidFill>
            <a:srgbClr val="006600"/>
          </a:solidFill>
          <a:ln w="9525">
            <a:noFill/>
            <a:round/>
            <a:headEnd/>
            <a:tailEnd/>
          </a:ln>
        </p:spPr>
        <p:txBody>
          <a:bodyPr/>
          <a:lstStyle/>
          <a:p>
            <a:pPr>
              <a:defRPr/>
            </a:pPr>
            <a:endParaRPr lang="en-US"/>
          </a:p>
        </p:txBody>
      </p:sp>
      <p:sp>
        <p:nvSpPr>
          <p:cNvPr id="32990" name="Freeform 253"/>
          <p:cNvSpPr>
            <a:spLocks/>
          </p:cNvSpPr>
          <p:nvPr/>
        </p:nvSpPr>
        <p:spPr bwMode="auto">
          <a:xfrm>
            <a:off x="6124575" y="6561138"/>
            <a:ext cx="95250" cy="109537"/>
          </a:xfrm>
          <a:custGeom>
            <a:avLst/>
            <a:gdLst>
              <a:gd name="T0" fmla="*/ 2147483647 w 60"/>
              <a:gd name="T1" fmla="*/ 2147483647 h 138"/>
              <a:gd name="T2" fmla="*/ 0 w 60"/>
              <a:gd name="T3" fmla="*/ 2147483647 h 138"/>
              <a:gd name="T4" fmla="*/ 2147483647 w 60"/>
              <a:gd name="T5" fmla="*/ 2147483647 h 138"/>
              <a:gd name="T6" fmla="*/ 2147483647 w 60"/>
              <a:gd name="T7" fmla="*/ 2147483647 h 138"/>
              <a:gd name="T8" fmla="*/ 2147483647 w 60"/>
              <a:gd name="T9" fmla="*/ 2147483647 h 138"/>
              <a:gd name="T10" fmla="*/ 2147483647 w 60"/>
              <a:gd name="T11" fmla="*/ 2147483647 h 138"/>
              <a:gd name="T12" fmla="*/ 2147483647 w 60"/>
              <a:gd name="T13" fmla="*/ 2147483647 h 138"/>
              <a:gd name="T14" fmla="*/ 2147483647 w 60"/>
              <a:gd name="T15" fmla="*/ 2147483647 h 138"/>
              <a:gd name="T16" fmla="*/ 2147483647 w 60"/>
              <a:gd name="T17" fmla="*/ 0 h 138"/>
              <a:gd name="T18" fmla="*/ 2147483647 w 60"/>
              <a:gd name="T19" fmla="*/ 2147483647 h 138"/>
              <a:gd name="T20" fmla="*/ 2147483647 w 60"/>
              <a:gd name="T21" fmla="*/ 2147483647 h 138"/>
              <a:gd name="T22" fmla="*/ 2147483647 w 60"/>
              <a:gd name="T23" fmla="*/ 2147483647 h 138"/>
              <a:gd name="T24" fmla="*/ 2147483647 w 60"/>
              <a:gd name="T25" fmla="*/ 2147483647 h 138"/>
              <a:gd name="T26" fmla="*/ 2147483647 w 60"/>
              <a:gd name="T27" fmla="*/ 2147483647 h 138"/>
              <a:gd name="T28" fmla="*/ 2147483647 w 60"/>
              <a:gd name="T29" fmla="*/ 2147483647 h 138"/>
              <a:gd name="T30" fmla="*/ 2147483647 w 60"/>
              <a:gd name="T31" fmla="*/ 2147483647 h 138"/>
              <a:gd name="T32" fmla="*/ 2147483647 w 6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38"/>
              <a:gd name="T53" fmla="*/ 60 w 6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38">
                <a:moveTo>
                  <a:pt x="1" y="138"/>
                </a:moveTo>
                <a:lnTo>
                  <a:pt x="0" y="131"/>
                </a:lnTo>
                <a:lnTo>
                  <a:pt x="3" y="116"/>
                </a:lnTo>
                <a:lnTo>
                  <a:pt x="8" y="94"/>
                </a:lnTo>
                <a:lnTo>
                  <a:pt x="18" y="72"/>
                </a:lnTo>
                <a:lnTo>
                  <a:pt x="27" y="47"/>
                </a:lnTo>
                <a:lnTo>
                  <a:pt x="39" y="26"/>
                </a:lnTo>
                <a:lnTo>
                  <a:pt x="49" y="9"/>
                </a:lnTo>
                <a:lnTo>
                  <a:pt x="60" y="0"/>
                </a:lnTo>
                <a:lnTo>
                  <a:pt x="56" y="11"/>
                </a:lnTo>
                <a:lnTo>
                  <a:pt x="49" y="29"/>
                </a:lnTo>
                <a:lnTo>
                  <a:pt x="41" y="52"/>
                </a:lnTo>
                <a:lnTo>
                  <a:pt x="30" y="76"/>
                </a:lnTo>
                <a:lnTo>
                  <a:pt x="21" y="100"/>
                </a:lnTo>
                <a:lnTo>
                  <a:pt x="12" y="120"/>
                </a:lnTo>
                <a:lnTo>
                  <a:pt x="5" y="134"/>
                </a:lnTo>
                <a:lnTo>
                  <a:pt x="1" y="138"/>
                </a:lnTo>
                <a:close/>
              </a:path>
            </a:pathLst>
          </a:custGeom>
          <a:solidFill>
            <a:srgbClr val="006600"/>
          </a:solidFill>
          <a:ln w="9525">
            <a:noFill/>
            <a:round/>
            <a:headEnd/>
            <a:tailEnd/>
          </a:ln>
        </p:spPr>
        <p:txBody>
          <a:bodyPr/>
          <a:lstStyle/>
          <a:p>
            <a:pPr>
              <a:defRPr/>
            </a:pPr>
            <a:endParaRPr lang="en-US"/>
          </a:p>
        </p:txBody>
      </p:sp>
      <p:sp>
        <p:nvSpPr>
          <p:cNvPr id="32991" name="Freeform 254"/>
          <p:cNvSpPr>
            <a:spLocks/>
          </p:cNvSpPr>
          <p:nvPr/>
        </p:nvSpPr>
        <p:spPr bwMode="auto">
          <a:xfrm>
            <a:off x="6172200" y="6570663"/>
            <a:ext cx="104775" cy="90487"/>
          </a:xfrm>
          <a:custGeom>
            <a:avLst/>
            <a:gdLst>
              <a:gd name="T0" fmla="*/ 0 w 66"/>
              <a:gd name="T1" fmla="*/ 2147483647 h 114"/>
              <a:gd name="T2" fmla="*/ 0 w 66"/>
              <a:gd name="T3" fmla="*/ 2147483647 h 114"/>
              <a:gd name="T4" fmla="*/ 2147483647 w 66"/>
              <a:gd name="T5" fmla="*/ 2147483647 h 114"/>
              <a:gd name="T6" fmla="*/ 2147483647 w 66"/>
              <a:gd name="T7" fmla="*/ 2147483647 h 114"/>
              <a:gd name="T8" fmla="*/ 2147483647 w 66"/>
              <a:gd name="T9" fmla="*/ 2147483647 h 114"/>
              <a:gd name="T10" fmla="*/ 2147483647 w 66"/>
              <a:gd name="T11" fmla="*/ 2147483647 h 114"/>
              <a:gd name="T12" fmla="*/ 2147483647 w 66"/>
              <a:gd name="T13" fmla="*/ 2147483647 h 114"/>
              <a:gd name="T14" fmla="*/ 2147483647 w 66"/>
              <a:gd name="T15" fmla="*/ 2147483647 h 114"/>
              <a:gd name="T16" fmla="*/ 2147483647 w 66"/>
              <a:gd name="T17" fmla="*/ 0 h 114"/>
              <a:gd name="T18" fmla="*/ 2147483647 w 66"/>
              <a:gd name="T19" fmla="*/ 2147483647 h 114"/>
              <a:gd name="T20" fmla="*/ 2147483647 w 66"/>
              <a:gd name="T21" fmla="*/ 2147483647 h 114"/>
              <a:gd name="T22" fmla="*/ 2147483647 w 66"/>
              <a:gd name="T23" fmla="*/ 2147483647 h 114"/>
              <a:gd name="T24" fmla="*/ 2147483647 w 66"/>
              <a:gd name="T25" fmla="*/ 2147483647 h 114"/>
              <a:gd name="T26" fmla="*/ 2147483647 w 66"/>
              <a:gd name="T27" fmla="*/ 2147483647 h 114"/>
              <a:gd name="T28" fmla="*/ 2147483647 w 66"/>
              <a:gd name="T29" fmla="*/ 2147483647 h 114"/>
              <a:gd name="T30" fmla="*/ 2147483647 w 66"/>
              <a:gd name="T31" fmla="*/ 2147483647 h 114"/>
              <a:gd name="T32" fmla="*/ 0 w 66"/>
              <a:gd name="T33" fmla="*/ 2147483647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14"/>
              <a:gd name="T53" fmla="*/ 66 w 66"/>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14">
                <a:moveTo>
                  <a:pt x="0" y="114"/>
                </a:moveTo>
                <a:lnTo>
                  <a:pt x="0" y="108"/>
                </a:lnTo>
                <a:lnTo>
                  <a:pt x="5" y="95"/>
                </a:lnTo>
                <a:lnTo>
                  <a:pt x="13" y="76"/>
                </a:lnTo>
                <a:lnTo>
                  <a:pt x="24" y="57"/>
                </a:lnTo>
                <a:lnTo>
                  <a:pt x="34" y="37"/>
                </a:lnTo>
                <a:lnTo>
                  <a:pt x="46" y="19"/>
                </a:lnTo>
                <a:lnTo>
                  <a:pt x="57" y="6"/>
                </a:lnTo>
                <a:lnTo>
                  <a:pt x="66" y="0"/>
                </a:lnTo>
                <a:lnTo>
                  <a:pt x="60" y="11"/>
                </a:lnTo>
                <a:lnTo>
                  <a:pt x="52" y="28"/>
                </a:lnTo>
                <a:lnTo>
                  <a:pt x="43" y="47"/>
                </a:lnTo>
                <a:lnTo>
                  <a:pt x="32" y="69"/>
                </a:lnTo>
                <a:lnTo>
                  <a:pt x="22" y="88"/>
                </a:lnTo>
                <a:lnTo>
                  <a:pt x="13" y="104"/>
                </a:lnTo>
                <a:lnTo>
                  <a:pt x="6" y="113"/>
                </a:lnTo>
                <a:lnTo>
                  <a:pt x="0" y="114"/>
                </a:lnTo>
                <a:close/>
              </a:path>
            </a:pathLst>
          </a:custGeom>
          <a:solidFill>
            <a:srgbClr val="006600"/>
          </a:solidFill>
          <a:ln w="9525">
            <a:noFill/>
            <a:round/>
            <a:headEnd/>
            <a:tailEnd/>
          </a:ln>
        </p:spPr>
        <p:txBody>
          <a:bodyPr/>
          <a:lstStyle/>
          <a:p>
            <a:pPr>
              <a:defRPr/>
            </a:pPr>
            <a:endParaRPr lang="en-US"/>
          </a:p>
        </p:txBody>
      </p:sp>
      <p:sp>
        <p:nvSpPr>
          <p:cNvPr id="32992" name="Freeform 255"/>
          <p:cNvSpPr>
            <a:spLocks/>
          </p:cNvSpPr>
          <p:nvPr/>
        </p:nvSpPr>
        <p:spPr bwMode="auto">
          <a:xfrm>
            <a:off x="6227763" y="6581775"/>
            <a:ext cx="88900" cy="74613"/>
          </a:xfrm>
          <a:custGeom>
            <a:avLst/>
            <a:gdLst>
              <a:gd name="T0" fmla="*/ 2147483647 w 56"/>
              <a:gd name="T1" fmla="*/ 2147483647 h 95"/>
              <a:gd name="T2" fmla="*/ 0 w 56"/>
              <a:gd name="T3" fmla="*/ 2147483647 h 95"/>
              <a:gd name="T4" fmla="*/ 2147483647 w 56"/>
              <a:gd name="T5" fmla="*/ 2147483647 h 95"/>
              <a:gd name="T6" fmla="*/ 2147483647 w 56"/>
              <a:gd name="T7" fmla="*/ 2147483647 h 95"/>
              <a:gd name="T8" fmla="*/ 2147483647 w 56"/>
              <a:gd name="T9" fmla="*/ 2147483647 h 95"/>
              <a:gd name="T10" fmla="*/ 2147483647 w 56"/>
              <a:gd name="T11" fmla="*/ 2147483647 h 95"/>
              <a:gd name="T12" fmla="*/ 2147483647 w 56"/>
              <a:gd name="T13" fmla="*/ 2147483647 h 95"/>
              <a:gd name="T14" fmla="*/ 2147483647 w 56"/>
              <a:gd name="T15" fmla="*/ 2147483647 h 95"/>
              <a:gd name="T16" fmla="*/ 2147483647 w 56"/>
              <a:gd name="T17" fmla="*/ 0 h 95"/>
              <a:gd name="T18" fmla="*/ 2147483647 w 56"/>
              <a:gd name="T19" fmla="*/ 2147483647 h 95"/>
              <a:gd name="T20" fmla="*/ 2147483647 w 56"/>
              <a:gd name="T21" fmla="*/ 2147483647 h 95"/>
              <a:gd name="T22" fmla="*/ 2147483647 w 56"/>
              <a:gd name="T23" fmla="*/ 2147483647 h 95"/>
              <a:gd name="T24" fmla="*/ 2147483647 w 56"/>
              <a:gd name="T25" fmla="*/ 2147483647 h 95"/>
              <a:gd name="T26" fmla="*/ 2147483647 w 56"/>
              <a:gd name="T27" fmla="*/ 2147483647 h 95"/>
              <a:gd name="T28" fmla="*/ 2147483647 w 56"/>
              <a:gd name="T29" fmla="*/ 2147483647 h 95"/>
              <a:gd name="T30" fmla="*/ 2147483647 w 56"/>
              <a:gd name="T31" fmla="*/ 2147483647 h 95"/>
              <a:gd name="T32" fmla="*/ 2147483647 w 56"/>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95"/>
              <a:gd name="T53" fmla="*/ 56 w 5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95">
                <a:moveTo>
                  <a:pt x="1" y="95"/>
                </a:moveTo>
                <a:lnTo>
                  <a:pt x="0" y="89"/>
                </a:lnTo>
                <a:lnTo>
                  <a:pt x="3" y="78"/>
                </a:lnTo>
                <a:lnTo>
                  <a:pt x="8" y="63"/>
                </a:lnTo>
                <a:lnTo>
                  <a:pt x="15" y="48"/>
                </a:lnTo>
                <a:lnTo>
                  <a:pt x="24" y="32"/>
                </a:lnTo>
                <a:lnTo>
                  <a:pt x="34" y="17"/>
                </a:lnTo>
                <a:lnTo>
                  <a:pt x="44" y="7"/>
                </a:lnTo>
                <a:lnTo>
                  <a:pt x="56" y="0"/>
                </a:lnTo>
                <a:lnTo>
                  <a:pt x="51" y="10"/>
                </a:lnTo>
                <a:lnTo>
                  <a:pt x="43" y="23"/>
                </a:lnTo>
                <a:lnTo>
                  <a:pt x="35" y="40"/>
                </a:lnTo>
                <a:lnTo>
                  <a:pt x="27" y="57"/>
                </a:lnTo>
                <a:lnTo>
                  <a:pt x="18" y="73"/>
                </a:lnTo>
                <a:lnTo>
                  <a:pt x="11" y="86"/>
                </a:lnTo>
                <a:lnTo>
                  <a:pt x="4" y="93"/>
                </a:lnTo>
                <a:lnTo>
                  <a:pt x="1" y="95"/>
                </a:lnTo>
                <a:close/>
              </a:path>
            </a:pathLst>
          </a:custGeom>
          <a:solidFill>
            <a:srgbClr val="006600"/>
          </a:solidFill>
          <a:ln w="9525">
            <a:noFill/>
            <a:round/>
            <a:headEnd/>
            <a:tailEnd/>
          </a:ln>
        </p:spPr>
        <p:txBody>
          <a:bodyPr/>
          <a:lstStyle/>
          <a:p>
            <a:pPr>
              <a:defRPr/>
            </a:pPr>
            <a:endParaRPr lang="en-US"/>
          </a:p>
        </p:txBody>
      </p:sp>
      <p:sp>
        <p:nvSpPr>
          <p:cNvPr id="32993" name="Freeform 256"/>
          <p:cNvSpPr>
            <a:spLocks/>
          </p:cNvSpPr>
          <p:nvPr/>
        </p:nvSpPr>
        <p:spPr bwMode="auto">
          <a:xfrm>
            <a:off x="6283325" y="6602413"/>
            <a:ext cx="77788" cy="53975"/>
          </a:xfrm>
          <a:custGeom>
            <a:avLst/>
            <a:gdLst>
              <a:gd name="T0" fmla="*/ 0 w 49"/>
              <a:gd name="T1" fmla="*/ 2147483647 h 67"/>
              <a:gd name="T2" fmla="*/ 0 w 49"/>
              <a:gd name="T3" fmla="*/ 2147483647 h 67"/>
              <a:gd name="T4" fmla="*/ 2147483647 w 49"/>
              <a:gd name="T5" fmla="*/ 2147483647 h 67"/>
              <a:gd name="T6" fmla="*/ 2147483647 w 49"/>
              <a:gd name="T7" fmla="*/ 2147483647 h 67"/>
              <a:gd name="T8" fmla="*/ 2147483647 w 49"/>
              <a:gd name="T9" fmla="*/ 2147483647 h 67"/>
              <a:gd name="T10" fmla="*/ 2147483647 w 49"/>
              <a:gd name="T11" fmla="*/ 2147483647 h 67"/>
              <a:gd name="T12" fmla="*/ 2147483647 w 49"/>
              <a:gd name="T13" fmla="*/ 2147483647 h 67"/>
              <a:gd name="T14" fmla="*/ 2147483647 w 49"/>
              <a:gd name="T15" fmla="*/ 2147483647 h 67"/>
              <a:gd name="T16" fmla="*/ 2147483647 w 49"/>
              <a:gd name="T17" fmla="*/ 0 h 67"/>
              <a:gd name="T18" fmla="*/ 2147483647 w 49"/>
              <a:gd name="T19" fmla="*/ 2147483647 h 67"/>
              <a:gd name="T20" fmla="*/ 2147483647 w 49"/>
              <a:gd name="T21" fmla="*/ 2147483647 h 67"/>
              <a:gd name="T22" fmla="*/ 2147483647 w 49"/>
              <a:gd name="T23" fmla="*/ 2147483647 h 67"/>
              <a:gd name="T24" fmla="*/ 2147483647 w 49"/>
              <a:gd name="T25" fmla="*/ 2147483647 h 67"/>
              <a:gd name="T26" fmla="*/ 2147483647 w 49"/>
              <a:gd name="T27" fmla="*/ 2147483647 h 67"/>
              <a:gd name="T28" fmla="*/ 2147483647 w 49"/>
              <a:gd name="T29" fmla="*/ 2147483647 h 67"/>
              <a:gd name="T30" fmla="*/ 2147483647 w 49"/>
              <a:gd name="T31" fmla="*/ 2147483647 h 67"/>
              <a:gd name="T32" fmla="*/ 0 w 49"/>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67"/>
              <a:gd name="T53" fmla="*/ 49 w 49"/>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67">
                <a:moveTo>
                  <a:pt x="0" y="67"/>
                </a:moveTo>
                <a:lnTo>
                  <a:pt x="0" y="63"/>
                </a:lnTo>
                <a:lnTo>
                  <a:pt x="3" y="54"/>
                </a:lnTo>
                <a:lnTo>
                  <a:pt x="9" y="41"/>
                </a:lnTo>
                <a:lnTo>
                  <a:pt x="18" y="29"/>
                </a:lnTo>
                <a:lnTo>
                  <a:pt x="26" y="19"/>
                </a:lnTo>
                <a:lnTo>
                  <a:pt x="35" y="8"/>
                </a:lnTo>
                <a:lnTo>
                  <a:pt x="43" y="2"/>
                </a:lnTo>
                <a:lnTo>
                  <a:pt x="49" y="0"/>
                </a:lnTo>
                <a:lnTo>
                  <a:pt x="43" y="8"/>
                </a:lnTo>
                <a:lnTo>
                  <a:pt x="37" y="17"/>
                </a:lnTo>
                <a:lnTo>
                  <a:pt x="31" y="28"/>
                </a:lnTo>
                <a:lnTo>
                  <a:pt x="23" y="40"/>
                </a:lnTo>
                <a:lnTo>
                  <a:pt x="17" y="50"/>
                </a:lnTo>
                <a:lnTo>
                  <a:pt x="9" y="60"/>
                </a:lnTo>
                <a:lnTo>
                  <a:pt x="4" y="66"/>
                </a:lnTo>
                <a:lnTo>
                  <a:pt x="0" y="67"/>
                </a:lnTo>
                <a:close/>
              </a:path>
            </a:pathLst>
          </a:custGeom>
          <a:solidFill>
            <a:srgbClr val="006600"/>
          </a:solidFill>
          <a:ln w="9525">
            <a:noFill/>
            <a:round/>
            <a:headEnd/>
            <a:tailEnd/>
          </a:ln>
        </p:spPr>
        <p:txBody>
          <a:bodyPr/>
          <a:lstStyle/>
          <a:p>
            <a:pPr>
              <a:defRPr/>
            </a:pPr>
            <a:endParaRPr lang="en-US"/>
          </a:p>
        </p:txBody>
      </p:sp>
      <p:sp>
        <p:nvSpPr>
          <p:cNvPr id="32994" name="Freeform 257"/>
          <p:cNvSpPr>
            <a:spLocks/>
          </p:cNvSpPr>
          <p:nvPr/>
        </p:nvSpPr>
        <p:spPr bwMode="auto">
          <a:xfrm>
            <a:off x="6335713" y="6615113"/>
            <a:ext cx="49212" cy="36512"/>
          </a:xfrm>
          <a:custGeom>
            <a:avLst/>
            <a:gdLst>
              <a:gd name="T0" fmla="*/ 0 w 31"/>
              <a:gd name="T1" fmla="*/ 2147483647 h 45"/>
              <a:gd name="T2" fmla="*/ 0 w 31"/>
              <a:gd name="T3" fmla="*/ 2147483647 h 45"/>
              <a:gd name="T4" fmla="*/ 2147483647 w 31"/>
              <a:gd name="T5" fmla="*/ 2147483647 h 45"/>
              <a:gd name="T6" fmla="*/ 2147483647 w 31"/>
              <a:gd name="T7" fmla="*/ 2147483647 h 45"/>
              <a:gd name="T8" fmla="*/ 2147483647 w 31"/>
              <a:gd name="T9" fmla="*/ 2147483647 h 45"/>
              <a:gd name="T10" fmla="*/ 2147483647 w 31"/>
              <a:gd name="T11" fmla="*/ 2147483647 h 45"/>
              <a:gd name="T12" fmla="*/ 2147483647 w 31"/>
              <a:gd name="T13" fmla="*/ 2147483647 h 45"/>
              <a:gd name="T14" fmla="*/ 2147483647 w 31"/>
              <a:gd name="T15" fmla="*/ 0 h 45"/>
              <a:gd name="T16" fmla="*/ 2147483647 w 31"/>
              <a:gd name="T17" fmla="*/ 2147483647 h 45"/>
              <a:gd name="T18" fmla="*/ 2147483647 w 31"/>
              <a:gd name="T19" fmla="*/ 2147483647 h 45"/>
              <a:gd name="T20" fmla="*/ 2147483647 w 31"/>
              <a:gd name="T21" fmla="*/ 2147483647 h 45"/>
              <a:gd name="T22" fmla="*/ 2147483647 w 31"/>
              <a:gd name="T23" fmla="*/ 2147483647 h 45"/>
              <a:gd name="T24" fmla="*/ 2147483647 w 31"/>
              <a:gd name="T25" fmla="*/ 2147483647 h 45"/>
              <a:gd name="T26" fmla="*/ 2147483647 w 31"/>
              <a:gd name="T27" fmla="*/ 2147483647 h 45"/>
              <a:gd name="T28" fmla="*/ 2147483647 w 31"/>
              <a:gd name="T29" fmla="*/ 2147483647 h 45"/>
              <a:gd name="T30" fmla="*/ 2147483647 w 31"/>
              <a:gd name="T31" fmla="*/ 2147483647 h 45"/>
              <a:gd name="T32" fmla="*/ 0 w 31"/>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45"/>
              <a:gd name="T53" fmla="*/ 31 w 31"/>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45">
                <a:moveTo>
                  <a:pt x="0" y="42"/>
                </a:moveTo>
                <a:lnTo>
                  <a:pt x="0" y="38"/>
                </a:lnTo>
                <a:lnTo>
                  <a:pt x="1" y="31"/>
                </a:lnTo>
                <a:lnTo>
                  <a:pt x="5" y="24"/>
                </a:lnTo>
                <a:lnTo>
                  <a:pt x="9" y="15"/>
                </a:lnTo>
                <a:lnTo>
                  <a:pt x="14" y="7"/>
                </a:lnTo>
                <a:lnTo>
                  <a:pt x="21" y="3"/>
                </a:lnTo>
                <a:lnTo>
                  <a:pt x="26" y="0"/>
                </a:lnTo>
                <a:lnTo>
                  <a:pt x="31" y="1"/>
                </a:lnTo>
                <a:lnTo>
                  <a:pt x="25" y="4"/>
                </a:lnTo>
                <a:lnTo>
                  <a:pt x="20" y="10"/>
                </a:lnTo>
                <a:lnTo>
                  <a:pt x="16" y="19"/>
                </a:lnTo>
                <a:lnTo>
                  <a:pt x="11" y="28"/>
                </a:lnTo>
                <a:lnTo>
                  <a:pt x="7" y="38"/>
                </a:lnTo>
                <a:lnTo>
                  <a:pt x="5" y="44"/>
                </a:lnTo>
                <a:lnTo>
                  <a:pt x="2" y="45"/>
                </a:lnTo>
                <a:lnTo>
                  <a:pt x="0" y="42"/>
                </a:lnTo>
                <a:close/>
              </a:path>
            </a:pathLst>
          </a:custGeom>
          <a:solidFill>
            <a:srgbClr val="006600"/>
          </a:solidFill>
          <a:ln w="9525">
            <a:noFill/>
            <a:round/>
            <a:headEnd/>
            <a:tailEnd/>
          </a:ln>
        </p:spPr>
        <p:txBody>
          <a:bodyPr/>
          <a:lstStyle/>
          <a:p>
            <a:pPr>
              <a:defRPr/>
            </a:pPr>
            <a:endParaRPr lang="en-US"/>
          </a:p>
        </p:txBody>
      </p:sp>
      <p:sp>
        <p:nvSpPr>
          <p:cNvPr id="32995" name="Freeform 258"/>
          <p:cNvSpPr>
            <a:spLocks/>
          </p:cNvSpPr>
          <p:nvPr/>
        </p:nvSpPr>
        <p:spPr bwMode="auto">
          <a:xfrm>
            <a:off x="5913438" y="6581775"/>
            <a:ext cx="58737" cy="46038"/>
          </a:xfrm>
          <a:custGeom>
            <a:avLst/>
            <a:gdLst>
              <a:gd name="T0" fmla="*/ 2147483647 w 37"/>
              <a:gd name="T1" fmla="*/ 0 h 58"/>
              <a:gd name="T2" fmla="*/ 2147483647 w 37"/>
              <a:gd name="T3" fmla="*/ 2147483647 h 58"/>
              <a:gd name="T4" fmla="*/ 2147483647 w 37"/>
              <a:gd name="T5" fmla="*/ 2147483647 h 58"/>
              <a:gd name="T6" fmla="*/ 2147483647 w 37"/>
              <a:gd name="T7" fmla="*/ 2147483647 h 58"/>
              <a:gd name="T8" fmla="*/ 2147483647 w 37"/>
              <a:gd name="T9" fmla="*/ 2147483647 h 58"/>
              <a:gd name="T10" fmla="*/ 2147483647 w 37"/>
              <a:gd name="T11" fmla="*/ 2147483647 h 58"/>
              <a:gd name="T12" fmla="*/ 2147483647 w 37"/>
              <a:gd name="T13" fmla="*/ 2147483647 h 58"/>
              <a:gd name="T14" fmla="*/ 2147483647 w 37"/>
              <a:gd name="T15" fmla="*/ 2147483647 h 58"/>
              <a:gd name="T16" fmla="*/ 2147483647 w 37"/>
              <a:gd name="T17" fmla="*/ 2147483647 h 58"/>
              <a:gd name="T18" fmla="*/ 0 w 37"/>
              <a:gd name="T19" fmla="*/ 2147483647 h 58"/>
              <a:gd name="T20" fmla="*/ 2147483647 w 37"/>
              <a:gd name="T21" fmla="*/ 2147483647 h 58"/>
              <a:gd name="T22" fmla="*/ 2147483647 w 37"/>
              <a:gd name="T23" fmla="*/ 2147483647 h 58"/>
              <a:gd name="T24" fmla="*/ 2147483647 w 37"/>
              <a:gd name="T25" fmla="*/ 2147483647 h 58"/>
              <a:gd name="T26" fmla="*/ 2147483647 w 37"/>
              <a:gd name="T27" fmla="*/ 2147483647 h 58"/>
              <a:gd name="T28" fmla="*/ 2147483647 w 37"/>
              <a:gd name="T29" fmla="*/ 2147483647 h 58"/>
              <a:gd name="T30" fmla="*/ 2147483647 w 37"/>
              <a:gd name="T31" fmla="*/ 2147483647 h 58"/>
              <a:gd name="T32" fmla="*/ 2147483647 w 37"/>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58"/>
              <a:gd name="T53" fmla="*/ 37 w 37"/>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58">
                <a:moveTo>
                  <a:pt x="37" y="0"/>
                </a:moveTo>
                <a:lnTo>
                  <a:pt x="34" y="5"/>
                </a:lnTo>
                <a:lnTo>
                  <a:pt x="30" y="14"/>
                </a:lnTo>
                <a:lnTo>
                  <a:pt x="26" y="25"/>
                </a:lnTo>
                <a:lnTo>
                  <a:pt x="21" y="35"/>
                </a:lnTo>
                <a:lnTo>
                  <a:pt x="15" y="46"/>
                </a:lnTo>
                <a:lnTo>
                  <a:pt x="10" y="54"/>
                </a:lnTo>
                <a:lnTo>
                  <a:pt x="5" y="58"/>
                </a:lnTo>
                <a:lnTo>
                  <a:pt x="1" y="57"/>
                </a:lnTo>
                <a:lnTo>
                  <a:pt x="0" y="51"/>
                </a:lnTo>
                <a:lnTo>
                  <a:pt x="2" y="43"/>
                </a:lnTo>
                <a:lnTo>
                  <a:pt x="6" y="35"/>
                </a:lnTo>
                <a:lnTo>
                  <a:pt x="12" y="26"/>
                </a:lnTo>
                <a:lnTo>
                  <a:pt x="20" y="19"/>
                </a:lnTo>
                <a:lnTo>
                  <a:pt x="27" y="11"/>
                </a:lnTo>
                <a:lnTo>
                  <a:pt x="32" y="5"/>
                </a:lnTo>
                <a:lnTo>
                  <a:pt x="37" y="0"/>
                </a:lnTo>
                <a:close/>
              </a:path>
            </a:pathLst>
          </a:custGeom>
          <a:solidFill>
            <a:srgbClr val="006600"/>
          </a:solidFill>
          <a:ln w="9525">
            <a:noFill/>
            <a:round/>
            <a:headEnd/>
            <a:tailEnd/>
          </a:ln>
        </p:spPr>
        <p:txBody>
          <a:bodyPr/>
          <a:lstStyle/>
          <a:p>
            <a:pPr>
              <a:defRPr/>
            </a:pPr>
            <a:endParaRPr lang="en-US"/>
          </a:p>
        </p:txBody>
      </p:sp>
      <p:sp>
        <p:nvSpPr>
          <p:cNvPr id="32996" name="Freeform 259"/>
          <p:cNvSpPr>
            <a:spLocks/>
          </p:cNvSpPr>
          <p:nvPr/>
        </p:nvSpPr>
        <p:spPr bwMode="auto">
          <a:xfrm>
            <a:off x="5903913" y="6556375"/>
            <a:ext cx="69850" cy="23813"/>
          </a:xfrm>
          <a:custGeom>
            <a:avLst/>
            <a:gdLst>
              <a:gd name="T0" fmla="*/ 2147483647 w 44"/>
              <a:gd name="T1" fmla="*/ 2147483647 h 28"/>
              <a:gd name="T2" fmla="*/ 2147483647 w 44"/>
              <a:gd name="T3" fmla="*/ 2147483647 h 28"/>
              <a:gd name="T4" fmla="*/ 2147483647 w 44"/>
              <a:gd name="T5" fmla="*/ 2147483647 h 28"/>
              <a:gd name="T6" fmla="*/ 2147483647 w 44"/>
              <a:gd name="T7" fmla="*/ 2147483647 h 28"/>
              <a:gd name="T8" fmla="*/ 2147483647 w 44"/>
              <a:gd name="T9" fmla="*/ 2147483647 h 28"/>
              <a:gd name="T10" fmla="*/ 2147483647 w 44"/>
              <a:gd name="T11" fmla="*/ 2147483647 h 28"/>
              <a:gd name="T12" fmla="*/ 2147483647 w 44"/>
              <a:gd name="T13" fmla="*/ 2147483647 h 28"/>
              <a:gd name="T14" fmla="*/ 2147483647 w 44"/>
              <a:gd name="T15" fmla="*/ 0 h 28"/>
              <a:gd name="T16" fmla="*/ 0 w 44"/>
              <a:gd name="T17" fmla="*/ 2147483647 h 28"/>
              <a:gd name="T18" fmla="*/ 0 w 44"/>
              <a:gd name="T19" fmla="*/ 2147483647 h 28"/>
              <a:gd name="T20" fmla="*/ 2147483647 w 44"/>
              <a:gd name="T21" fmla="*/ 2147483647 h 28"/>
              <a:gd name="T22" fmla="*/ 2147483647 w 44"/>
              <a:gd name="T23" fmla="*/ 2147483647 h 28"/>
              <a:gd name="T24" fmla="*/ 2147483647 w 44"/>
              <a:gd name="T25" fmla="*/ 2147483647 h 28"/>
              <a:gd name="T26" fmla="*/ 2147483647 w 44"/>
              <a:gd name="T27" fmla="*/ 2147483647 h 28"/>
              <a:gd name="T28" fmla="*/ 2147483647 w 44"/>
              <a:gd name="T29" fmla="*/ 2147483647 h 28"/>
              <a:gd name="T30" fmla="*/ 2147483647 w 44"/>
              <a:gd name="T31" fmla="*/ 2147483647 h 28"/>
              <a:gd name="T32" fmla="*/ 2147483647 w 44"/>
              <a:gd name="T33" fmla="*/ 214748364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8"/>
              <a:gd name="T53" fmla="*/ 44 w 4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8">
                <a:moveTo>
                  <a:pt x="44" y="28"/>
                </a:moveTo>
                <a:lnTo>
                  <a:pt x="40" y="27"/>
                </a:lnTo>
                <a:lnTo>
                  <a:pt x="36" y="22"/>
                </a:lnTo>
                <a:lnTo>
                  <a:pt x="30" y="16"/>
                </a:lnTo>
                <a:lnTo>
                  <a:pt x="23" y="10"/>
                </a:lnTo>
                <a:lnTo>
                  <a:pt x="16" y="6"/>
                </a:lnTo>
                <a:lnTo>
                  <a:pt x="9" y="1"/>
                </a:lnTo>
                <a:lnTo>
                  <a:pt x="4" y="0"/>
                </a:lnTo>
                <a:lnTo>
                  <a:pt x="0" y="3"/>
                </a:lnTo>
                <a:lnTo>
                  <a:pt x="0" y="7"/>
                </a:lnTo>
                <a:lnTo>
                  <a:pt x="4" y="12"/>
                </a:lnTo>
                <a:lnTo>
                  <a:pt x="9" y="16"/>
                </a:lnTo>
                <a:lnTo>
                  <a:pt x="16" y="19"/>
                </a:lnTo>
                <a:lnTo>
                  <a:pt x="25" y="22"/>
                </a:lnTo>
                <a:lnTo>
                  <a:pt x="32" y="25"/>
                </a:lnTo>
                <a:lnTo>
                  <a:pt x="38" y="27"/>
                </a:lnTo>
                <a:lnTo>
                  <a:pt x="44" y="28"/>
                </a:lnTo>
                <a:close/>
              </a:path>
            </a:pathLst>
          </a:custGeom>
          <a:solidFill>
            <a:srgbClr val="006600"/>
          </a:solidFill>
          <a:ln w="9525">
            <a:noFill/>
            <a:round/>
            <a:headEnd/>
            <a:tailEnd/>
          </a:ln>
        </p:spPr>
        <p:txBody>
          <a:bodyPr/>
          <a:lstStyle/>
          <a:p>
            <a:pPr>
              <a:defRPr/>
            </a:pPr>
            <a:endParaRPr lang="en-US"/>
          </a:p>
        </p:txBody>
      </p:sp>
      <p:sp>
        <p:nvSpPr>
          <p:cNvPr id="32997" name="Freeform 260"/>
          <p:cNvSpPr>
            <a:spLocks/>
          </p:cNvSpPr>
          <p:nvPr/>
        </p:nvSpPr>
        <p:spPr bwMode="auto">
          <a:xfrm>
            <a:off x="5883275" y="6584950"/>
            <a:ext cx="76200" cy="12700"/>
          </a:xfrm>
          <a:custGeom>
            <a:avLst/>
            <a:gdLst>
              <a:gd name="T0" fmla="*/ 2147483647 w 48"/>
              <a:gd name="T1" fmla="*/ 0 h 16"/>
              <a:gd name="T2" fmla="*/ 2147483647 w 48"/>
              <a:gd name="T3" fmla="*/ 0 h 16"/>
              <a:gd name="T4" fmla="*/ 2147483647 w 48"/>
              <a:gd name="T5" fmla="*/ 0 h 16"/>
              <a:gd name="T6" fmla="*/ 2147483647 w 48"/>
              <a:gd name="T7" fmla="*/ 0 h 16"/>
              <a:gd name="T8" fmla="*/ 2147483647 w 48"/>
              <a:gd name="T9" fmla="*/ 0 h 16"/>
              <a:gd name="T10" fmla="*/ 2147483647 w 48"/>
              <a:gd name="T11" fmla="*/ 2147483647 h 16"/>
              <a:gd name="T12" fmla="*/ 2147483647 w 48"/>
              <a:gd name="T13" fmla="*/ 2147483647 h 16"/>
              <a:gd name="T14" fmla="*/ 2147483647 w 48"/>
              <a:gd name="T15" fmla="*/ 2147483647 h 16"/>
              <a:gd name="T16" fmla="*/ 0 w 48"/>
              <a:gd name="T17" fmla="*/ 2147483647 h 16"/>
              <a:gd name="T18" fmla="*/ 2147483647 w 48"/>
              <a:gd name="T19" fmla="*/ 2147483647 h 16"/>
              <a:gd name="T20" fmla="*/ 2147483647 w 48"/>
              <a:gd name="T21" fmla="*/ 2147483647 h 16"/>
              <a:gd name="T22" fmla="*/ 2147483647 w 48"/>
              <a:gd name="T23" fmla="*/ 2147483647 h 16"/>
              <a:gd name="T24" fmla="*/ 2147483647 w 48"/>
              <a:gd name="T25" fmla="*/ 2147483647 h 16"/>
              <a:gd name="T26" fmla="*/ 2147483647 w 48"/>
              <a:gd name="T27" fmla="*/ 2147483647 h 16"/>
              <a:gd name="T28" fmla="*/ 2147483647 w 48"/>
              <a:gd name="T29" fmla="*/ 2147483647 h 16"/>
              <a:gd name="T30" fmla="*/ 2147483647 w 48"/>
              <a:gd name="T31" fmla="*/ 2147483647 h 16"/>
              <a:gd name="T32" fmla="*/ 2147483647 w 48"/>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6"/>
              <a:gd name="T53" fmla="*/ 48 w 4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6">
                <a:moveTo>
                  <a:pt x="48" y="0"/>
                </a:moveTo>
                <a:lnTo>
                  <a:pt x="45" y="0"/>
                </a:lnTo>
                <a:lnTo>
                  <a:pt x="39" y="0"/>
                </a:lnTo>
                <a:lnTo>
                  <a:pt x="30" y="0"/>
                </a:lnTo>
                <a:lnTo>
                  <a:pt x="22" y="0"/>
                </a:lnTo>
                <a:lnTo>
                  <a:pt x="13" y="1"/>
                </a:lnTo>
                <a:lnTo>
                  <a:pt x="6" y="3"/>
                </a:lnTo>
                <a:lnTo>
                  <a:pt x="2" y="6"/>
                </a:lnTo>
                <a:lnTo>
                  <a:pt x="0" y="10"/>
                </a:lnTo>
                <a:lnTo>
                  <a:pt x="2" y="15"/>
                </a:lnTo>
                <a:lnTo>
                  <a:pt x="6" y="16"/>
                </a:lnTo>
                <a:lnTo>
                  <a:pt x="12" y="15"/>
                </a:lnTo>
                <a:lnTo>
                  <a:pt x="21" y="13"/>
                </a:lnTo>
                <a:lnTo>
                  <a:pt x="28" y="9"/>
                </a:lnTo>
                <a:lnTo>
                  <a:pt x="37" y="6"/>
                </a:lnTo>
                <a:lnTo>
                  <a:pt x="43" y="3"/>
                </a:lnTo>
                <a:lnTo>
                  <a:pt x="48" y="0"/>
                </a:lnTo>
                <a:close/>
              </a:path>
            </a:pathLst>
          </a:custGeom>
          <a:solidFill>
            <a:srgbClr val="006600"/>
          </a:solidFill>
          <a:ln w="9525">
            <a:noFill/>
            <a:round/>
            <a:headEnd/>
            <a:tailEnd/>
          </a:ln>
        </p:spPr>
        <p:txBody>
          <a:bodyPr/>
          <a:lstStyle/>
          <a:p>
            <a:pPr>
              <a:defRPr/>
            </a:pPr>
            <a:endParaRPr lang="en-US"/>
          </a:p>
        </p:txBody>
      </p:sp>
      <p:sp>
        <p:nvSpPr>
          <p:cNvPr id="32998" name="Freeform 261"/>
          <p:cNvSpPr>
            <a:spLocks/>
          </p:cNvSpPr>
          <p:nvPr/>
        </p:nvSpPr>
        <p:spPr bwMode="auto">
          <a:xfrm>
            <a:off x="5926138" y="6530975"/>
            <a:ext cx="69850" cy="41275"/>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0 w 44"/>
              <a:gd name="T15" fmla="*/ 2147483647 h 53"/>
              <a:gd name="T16" fmla="*/ 2147483647 w 44"/>
              <a:gd name="T17" fmla="*/ 2147483647 h 53"/>
              <a:gd name="T18" fmla="*/ 2147483647 w 44"/>
              <a:gd name="T19" fmla="*/ 0 h 53"/>
              <a:gd name="T20" fmla="*/ 2147483647 w 44"/>
              <a:gd name="T21" fmla="*/ 2147483647 h 53"/>
              <a:gd name="T22" fmla="*/ 2147483647 w 44"/>
              <a:gd name="T23" fmla="*/ 2147483647 h 53"/>
              <a:gd name="T24" fmla="*/ 2147483647 w 44"/>
              <a:gd name="T25" fmla="*/ 2147483647 h 53"/>
              <a:gd name="T26" fmla="*/ 2147483647 w 44"/>
              <a:gd name="T27" fmla="*/ 2147483647 h 53"/>
              <a:gd name="T28" fmla="*/ 2147483647 w 44"/>
              <a:gd name="T29" fmla="*/ 2147483647 h 53"/>
              <a:gd name="T30" fmla="*/ 2147483647 w 44"/>
              <a:gd name="T31" fmla="*/ 2147483647 h 53"/>
              <a:gd name="T32" fmla="*/ 2147483647 w 44"/>
              <a:gd name="T33" fmla="*/ 214748364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53"/>
              <a:gd name="T53" fmla="*/ 44 w 44"/>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53">
                <a:moveTo>
                  <a:pt x="44" y="53"/>
                </a:moveTo>
                <a:lnTo>
                  <a:pt x="39" y="49"/>
                </a:lnTo>
                <a:lnTo>
                  <a:pt x="32" y="41"/>
                </a:lnTo>
                <a:lnTo>
                  <a:pt x="23" y="34"/>
                </a:lnTo>
                <a:lnTo>
                  <a:pt x="15" y="26"/>
                </a:lnTo>
                <a:lnTo>
                  <a:pt x="9" y="18"/>
                </a:lnTo>
                <a:lnTo>
                  <a:pt x="3" y="11"/>
                </a:lnTo>
                <a:lnTo>
                  <a:pt x="0" y="6"/>
                </a:lnTo>
                <a:lnTo>
                  <a:pt x="1" y="2"/>
                </a:lnTo>
                <a:lnTo>
                  <a:pt x="5" y="0"/>
                </a:lnTo>
                <a:lnTo>
                  <a:pt x="11" y="5"/>
                </a:lnTo>
                <a:lnTo>
                  <a:pt x="16" y="12"/>
                </a:lnTo>
                <a:lnTo>
                  <a:pt x="23" y="20"/>
                </a:lnTo>
                <a:lnTo>
                  <a:pt x="30" y="31"/>
                </a:lnTo>
                <a:lnTo>
                  <a:pt x="36" y="40"/>
                </a:lnTo>
                <a:lnTo>
                  <a:pt x="41" y="49"/>
                </a:lnTo>
                <a:lnTo>
                  <a:pt x="44" y="53"/>
                </a:lnTo>
                <a:close/>
              </a:path>
            </a:pathLst>
          </a:custGeom>
          <a:solidFill>
            <a:srgbClr val="006600"/>
          </a:solidFill>
          <a:ln w="9525">
            <a:noFill/>
            <a:round/>
            <a:headEnd/>
            <a:tailEnd/>
          </a:ln>
        </p:spPr>
        <p:txBody>
          <a:bodyPr/>
          <a:lstStyle/>
          <a:p>
            <a:pPr>
              <a:defRPr/>
            </a:pPr>
            <a:endParaRPr lang="en-US"/>
          </a:p>
        </p:txBody>
      </p:sp>
      <p:sp>
        <p:nvSpPr>
          <p:cNvPr id="32999" name="Freeform 262"/>
          <p:cNvSpPr>
            <a:spLocks/>
          </p:cNvSpPr>
          <p:nvPr/>
        </p:nvSpPr>
        <p:spPr bwMode="auto">
          <a:xfrm>
            <a:off x="6351588" y="6535738"/>
            <a:ext cx="20637" cy="69850"/>
          </a:xfrm>
          <a:custGeom>
            <a:avLst/>
            <a:gdLst>
              <a:gd name="T0" fmla="*/ 2147483647 w 13"/>
              <a:gd name="T1" fmla="*/ 2147483647 h 90"/>
              <a:gd name="T2" fmla="*/ 0 w 13"/>
              <a:gd name="T3" fmla="*/ 2147483647 h 90"/>
              <a:gd name="T4" fmla="*/ 0 w 13"/>
              <a:gd name="T5" fmla="*/ 2147483647 h 90"/>
              <a:gd name="T6" fmla="*/ 2147483647 w 13"/>
              <a:gd name="T7" fmla="*/ 2147483647 h 90"/>
              <a:gd name="T8" fmla="*/ 2147483647 w 13"/>
              <a:gd name="T9" fmla="*/ 0 h 90"/>
              <a:gd name="T10" fmla="*/ 2147483647 w 13"/>
              <a:gd name="T11" fmla="*/ 2147483647 h 90"/>
              <a:gd name="T12" fmla="*/ 2147483647 w 13"/>
              <a:gd name="T13" fmla="*/ 2147483647 h 90"/>
              <a:gd name="T14" fmla="*/ 2147483647 w 13"/>
              <a:gd name="T15" fmla="*/ 2147483647 h 90"/>
              <a:gd name="T16" fmla="*/ 2147483647 w 13"/>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0"/>
              <a:gd name="T29" fmla="*/ 13 w 13"/>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0">
                <a:moveTo>
                  <a:pt x="2" y="90"/>
                </a:moveTo>
                <a:lnTo>
                  <a:pt x="0" y="67"/>
                </a:lnTo>
                <a:lnTo>
                  <a:pt x="0" y="38"/>
                </a:lnTo>
                <a:lnTo>
                  <a:pt x="2" y="12"/>
                </a:lnTo>
                <a:lnTo>
                  <a:pt x="9" y="0"/>
                </a:lnTo>
                <a:lnTo>
                  <a:pt x="13" y="11"/>
                </a:lnTo>
                <a:lnTo>
                  <a:pt x="11" y="35"/>
                </a:lnTo>
                <a:lnTo>
                  <a:pt x="6" y="66"/>
                </a:lnTo>
                <a:lnTo>
                  <a:pt x="2" y="90"/>
                </a:lnTo>
                <a:close/>
              </a:path>
            </a:pathLst>
          </a:custGeom>
          <a:solidFill>
            <a:srgbClr val="006600"/>
          </a:solidFill>
          <a:ln w="9525">
            <a:noFill/>
            <a:round/>
            <a:headEnd/>
            <a:tailEnd/>
          </a:ln>
        </p:spPr>
        <p:txBody>
          <a:bodyPr/>
          <a:lstStyle/>
          <a:p>
            <a:pPr>
              <a:defRPr/>
            </a:pPr>
            <a:endParaRPr lang="en-US"/>
          </a:p>
        </p:txBody>
      </p:sp>
      <p:sp>
        <p:nvSpPr>
          <p:cNvPr id="33000" name="Freeform 263"/>
          <p:cNvSpPr>
            <a:spLocks/>
          </p:cNvSpPr>
          <p:nvPr/>
        </p:nvSpPr>
        <p:spPr bwMode="auto">
          <a:xfrm>
            <a:off x="6376988" y="6546850"/>
            <a:ext cx="33337" cy="69850"/>
          </a:xfrm>
          <a:custGeom>
            <a:avLst/>
            <a:gdLst>
              <a:gd name="T0" fmla="*/ 0 w 21"/>
              <a:gd name="T1" fmla="*/ 2147483647 h 87"/>
              <a:gd name="T2" fmla="*/ 2147483647 w 21"/>
              <a:gd name="T3" fmla="*/ 2147483647 h 87"/>
              <a:gd name="T4" fmla="*/ 2147483647 w 21"/>
              <a:gd name="T5" fmla="*/ 2147483647 h 87"/>
              <a:gd name="T6" fmla="*/ 2147483647 w 21"/>
              <a:gd name="T7" fmla="*/ 2147483647 h 87"/>
              <a:gd name="T8" fmla="*/ 2147483647 w 21"/>
              <a:gd name="T9" fmla="*/ 0 h 87"/>
              <a:gd name="T10" fmla="*/ 2147483647 w 21"/>
              <a:gd name="T11" fmla="*/ 2147483647 h 87"/>
              <a:gd name="T12" fmla="*/ 2147483647 w 21"/>
              <a:gd name="T13" fmla="*/ 2147483647 h 87"/>
              <a:gd name="T14" fmla="*/ 2147483647 w 21"/>
              <a:gd name="T15" fmla="*/ 2147483647 h 87"/>
              <a:gd name="T16" fmla="*/ 0 w 21"/>
              <a:gd name="T17" fmla="*/ 2147483647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87"/>
              <a:gd name="T29" fmla="*/ 21 w 21"/>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87">
                <a:moveTo>
                  <a:pt x="0" y="87"/>
                </a:moveTo>
                <a:lnTo>
                  <a:pt x="1" y="67"/>
                </a:lnTo>
                <a:lnTo>
                  <a:pt x="4" y="38"/>
                </a:lnTo>
                <a:lnTo>
                  <a:pt x="11" y="13"/>
                </a:lnTo>
                <a:lnTo>
                  <a:pt x="18" y="0"/>
                </a:lnTo>
                <a:lnTo>
                  <a:pt x="21" y="11"/>
                </a:lnTo>
                <a:lnTo>
                  <a:pt x="16" y="38"/>
                </a:lnTo>
                <a:lnTo>
                  <a:pt x="6" y="69"/>
                </a:lnTo>
                <a:lnTo>
                  <a:pt x="0" y="87"/>
                </a:lnTo>
                <a:close/>
              </a:path>
            </a:pathLst>
          </a:custGeom>
          <a:solidFill>
            <a:srgbClr val="006600"/>
          </a:solidFill>
          <a:ln w="9525">
            <a:noFill/>
            <a:round/>
            <a:headEnd/>
            <a:tailEnd/>
          </a:ln>
        </p:spPr>
        <p:txBody>
          <a:bodyPr/>
          <a:lstStyle/>
          <a:p>
            <a:pPr>
              <a:defRPr/>
            </a:pPr>
            <a:endParaRPr lang="en-US"/>
          </a:p>
        </p:txBody>
      </p:sp>
      <p:sp>
        <p:nvSpPr>
          <p:cNvPr id="33001" name="Freeform 264"/>
          <p:cNvSpPr>
            <a:spLocks/>
          </p:cNvSpPr>
          <p:nvPr/>
        </p:nvSpPr>
        <p:spPr bwMode="auto">
          <a:xfrm>
            <a:off x="6302375" y="6516688"/>
            <a:ext cx="19050" cy="66675"/>
          </a:xfrm>
          <a:custGeom>
            <a:avLst/>
            <a:gdLst>
              <a:gd name="T0" fmla="*/ 2147483647 w 12"/>
              <a:gd name="T1" fmla="*/ 2147483647 h 84"/>
              <a:gd name="T2" fmla="*/ 2147483647 w 12"/>
              <a:gd name="T3" fmla="*/ 2147483647 h 84"/>
              <a:gd name="T4" fmla="*/ 0 w 12"/>
              <a:gd name="T5" fmla="*/ 2147483647 h 84"/>
              <a:gd name="T6" fmla="*/ 2147483647 w 12"/>
              <a:gd name="T7" fmla="*/ 2147483647 h 84"/>
              <a:gd name="T8" fmla="*/ 2147483647 w 12"/>
              <a:gd name="T9" fmla="*/ 0 h 84"/>
              <a:gd name="T10" fmla="*/ 2147483647 w 12"/>
              <a:gd name="T11" fmla="*/ 2147483647 h 84"/>
              <a:gd name="T12" fmla="*/ 2147483647 w 12"/>
              <a:gd name="T13" fmla="*/ 2147483647 h 84"/>
              <a:gd name="T14" fmla="*/ 2147483647 w 12"/>
              <a:gd name="T15" fmla="*/ 2147483647 h 84"/>
              <a:gd name="T16" fmla="*/ 2147483647 w 12"/>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84"/>
              <a:gd name="T29" fmla="*/ 12 w 1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84">
                <a:moveTo>
                  <a:pt x="7" y="84"/>
                </a:moveTo>
                <a:lnTo>
                  <a:pt x="2" y="72"/>
                </a:lnTo>
                <a:lnTo>
                  <a:pt x="0" y="44"/>
                </a:lnTo>
                <a:lnTo>
                  <a:pt x="1" y="17"/>
                </a:lnTo>
                <a:lnTo>
                  <a:pt x="7" y="0"/>
                </a:lnTo>
                <a:lnTo>
                  <a:pt x="12" y="7"/>
                </a:lnTo>
                <a:lnTo>
                  <a:pt x="11" y="31"/>
                </a:lnTo>
                <a:lnTo>
                  <a:pt x="8" y="60"/>
                </a:lnTo>
                <a:lnTo>
                  <a:pt x="7" y="84"/>
                </a:lnTo>
                <a:close/>
              </a:path>
            </a:pathLst>
          </a:custGeom>
          <a:solidFill>
            <a:srgbClr val="006600"/>
          </a:solidFill>
          <a:ln w="9525">
            <a:noFill/>
            <a:round/>
            <a:headEnd/>
            <a:tailEnd/>
          </a:ln>
        </p:spPr>
        <p:txBody>
          <a:bodyPr/>
          <a:lstStyle/>
          <a:p>
            <a:pPr>
              <a:defRPr/>
            </a:pPr>
            <a:endParaRPr lang="en-US"/>
          </a:p>
        </p:txBody>
      </p:sp>
      <p:sp>
        <p:nvSpPr>
          <p:cNvPr id="33002" name="Freeform 265"/>
          <p:cNvSpPr>
            <a:spLocks/>
          </p:cNvSpPr>
          <p:nvPr/>
        </p:nvSpPr>
        <p:spPr bwMode="auto">
          <a:xfrm>
            <a:off x="6245225" y="6497638"/>
            <a:ext cx="31750" cy="77787"/>
          </a:xfrm>
          <a:custGeom>
            <a:avLst/>
            <a:gdLst>
              <a:gd name="T0" fmla="*/ 2147483647 w 20"/>
              <a:gd name="T1" fmla="*/ 2147483647 h 99"/>
              <a:gd name="T2" fmla="*/ 2147483647 w 20"/>
              <a:gd name="T3" fmla="*/ 2147483647 h 99"/>
              <a:gd name="T4" fmla="*/ 2147483647 w 20"/>
              <a:gd name="T5" fmla="*/ 2147483647 h 99"/>
              <a:gd name="T6" fmla="*/ 0 w 20"/>
              <a:gd name="T7" fmla="*/ 2147483647 h 99"/>
              <a:gd name="T8" fmla="*/ 2147483647 w 20"/>
              <a:gd name="T9" fmla="*/ 0 h 99"/>
              <a:gd name="T10" fmla="*/ 2147483647 w 20"/>
              <a:gd name="T11" fmla="*/ 2147483647 h 99"/>
              <a:gd name="T12" fmla="*/ 2147483647 w 20"/>
              <a:gd name="T13" fmla="*/ 2147483647 h 99"/>
              <a:gd name="T14" fmla="*/ 2147483647 w 20"/>
              <a:gd name="T15" fmla="*/ 2147483647 h 99"/>
              <a:gd name="T16" fmla="*/ 2147483647 w 20"/>
              <a:gd name="T17" fmla="*/ 214748364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99"/>
              <a:gd name="T29" fmla="*/ 20 w 20"/>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99">
                <a:moveTo>
                  <a:pt x="20" y="99"/>
                </a:moveTo>
                <a:lnTo>
                  <a:pt x="11" y="75"/>
                </a:lnTo>
                <a:lnTo>
                  <a:pt x="3" y="43"/>
                </a:lnTo>
                <a:lnTo>
                  <a:pt x="0" y="14"/>
                </a:lnTo>
                <a:lnTo>
                  <a:pt x="4" y="0"/>
                </a:lnTo>
                <a:lnTo>
                  <a:pt x="12" y="11"/>
                </a:lnTo>
                <a:lnTo>
                  <a:pt x="16" y="40"/>
                </a:lnTo>
                <a:lnTo>
                  <a:pt x="18" y="75"/>
                </a:lnTo>
                <a:lnTo>
                  <a:pt x="20" y="99"/>
                </a:lnTo>
                <a:close/>
              </a:path>
            </a:pathLst>
          </a:custGeom>
          <a:solidFill>
            <a:srgbClr val="006600"/>
          </a:solidFill>
          <a:ln w="9525">
            <a:noFill/>
            <a:round/>
            <a:headEnd/>
            <a:tailEnd/>
          </a:ln>
        </p:spPr>
        <p:txBody>
          <a:bodyPr/>
          <a:lstStyle/>
          <a:p>
            <a:pPr>
              <a:defRPr/>
            </a:pPr>
            <a:endParaRPr lang="en-US"/>
          </a:p>
        </p:txBody>
      </p:sp>
      <p:sp>
        <p:nvSpPr>
          <p:cNvPr id="33003" name="Freeform 266"/>
          <p:cNvSpPr>
            <a:spLocks/>
          </p:cNvSpPr>
          <p:nvPr/>
        </p:nvSpPr>
        <p:spPr bwMode="auto">
          <a:xfrm>
            <a:off x="6191250" y="6478588"/>
            <a:ext cx="36513" cy="84137"/>
          </a:xfrm>
          <a:custGeom>
            <a:avLst/>
            <a:gdLst>
              <a:gd name="T0" fmla="*/ 2147483647 w 23"/>
              <a:gd name="T1" fmla="*/ 2147483647 h 106"/>
              <a:gd name="T2" fmla="*/ 2147483647 w 23"/>
              <a:gd name="T3" fmla="*/ 2147483647 h 106"/>
              <a:gd name="T4" fmla="*/ 2147483647 w 23"/>
              <a:gd name="T5" fmla="*/ 2147483647 h 106"/>
              <a:gd name="T6" fmla="*/ 2147483647 w 23"/>
              <a:gd name="T7" fmla="*/ 2147483647 h 106"/>
              <a:gd name="T8" fmla="*/ 2147483647 w 23"/>
              <a:gd name="T9" fmla="*/ 2147483647 h 106"/>
              <a:gd name="T10" fmla="*/ 2147483647 w 23"/>
              <a:gd name="T11" fmla="*/ 2147483647 h 106"/>
              <a:gd name="T12" fmla="*/ 0 w 23"/>
              <a:gd name="T13" fmla="*/ 2147483647 h 106"/>
              <a:gd name="T14" fmla="*/ 0 w 23"/>
              <a:gd name="T15" fmla="*/ 2147483647 h 106"/>
              <a:gd name="T16" fmla="*/ 2147483647 w 23"/>
              <a:gd name="T17" fmla="*/ 0 h 106"/>
              <a:gd name="T18" fmla="*/ 2147483647 w 23"/>
              <a:gd name="T19" fmla="*/ 2147483647 h 106"/>
              <a:gd name="T20" fmla="*/ 2147483647 w 23"/>
              <a:gd name="T21" fmla="*/ 2147483647 h 106"/>
              <a:gd name="T22" fmla="*/ 2147483647 w 23"/>
              <a:gd name="T23" fmla="*/ 2147483647 h 106"/>
              <a:gd name="T24" fmla="*/ 2147483647 w 23"/>
              <a:gd name="T25" fmla="*/ 214748364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06"/>
              <a:gd name="T41" fmla="*/ 23 w 23"/>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06">
                <a:moveTo>
                  <a:pt x="23" y="106"/>
                </a:moveTo>
                <a:lnTo>
                  <a:pt x="20" y="96"/>
                </a:lnTo>
                <a:lnTo>
                  <a:pt x="15" y="82"/>
                </a:lnTo>
                <a:lnTo>
                  <a:pt x="10" y="64"/>
                </a:lnTo>
                <a:lnTo>
                  <a:pt x="5" y="45"/>
                </a:lnTo>
                <a:lnTo>
                  <a:pt x="2" y="27"/>
                </a:lnTo>
                <a:lnTo>
                  <a:pt x="0" y="12"/>
                </a:lnTo>
                <a:lnTo>
                  <a:pt x="0" y="3"/>
                </a:lnTo>
                <a:lnTo>
                  <a:pt x="4" y="0"/>
                </a:lnTo>
                <a:lnTo>
                  <a:pt x="13" y="17"/>
                </a:lnTo>
                <a:lnTo>
                  <a:pt x="17" y="50"/>
                </a:lnTo>
                <a:lnTo>
                  <a:pt x="20" y="85"/>
                </a:lnTo>
                <a:lnTo>
                  <a:pt x="23" y="106"/>
                </a:lnTo>
                <a:close/>
              </a:path>
            </a:pathLst>
          </a:custGeom>
          <a:solidFill>
            <a:srgbClr val="006600"/>
          </a:solidFill>
          <a:ln w="9525">
            <a:noFill/>
            <a:round/>
            <a:headEnd/>
            <a:tailEnd/>
          </a:ln>
        </p:spPr>
        <p:txBody>
          <a:bodyPr/>
          <a:lstStyle/>
          <a:p>
            <a:pPr>
              <a:defRPr/>
            </a:pPr>
            <a:endParaRPr lang="en-US"/>
          </a:p>
        </p:txBody>
      </p:sp>
      <p:sp>
        <p:nvSpPr>
          <p:cNvPr id="33004" name="Freeform 267"/>
          <p:cNvSpPr>
            <a:spLocks/>
          </p:cNvSpPr>
          <p:nvPr/>
        </p:nvSpPr>
        <p:spPr bwMode="auto">
          <a:xfrm>
            <a:off x="6073775" y="6472238"/>
            <a:ext cx="63500" cy="90487"/>
          </a:xfrm>
          <a:custGeom>
            <a:avLst/>
            <a:gdLst>
              <a:gd name="T0" fmla="*/ 2147483647 w 40"/>
              <a:gd name="T1" fmla="*/ 2147483647 h 114"/>
              <a:gd name="T2" fmla="*/ 2147483647 w 40"/>
              <a:gd name="T3" fmla="*/ 2147483647 h 114"/>
              <a:gd name="T4" fmla="*/ 2147483647 w 40"/>
              <a:gd name="T5" fmla="*/ 2147483647 h 114"/>
              <a:gd name="T6" fmla="*/ 2147483647 w 40"/>
              <a:gd name="T7" fmla="*/ 2147483647 h 114"/>
              <a:gd name="T8" fmla="*/ 2147483647 w 40"/>
              <a:gd name="T9" fmla="*/ 2147483647 h 114"/>
              <a:gd name="T10" fmla="*/ 2147483647 w 40"/>
              <a:gd name="T11" fmla="*/ 2147483647 h 114"/>
              <a:gd name="T12" fmla="*/ 2147483647 w 40"/>
              <a:gd name="T13" fmla="*/ 2147483647 h 114"/>
              <a:gd name="T14" fmla="*/ 0 w 40"/>
              <a:gd name="T15" fmla="*/ 2147483647 h 114"/>
              <a:gd name="T16" fmla="*/ 2147483647 w 40"/>
              <a:gd name="T17" fmla="*/ 0 h 114"/>
              <a:gd name="T18" fmla="*/ 2147483647 w 40"/>
              <a:gd name="T19" fmla="*/ 2147483647 h 114"/>
              <a:gd name="T20" fmla="*/ 2147483647 w 40"/>
              <a:gd name="T21" fmla="*/ 2147483647 h 114"/>
              <a:gd name="T22" fmla="*/ 2147483647 w 40"/>
              <a:gd name="T23" fmla="*/ 2147483647 h 114"/>
              <a:gd name="T24" fmla="*/ 2147483647 w 40"/>
              <a:gd name="T25" fmla="*/ 2147483647 h 114"/>
              <a:gd name="T26" fmla="*/ 2147483647 w 40"/>
              <a:gd name="T27" fmla="*/ 2147483647 h 114"/>
              <a:gd name="T28" fmla="*/ 2147483647 w 40"/>
              <a:gd name="T29" fmla="*/ 2147483647 h 114"/>
              <a:gd name="T30" fmla="*/ 2147483647 w 40"/>
              <a:gd name="T31" fmla="*/ 2147483647 h 114"/>
              <a:gd name="T32" fmla="*/ 2147483647 w 40"/>
              <a:gd name="T33" fmla="*/ 2147483647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14"/>
              <a:gd name="T53" fmla="*/ 40 w 40"/>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14">
                <a:moveTo>
                  <a:pt x="40" y="114"/>
                </a:moveTo>
                <a:lnTo>
                  <a:pt x="34" y="104"/>
                </a:lnTo>
                <a:lnTo>
                  <a:pt x="26" y="88"/>
                </a:lnTo>
                <a:lnTo>
                  <a:pt x="18" y="70"/>
                </a:lnTo>
                <a:lnTo>
                  <a:pt x="12" y="52"/>
                </a:lnTo>
                <a:lnTo>
                  <a:pt x="5" y="34"/>
                </a:lnTo>
                <a:lnTo>
                  <a:pt x="1" y="18"/>
                </a:lnTo>
                <a:lnTo>
                  <a:pt x="0" y="6"/>
                </a:lnTo>
                <a:lnTo>
                  <a:pt x="2" y="0"/>
                </a:lnTo>
                <a:lnTo>
                  <a:pt x="6" y="2"/>
                </a:lnTo>
                <a:lnTo>
                  <a:pt x="12" y="14"/>
                </a:lnTo>
                <a:lnTo>
                  <a:pt x="17" y="31"/>
                </a:lnTo>
                <a:lnTo>
                  <a:pt x="21" y="50"/>
                </a:lnTo>
                <a:lnTo>
                  <a:pt x="26" y="72"/>
                </a:lnTo>
                <a:lnTo>
                  <a:pt x="32" y="91"/>
                </a:lnTo>
                <a:lnTo>
                  <a:pt x="36" y="107"/>
                </a:lnTo>
                <a:lnTo>
                  <a:pt x="40" y="114"/>
                </a:lnTo>
                <a:close/>
              </a:path>
            </a:pathLst>
          </a:custGeom>
          <a:solidFill>
            <a:srgbClr val="006600"/>
          </a:solidFill>
          <a:ln w="9525">
            <a:noFill/>
            <a:round/>
            <a:headEnd/>
            <a:tailEnd/>
          </a:ln>
        </p:spPr>
        <p:txBody>
          <a:bodyPr/>
          <a:lstStyle/>
          <a:p>
            <a:pPr>
              <a:defRPr/>
            </a:pPr>
            <a:endParaRPr lang="en-US"/>
          </a:p>
        </p:txBody>
      </p:sp>
      <p:sp>
        <p:nvSpPr>
          <p:cNvPr id="33005" name="Freeform 268"/>
          <p:cNvSpPr>
            <a:spLocks/>
          </p:cNvSpPr>
          <p:nvPr/>
        </p:nvSpPr>
        <p:spPr bwMode="auto">
          <a:xfrm>
            <a:off x="5962650" y="6486525"/>
            <a:ext cx="76200" cy="84138"/>
          </a:xfrm>
          <a:custGeom>
            <a:avLst/>
            <a:gdLst>
              <a:gd name="T0" fmla="*/ 2147483647 w 48"/>
              <a:gd name="T1" fmla="*/ 2147483647 h 105"/>
              <a:gd name="T2" fmla="*/ 2147483647 w 48"/>
              <a:gd name="T3" fmla="*/ 2147483647 h 105"/>
              <a:gd name="T4" fmla="*/ 2147483647 w 48"/>
              <a:gd name="T5" fmla="*/ 2147483647 h 105"/>
              <a:gd name="T6" fmla="*/ 2147483647 w 48"/>
              <a:gd name="T7" fmla="*/ 2147483647 h 105"/>
              <a:gd name="T8" fmla="*/ 2147483647 w 48"/>
              <a:gd name="T9" fmla="*/ 2147483647 h 105"/>
              <a:gd name="T10" fmla="*/ 2147483647 w 48"/>
              <a:gd name="T11" fmla="*/ 2147483647 h 105"/>
              <a:gd name="T12" fmla="*/ 2147483647 w 48"/>
              <a:gd name="T13" fmla="*/ 2147483647 h 105"/>
              <a:gd name="T14" fmla="*/ 0 w 48"/>
              <a:gd name="T15" fmla="*/ 2147483647 h 105"/>
              <a:gd name="T16" fmla="*/ 2147483647 w 48"/>
              <a:gd name="T17" fmla="*/ 0 h 105"/>
              <a:gd name="T18" fmla="*/ 2147483647 w 48"/>
              <a:gd name="T19" fmla="*/ 2147483647 h 105"/>
              <a:gd name="T20" fmla="*/ 2147483647 w 48"/>
              <a:gd name="T21" fmla="*/ 2147483647 h 105"/>
              <a:gd name="T22" fmla="*/ 2147483647 w 48"/>
              <a:gd name="T23" fmla="*/ 2147483647 h 105"/>
              <a:gd name="T24" fmla="*/ 2147483647 w 48"/>
              <a:gd name="T25" fmla="*/ 2147483647 h 105"/>
              <a:gd name="T26" fmla="*/ 2147483647 w 48"/>
              <a:gd name="T27" fmla="*/ 2147483647 h 105"/>
              <a:gd name="T28" fmla="*/ 2147483647 w 48"/>
              <a:gd name="T29" fmla="*/ 2147483647 h 105"/>
              <a:gd name="T30" fmla="*/ 2147483647 w 48"/>
              <a:gd name="T31" fmla="*/ 2147483647 h 105"/>
              <a:gd name="T32" fmla="*/ 2147483647 w 48"/>
              <a:gd name="T33" fmla="*/ 2147483647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05"/>
              <a:gd name="T53" fmla="*/ 48 w 48"/>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05">
                <a:moveTo>
                  <a:pt x="48" y="105"/>
                </a:moveTo>
                <a:lnTo>
                  <a:pt x="42" y="96"/>
                </a:lnTo>
                <a:lnTo>
                  <a:pt x="34" y="84"/>
                </a:lnTo>
                <a:lnTo>
                  <a:pt x="25" y="67"/>
                </a:lnTo>
                <a:lnTo>
                  <a:pt x="16" y="51"/>
                </a:lnTo>
                <a:lnTo>
                  <a:pt x="8" y="34"/>
                </a:lnTo>
                <a:lnTo>
                  <a:pt x="2" y="19"/>
                </a:lnTo>
                <a:lnTo>
                  <a:pt x="0" y="7"/>
                </a:lnTo>
                <a:lnTo>
                  <a:pt x="2" y="0"/>
                </a:lnTo>
                <a:lnTo>
                  <a:pt x="8" y="2"/>
                </a:lnTo>
                <a:lnTo>
                  <a:pt x="14" y="13"/>
                </a:lnTo>
                <a:lnTo>
                  <a:pt x="20" y="28"/>
                </a:lnTo>
                <a:lnTo>
                  <a:pt x="27" y="48"/>
                </a:lnTo>
                <a:lnTo>
                  <a:pt x="33" y="67"/>
                </a:lnTo>
                <a:lnTo>
                  <a:pt x="39" y="84"/>
                </a:lnTo>
                <a:lnTo>
                  <a:pt x="44" y="98"/>
                </a:lnTo>
                <a:lnTo>
                  <a:pt x="48" y="105"/>
                </a:lnTo>
                <a:close/>
              </a:path>
            </a:pathLst>
          </a:custGeom>
          <a:solidFill>
            <a:srgbClr val="006600"/>
          </a:solidFill>
          <a:ln w="9525">
            <a:noFill/>
            <a:round/>
            <a:headEnd/>
            <a:tailEnd/>
          </a:ln>
        </p:spPr>
        <p:txBody>
          <a:bodyPr/>
          <a:lstStyle/>
          <a:p>
            <a:pPr>
              <a:defRPr/>
            </a:pPr>
            <a:endParaRPr lang="en-US"/>
          </a:p>
        </p:txBody>
      </p:sp>
      <p:sp>
        <p:nvSpPr>
          <p:cNvPr id="33006" name="Freeform 269"/>
          <p:cNvSpPr>
            <a:spLocks/>
          </p:cNvSpPr>
          <p:nvPr/>
        </p:nvSpPr>
        <p:spPr bwMode="auto">
          <a:xfrm>
            <a:off x="6119813" y="6483350"/>
            <a:ext cx="65087" cy="76200"/>
          </a:xfrm>
          <a:custGeom>
            <a:avLst/>
            <a:gdLst>
              <a:gd name="T0" fmla="*/ 2147483647 w 41"/>
              <a:gd name="T1" fmla="*/ 2147483647 h 96"/>
              <a:gd name="T2" fmla="*/ 2147483647 w 41"/>
              <a:gd name="T3" fmla="*/ 2147483647 h 96"/>
              <a:gd name="T4" fmla="*/ 2147483647 w 41"/>
              <a:gd name="T5" fmla="*/ 2147483647 h 96"/>
              <a:gd name="T6" fmla="*/ 2147483647 w 41"/>
              <a:gd name="T7" fmla="*/ 2147483647 h 96"/>
              <a:gd name="T8" fmla="*/ 2147483647 w 41"/>
              <a:gd name="T9" fmla="*/ 2147483647 h 96"/>
              <a:gd name="T10" fmla="*/ 2147483647 w 41"/>
              <a:gd name="T11" fmla="*/ 2147483647 h 96"/>
              <a:gd name="T12" fmla="*/ 2147483647 w 41"/>
              <a:gd name="T13" fmla="*/ 2147483647 h 96"/>
              <a:gd name="T14" fmla="*/ 0 w 41"/>
              <a:gd name="T15" fmla="*/ 2147483647 h 96"/>
              <a:gd name="T16" fmla="*/ 2147483647 w 41"/>
              <a:gd name="T17" fmla="*/ 0 h 96"/>
              <a:gd name="T18" fmla="*/ 2147483647 w 41"/>
              <a:gd name="T19" fmla="*/ 2147483647 h 96"/>
              <a:gd name="T20" fmla="*/ 2147483647 w 41"/>
              <a:gd name="T21" fmla="*/ 2147483647 h 96"/>
              <a:gd name="T22" fmla="*/ 2147483647 w 41"/>
              <a:gd name="T23" fmla="*/ 2147483647 h 96"/>
              <a:gd name="T24" fmla="*/ 2147483647 w 41"/>
              <a:gd name="T25" fmla="*/ 2147483647 h 96"/>
              <a:gd name="T26" fmla="*/ 2147483647 w 41"/>
              <a:gd name="T27" fmla="*/ 2147483647 h 96"/>
              <a:gd name="T28" fmla="*/ 2147483647 w 41"/>
              <a:gd name="T29" fmla="*/ 2147483647 h 96"/>
              <a:gd name="T30" fmla="*/ 2147483647 w 41"/>
              <a:gd name="T31" fmla="*/ 2147483647 h 96"/>
              <a:gd name="T32" fmla="*/ 2147483647 w 41"/>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96"/>
              <a:gd name="T53" fmla="*/ 41 w 41"/>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96">
                <a:moveTo>
                  <a:pt x="41" y="96"/>
                </a:moveTo>
                <a:lnTo>
                  <a:pt x="35" y="86"/>
                </a:lnTo>
                <a:lnTo>
                  <a:pt x="28" y="74"/>
                </a:lnTo>
                <a:lnTo>
                  <a:pt x="21" y="59"/>
                </a:lnTo>
                <a:lnTo>
                  <a:pt x="12" y="42"/>
                </a:lnTo>
                <a:lnTo>
                  <a:pt x="6" y="27"/>
                </a:lnTo>
                <a:lnTo>
                  <a:pt x="2" y="14"/>
                </a:lnTo>
                <a:lnTo>
                  <a:pt x="0" y="4"/>
                </a:lnTo>
                <a:lnTo>
                  <a:pt x="3" y="0"/>
                </a:lnTo>
                <a:lnTo>
                  <a:pt x="8" y="3"/>
                </a:lnTo>
                <a:lnTo>
                  <a:pt x="13" y="12"/>
                </a:lnTo>
                <a:lnTo>
                  <a:pt x="20" y="26"/>
                </a:lnTo>
                <a:lnTo>
                  <a:pt x="25" y="42"/>
                </a:lnTo>
                <a:lnTo>
                  <a:pt x="29" y="59"/>
                </a:lnTo>
                <a:lnTo>
                  <a:pt x="34" y="76"/>
                </a:lnTo>
                <a:lnTo>
                  <a:pt x="38" y="88"/>
                </a:lnTo>
                <a:lnTo>
                  <a:pt x="41" y="96"/>
                </a:lnTo>
                <a:close/>
              </a:path>
            </a:pathLst>
          </a:custGeom>
          <a:solidFill>
            <a:srgbClr val="006600"/>
          </a:solidFill>
          <a:ln w="9525">
            <a:noFill/>
            <a:round/>
            <a:headEnd/>
            <a:tailEnd/>
          </a:ln>
        </p:spPr>
        <p:txBody>
          <a:bodyPr/>
          <a:lstStyle/>
          <a:p>
            <a:pPr>
              <a:defRPr/>
            </a:pPr>
            <a:endParaRPr lang="en-US"/>
          </a:p>
        </p:txBody>
      </p:sp>
      <p:sp>
        <p:nvSpPr>
          <p:cNvPr id="33007" name="Freeform 270"/>
          <p:cNvSpPr>
            <a:spLocks/>
          </p:cNvSpPr>
          <p:nvPr/>
        </p:nvSpPr>
        <p:spPr bwMode="auto">
          <a:xfrm>
            <a:off x="6080125" y="6553200"/>
            <a:ext cx="96838" cy="111125"/>
          </a:xfrm>
          <a:custGeom>
            <a:avLst/>
            <a:gdLst>
              <a:gd name="T0" fmla="*/ 2147483647 w 61"/>
              <a:gd name="T1" fmla="*/ 2147483647 h 140"/>
              <a:gd name="T2" fmla="*/ 0 w 61"/>
              <a:gd name="T3" fmla="*/ 2147483647 h 140"/>
              <a:gd name="T4" fmla="*/ 2147483647 w 61"/>
              <a:gd name="T5" fmla="*/ 2147483647 h 140"/>
              <a:gd name="T6" fmla="*/ 2147483647 w 61"/>
              <a:gd name="T7" fmla="*/ 2147483647 h 140"/>
              <a:gd name="T8" fmla="*/ 2147483647 w 61"/>
              <a:gd name="T9" fmla="*/ 2147483647 h 140"/>
              <a:gd name="T10" fmla="*/ 2147483647 w 61"/>
              <a:gd name="T11" fmla="*/ 2147483647 h 140"/>
              <a:gd name="T12" fmla="*/ 2147483647 w 61"/>
              <a:gd name="T13" fmla="*/ 2147483647 h 140"/>
              <a:gd name="T14" fmla="*/ 2147483647 w 61"/>
              <a:gd name="T15" fmla="*/ 2147483647 h 140"/>
              <a:gd name="T16" fmla="*/ 2147483647 w 61"/>
              <a:gd name="T17" fmla="*/ 0 h 140"/>
              <a:gd name="T18" fmla="*/ 2147483647 w 61"/>
              <a:gd name="T19" fmla="*/ 2147483647 h 140"/>
              <a:gd name="T20" fmla="*/ 2147483647 w 61"/>
              <a:gd name="T21" fmla="*/ 2147483647 h 140"/>
              <a:gd name="T22" fmla="*/ 2147483647 w 61"/>
              <a:gd name="T23" fmla="*/ 2147483647 h 140"/>
              <a:gd name="T24" fmla="*/ 2147483647 w 61"/>
              <a:gd name="T25" fmla="*/ 2147483647 h 140"/>
              <a:gd name="T26" fmla="*/ 2147483647 w 61"/>
              <a:gd name="T27" fmla="*/ 2147483647 h 140"/>
              <a:gd name="T28" fmla="*/ 2147483647 w 61"/>
              <a:gd name="T29" fmla="*/ 2147483647 h 140"/>
              <a:gd name="T30" fmla="*/ 2147483647 w 61"/>
              <a:gd name="T31" fmla="*/ 2147483647 h 140"/>
              <a:gd name="T32" fmla="*/ 2147483647 w 61"/>
              <a:gd name="T33" fmla="*/ 214748364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140"/>
              <a:gd name="T53" fmla="*/ 61 w 61"/>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140">
                <a:moveTo>
                  <a:pt x="1" y="140"/>
                </a:moveTo>
                <a:lnTo>
                  <a:pt x="0" y="132"/>
                </a:lnTo>
                <a:lnTo>
                  <a:pt x="3" y="116"/>
                </a:lnTo>
                <a:lnTo>
                  <a:pt x="10" y="96"/>
                </a:lnTo>
                <a:lnTo>
                  <a:pt x="19" y="71"/>
                </a:lnTo>
                <a:lnTo>
                  <a:pt x="29" y="49"/>
                </a:lnTo>
                <a:lnTo>
                  <a:pt x="40" y="27"/>
                </a:lnTo>
                <a:lnTo>
                  <a:pt x="51" y="11"/>
                </a:lnTo>
                <a:lnTo>
                  <a:pt x="61" y="0"/>
                </a:lnTo>
                <a:lnTo>
                  <a:pt x="57" y="11"/>
                </a:lnTo>
                <a:lnTo>
                  <a:pt x="51" y="29"/>
                </a:lnTo>
                <a:lnTo>
                  <a:pt x="42" y="53"/>
                </a:lnTo>
                <a:lnTo>
                  <a:pt x="32" y="78"/>
                </a:lnTo>
                <a:lnTo>
                  <a:pt x="22" y="102"/>
                </a:lnTo>
                <a:lnTo>
                  <a:pt x="13" y="122"/>
                </a:lnTo>
                <a:lnTo>
                  <a:pt x="6" y="135"/>
                </a:lnTo>
                <a:lnTo>
                  <a:pt x="1" y="140"/>
                </a:lnTo>
                <a:close/>
              </a:path>
            </a:pathLst>
          </a:custGeom>
          <a:solidFill>
            <a:srgbClr val="006600"/>
          </a:solidFill>
          <a:ln w="9525">
            <a:noFill/>
            <a:round/>
            <a:headEnd/>
            <a:tailEnd/>
          </a:ln>
        </p:spPr>
        <p:txBody>
          <a:bodyPr/>
          <a:lstStyle/>
          <a:p>
            <a:pPr>
              <a:defRPr/>
            </a:pPr>
            <a:endParaRPr lang="en-US"/>
          </a:p>
        </p:txBody>
      </p:sp>
      <p:sp>
        <p:nvSpPr>
          <p:cNvPr id="33008" name="Freeform 271"/>
          <p:cNvSpPr>
            <a:spLocks/>
          </p:cNvSpPr>
          <p:nvPr/>
        </p:nvSpPr>
        <p:spPr bwMode="auto">
          <a:xfrm>
            <a:off x="6015038" y="6557963"/>
            <a:ext cx="84137" cy="87312"/>
          </a:xfrm>
          <a:custGeom>
            <a:avLst/>
            <a:gdLst>
              <a:gd name="T0" fmla="*/ 0 w 53"/>
              <a:gd name="T1" fmla="*/ 2147483647 h 110"/>
              <a:gd name="T2" fmla="*/ 0 w 53"/>
              <a:gd name="T3" fmla="*/ 2147483647 h 110"/>
              <a:gd name="T4" fmla="*/ 2147483647 w 53"/>
              <a:gd name="T5" fmla="*/ 2147483647 h 110"/>
              <a:gd name="T6" fmla="*/ 2147483647 w 53"/>
              <a:gd name="T7" fmla="*/ 2147483647 h 110"/>
              <a:gd name="T8" fmla="*/ 2147483647 w 53"/>
              <a:gd name="T9" fmla="*/ 2147483647 h 110"/>
              <a:gd name="T10" fmla="*/ 2147483647 w 53"/>
              <a:gd name="T11" fmla="*/ 2147483647 h 110"/>
              <a:gd name="T12" fmla="*/ 2147483647 w 53"/>
              <a:gd name="T13" fmla="*/ 2147483647 h 110"/>
              <a:gd name="T14" fmla="*/ 2147483647 w 53"/>
              <a:gd name="T15" fmla="*/ 2147483647 h 110"/>
              <a:gd name="T16" fmla="*/ 2147483647 w 53"/>
              <a:gd name="T17" fmla="*/ 0 h 110"/>
              <a:gd name="T18" fmla="*/ 2147483647 w 53"/>
              <a:gd name="T19" fmla="*/ 2147483647 h 110"/>
              <a:gd name="T20" fmla="*/ 2147483647 w 53"/>
              <a:gd name="T21" fmla="*/ 2147483647 h 110"/>
              <a:gd name="T22" fmla="*/ 2147483647 w 53"/>
              <a:gd name="T23" fmla="*/ 2147483647 h 110"/>
              <a:gd name="T24" fmla="*/ 2147483647 w 53"/>
              <a:gd name="T25" fmla="*/ 2147483647 h 110"/>
              <a:gd name="T26" fmla="*/ 2147483647 w 53"/>
              <a:gd name="T27" fmla="*/ 2147483647 h 110"/>
              <a:gd name="T28" fmla="*/ 2147483647 w 53"/>
              <a:gd name="T29" fmla="*/ 2147483647 h 110"/>
              <a:gd name="T30" fmla="*/ 2147483647 w 53"/>
              <a:gd name="T31" fmla="*/ 2147483647 h 110"/>
              <a:gd name="T32" fmla="*/ 0 w 53"/>
              <a:gd name="T33" fmla="*/ 214748364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10"/>
              <a:gd name="T53" fmla="*/ 53 w 53"/>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10">
                <a:moveTo>
                  <a:pt x="0" y="110"/>
                </a:moveTo>
                <a:lnTo>
                  <a:pt x="0" y="105"/>
                </a:lnTo>
                <a:lnTo>
                  <a:pt x="2" y="94"/>
                </a:lnTo>
                <a:lnTo>
                  <a:pt x="6" y="79"/>
                </a:lnTo>
                <a:lnTo>
                  <a:pt x="14" y="61"/>
                </a:lnTo>
                <a:lnTo>
                  <a:pt x="22" y="43"/>
                </a:lnTo>
                <a:lnTo>
                  <a:pt x="32" y="24"/>
                </a:lnTo>
                <a:lnTo>
                  <a:pt x="42" y="9"/>
                </a:lnTo>
                <a:lnTo>
                  <a:pt x="53" y="0"/>
                </a:lnTo>
                <a:lnTo>
                  <a:pt x="47" y="12"/>
                </a:lnTo>
                <a:lnTo>
                  <a:pt x="39" y="27"/>
                </a:lnTo>
                <a:lnTo>
                  <a:pt x="32" y="47"/>
                </a:lnTo>
                <a:lnTo>
                  <a:pt x="23" y="65"/>
                </a:lnTo>
                <a:lnTo>
                  <a:pt x="16" y="84"/>
                </a:lnTo>
                <a:lnTo>
                  <a:pt x="9" y="97"/>
                </a:lnTo>
                <a:lnTo>
                  <a:pt x="3" y="106"/>
                </a:lnTo>
                <a:lnTo>
                  <a:pt x="0" y="110"/>
                </a:lnTo>
                <a:close/>
              </a:path>
            </a:pathLst>
          </a:custGeom>
          <a:solidFill>
            <a:srgbClr val="006600"/>
          </a:solidFill>
          <a:ln w="9525">
            <a:noFill/>
            <a:round/>
            <a:headEnd/>
            <a:tailEnd/>
          </a:ln>
        </p:spPr>
        <p:txBody>
          <a:bodyPr/>
          <a:lstStyle/>
          <a:p>
            <a:pPr>
              <a:defRPr/>
            </a:pPr>
            <a:endParaRPr lang="en-US"/>
          </a:p>
        </p:txBody>
      </p:sp>
      <p:sp>
        <p:nvSpPr>
          <p:cNvPr id="33009" name="Freeform 272"/>
          <p:cNvSpPr>
            <a:spLocks/>
          </p:cNvSpPr>
          <p:nvPr/>
        </p:nvSpPr>
        <p:spPr bwMode="auto">
          <a:xfrm>
            <a:off x="6013450" y="6480175"/>
            <a:ext cx="76200" cy="84138"/>
          </a:xfrm>
          <a:custGeom>
            <a:avLst/>
            <a:gdLst>
              <a:gd name="T0" fmla="*/ 2147483647 w 48"/>
              <a:gd name="T1" fmla="*/ 2147483647 h 105"/>
              <a:gd name="T2" fmla="*/ 2147483647 w 48"/>
              <a:gd name="T3" fmla="*/ 2147483647 h 105"/>
              <a:gd name="T4" fmla="*/ 2147483647 w 48"/>
              <a:gd name="T5" fmla="*/ 2147483647 h 105"/>
              <a:gd name="T6" fmla="*/ 2147483647 w 48"/>
              <a:gd name="T7" fmla="*/ 2147483647 h 105"/>
              <a:gd name="T8" fmla="*/ 2147483647 w 48"/>
              <a:gd name="T9" fmla="*/ 2147483647 h 105"/>
              <a:gd name="T10" fmla="*/ 2147483647 w 48"/>
              <a:gd name="T11" fmla="*/ 2147483647 h 105"/>
              <a:gd name="T12" fmla="*/ 2147483647 w 48"/>
              <a:gd name="T13" fmla="*/ 2147483647 h 105"/>
              <a:gd name="T14" fmla="*/ 0 w 48"/>
              <a:gd name="T15" fmla="*/ 2147483647 h 105"/>
              <a:gd name="T16" fmla="*/ 2147483647 w 48"/>
              <a:gd name="T17" fmla="*/ 0 h 105"/>
              <a:gd name="T18" fmla="*/ 2147483647 w 48"/>
              <a:gd name="T19" fmla="*/ 2147483647 h 105"/>
              <a:gd name="T20" fmla="*/ 2147483647 w 48"/>
              <a:gd name="T21" fmla="*/ 2147483647 h 105"/>
              <a:gd name="T22" fmla="*/ 2147483647 w 48"/>
              <a:gd name="T23" fmla="*/ 2147483647 h 105"/>
              <a:gd name="T24" fmla="*/ 2147483647 w 48"/>
              <a:gd name="T25" fmla="*/ 2147483647 h 105"/>
              <a:gd name="T26" fmla="*/ 2147483647 w 48"/>
              <a:gd name="T27" fmla="*/ 2147483647 h 105"/>
              <a:gd name="T28" fmla="*/ 2147483647 w 48"/>
              <a:gd name="T29" fmla="*/ 2147483647 h 105"/>
              <a:gd name="T30" fmla="*/ 2147483647 w 48"/>
              <a:gd name="T31" fmla="*/ 2147483647 h 105"/>
              <a:gd name="T32" fmla="*/ 2147483647 w 48"/>
              <a:gd name="T33" fmla="*/ 2147483647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05"/>
              <a:gd name="T53" fmla="*/ 48 w 48"/>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05">
                <a:moveTo>
                  <a:pt x="48" y="105"/>
                </a:moveTo>
                <a:lnTo>
                  <a:pt x="41" y="96"/>
                </a:lnTo>
                <a:lnTo>
                  <a:pt x="34" y="83"/>
                </a:lnTo>
                <a:lnTo>
                  <a:pt x="24" y="67"/>
                </a:lnTo>
                <a:lnTo>
                  <a:pt x="16" y="50"/>
                </a:lnTo>
                <a:lnTo>
                  <a:pt x="7" y="33"/>
                </a:lnTo>
                <a:lnTo>
                  <a:pt x="2" y="18"/>
                </a:lnTo>
                <a:lnTo>
                  <a:pt x="0" y="6"/>
                </a:lnTo>
                <a:lnTo>
                  <a:pt x="2" y="0"/>
                </a:lnTo>
                <a:lnTo>
                  <a:pt x="7" y="1"/>
                </a:lnTo>
                <a:lnTo>
                  <a:pt x="14" y="12"/>
                </a:lnTo>
                <a:lnTo>
                  <a:pt x="20" y="27"/>
                </a:lnTo>
                <a:lnTo>
                  <a:pt x="26" y="47"/>
                </a:lnTo>
                <a:lnTo>
                  <a:pt x="33" y="67"/>
                </a:lnTo>
                <a:lnTo>
                  <a:pt x="39" y="83"/>
                </a:lnTo>
                <a:lnTo>
                  <a:pt x="43" y="97"/>
                </a:lnTo>
                <a:lnTo>
                  <a:pt x="48" y="105"/>
                </a:lnTo>
                <a:close/>
              </a:path>
            </a:pathLst>
          </a:custGeom>
          <a:solidFill>
            <a:srgbClr val="006600"/>
          </a:solidFill>
          <a:ln w="9525">
            <a:noFill/>
            <a:round/>
            <a:headEnd/>
            <a:tailEnd/>
          </a:ln>
        </p:spPr>
        <p:txBody>
          <a:bodyPr/>
          <a:lstStyle/>
          <a:p>
            <a:pPr>
              <a:defRPr/>
            </a:pPr>
            <a:endParaRPr lang="en-US"/>
          </a:p>
        </p:txBody>
      </p:sp>
      <p:sp>
        <p:nvSpPr>
          <p:cNvPr id="33010" name="Freeform 273"/>
          <p:cNvSpPr>
            <a:spLocks/>
          </p:cNvSpPr>
          <p:nvPr/>
        </p:nvSpPr>
        <p:spPr bwMode="auto">
          <a:xfrm>
            <a:off x="5614988" y="6672263"/>
            <a:ext cx="385762" cy="68262"/>
          </a:xfrm>
          <a:custGeom>
            <a:avLst/>
            <a:gdLst>
              <a:gd name="T0" fmla="*/ 2147483647 w 243"/>
              <a:gd name="T1" fmla="*/ 2147483647 h 86"/>
              <a:gd name="T2" fmla="*/ 2147483647 w 243"/>
              <a:gd name="T3" fmla="*/ 2147483647 h 86"/>
              <a:gd name="T4" fmla="*/ 2147483647 w 243"/>
              <a:gd name="T5" fmla="*/ 2147483647 h 86"/>
              <a:gd name="T6" fmla="*/ 2147483647 w 243"/>
              <a:gd name="T7" fmla="*/ 2147483647 h 86"/>
              <a:gd name="T8" fmla="*/ 2147483647 w 243"/>
              <a:gd name="T9" fmla="*/ 2147483647 h 86"/>
              <a:gd name="T10" fmla="*/ 2147483647 w 243"/>
              <a:gd name="T11" fmla="*/ 2147483647 h 86"/>
              <a:gd name="T12" fmla="*/ 2147483647 w 243"/>
              <a:gd name="T13" fmla="*/ 2147483647 h 86"/>
              <a:gd name="T14" fmla="*/ 2147483647 w 243"/>
              <a:gd name="T15" fmla="*/ 2147483647 h 86"/>
              <a:gd name="T16" fmla="*/ 2147483647 w 243"/>
              <a:gd name="T17" fmla="*/ 2147483647 h 86"/>
              <a:gd name="T18" fmla="*/ 2147483647 w 243"/>
              <a:gd name="T19" fmla="*/ 2147483647 h 86"/>
              <a:gd name="T20" fmla="*/ 2147483647 w 243"/>
              <a:gd name="T21" fmla="*/ 2147483647 h 86"/>
              <a:gd name="T22" fmla="*/ 2147483647 w 243"/>
              <a:gd name="T23" fmla="*/ 2147483647 h 86"/>
              <a:gd name="T24" fmla="*/ 2147483647 w 243"/>
              <a:gd name="T25" fmla="*/ 2147483647 h 86"/>
              <a:gd name="T26" fmla="*/ 2147483647 w 243"/>
              <a:gd name="T27" fmla="*/ 2147483647 h 86"/>
              <a:gd name="T28" fmla="*/ 2147483647 w 243"/>
              <a:gd name="T29" fmla="*/ 2147483647 h 86"/>
              <a:gd name="T30" fmla="*/ 2147483647 w 243"/>
              <a:gd name="T31" fmla="*/ 2147483647 h 86"/>
              <a:gd name="T32" fmla="*/ 2147483647 w 243"/>
              <a:gd name="T33" fmla="*/ 2147483647 h 86"/>
              <a:gd name="T34" fmla="*/ 2147483647 w 243"/>
              <a:gd name="T35" fmla="*/ 2147483647 h 86"/>
              <a:gd name="T36" fmla="*/ 2147483647 w 243"/>
              <a:gd name="T37" fmla="*/ 2147483647 h 86"/>
              <a:gd name="T38" fmla="*/ 2147483647 w 243"/>
              <a:gd name="T39" fmla="*/ 2147483647 h 86"/>
              <a:gd name="T40" fmla="*/ 0 w 243"/>
              <a:gd name="T41" fmla="*/ 2147483647 h 86"/>
              <a:gd name="T42" fmla="*/ 2147483647 w 243"/>
              <a:gd name="T43" fmla="*/ 2147483647 h 86"/>
              <a:gd name="T44" fmla="*/ 2147483647 w 243"/>
              <a:gd name="T45" fmla="*/ 2147483647 h 86"/>
              <a:gd name="T46" fmla="*/ 2147483647 w 243"/>
              <a:gd name="T47" fmla="*/ 2147483647 h 86"/>
              <a:gd name="T48" fmla="*/ 2147483647 w 243"/>
              <a:gd name="T49" fmla="*/ 2147483647 h 86"/>
              <a:gd name="T50" fmla="*/ 2147483647 w 243"/>
              <a:gd name="T51" fmla="*/ 2147483647 h 86"/>
              <a:gd name="T52" fmla="*/ 2147483647 w 243"/>
              <a:gd name="T53" fmla="*/ 2147483647 h 86"/>
              <a:gd name="T54" fmla="*/ 2147483647 w 243"/>
              <a:gd name="T55" fmla="*/ 0 h 86"/>
              <a:gd name="T56" fmla="*/ 2147483647 w 243"/>
              <a:gd name="T57" fmla="*/ 0 h 86"/>
              <a:gd name="T58" fmla="*/ 2147483647 w 243"/>
              <a:gd name="T59" fmla="*/ 2147483647 h 86"/>
              <a:gd name="T60" fmla="*/ 2147483647 w 243"/>
              <a:gd name="T61" fmla="*/ 2147483647 h 86"/>
              <a:gd name="T62" fmla="*/ 2147483647 w 243"/>
              <a:gd name="T63" fmla="*/ 2147483647 h 86"/>
              <a:gd name="T64" fmla="*/ 2147483647 w 243"/>
              <a:gd name="T65" fmla="*/ 2147483647 h 86"/>
              <a:gd name="T66" fmla="*/ 2147483647 w 243"/>
              <a:gd name="T67" fmla="*/ 2147483647 h 86"/>
              <a:gd name="T68" fmla="*/ 2147483647 w 243"/>
              <a:gd name="T69" fmla="*/ 2147483647 h 86"/>
              <a:gd name="T70" fmla="*/ 2147483647 w 243"/>
              <a:gd name="T71" fmla="*/ 2147483647 h 86"/>
              <a:gd name="T72" fmla="*/ 2147483647 w 243"/>
              <a:gd name="T73" fmla="*/ 2147483647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86"/>
              <a:gd name="T113" fmla="*/ 243 w 24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86">
                <a:moveTo>
                  <a:pt x="243" y="76"/>
                </a:moveTo>
                <a:lnTo>
                  <a:pt x="243" y="79"/>
                </a:lnTo>
                <a:lnTo>
                  <a:pt x="242" y="83"/>
                </a:lnTo>
                <a:lnTo>
                  <a:pt x="238" y="84"/>
                </a:lnTo>
                <a:lnTo>
                  <a:pt x="236" y="86"/>
                </a:lnTo>
                <a:lnTo>
                  <a:pt x="221" y="67"/>
                </a:lnTo>
                <a:lnTo>
                  <a:pt x="207" y="51"/>
                </a:lnTo>
                <a:lnTo>
                  <a:pt x="191" y="38"/>
                </a:lnTo>
                <a:lnTo>
                  <a:pt x="175" y="29"/>
                </a:lnTo>
                <a:lnTo>
                  <a:pt x="158" y="23"/>
                </a:lnTo>
                <a:lnTo>
                  <a:pt x="142" y="19"/>
                </a:lnTo>
                <a:lnTo>
                  <a:pt x="125" y="16"/>
                </a:lnTo>
                <a:lnTo>
                  <a:pt x="110" y="16"/>
                </a:lnTo>
                <a:lnTo>
                  <a:pt x="94" y="16"/>
                </a:lnTo>
                <a:lnTo>
                  <a:pt x="78" y="19"/>
                </a:lnTo>
                <a:lnTo>
                  <a:pt x="63" y="22"/>
                </a:lnTo>
                <a:lnTo>
                  <a:pt x="48" y="26"/>
                </a:lnTo>
                <a:lnTo>
                  <a:pt x="35" y="31"/>
                </a:lnTo>
                <a:lnTo>
                  <a:pt x="22" y="34"/>
                </a:lnTo>
                <a:lnTo>
                  <a:pt x="10" y="38"/>
                </a:lnTo>
                <a:lnTo>
                  <a:pt x="0" y="43"/>
                </a:lnTo>
                <a:lnTo>
                  <a:pt x="6" y="34"/>
                </a:lnTo>
                <a:lnTo>
                  <a:pt x="15" y="25"/>
                </a:lnTo>
                <a:lnTo>
                  <a:pt x="26" y="17"/>
                </a:lnTo>
                <a:lnTo>
                  <a:pt x="41" y="11"/>
                </a:lnTo>
                <a:lnTo>
                  <a:pt x="57" y="5"/>
                </a:lnTo>
                <a:lnTo>
                  <a:pt x="75" y="2"/>
                </a:lnTo>
                <a:lnTo>
                  <a:pt x="94" y="0"/>
                </a:lnTo>
                <a:lnTo>
                  <a:pt x="113" y="0"/>
                </a:lnTo>
                <a:lnTo>
                  <a:pt x="133" y="2"/>
                </a:lnTo>
                <a:lnTo>
                  <a:pt x="152" y="7"/>
                </a:lnTo>
                <a:lnTo>
                  <a:pt x="171" y="13"/>
                </a:lnTo>
                <a:lnTo>
                  <a:pt x="189" y="20"/>
                </a:lnTo>
                <a:lnTo>
                  <a:pt x="206" y="31"/>
                </a:lnTo>
                <a:lnTo>
                  <a:pt x="220" y="43"/>
                </a:lnTo>
                <a:lnTo>
                  <a:pt x="233" y="58"/>
                </a:lnTo>
                <a:lnTo>
                  <a:pt x="243" y="76"/>
                </a:lnTo>
                <a:close/>
              </a:path>
            </a:pathLst>
          </a:custGeom>
          <a:solidFill>
            <a:srgbClr val="006600"/>
          </a:solidFill>
          <a:ln w="9525">
            <a:noFill/>
            <a:round/>
            <a:headEnd/>
            <a:tailEnd/>
          </a:ln>
        </p:spPr>
        <p:txBody>
          <a:bodyPr/>
          <a:lstStyle/>
          <a:p>
            <a:pPr>
              <a:defRPr/>
            </a:pPr>
            <a:endParaRPr lang="en-US"/>
          </a:p>
        </p:txBody>
      </p:sp>
      <p:sp>
        <p:nvSpPr>
          <p:cNvPr id="33011" name="Freeform 274"/>
          <p:cNvSpPr>
            <a:spLocks/>
          </p:cNvSpPr>
          <p:nvPr/>
        </p:nvSpPr>
        <p:spPr bwMode="auto">
          <a:xfrm>
            <a:off x="5621338" y="6688138"/>
            <a:ext cx="47625" cy="60325"/>
          </a:xfrm>
          <a:custGeom>
            <a:avLst/>
            <a:gdLst>
              <a:gd name="T0" fmla="*/ 2147483647 w 30"/>
              <a:gd name="T1" fmla="*/ 0 h 76"/>
              <a:gd name="T2" fmla="*/ 2147483647 w 30"/>
              <a:gd name="T3" fmla="*/ 2147483647 h 76"/>
              <a:gd name="T4" fmla="*/ 2147483647 w 30"/>
              <a:gd name="T5" fmla="*/ 2147483647 h 76"/>
              <a:gd name="T6" fmla="*/ 2147483647 w 30"/>
              <a:gd name="T7" fmla="*/ 2147483647 h 76"/>
              <a:gd name="T8" fmla="*/ 2147483647 w 30"/>
              <a:gd name="T9" fmla="*/ 2147483647 h 76"/>
              <a:gd name="T10" fmla="*/ 2147483647 w 30"/>
              <a:gd name="T11" fmla="*/ 2147483647 h 76"/>
              <a:gd name="T12" fmla="*/ 2147483647 w 30"/>
              <a:gd name="T13" fmla="*/ 2147483647 h 76"/>
              <a:gd name="T14" fmla="*/ 0 w 30"/>
              <a:gd name="T15" fmla="*/ 2147483647 h 76"/>
              <a:gd name="T16" fmla="*/ 2147483647 w 30"/>
              <a:gd name="T17" fmla="*/ 2147483647 h 76"/>
              <a:gd name="T18" fmla="*/ 2147483647 w 30"/>
              <a:gd name="T19" fmla="*/ 2147483647 h 76"/>
              <a:gd name="T20" fmla="*/ 2147483647 w 30"/>
              <a:gd name="T21" fmla="*/ 2147483647 h 76"/>
              <a:gd name="T22" fmla="*/ 2147483647 w 30"/>
              <a:gd name="T23" fmla="*/ 2147483647 h 76"/>
              <a:gd name="T24" fmla="*/ 2147483647 w 30"/>
              <a:gd name="T25" fmla="*/ 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6"/>
              <a:gd name="T41" fmla="*/ 30 w 30"/>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6">
                <a:moveTo>
                  <a:pt x="30" y="0"/>
                </a:moveTo>
                <a:lnTo>
                  <a:pt x="23" y="8"/>
                </a:lnTo>
                <a:lnTo>
                  <a:pt x="18" y="18"/>
                </a:lnTo>
                <a:lnTo>
                  <a:pt x="12" y="31"/>
                </a:lnTo>
                <a:lnTo>
                  <a:pt x="7" y="43"/>
                </a:lnTo>
                <a:lnTo>
                  <a:pt x="3" y="55"/>
                </a:lnTo>
                <a:lnTo>
                  <a:pt x="1" y="64"/>
                </a:lnTo>
                <a:lnTo>
                  <a:pt x="0" y="72"/>
                </a:lnTo>
                <a:lnTo>
                  <a:pt x="1" y="76"/>
                </a:lnTo>
                <a:lnTo>
                  <a:pt x="6" y="70"/>
                </a:lnTo>
                <a:lnTo>
                  <a:pt x="13" y="49"/>
                </a:lnTo>
                <a:lnTo>
                  <a:pt x="20" y="23"/>
                </a:lnTo>
                <a:lnTo>
                  <a:pt x="30" y="0"/>
                </a:lnTo>
                <a:close/>
              </a:path>
            </a:pathLst>
          </a:custGeom>
          <a:solidFill>
            <a:srgbClr val="006600"/>
          </a:solidFill>
          <a:ln w="9525">
            <a:noFill/>
            <a:round/>
            <a:headEnd/>
            <a:tailEnd/>
          </a:ln>
        </p:spPr>
        <p:txBody>
          <a:bodyPr/>
          <a:lstStyle/>
          <a:p>
            <a:pPr>
              <a:defRPr/>
            </a:pPr>
            <a:endParaRPr lang="en-US"/>
          </a:p>
        </p:txBody>
      </p:sp>
      <p:sp>
        <p:nvSpPr>
          <p:cNvPr id="33012" name="Freeform 275"/>
          <p:cNvSpPr>
            <a:spLocks/>
          </p:cNvSpPr>
          <p:nvPr/>
        </p:nvSpPr>
        <p:spPr bwMode="auto">
          <a:xfrm>
            <a:off x="5646738" y="6681788"/>
            <a:ext cx="55562" cy="66675"/>
          </a:xfrm>
          <a:custGeom>
            <a:avLst/>
            <a:gdLst>
              <a:gd name="T0" fmla="*/ 2147483647 w 35"/>
              <a:gd name="T1" fmla="*/ 2147483647 h 83"/>
              <a:gd name="T2" fmla="*/ 0 w 35"/>
              <a:gd name="T3" fmla="*/ 2147483647 h 83"/>
              <a:gd name="T4" fmla="*/ 2147483647 w 35"/>
              <a:gd name="T5" fmla="*/ 2147483647 h 83"/>
              <a:gd name="T6" fmla="*/ 2147483647 w 35"/>
              <a:gd name="T7" fmla="*/ 2147483647 h 83"/>
              <a:gd name="T8" fmla="*/ 2147483647 w 35"/>
              <a:gd name="T9" fmla="*/ 2147483647 h 83"/>
              <a:gd name="T10" fmla="*/ 2147483647 w 35"/>
              <a:gd name="T11" fmla="*/ 2147483647 h 83"/>
              <a:gd name="T12" fmla="*/ 2147483647 w 35"/>
              <a:gd name="T13" fmla="*/ 2147483647 h 83"/>
              <a:gd name="T14" fmla="*/ 2147483647 w 35"/>
              <a:gd name="T15" fmla="*/ 2147483647 h 83"/>
              <a:gd name="T16" fmla="*/ 2147483647 w 35"/>
              <a:gd name="T17" fmla="*/ 0 h 83"/>
              <a:gd name="T18" fmla="*/ 2147483647 w 35"/>
              <a:gd name="T19" fmla="*/ 2147483647 h 83"/>
              <a:gd name="T20" fmla="*/ 2147483647 w 35"/>
              <a:gd name="T21" fmla="*/ 2147483647 h 83"/>
              <a:gd name="T22" fmla="*/ 2147483647 w 35"/>
              <a:gd name="T23" fmla="*/ 2147483647 h 83"/>
              <a:gd name="T24" fmla="*/ 2147483647 w 35"/>
              <a:gd name="T25" fmla="*/ 2147483647 h 83"/>
              <a:gd name="T26" fmla="*/ 2147483647 w 35"/>
              <a:gd name="T27" fmla="*/ 2147483647 h 83"/>
              <a:gd name="T28" fmla="*/ 2147483647 w 35"/>
              <a:gd name="T29" fmla="*/ 2147483647 h 83"/>
              <a:gd name="T30" fmla="*/ 2147483647 w 35"/>
              <a:gd name="T31" fmla="*/ 2147483647 h 83"/>
              <a:gd name="T32" fmla="*/ 2147483647 w 35"/>
              <a:gd name="T33" fmla="*/ 214748364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83"/>
              <a:gd name="T53" fmla="*/ 35 w 35"/>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83">
                <a:moveTo>
                  <a:pt x="1" y="83"/>
                </a:moveTo>
                <a:lnTo>
                  <a:pt x="0" y="80"/>
                </a:lnTo>
                <a:lnTo>
                  <a:pt x="1" y="71"/>
                </a:lnTo>
                <a:lnTo>
                  <a:pt x="3" y="60"/>
                </a:lnTo>
                <a:lnTo>
                  <a:pt x="7" y="48"/>
                </a:lnTo>
                <a:lnTo>
                  <a:pt x="12" y="35"/>
                </a:lnTo>
                <a:lnTo>
                  <a:pt x="19" y="21"/>
                </a:lnTo>
                <a:lnTo>
                  <a:pt x="26" y="9"/>
                </a:lnTo>
                <a:lnTo>
                  <a:pt x="35" y="0"/>
                </a:lnTo>
                <a:lnTo>
                  <a:pt x="30" y="10"/>
                </a:lnTo>
                <a:lnTo>
                  <a:pt x="26" y="22"/>
                </a:lnTo>
                <a:lnTo>
                  <a:pt x="21" y="36"/>
                </a:lnTo>
                <a:lnTo>
                  <a:pt x="16" y="50"/>
                </a:lnTo>
                <a:lnTo>
                  <a:pt x="11" y="63"/>
                </a:lnTo>
                <a:lnTo>
                  <a:pt x="6" y="74"/>
                </a:lnTo>
                <a:lnTo>
                  <a:pt x="3" y="82"/>
                </a:lnTo>
                <a:lnTo>
                  <a:pt x="1" y="83"/>
                </a:lnTo>
                <a:close/>
              </a:path>
            </a:pathLst>
          </a:custGeom>
          <a:solidFill>
            <a:srgbClr val="006600"/>
          </a:solidFill>
          <a:ln w="9525">
            <a:noFill/>
            <a:round/>
            <a:headEnd/>
            <a:tailEnd/>
          </a:ln>
        </p:spPr>
        <p:txBody>
          <a:bodyPr/>
          <a:lstStyle/>
          <a:p>
            <a:pPr>
              <a:defRPr/>
            </a:pPr>
            <a:endParaRPr lang="en-US"/>
          </a:p>
        </p:txBody>
      </p:sp>
      <p:sp>
        <p:nvSpPr>
          <p:cNvPr id="33013" name="Freeform 276"/>
          <p:cNvSpPr>
            <a:spLocks/>
          </p:cNvSpPr>
          <p:nvPr/>
        </p:nvSpPr>
        <p:spPr bwMode="auto">
          <a:xfrm>
            <a:off x="5703888" y="6677025"/>
            <a:ext cx="74612" cy="85725"/>
          </a:xfrm>
          <a:custGeom>
            <a:avLst/>
            <a:gdLst>
              <a:gd name="T0" fmla="*/ 2147483647 w 47"/>
              <a:gd name="T1" fmla="*/ 2147483647 h 109"/>
              <a:gd name="T2" fmla="*/ 0 w 47"/>
              <a:gd name="T3" fmla="*/ 2147483647 h 109"/>
              <a:gd name="T4" fmla="*/ 2147483647 w 47"/>
              <a:gd name="T5" fmla="*/ 2147483647 h 109"/>
              <a:gd name="T6" fmla="*/ 2147483647 w 47"/>
              <a:gd name="T7" fmla="*/ 2147483647 h 109"/>
              <a:gd name="T8" fmla="*/ 2147483647 w 47"/>
              <a:gd name="T9" fmla="*/ 2147483647 h 109"/>
              <a:gd name="T10" fmla="*/ 2147483647 w 47"/>
              <a:gd name="T11" fmla="*/ 2147483647 h 109"/>
              <a:gd name="T12" fmla="*/ 2147483647 w 47"/>
              <a:gd name="T13" fmla="*/ 2147483647 h 109"/>
              <a:gd name="T14" fmla="*/ 2147483647 w 47"/>
              <a:gd name="T15" fmla="*/ 2147483647 h 109"/>
              <a:gd name="T16" fmla="*/ 2147483647 w 47"/>
              <a:gd name="T17" fmla="*/ 0 h 109"/>
              <a:gd name="T18" fmla="*/ 2147483647 w 47"/>
              <a:gd name="T19" fmla="*/ 2147483647 h 109"/>
              <a:gd name="T20" fmla="*/ 2147483647 w 47"/>
              <a:gd name="T21" fmla="*/ 2147483647 h 109"/>
              <a:gd name="T22" fmla="*/ 2147483647 w 47"/>
              <a:gd name="T23" fmla="*/ 2147483647 h 109"/>
              <a:gd name="T24" fmla="*/ 2147483647 w 47"/>
              <a:gd name="T25" fmla="*/ 2147483647 h 109"/>
              <a:gd name="T26" fmla="*/ 2147483647 w 47"/>
              <a:gd name="T27" fmla="*/ 2147483647 h 109"/>
              <a:gd name="T28" fmla="*/ 2147483647 w 47"/>
              <a:gd name="T29" fmla="*/ 2147483647 h 109"/>
              <a:gd name="T30" fmla="*/ 2147483647 w 47"/>
              <a:gd name="T31" fmla="*/ 2147483647 h 109"/>
              <a:gd name="T32" fmla="*/ 2147483647 w 47"/>
              <a:gd name="T33" fmla="*/ 2147483647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09"/>
              <a:gd name="T53" fmla="*/ 47 w 47"/>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09">
                <a:moveTo>
                  <a:pt x="1" y="109"/>
                </a:moveTo>
                <a:lnTo>
                  <a:pt x="0" y="103"/>
                </a:lnTo>
                <a:lnTo>
                  <a:pt x="2" y="93"/>
                </a:lnTo>
                <a:lnTo>
                  <a:pt x="6" y="76"/>
                </a:lnTo>
                <a:lnTo>
                  <a:pt x="11" y="59"/>
                </a:lnTo>
                <a:lnTo>
                  <a:pt x="20" y="41"/>
                </a:lnTo>
                <a:lnTo>
                  <a:pt x="28" y="23"/>
                </a:lnTo>
                <a:lnTo>
                  <a:pt x="38" y="9"/>
                </a:lnTo>
                <a:lnTo>
                  <a:pt x="47" y="0"/>
                </a:lnTo>
                <a:lnTo>
                  <a:pt x="43" y="9"/>
                </a:lnTo>
                <a:lnTo>
                  <a:pt x="38" y="23"/>
                </a:lnTo>
                <a:lnTo>
                  <a:pt x="30" y="41"/>
                </a:lnTo>
                <a:lnTo>
                  <a:pt x="24" y="61"/>
                </a:lnTo>
                <a:lnTo>
                  <a:pt x="17" y="81"/>
                </a:lnTo>
                <a:lnTo>
                  <a:pt x="10" y="96"/>
                </a:lnTo>
                <a:lnTo>
                  <a:pt x="5" y="106"/>
                </a:lnTo>
                <a:lnTo>
                  <a:pt x="1" y="109"/>
                </a:lnTo>
                <a:close/>
              </a:path>
            </a:pathLst>
          </a:custGeom>
          <a:solidFill>
            <a:srgbClr val="006600"/>
          </a:solidFill>
          <a:ln w="9525">
            <a:noFill/>
            <a:round/>
            <a:headEnd/>
            <a:tailEnd/>
          </a:ln>
        </p:spPr>
        <p:txBody>
          <a:bodyPr/>
          <a:lstStyle/>
          <a:p>
            <a:pPr>
              <a:defRPr/>
            </a:pPr>
            <a:endParaRPr lang="en-US"/>
          </a:p>
        </p:txBody>
      </p:sp>
      <p:sp>
        <p:nvSpPr>
          <p:cNvPr id="33014" name="Freeform 277"/>
          <p:cNvSpPr>
            <a:spLocks/>
          </p:cNvSpPr>
          <p:nvPr/>
        </p:nvSpPr>
        <p:spPr bwMode="auto">
          <a:xfrm>
            <a:off x="5767388" y="6680200"/>
            <a:ext cx="82550" cy="93663"/>
          </a:xfrm>
          <a:custGeom>
            <a:avLst/>
            <a:gdLst>
              <a:gd name="T0" fmla="*/ 2147483647 w 52"/>
              <a:gd name="T1" fmla="*/ 2147483647 h 118"/>
              <a:gd name="T2" fmla="*/ 0 w 52"/>
              <a:gd name="T3" fmla="*/ 2147483647 h 118"/>
              <a:gd name="T4" fmla="*/ 2147483647 w 52"/>
              <a:gd name="T5" fmla="*/ 2147483647 h 118"/>
              <a:gd name="T6" fmla="*/ 2147483647 w 52"/>
              <a:gd name="T7" fmla="*/ 2147483647 h 118"/>
              <a:gd name="T8" fmla="*/ 2147483647 w 52"/>
              <a:gd name="T9" fmla="*/ 2147483647 h 118"/>
              <a:gd name="T10" fmla="*/ 2147483647 w 52"/>
              <a:gd name="T11" fmla="*/ 2147483647 h 118"/>
              <a:gd name="T12" fmla="*/ 2147483647 w 52"/>
              <a:gd name="T13" fmla="*/ 2147483647 h 118"/>
              <a:gd name="T14" fmla="*/ 2147483647 w 52"/>
              <a:gd name="T15" fmla="*/ 2147483647 h 118"/>
              <a:gd name="T16" fmla="*/ 2147483647 w 52"/>
              <a:gd name="T17" fmla="*/ 0 h 118"/>
              <a:gd name="T18" fmla="*/ 2147483647 w 52"/>
              <a:gd name="T19" fmla="*/ 2147483647 h 118"/>
              <a:gd name="T20" fmla="*/ 2147483647 w 52"/>
              <a:gd name="T21" fmla="*/ 2147483647 h 118"/>
              <a:gd name="T22" fmla="*/ 2147483647 w 52"/>
              <a:gd name="T23" fmla="*/ 2147483647 h 118"/>
              <a:gd name="T24" fmla="*/ 2147483647 w 52"/>
              <a:gd name="T25" fmla="*/ 2147483647 h 118"/>
              <a:gd name="T26" fmla="*/ 2147483647 w 52"/>
              <a:gd name="T27" fmla="*/ 2147483647 h 118"/>
              <a:gd name="T28" fmla="*/ 2147483647 w 52"/>
              <a:gd name="T29" fmla="*/ 2147483647 h 118"/>
              <a:gd name="T30" fmla="*/ 2147483647 w 52"/>
              <a:gd name="T31" fmla="*/ 2147483647 h 118"/>
              <a:gd name="T32" fmla="*/ 2147483647 w 52"/>
              <a:gd name="T33" fmla="*/ 2147483647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18"/>
              <a:gd name="T53" fmla="*/ 52 w 52"/>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18">
                <a:moveTo>
                  <a:pt x="1" y="118"/>
                </a:moveTo>
                <a:lnTo>
                  <a:pt x="0" y="112"/>
                </a:lnTo>
                <a:lnTo>
                  <a:pt x="2" y="98"/>
                </a:lnTo>
                <a:lnTo>
                  <a:pt x="7" y="80"/>
                </a:lnTo>
                <a:lnTo>
                  <a:pt x="15" y="60"/>
                </a:lnTo>
                <a:lnTo>
                  <a:pt x="23" y="41"/>
                </a:lnTo>
                <a:lnTo>
                  <a:pt x="34" y="22"/>
                </a:lnTo>
                <a:lnTo>
                  <a:pt x="43" y="7"/>
                </a:lnTo>
                <a:lnTo>
                  <a:pt x="52" y="0"/>
                </a:lnTo>
                <a:lnTo>
                  <a:pt x="48" y="9"/>
                </a:lnTo>
                <a:lnTo>
                  <a:pt x="42" y="24"/>
                </a:lnTo>
                <a:lnTo>
                  <a:pt x="35" y="44"/>
                </a:lnTo>
                <a:lnTo>
                  <a:pt x="26" y="65"/>
                </a:lnTo>
                <a:lnTo>
                  <a:pt x="18" y="86"/>
                </a:lnTo>
                <a:lnTo>
                  <a:pt x="10" y="103"/>
                </a:lnTo>
                <a:lnTo>
                  <a:pt x="4" y="115"/>
                </a:lnTo>
                <a:lnTo>
                  <a:pt x="1" y="118"/>
                </a:lnTo>
                <a:close/>
              </a:path>
            </a:pathLst>
          </a:custGeom>
          <a:solidFill>
            <a:srgbClr val="006600"/>
          </a:solidFill>
          <a:ln w="9525">
            <a:noFill/>
            <a:round/>
            <a:headEnd/>
            <a:tailEnd/>
          </a:ln>
        </p:spPr>
        <p:txBody>
          <a:bodyPr/>
          <a:lstStyle/>
          <a:p>
            <a:pPr>
              <a:defRPr/>
            </a:pPr>
            <a:endParaRPr lang="en-US"/>
          </a:p>
        </p:txBody>
      </p:sp>
      <p:sp>
        <p:nvSpPr>
          <p:cNvPr id="33015" name="Freeform 278"/>
          <p:cNvSpPr>
            <a:spLocks/>
          </p:cNvSpPr>
          <p:nvPr/>
        </p:nvSpPr>
        <p:spPr bwMode="auto">
          <a:xfrm>
            <a:off x="5808663" y="6688138"/>
            <a:ext cx="87312" cy="77787"/>
          </a:xfrm>
          <a:custGeom>
            <a:avLst/>
            <a:gdLst>
              <a:gd name="T0" fmla="*/ 0 w 55"/>
              <a:gd name="T1" fmla="*/ 2147483647 h 97"/>
              <a:gd name="T2" fmla="*/ 0 w 55"/>
              <a:gd name="T3" fmla="*/ 2147483647 h 97"/>
              <a:gd name="T4" fmla="*/ 2147483647 w 55"/>
              <a:gd name="T5" fmla="*/ 2147483647 h 97"/>
              <a:gd name="T6" fmla="*/ 2147483647 w 55"/>
              <a:gd name="T7" fmla="*/ 2147483647 h 97"/>
              <a:gd name="T8" fmla="*/ 2147483647 w 55"/>
              <a:gd name="T9" fmla="*/ 2147483647 h 97"/>
              <a:gd name="T10" fmla="*/ 2147483647 w 55"/>
              <a:gd name="T11" fmla="*/ 2147483647 h 97"/>
              <a:gd name="T12" fmla="*/ 2147483647 w 55"/>
              <a:gd name="T13" fmla="*/ 2147483647 h 97"/>
              <a:gd name="T14" fmla="*/ 2147483647 w 55"/>
              <a:gd name="T15" fmla="*/ 2147483647 h 97"/>
              <a:gd name="T16" fmla="*/ 2147483647 w 55"/>
              <a:gd name="T17" fmla="*/ 0 h 97"/>
              <a:gd name="T18" fmla="*/ 2147483647 w 55"/>
              <a:gd name="T19" fmla="*/ 2147483647 h 97"/>
              <a:gd name="T20" fmla="*/ 2147483647 w 55"/>
              <a:gd name="T21" fmla="*/ 2147483647 h 97"/>
              <a:gd name="T22" fmla="*/ 2147483647 w 55"/>
              <a:gd name="T23" fmla="*/ 2147483647 h 97"/>
              <a:gd name="T24" fmla="*/ 2147483647 w 55"/>
              <a:gd name="T25" fmla="*/ 2147483647 h 97"/>
              <a:gd name="T26" fmla="*/ 2147483647 w 55"/>
              <a:gd name="T27" fmla="*/ 2147483647 h 97"/>
              <a:gd name="T28" fmla="*/ 2147483647 w 55"/>
              <a:gd name="T29" fmla="*/ 2147483647 h 97"/>
              <a:gd name="T30" fmla="*/ 2147483647 w 55"/>
              <a:gd name="T31" fmla="*/ 2147483647 h 97"/>
              <a:gd name="T32" fmla="*/ 0 w 55"/>
              <a:gd name="T33" fmla="*/ 214748364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97"/>
              <a:gd name="T53" fmla="*/ 55 w 55"/>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97">
                <a:moveTo>
                  <a:pt x="0" y="97"/>
                </a:moveTo>
                <a:lnTo>
                  <a:pt x="0" y="93"/>
                </a:lnTo>
                <a:lnTo>
                  <a:pt x="4" y="81"/>
                </a:lnTo>
                <a:lnTo>
                  <a:pt x="11" y="66"/>
                </a:lnTo>
                <a:lnTo>
                  <a:pt x="19" y="49"/>
                </a:lnTo>
                <a:lnTo>
                  <a:pt x="29" y="32"/>
                </a:lnTo>
                <a:lnTo>
                  <a:pt x="38" y="17"/>
                </a:lnTo>
                <a:lnTo>
                  <a:pt x="48" y="5"/>
                </a:lnTo>
                <a:lnTo>
                  <a:pt x="55" y="0"/>
                </a:lnTo>
                <a:lnTo>
                  <a:pt x="51" y="9"/>
                </a:lnTo>
                <a:lnTo>
                  <a:pt x="43" y="23"/>
                </a:lnTo>
                <a:lnTo>
                  <a:pt x="36" y="41"/>
                </a:lnTo>
                <a:lnTo>
                  <a:pt x="28" y="58"/>
                </a:lnTo>
                <a:lnTo>
                  <a:pt x="19" y="75"/>
                </a:lnTo>
                <a:lnTo>
                  <a:pt x="11" y="88"/>
                </a:lnTo>
                <a:lnTo>
                  <a:pt x="4" y="96"/>
                </a:lnTo>
                <a:lnTo>
                  <a:pt x="0" y="97"/>
                </a:lnTo>
                <a:close/>
              </a:path>
            </a:pathLst>
          </a:custGeom>
          <a:solidFill>
            <a:srgbClr val="006600"/>
          </a:solidFill>
          <a:ln w="9525">
            <a:noFill/>
            <a:round/>
            <a:headEnd/>
            <a:tailEnd/>
          </a:ln>
        </p:spPr>
        <p:txBody>
          <a:bodyPr/>
          <a:lstStyle/>
          <a:p>
            <a:pPr>
              <a:defRPr/>
            </a:pPr>
            <a:endParaRPr lang="en-US"/>
          </a:p>
        </p:txBody>
      </p:sp>
      <p:sp>
        <p:nvSpPr>
          <p:cNvPr id="33016" name="Freeform 279"/>
          <p:cNvSpPr>
            <a:spLocks/>
          </p:cNvSpPr>
          <p:nvPr/>
        </p:nvSpPr>
        <p:spPr bwMode="auto">
          <a:xfrm>
            <a:off x="5856288" y="6699250"/>
            <a:ext cx="74612" cy="63500"/>
          </a:xfrm>
          <a:custGeom>
            <a:avLst/>
            <a:gdLst>
              <a:gd name="T0" fmla="*/ 2147483647 w 47"/>
              <a:gd name="T1" fmla="*/ 2147483647 h 80"/>
              <a:gd name="T2" fmla="*/ 0 w 47"/>
              <a:gd name="T3" fmla="*/ 2147483647 h 80"/>
              <a:gd name="T4" fmla="*/ 2147483647 w 47"/>
              <a:gd name="T5" fmla="*/ 2147483647 h 80"/>
              <a:gd name="T6" fmla="*/ 2147483647 w 47"/>
              <a:gd name="T7" fmla="*/ 2147483647 h 80"/>
              <a:gd name="T8" fmla="*/ 2147483647 w 47"/>
              <a:gd name="T9" fmla="*/ 2147483647 h 80"/>
              <a:gd name="T10" fmla="*/ 2147483647 w 47"/>
              <a:gd name="T11" fmla="*/ 2147483647 h 80"/>
              <a:gd name="T12" fmla="*/ 2147483647 w 47"/>
              <a:gd name="T13" fmla="*/ 2147483647 h 80"/>
              <a:gd name="T14" fmla="*/ 2147483647 w 47"/>
              <a:gd name="T15" fmla="*/ 2147483647 h 80"/>
              <a:gd name="T16" fmla="*/ 2147483647 w 47"/>
              <a:gd name="T17" fmla="*/ 0 h 80"/>
              <a:gd name="T18" fmla="*/ 2147483647 w 47"/>
              <a:gd name="T19" fmla="*/ 2147483647 h 80"/>
              <a:gd name="T20" fmla="*/ 2147483647 w 47"/>
              <a:gd name="T21" fmla="*/ 2147483647 h 80"/>
              <a:gd name="T22" fmla="*/ 2147483647 w 47"/>
              <a:gd name="T23" fmla="*/ 2147483647 h 80"/>
              <a:gd name="T24" fmla="*/ 2147483647 w 47"/>
              <a:gd name="T25" fmla="*/ 2147483647 h 80"/>
              <a:gd name="T26" fmla="*/ 2147483647 w 47"/>
              <a:gd name="T27" fmla="*/ 2147483647 h 80"/>
              <a:gd name="T28" fmla="*/ 2147483647 w 47"/>
              <a:gd name="T29" fmla="*/ 2147483647 h 80"/>
              <a:gd name="T30" fmla="*/ 2147483647 w 47"/>
              <a:gd name="T31" fmla="*/ 2147483647 h 80"/>
              <a:gd name="T32" fmla="*/ 2147483647 w 47"/>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0"/>
              <a:gd name="T53" fmla="*/ 47 w 47"/>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0">
                <a:moveTo>
                  <a:pt x="1" y="80"/>
                </a:moveTo>
                <a:lnTo>
                  <a:pt x="0" y="74"/>
                </a:lnTo>
                <a:lnTo>
                  <a:pt x="2" y="65"/>
                </a:lnTo>
                <a:lnTo>
                  <a:pt x="6" y="53"/>
                </a:lnTo>
                <a:lnTo>
                  <a:pt x="12" y="39"/>
                </a:lnTo>
                <a:lnTo>
                  <a:pt x="20" y="27"/>
                </a:lnTo>
                <a:lnTo>
                  <a:pt x="28" y="15"/>
                </a:lnTo>
                <a:lnTo>
                  <a:pt x="38" y="6"/>
                </a:lnTo>
                <a:lnTo>
                  <a:pt x="47" y="0"/>
                </a:lnTo>
                <a:lnTo>
                  <a:pt x="42" y="8"/>
                </a:lnTo>
                <a:lnTo>
                  <a:pt x="37" y="20"/>
                </a:lnTo>
                <a:lnTo>
                  <a:pt x="29" y="33"/>
                </a:lnTo>
                <a:lnTo>
                  <a:pt x="22" y="49"/>
                </a:lnTo>
                <a:lnTo>
                  <a:pt x="15" y="62"/>
                </a:lnTo>
                <a:lnTo>
                  <a:pt x="9" y="73"/>
                </a:lnTo>
                <a:lnTo>
                  <a:pt x="4" y="79"/>
                </a:lnTo>
                <a:lnTo>
                  <a:pt x="1" y="80"/>
                </a:lnTo>
                <a:close/>
              </a:path>
            </a:pathLst>
          </a:custGeom>
          <a:solidFill>
            <a:srgbClr val="006600"/>
          </a:solidFill>
          <a:ln w="9525">
            <a:noFill/>
            <a:round/>
            <a:headEnd/>
            <a:tailEnd/>
          </a:ln>
        </p:spPr>
        <p:txBody>
          <a:bodyPr/>
          <a:lstStyle/>
          <a:p>
            <a:pPr>
              <a:defRPr/>
            </a:pPr>
            <a:endParaRPr lang="en-US"/>
          </a:p>
        </p:txBody>
      </p:sp>
      <p:sp>
        <p:nvSpPr>
          <p:cNvPr id="33017" name="Freeform 280"/>
          <p:cNvSpPr>
            <a:spLocks/>
          </p:cNvSpPr>
          <p:nvPr/>
        </p:nvSpPr>
        <p:spPr bwMode="auto">
          <a:xfrm>
            <a:off x="5902325" y="6716713"/>
            <a:ext cx="65088" cy="44450"/>
          </a:xfrm>
          <a:custGeom>
            <a:avLst/>
            <a:gdLst>
              <a:gd name="T0" fmla="*/ 0 w 41"/>
              <a:gd name="T1" fmla="*/ 2147483647 h 56"/>
              <a:gd name="T2" fmla="*/ 0 w 41"/>
              <a:gd name="T3" fmla="*/ 2147483647 h 56"/>
              <a:gd name="T4" fmla="*/ 2147483647 w 41"/>
              <a:gd name="T5" fmla="*/ 2147483647 h 56"/>
              <a:gd name="T6" fmla="*/ 2147483647 w 41"/>
              <a:gd name="T7" fmla="*/ 2147483647 h 56"/>
              <a:gd name="T8" fmla="*/ 2147483647 w 41"/>
              <a:gd name="T9" fmla="*/ 2147483647 h 56"/>
              <a:gd name="T10" fmla="*/ 2147483647 w 41"/>
              <a:gd name="T11" fmla="*/ 2147483647 h 56"/>
              <a:gd name="T12" fmla="*/ 2147483647 w 41"/>
              <a:gd name="T13" fmla="*/ 2147483647 h 56"/>
              <a:gd name="T14" fmla="*/ 2147483647 w 41"/>
              <a:gd name="T15" fmla="*/ 2147483647 h 56"/>
              <a:gd name="T16" fmla="*/ 2147483647 w 41"/>
              <a:gd name="T17" fmla="*/ 0 h 56"/>
              <a:gd name="T18" fmla="*/ 2147483647 w 41"/>
              <a:gd name="T19" fmla="*/ 2147483647 h 56"/>
              <a:gd name="T20" fmla="*/ 2147483647 w 41"/>
              <a:gd name="T21" fmla="*/ 2147483647 h 56"/>
              <a:gd name="T22" fmla="*/ 2147483647 w 41"/>
              <a:gd name="T23" fmla="*/ 2147483647 h 56"/>
              <a:gd name="T24" fmla="*/ 2147483647 w 41"/>
              <a:gd name="T25" fmla="*/ 2147483647 h 56"/>
              <a:gd name="T26" fmla="*/ 2147483647 w 41"/>
              <a:gd name="T27" fmla="*/ 2147483647 h 56"/>
              <a:gd name="T28" fmla="*/ 2147483647 w 41"/>
              <a:gd name="T29" fmla="*/ 2147483647 h 56"/>
              <a:gd name="T30" fmla="*/ 2147483647 w 41"/>
              <a:gd name="T31" fmla="*/ 2147483647 h 56"/>
              <a:gd name="T32" fmla="*/ 0 w 41"/>
              <a:gd name="T33" fmla="*/ 2147483647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56"/>
              <a:gd name="T53" fmla="*/ 41 w 4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56">
                <a:moveTo>
                  <a:pt x="0" y="56"/>
                </a:moveTo>
                <a:lnTo>
                  <a:pt x="0" y="51"/>
                </a:lnTo>
                <a:lnTo>
                  <a:pt x="3" y="44"/>
                </a:lnTo>
                <a:lnTo>
                  <a:pt x="9" y="35"/>
                </a:lnTo>
                <a:lnTo>
                  <a:pt x="15" y="24"/>
                </a:lnTo>
                <a:lnTo>
                  <a:pt x="22" y="13"/>
                </a:lnTo>
                <a:lnTo>
                  <a:pt x="30" y="6"/>
                </a:lnTo>
                <a:lnTo>
                  <a:pt x="37" y="1"/>
                </a:lnTo>
                <a:lnTo>
                  <a:pt x="41" y="0"/>
                </a:lnTo>
                <a:lnTo>
                  <a:pt x="37" y="6"/>
                </a:lnTo>
                <a:lnTo>
                  <a:pt x="32" y="13"/>
                </a:lnTo>
                <a:lnTo>
                  <a:pt x="27" y="22"/>
                </a:lnTo>
                <a:lnTo>
                  <a:pt x="20" y="32"/>
                </a:lnTo>
                <a:lnTo>
                  <a:pt x="14" y="41"/>
                </a:lnTo>
                <a:lnTo>
                  <a:pt x="9" y="48"/>
                </a:lnTo>
                <a:lnTo>
                  <a:pt x="3" y="54"/>
                </a:lnTo>
                <a:lnTo>
                  <a:pt x="0" y="56"/>
                </a:lnTo>
                <a:close/>
              </a:path>
            </a:pathLst>
          </a:custGeom>
          <a:solidFill>
            <a:srgbClr val="006600"/>
          </a:solidFill>
          <a:ln w="9525">
            <a:noFill/>
            <a:round/>
            <a:headEnd/>
            <a:tailEnd/>
          </a:ln>
        </p:spPr>
        <p:txBody>
          <a:bodyPr/>
          <a:lstStyle/>
          <a:p>
            <a:pPr>
              <a:defRPr/>
            </a:pPr>
            <a:endParaRPr lang="en-US"/>
          </a:p>
        </p:txBody>
      </p:sp>
      <p:sp>
        <p:nvSpPr>
          <p:cNvPr id="33018" name="Freeform 281"/>
          <p:cNvSpPr>
            <a:spLocks/>
          </p:cNvSpPr>
          <p:nvPr/>
        </p:nvSpPr>
        <p:spPr bwMode="auto">
          <a:xfrm>
            <a:off x="5946775" y="6727825"/>
            <a:ext cx="42863" cy="28575"/>
          </a:xfrm>
          <a:custGeom>
            <a:avLst/>
            <a:gdLst>
              <a:gd name="T0" fmla="*/ 0 w 27"/>
              <a:gd name="T1" fmla="*/ 2147483647 h 35"/>
              <a:gd name="T2" fmla="*/ 2147483647 w 27"/>
              <a:gd name="T3" fmla="*/ 2147483647 h 35"/>
              <a:gd name="T4" fmla="*/ 2147483647 w 27"/>
              <a:gd name="T5" fmla="*/ 2147483647 h 35"/>
              <a:gd name="T6" fmla="*/ 2147483647 w 27"/>
              <a:gd name="T7" fmla="*/ 0 h 35"/>
              <a:gd name="T8" fmla="*/ 2147483647 w 27"/>
              <a:gd name="T9" fmla="*/ 0 h 35"/>
              <a:gd name="T10" fmla="*/ 2147483647 w 27"/>
              <a:gd name="T11" fmla="*/ 2147483647 h 35"/>
              <a:gd name="T12" fmla="*/ 2147483647 w 27"/>
              <a:gd name="T13" fmla="*/ 2147483647 h 35"/>
              <a:gd name="T14" fmla="*/ 2147483647 w 27"/>
              <a:gd name="T15" fmla="*/ 2147483647 h 35"/>
              <a:gd name="T16" fmla="*/ 0 w 27"/>
              <a:gd name="T17" fmla="*/ 214748364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5"/>
              <a:gd name="T29" fmla="*/ 27 w 2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5">
                <a:moveTo>
                  <a:pt x="0" y="35"/>
                </a:moveTo>
                <a:lnTo>
                  <a:pt x="1" y="26"/>
                </a:lnTo>
                <a:lnTo>
                  <a:pt x="8" y="13"/>
                </a:lnTo>
                <a:lnTo>
                  <a:pt x="18" y="0"/>
                </a:lnTo>
                <a:lnTo>
                  <a:pt x="27" y="0"/>
                </a:lnTo>
                <a:lnTo>
                  <a:pt x="18" y="8"/>
                </a:lnTo>
                <a:lnTo>
                  <a:pt x="9" y="23"/>
                </a:lnTo>
                <a:lnTo>
                  <a:pt x="4" y="35"/>
                </a:lnTo>
                <a:lnTo>
                  <a:pt x="0" y="35"/>
                </a:lnTo>
                <a:close/>
              </a:path>
            </a:pathLst>
          </a:custGeom>
          <a:solidFill>
            <a:srgbClr val="006600"/>
          </a:solidFill>
          <a:ln w="9525">
            <a:noFill/>
            <a:round/>
            <a:headEnd/>
            <a:tailEnd/>
          </a:ln>
        </p:spPr>
        <p:txBody>
          <a:bodyPr/>
          <a:lstStyle/>
          <a:p>
            <a:pPr>
              <a:defRPr/>
            </a:pPr>
            <a:endParaRPr lang="en-US"/>
          </a:p>
        </p:txBody>
      </p:sp>
      <p:sp>
        <p:nvSpPr>
          <p:cNvPr id="33019" name="Freeform 282"/>
          <p:cNvSpPr>
            <a:spLocks/>
          </p:cNvSpPr>
          <p:nvPr/>
        </p:nvSpPr>
        <p:spPr bwMode="auto">
          <a:xfrm>
            <a:off x="5588000" y="6699250"/>
            <a:ext cx="50800" cy="38100"/>
          </a:xfrm>
          <a:custGeom>
            <a:avLst/>
            <a:gdLst>
              <a:gd name="T0" fmla="*/ 2147483647 w 32"/>
              <a:gd name="T1" fmla="*/ 0 h 47"/>
              <a:gd name="T2" fmla="*/ 2147483647 w 32"/>
              <a:gd name="T3" fmla="*/ 2147483647 h 47"/>
              <a:gd name="T4" fmla="*/ 2147483647 w 32"/>
              <a:gd name="T5" fmla="*/ 2147483647 h 47"/>
              <a:gd name="T6" fmla="*/ 2147483647 w 32"/>
              <a:gd name="T7" fmla="*/ 2147483647 h 47"/>
              <a:gd name="T8" fmla="*/ 2147483647 w 32"/>
              <a:gd name="T9" fmla="*/ 2147483647 h 47"/>
              <a:gd name="T10" fmla="*/ 0 w 32"/>
              <a:gd name="T11" fmla="*/ 2147483647 h 47"/>
              <a:gd name="T12" fmla="*/ 2147483647 w 32"/>
              <a:gd name="T13" fmla="*/ 2147483647 h 47"/>
              <a:gd name="T14" fmla="*/ 2147483647 w 32"/>
              <a:gd name="T15" fmla="*/ 2147483647 h 47"/>
              <a:gd name="T16" fmla="*/ 2147483647 w 32"/>
              <a:gd name="T17" fmla="*/ 2147483647 h 47"/>
              <a:gd name="T18" fmla="*/ 2147483647 w 32"/>
              <a:gd name="T19" fmla="*/ 2147483647 h 47"/>
              <a:gd name="T20" fmla="*/ 2147483647 w 32"/>
              <a:gd name="T21" fmla="*/ 2147483647 h 47"/>
              <a:gd name="T22" fmla="*/ 2147483647 w 32"/>
              <a:gd name="T23" fmla="*/ 2147483647 h 47"/>
              <a:gd name="T24" fmla="*/ 2147483647 w 32"/>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7"/>
              <a:gd name="T41" fmla="*/ 32 w 3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7">
                <a:moveTo>
                  <a:pt x="32" y="0"/>
                </a:moveTo>
                <a:lnTo>
                  <a:pt x="26" y="12"/>
                </a:lnTo>
                <a:lnTo>
                  <a:pt x="18" y="30"/>
                </a:lnTo>
                <a:lnTo>
                  <a:pt x="8" y="45"/>
                </a:lnTo>
                <a:lnTo>
                  <a:pt x="1" y="47"/>
                </a:lnTo>
                <a:lnTo>
                  <a:pt x="0" y="42"/>
                </a:lnTo>
                <a:lnTo>
                  <a:pt x="2" y="36"/>
                </a:lnTo>
                <a:lnTo>
                  <a:pt x="6" y="29"/>
                </a:lnTo>
                <a:lnTo>
                  <a:pt x="11" y="23"/>
                </a:lnTo>
                <a:lnTo>
                  <a:pt x="17" y="15"/>
                </a:lnTo>
                <a:lnTo>
                  <a:pt x="23" y="9"/>
                </a:lnTo>
                <a:lnTo>
                  <a:pt x="28" y="3"/>
                </a:lnTo>
                <a:lnTo>
                  <a:pt x="32" y="0"/>
                </a:lnTo>
                <a:close/>
              </a:path>
            </a:pathLst>
          </a:custGeom>
          <a:solidFill>
            <a:srgbClr val="006600"/>
          </a:solidFill>
          <a:ln w="9525">
            <a:noFill/>
            <a:round/>
            <a:headEnd/>
            <a:tailEnd/>
          </a:ln>
        </p:spPr>
        <p:txBody>
          <a:bodyPr/>
          <a:lstStyle/>
          <a:p>
            <a:pPr>
              <a:defRPr/>
            </a:pPr>
            <a:endParaRPr lang="en-US"/>
          </a:p>
        </p:txBody>
      </p:sp>
      <p:sp>
        <p:nvSpPr>
          <p:cNvPr id="33020" name="Freeform 283"/>
          <p:cNvSpPr>
            <a:spLocks/>
          </p:cNvSpPr>
          <p:nvPr/>
        </p:nvSpPr>
        <p:spPr bwMode="auto">
          <a:xfrm>
            <a:off x="5581650" y="6678613"/>
            <a:ext cx="58738" cy="17462"/>
          </a:xfrm>
          <a:custGeom>
            <a:avLst/>
            <a:gdLst>
              <a:gd name="T0" fmla="*/ 2147483647 w 37"/>
              <a:gd name="T1" fmla="*/ 2147483647 h 23"/>
              <a:gd name="T2" fmla="*/ 2147483647 w 37"/>
              <a:gd name="T3" fmla="*/ 2147483647 h 23"/>
              <a:gd name="T4" fmla="*/ 2147483647 w 37"/>
              <a:gd name="T5" fmla="*/ 2147483647 h 23"/>
              <a:gd name="T6" fmla="*/ 2147483647 w 37"/>
              <a:gd name="T7" fmla="*/ 2147483647 h 23"/>
              <a:gd name="T8" fmla="*/ 2147483647 w 37"/>
              <a:gd name="T9" fmla="*/ 2147483647 h 23"/>
              <a:gd name="T10" fmla="*/ 2147483647 w 37"/>
              <a:gd name="T11" fmla="*/ 2147483647 h 23"/>
              <a:gd name="T12" fmla="*/ 2147483647 w 37"/>
              <a:gd name="T13" fmla="*/ 0 h 23"/>
              <a:gd name="T14" fmla="*/ 2147483647 w 37"/>
              <a:gd name="T15" fmla="*/ 0 h 23"/>
              <a:gd name="T16" fmla="*/ 0 w 37"/>
              <a:gd name="T17" fmla="*/ 2147483647 h 23"/>
              <a:gd name="T18" fmla="*/ 0 w 37"/>
              <a:gd name="T19" fmla="*/ 2147483647 h 23"/>
              <a:gd name="T20" fmla="*/ 2147483647 w 37"/>
              <a:gd name="T21" fmla="*/ 2147483647 h 23"/>
              <a:gd name="T22" fmla="*/ 2147483647 w 37"/>
              <a:gd name="T23" fmla="*/ 2147483647 h 23"/>
              <a:gd name="T24" fmla="*/ 2147483647 w 37"/>
              <a:gd name="T25" fmla="*/ 2147483647 h 23"/>
              <a:gd name="T26" fmla="*/ 2147483647 w 37"/>
              <a:gd name="T27" fmla="*/ 2147483647 h 23"/>
              <a:gd name="T28" fmla="*/ 2147483647 w 37"/>
              <a:gd name="T29" fmla="*/ 2147483647 h 23"/>
              <a:gd name="T30" fmla="*/ 2147483647 w 37"/>
              <a:gd name="T31" fmla="*/ 2147483647 h 23"/>
              <a:gd name="T32" fmla="*/ 2147483647 w 37"/>
              <a:gd name="T33" fmla="*/ 214748364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3"/>
              <a:gd name="T53" fmla="*/ 37 w 3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3">
                <a:moveTo>
                  <a:pt x="37" y="23"/>
                </a:moveTo>
                <a:lnTo>
                  <a:pt x="34" y="21"/>
                </a:lnTo>
                <a:lnTo>
                  <a:pt x="30" y="17"/>
                </a:lnTo>
                <a:lnTo>
                  <a:pt x="24" y="12"/>
                </a:lnTo>
                <a:lnTo>
                  <a:pt x="19" y="8"/>
                </a:lnTo>
                <a:lnTo>
                  <a:pt x="12" y="3"/>
                </a:lnTo>
                <a:lnTo>
                  <a:pt x="7" y="0"/>
                </a:lnTo>
                <a:lnTo>
                  <a:pt x="3" y="0"/>
                </a:lnTo>
                <a:lnTo>
                  <a:pt x="0" y="2"/>
                </a:lnTo>
                <a:lnTo>
                  <a:pt x="0" y="6"/>
                </a:lnTo>
                <a:lnTo>
                  <a:pt x="2" y="9"/>
                </a:lnTo>
                <a:lnTo>
                  <a:pt x="7" y="12"/>
                </a:lnTo>
                <a:lnTo>
                  <a:pt x="13" y="15"/>
                </a:lnTo>
                <a:lnTo>
                  <a:pt x="20" y="18"/>
                </a:lnTo>
                <a:lnTo>
                  <a:pt x="26" y="20"/>
                </a:lnTo>
                <a:lnTo>
                  <a:pt x="32" y="21"/>
                </a:lnTo>
                <a:lnTo>
                  <a:pt x="37" y="23"/>
                </a:lnTo>
                <a:close/>
              </a:path>
            </a:pathLst>
          </a:custGeom>
          <a:solidFill>
            <a:srgbClr val="006600"/>
          </a:solidFill>
          <a:ln w="9525">
            <a:noFill/>
            <a:round/>
            <a:headEnd/>
            <a:tailEnd/>
          </a:ln>
        </p:spPr>
        <p:txBody>
          <a:bodyPr/>
          <a:lstStyle/>
          <a:p>
            <a:pPr>
              <a:defRPr/>
            </a:pPr>
            <a:endParaRPr lang="en-US"/>
          </a:p>
        </p:txBody>
      </p:sp>
      <p:sp>
        <p:nvSpPr>
          <p:cNvPr id="33021" name="Freeform 284"/>
          <p:cNvSpPr>
            <a:spLocks/>
          </p:cNvSpPr>
          <p:nvPr/>
        </p:nvSpPr>
        <p:spPr bwMode="auto">
          <a:xfrm>
            <a:off x="5562600" y="6700838"/>
            <a:ext cx="65088" cy="11112"/>
          </a:xfrm>
          <a:custGeom>
            <a:avLst/>
            <a:gdLst>
              <a:gd name="T0" fmla="*/ 2147483647 w 41"/>
              <a:gd name="T1" fmla="*/ 0 h 14"/>
              <a:gd name="T2" fmla="*/ 2147483647 w 41"/>
              <a:gd name="T3" fmla="*/ 0 h 14"/>
              <a:gd name="T4" fmla="*/ 2147483647 w 41"/>
              <a:gd name="T5" fmla="*/ 0 h 14"/>
              <a:gd name="T6" fmla="*/ 2147483647 w 41"/>
              <a:gd name="T7" fmla="*/ 0 h 14"/>
              <a:gd name="T8" fmla="*/ 2147483647 w 41"/>
              <a:gd name="T9" fmla="*/ 0 h 14"/>
              <a:gd name="T10" fmla="*/ 2147483647 w 41"/>
              <a:gd name="T11" fmla="*/ 0 h 14"/>
              <a:gd name="T12" fmla="*/ 2147483647 w 41"/>
              <a:gd name="T13" fmla="*/ 2147483647 h 14"/>
              <a:gd name="T14" fmla="*/ 2147483647 w 41"/>
              <a:gd name="T15" fmla="*/ 2147483647 h 14"/>
              <a:gd name="T16" fmla="*/ 0 w 41"/>
              <a:gd name="T17" fmla="*/ 2147483647 h 14"/>
              <a:gd name="T18" fmla="*/ 2147483647 w 41"/>
              <a:gd name="T19" fmla="*/ 2147483647 h 14"/>
              <a:gd name="T20" fmla="*/ 2147483647 w 41"/>
              <a:gd name="T21" fmla="*/ 2147483647 h 14"/>
              <a:gd name="T22" fmla="*/ 2147483647 w 41"/>
              <a:gd name="T23" fmla="*/ 2147483647 h 14"/>
              <a:gd name="T24" fmla="*/ 2147483647 w 41"/>
              <a:gd name="T25" fmla="*/ 2147483647 h 14"/>
              <a:gd name="T26" fmla="*/ 2147483647 w 41"/>
              <a:gd name="T27" fmla="*/ 2147483647 h 14"/>
              <a:gd name="T28" fmla="*/ 2147483647 w 41"/>
              <a:gd name="T29" fmla="*/ 2147483647 h 14"/>
              <a:gd name="T30" fmla="*/ 2147483647 w 41"/>
              <a:gd name="T31" fmla="*/ 2147483647 h 14"/>
              <a:gd name="T32" fmla="*/ 2147483647 w 41"/>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4"/>
              <a:gd name="T53" fmla="*/ 41 w 41"/>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4">
                <a:moveTo>
                  <a:pt x="41" y="0"/>
                </a:moveTo>
                <a:lnTo>
                  <a:pt x="38" y="0"/>
                </a:lnTo>
                <a:lnTo>
                  <a:pt x="33" y="0"/>
                </a:lnTo>
                <a:lnTo>
                  <a:pt x="26" y="0"/>
                </a:lnTo>
                <a:lnTo>
                  <a:pt x="19" y="0"/>
                </a:lnTo>
                <a:lnTo>
                  <a:pt x="12" y="0"/>
                </a:lnTo>
                <a:lnTo>
                  <a:pt x="6" y="1"/>
                </a:lnTo>
                <a:lnTo>
                  <a:pt x="2" y="5"/>
                </a:lnTo>
                <a:lnTo>
                  <a:pt x="0" y="9"/>
                </a:lnTo>
                <a:lnTo>
                  <a:pt x="1" y="12"/>
                </a:lnTo>
                <a:lnTo>
                  <a:pt x="5" y="14"/>
                </a:lnTo>
                <a:lnTo>
                  <a:pt x="11" y="14"/>
                </a:lnTo>
                <a:lnTo>
                  <a:pt x="18" y="11"/>
                </a:lnTo>
                <a:lnTo>
                  <a:pt x="24" y="8"/>
                </a:lnTo>
                <a:lnTo>
                  <a:pt x="32" y="5"/>
                </a:lnTo>
                <a:lnTo>
                  <a:pt x="37" y="1"/>
                </a:lnTo>
                <a:lnTo>
                  <a:pt x="41" y="0"/>
                </a:lnTo>
                <a:close/>
              </a:path>
            </a:pathLst>
          </a:custGeom>
          <a:solidFill>
            <a:srgbClr val="006600"/>
          </a:solidFill>
          <a:ln w="9525">
            <a:noFill/>
            <a:round/>
            <a:headEnd/>
            <a:tailEnd/>
          </a:ln>
        </p:spPr>
        <p:txBody>
          <a:bodyPr/>
          <a:lstStyle/>
          <a:p>
            <a:pPr>
              <a:defRPr/>
            </a:pPr>
            <a:endParaRPr lang="en-US"/>
          </a:p>
        </p:txBody>
      </p:sp>
      <p:sp>
        <p:nvSpPr>
          <p:cNvPr id="33022" name="Freeform 285"/>
          <p:cNvSpPr>
            <a:spLocks/>
          </p:cNvSpPr>
          <p:nvPr/>
        </p:nvSpPr>
        <p:spPr bwMode="auto">
          <a:xfrm>
            <a:off x="5599113" y="6656388"/>
            <a:ext cx="60325" cy="34925"/>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2147483647 w 38"/>
              <a:gd name="T13" fmla="*/ 2147483647 h 44"/>
              <a:gd name="T14" fmla="*/ 0 w 38"/>
              <a:gd name="T15" fmla="*/ 2147483647 h 44"/>
              <a:gd name="T16" fmla="*/ 2147483647 w 38"/>
              <a:gd name="T17" fmla="*/ 0 h 44"/>
              <a:gd name="T18" fmla="*/ 2147483647 w 38"/>
              <a:gd name="T19" fmla="*/ 0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4"/>
                </a:moveTo>
                <a:lnTo>
                  <a:pt x="33" y="41"/>
                </a:lnTo>
                <a:lnTo>
                  <a:pt x="27" y="35"/>
                </a:lnTo>
                <a:lnTo>
                  <a:pt x="20" y="29"/>
                </a:lnTo>
                <a:lnTo>
                  <a:pt x="13" y="21"/>
                </a:lnTo>
                <a:lnTo>
                  <a:pt x="8" y="15"/>
                </a:lnTo>
                <a:lnTo>
                  <a:pt x="2" y="9"/>
                </a:lnTo>
                <a:lnTo>
                  <a:pt x="0" y="3"/>
                </a:lnTo>
                <a:lnTo>
                  <a:pt x="1" y="0"/>
                </a:lnTo>
                <a:lnTo>
                  <a:pt x="4" y="0"/>
                </a:lnTo>
                <a:lnTo>
                  <a:pt x="9" y="3"/>
                </a:lnTo>
                <a:lnTo>
                  <a:pt x="14" y="9"/>
                </a:lnTo>
                <a:lnTo>
                  <a:pt x="20" y="17"/>
                </a:lnTo>
                <a:lnTo>
                  <a:pt x="26" y="25"/>
                </a:lnTo>
                <a:lnTo>
                  <a:pt x="31" y="34"/>
                </a:lnTo>
                <a:lnTo>
                  <a:pt x="35" y="40"/>
                </a:lnTo>
                <a:lnTo>
                  <a:pt x="38" y="44"/>
                </a:lnTo>
                <a:close/>
              </a:path>
            </a:pathLst>
          </a:custGeom>
          <a:solidFill>
            <a:srgbClr val="006600"/>
          </a:solidFill>
          <a:ln w="9525">
            <a:noFill/>
            <a:round/>
            <a:headEnd/>
            <a:tailEnd/>
          </a:ln>
        </p:spPr>
        <p:txBody>
          <a:bodyPr/>
          <a:lstStyle/>
          <a:p>
            <a:pPr>
              <a:defRPr/>
            </a:pPr>
            <a:endParaRPr lang="en-US"/>
          </a:p>
        </p:txBody>
      </p:sp>
      <p:sp>
        <p:nvSpPr>
          <p:cNvPr id="33023" name="Freeform 286"/>
          <p:cNvSpPr>
            <a:spLocks/>
          </p:cNvSpPr>
          <p:nvPr/>
        </p:nvSpPr>
        <p:spPr bwMode="auto">
          <a:xfrm>
            <a:off x="5959475" y="6659563"/>
            <a:ext cx="19050" cy="60325"/>
          </a:xfrm>
          <a:custGeom>
            <a:avLst/>
            <a:gdLst>
              <a:gd name="T0" fmla="*/ 2147483647 w 12"/>
              <a:gd name="T1" fmla="*/ 2147483647 h 76"/>
              <a:gd name="T2" fmla="*/ 2147483647 w 12"/>
              <a:gd name="T3" fmla="*/ 2147483647 h 76"/>
              <a:gd name="T4" fmla="*/ 0 w 12"/>
              <a:gd name="T5" fmla="*/ 2147483647 h 76"/>
              <a:gd name="T6" fmla="*/ 2147483647 w 12"/>
              <a:gd name="T7" fmla="*/ 2147483647 h 76"/>
              <a:gd name="T8" fmla="*/ 2147483647 w 12"/>
              <a:gd name="T9" fmla="*/ 0 h 76"/>
              <a:gd name="T10" fmla="*/ 2147483647 w 12"/>
              <a:gd name="T11" fmla="*/ 2147483647 h 76"/>
              <a:gd name="T12" fmla="*/ 2147483647 w 12"/>
              <a:gd name="T13" fmla="*/ 2147483647 h 76"/>
              <a:gd name="T14" fmla="*/ 2147483647 w 12"/>
              <a:gd name="T15" fmla="*/ 2147483647 h 76"/>
              <a:gd name="T16" fmla="*/ 2147483647 w 12"/>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76"/>
              <a:gd name="T29" fmla="*/ 12 w 1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76">
                <a:moveTo>
                  <a:pt x="2" y="76"/>
                </a:moveTo>
                <a:lnTo>
                  <a:pt x="1" y="56"/>
                </a:lnTo>
                <a:lnTo>
                  <a:pt x="0" y="32"/>
                </a:lnTo>
                <a:lnTo>
                  <a:pt x="2" y="10"/>
                </a:lnTo>
                <a:lnTo>
                  <a:pt x="8" y="0"/>
                </a:lnTo>
                <a:lnTo>
                  <a:pt x="12" y="9"/>
                </a:lnTo>
                <a:lnTo>
                  <a:pt x="10" y="30"/>
                </a:lnTo>
                <a:lnTo>
                  <a:pt x="5" y="56"/>
                </a:lnTo>
                <a:lnTo>
                  <a:pt x="2" y="76"/>
                </a:lnTo>
                <a:close/>
              </a:path>
            </a:pathLst>
          </a:custGeom>
          <a:solidFill>
            <a:srgbClr val="006600"/>
          </a:solidFill>
          <a:ln w="9525">
            <a:noFill/>
            <a:round/>
            <a:headEnd/>
            <a:tailEnd/>
          </a:ln>
        </p:spPr>
        <p:txBody>
          <a:bodyPr/>
          <a:lstStyle/>
          <a:p>
            <a:pPr>
              <a:defRPr/>
            </a:pPr>
            <a:endParaRPr lang="en-US"/>
          </a:p>
        </p:txBody>
      </p:sp>
      <p:sp>
        <p:nvSpPr>
          <p:cNvPr id="33024" name="Freeform 287"/>
          <p:cNvSpPr>
            <a:spLocks/>
          </p:cNvSpPr>
          <p:nvPr/>
        </p:nvSpPr>
        <p:spPr bwMode="auto">
          <a:xfrm>
            <a:off x="5983288" y="6670675"/>
            <a:ext cx="26987" cy="57150"/>
          </a:xfrm>
          <a:custGeom>
            <a:avLst/>
            <a:gdLst>
              <a:gd name="T0" fmla="*/ 0 w 17"/>
              <a:gd name="T1" fmla="*/ 2147483647 h 73"/>
              <a:gd name="T2" fmla="*/ 2147483647 w 17"/>
              <a:gd name="T3" fmla="*/ 2147483647 h 73"/>
              <a:gd name="T4" fmla="*/ 2147483647 w 17"/>
              <a:gd name="T5" fmla="*/ 2147483647 h 73"/>
              <a:gd name="T6" fmla="*/ 2147483647 w 17"/>
              <a:gd name="T7" fmla="*/ 2147483647 h 73"/>
              <a:gd name="T8" fmla="*/ 2147483647 w 17"/>
              <a:gd name="T9" fmla="*/ 0 h 73"/>
              <a:gd name="T10" fmla="*/ 2147483647 w 17"/>
              <a:gd name="T11" fmla="*/ 2147483647 h 73"/>
              <a:gd name="T12" fmla="*/ 2147483647 w 17"/>
              <a:gd name="T13" fmla="*/ 2147483647 h 73"/>
              <a:gd name="T14" fmla="*/ 2147483647 w 17"/>
              <a:gd name="T15" fmla="*/ 2147483647 h 73"/>
              <a:gd name="T16" fmla="*/ 0 w 17"/>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3"/>
              <a:gd name="T29" fmla="*/ 17 w 17"/>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3">
                <a:moveTo>
                  <a:pt x="0" y="73"/>
                </a:moveTo>
                <a:lnTo>
                  <a:pt x="1" y="55"/>
                </a:lnTo>
                <a:lnTo>
                  <a:pt x="3" y="32"/>
                </a:lnTo>
                <a:lnTo>
                  <a:pt x="8" y="11"/>
                </a:lnTo>
                <a:lnTo>
                  <a:pt x="15" y="0"/>
                </a:lnTo>
                <a:lnTo>
                  <a:pt x="17" y="10"/>
                </a:lnTo>
                <a:lnTo>
                  <a:pt x="13" y="32"/>
                </a:lnTo>
                <a:lnTo>
                  <a:pt x="5" y="58"/>
                </a:lnTo>
                <a:lnTo>
                  <a:pt x="0" y="73"/>
                </a:lnTo>
                <a:close/>
              </a:path>
            </a:pathLst>
          </a:custGeom>
          <a:solidFill>
            <a:srgbClr val="006600"/>
          </a:solidFill>
          <a:ln w="9525">
            <a:noFill/>
            <a:round/>
            <a:headEnd/>
            <a:tailEnd/>
          </a:ln>
        </p:spPr>
        <p:txBody>
          <a:bodyPr/>
          <a:lstStyle/>
          <a:p>
            <a:pPr>
              <a:defRPr/>
            </a:pPr>
            <a:endParaRPr lang="en-US"/>
          </a:p>
        </p:txBody>
      </p:sp>
      <p:sp>
        <p:nvSpPr>
          <p:cNvPr id="33025" name="Freeform 288"/>
          <p:cNvSpPr>
            <a:spLocks/>
          </p:cNvSpPr>
          <p:nvPr/>
        </p:nvSpPr>
        <p:spPr bwMode="auto">
          <a:xfrm>
            <a:off x="5918200" y="6643688"/>
            <a:ext cx="15875" cy="57150"/>
          </a:xfrm>
          <a:custGeom>
            <a:avLst/>
            <a:gdLst>
              <a:gd name="T0" fmla="*/ 2147483647 w 10"/>
              <a:gd name="T1" fmla="*/ 2147483647 h 71"/>
              <a:gd name="T2" fmla="*/ 2147483647 w 10"/>
              <a:gd name="T3" fmla="*/ 2147483647 h 71"/>
              <a:gd name="T4" fmla="*/ 0 w 10"/>
              <a:gd name="T5" fmla="*/ 2147483647 h 71"/>
              <a:gd name="T6" fmla="*/ 2147483647 w 10"/>
              <a:gd name="T7" fmla="*/ 2147483647 h 71"/>
              <a:gd name="T8" fmla="*/ 2147483647 w 10"/>
              <a:gd name="T9" fmla="*/ 0 h 71"/>
              <a:gd name="T10" fmla="*/ 2147483647 w 10"/>
              <a:gd name="T11" fmla="*/ 2147483647 h 71"/>
              <a:gd name="T12" fmla="*/ 2147483647 w 10"/>
              <a:gd name="T13" fmla="*/ 2147483647 h 71"/>
              <a:gd name="T14" fmla="*/ 2147483647 w 10"/>
              <a:gd name="T15" fmla="*/ 2147483647 h 71"/>
              <a:gd name="T16" fmla="*/ 2147483647 w 10"/>
              <a:gd name="T17" fmla="*/ 214748364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1"/>
              <a:gd name="T29" fmla="*/ 10 w 1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1">
                <a:moveTo>
                  <a:pt x="6" y="71"/>
                </a:moveTo>
                <a:lnTo>
                  <a:pt x="2" y="61"/>
                </a:lnTo>
                <a:lnTo>
                  <a:pt x="0" y="38"/>
                </a:lnTo>
                <a:lnTo>
                  <a:pt x="1" y="14"/>
                </a:lnTo>
                <a:lnTo>
                  <a:pt x="6" y="0"/>
                </a:lnTo>
                <a:lnTo>
                  <a:pt x="10" y="5"/>
                </a:lnTo>
                <a:lnTo>
                  <a:pt x="9" y="26"/>
                </a:lnTo>
                <a:lnTo>
                  <a:pt x="7" y="50"/>
                </a:lnTo>
                <a:lnTo>
                  <a:pt x="6" y="71"/>
                </a:lnTo>
                <a:close/>
              </a:path>
            </a:pathLst>
          </a:custGeom>
          <a:solidFill>
            <a:srgbClr val="006600"/>
          </a:solidFill>
          <a:ln w="9525">
            <a:noFill/>
            <a:round/>
            <a:headEnd/>
            <a:tailEnd/>
          </a:ln>
        </p:spPr>
        <p:txBody>
          <a:bodyPr/>
          <a:lstStyle/>
          <a:p>
            <a:pPr>
              <a:defRPr/>
            </a:pPr>
            <a:endParaRPr lang="en-US"/>
          </a:p>
        </p:txBody>
      </p:sp>
      <p:sp>
        <p:nvSpPr>
          <p:cNvPr id="33026" name="Freeform 289"/>
          <p:cNvSpPr>
            <a:spLocks/>
          </p:cNvSpPr>
          <p:nvPr/>
        </p:nvSpPr>
        <p:spPr bwMode="auto">
          <a:xfrm>
            <a:off x="5868988" y="6627813"/>
            <a:ext cx="28575" cy="65087"/>
          </a:xfrm>
          <a:custGeom>
            <a:avLst/>
            <a:gdLst>
              <a:gd name="T0" fmla="*/ 2147483647 w 18"/>
              <a:gd name="T1" fmla="*/ 2147483647 h 82"/>
              <a:gd name="T2" fmla="*/ 2147483647 w 18"/>
              <a:gd name="T3" fmla="*/ 2147483647 h 82"/>
              <a:gd name="T4" fmla="*/ 2147483647 w 18"/>
              <a:gd name="T5" fmla="*/ 2147483647 h 82"/>
              <a:gd name="T6" fmla="*/ 0 w 18"/>
              <a:gd name="T7" fmla="*/ 2147483647 h 82"/>
              <a:gd name="T8" fmla="*/ 2147483647 w 18"/>
              <a:gd name="T9" fmla="*/ 0 h 82"/>
              <a:gd name="T10" fmla="*/ 2147483647 w 18"/>
              <a:gd name="T11" fmla="*/ 2147483647 h 82"/>
              <a:gd name="T12" fmla="*/ 2147483647 w 18"/>
              <a:gd name="T13" fmla="*/ 2147483647 h 82"/>
              <a:gd name="T14" fmla="*/ 2147483647 w 18"/>
              <a:gd name="T15" fmla="*/ 2147483647 h 82"/>
              <a:gd name="T16" fmla="*/ 2147483647 w 18"/>
              <a:gd name="T17" fmla="*/ 2147483647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2"/>
              <a:gd name="T29" fmla="*/ 18 w 1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2">
                <a:moveTo>
                  <a:pt x="18" y="82"/>
                </a:moveTo>
                <a:lnTo>
                  <a:pt x="11" y="61"/>
                </a:lnTo>
                <a:lnTo>
                  <a:pt x="3" y="35"/>
                </a:lnTo>
                <a:lnTo>
                  <a:pt x="0" y="11"/>
                </a:lnTo>
                <a:lnTo>
                  <a:pt x="4" y="0"/>
                </a:lnTo>
                <a:lnTo>
                  <a:pt x="11" y="9"/>
                </a:lnTo>
                <a:lnTo>
                  <a:pt x="14" y="34"/>
                </a:lnTo>
                <a:lnTo>
                  <a:pt x="15" y="63"/>
                </a:lnTo>
                <a:lnTo>
                  <a:pt x="18" y="82"/>
                </a:lnTo>
                <a:close/>
              </a:path>
            </a:pathLst>
          </a:custGeom>
          <a:solidFill>
            <a:srgbClr val="006600"/>
          </a:solidFill>
          <a:ln w="9525">
            <a:noFill/>
            <a:round/>
            <a:headEnd/>
            <a:tailEnd/>
          </a:ln>
        </p:spPr>
        <p:txBody>
          <a:bodyPr/>
          <a:lstStyle/>
          <a:p>
            <a:pPr>
              <a:defRPr/>
            </a:pPr>
            <a:endParaRPr lang="en-US"/>
          </a:p>
        </p:txBody>
      </p:sp>
      <p:sp>
        <p:nvSpPr>
          <p:cNvPr id="33027" name="Freeform 290"/>
          <p:cNvSpPr>
            <a:spLocks/>
          </p:cNvSpPr>
          <p:nvPr/>
        </p:nvSpPr>
        <p:spPr bwMode="auto">
          <a:xfrm>
            <a:off x="5824538" y="6610350"/>
            <a:ext cx="31750" cy="73025"/>
          </a:xfrm>
          <a:custGeom>
            <a:avLst/>
            <a:gdLst>
              <a:gd name="T0" fmla="*/ 2147483647 w 20"/>
              <a:gd name="T1" fmla="*/ 2147483647 h 91"/>
              <a:gd name="T2" fmla="*/ 2147483647 w 20"/>
              <a:gd name="T3" fmla="*/ 2147483647 h 91"/>
              <a:gd name="T4" fmla="*/ 2147483647 w 20"/>
              <a:gd name="T5" fmla="*/ 2147483647 h 91"/>
              <a:gd name="T6" fmla="*/ 0 w 20"/>
              <a:gd name="T7" fmla="*/ 2147483647 h 91"/>
              <a:gd name="T8" fmla="*/ 2147483647 w 20"/>
              <a:gd name="T9" fmla="*/ 0 h 91"/>
              <a:gd name="T10" fmla="*/ 2147483647 w 20"/>
              <a:gd name="T11" fmla="*/ 2147483647 h 91"/>
              <a:gd name="T12" fmla="*/ 2147483647 w 20"/>
              <a:gd name="T13" fmla="*/ 2147483647 h 91"/>
              <a:gd name="T14" fmla="*/ 2147483647 w 20"/>
              <a:gd name="T15" fmla="*/ 2147483647 h 91"/>
              <a:gd name="T16" fmla="*/ 2147483647 w 20"/>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91"/>
              <a:gd name="T29" fmla="*/ 20 w 2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91">
                <a:moveTo>
                  <a:pt x="20" y="91"/>
                </a:moveTo>
                <a:lnTo>
                  <a:pt x="12" y="70"/>
                </a:lnTo>
                <a:lnTo>
                  <a:pt x="5" y="38"/>
                </a:lnTo>
                <a:lnTo>
                  <a:pt x="0" y="11"/>
                </a:lnTo>
                <a:lnTo>
                  <a:pt x="3" y="0"/>
                </a:lnTo>
                <a:lnTo>
                  <a:pt x="10" y="14"/>
                </a:lnTo>
                <a:lnTo>
                  <a:pt x="14" y="41"/>
                </a:lnTo>
                <a:lnTo>
                  <a:pt x="18" y="71"/>
                </a:lnTo>
                <a:lnTo>
                  <a:pt x="20" y="91"/>
                </a:lnTo>
                <a:close/>
              </a:path>
            </a:pathLst>
          </a:custGeom>
          <a:solidFill>
            <a:srgbClr val="006600"/>
          </a:solidFill>
          <a:ln w="9525">
            <a:noFill/>
            <a:round/>
            <a:headEnd/>
            <a:tailEnd/>
          </a:ln>
        </p:spPr>
        <p:txBody>
          <a:bodyPr/>
          <a:lstStyle/>
          <a:p>
            <a:pPr>
              <a:defRPr/>
            </a:pPr>
            <a:endParaRPr lang="en-US"/>
          </a:p>
        </p:txBody>
      </p:sp>
      <p:sp>
        <p:nvSpPr>
          <p:cNvPr id="33028" name="Freeform 291"/>
          <p:cNvSpPr>
            <a:spLocks/>
          </p:cNvSpPr>
          <p:nvPr/>
        </p:nvSpPr>
        <p:spPr bwMode="auto">
          <a:xfrm>
            <a:off x="5724525" y="6605588"/>
            <a:ext cx="53975" cy="76200"/>
          </a:xfrm>
          <a:custGeom>
            <a:avLst/>
            <a:gdLst>
              <a:gd name="T0" fmla="*/ 2147483647 w 34"/>
              <a:gd name="T1" fmla="*/ 2147483647 h 96"/>
              <a:gd name="T2" fmla="*/ 2147483647 w 34"/>
              <a:gd name="T3" fmla="*/ 2147483647 h 96"/>
              <a:gd name="T4" fmla="*/ 2147483647 w 34"/>
              <a:gd name="T5" fmla="*/ 2147483647 h 96"/>
              <a:gd name="T6" fmla="*/ 2147483647 w 34"/>
              <a:gd name="T7" fmla="*/ 2147483647 h 96"/>
              <a:gd name="T8" fmla="*/ 2147483647 w 34"/>
              <a:gd name="T9" fmla="*/ 2147483647 h 96"/>
              <a:gd name="T10" fmla="*/ 2147483647 w 34"/>
              <a:gd name="T11" fmla="*/ 2147483647 h 96"/>
              <a:gd name="T12" fmla="*/ 2147483647 w 34"/>
              <a:gd name="T13" fmla="*/ 2147483647 h 96"/>
              <a:gd name="T14" fmla="*/ 0 w 34"/>
              <a:gd name="T15" fmla="*/ 2147483647 h 96"/>
              <a:gd name="T16" fmla="*/ 2147483647 w 34"/>
              <a:gd name="T17" fmla="*/ 0 h 96"/>
              <a:gd name="T18" fmla="*/ 2147483647 w 34"/>
              <a:gd name="T19" fmla="*/ 2147483647 h 96"/>
              <a:gd name="T20" fmla="*/ 2147483647 w 34"/>
              <a:gd name="T21" fmla="*/ 2147483647 h 96"/>
              <a:gd name="T22" fmla="*/ 2147483647 w 34"/>
              <a:gd name="T23" fmla="*/ 2147483647 h 96"/>
              <a:gd name="T24" fmla="*/ 2147483647 w 34"/>
              <a:gd name="T25" fmla="*/ 2147483647 h 96"/>
              <a:gd name="T26" fmla="*/ 2147483647 w 34"/>
              <a:gd name="T27" fmla="*/ 2147483647 h 96"/>
              <a:gd name="T28" fmla="*/ 2147483647 w 34"/>
              <a:gd name="T29" fmla="*/ 2147483647 h 96"/>
              <a:gd name="T30" fmla="*/ 2147483647 w 34"/>
              <a:gd name="T31" fmla="*/ 2147483647 h 96"/>
              <a:gd name="T32" fmla="*/ 2147483647 w 34"/>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96"/>
              <a:gd name="T53" fmla="*/ 34 w 34"/>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96">
                <a:moveTo>
                  <a:pt x="34" y="96"/>
                </a:moveTo>
                <a:lnTo>
                  <a:pt x="29" y="87"/>
                </a:lnTo>
                <a:lnTo>
                  <a:pt x="23" y="74"/>
                </a:lnTo>
                <a:lnTo>
                  <a:pt x="15" y="59"/>
                </a:lnTo>
                <a:lnTo>
                  <a:pt x="10" y="44"/>
                </a:lnTo>
                <a:lnTo>
                  <a:pt x="5" y="29"/>
                </a:lnTo>
                <a:lnTo>
                  <a:pt x="1" y="15"/>
                </a:lnTo>
                <a:lnTo>
                  <a:pt x="0" y="4"/>
                </a:lnTo>
                <a:lnTo>
                  <a:pt x="3" y="0"/>
                </a:lnTo>
                <a:lnTo>
                  <a:pt x="7" y="1"/>
                </a:lnTo>
                <a:lnTo>
                  <a:pt x="10" y="11"/>
                </a:lnTo>
                <a:lnTo>
                  <a:pt x="14" y="24"/>
                </a:lnTo>
                <a:lnTo>
                  <a:pt x="18" y="41"/>
                </a:lnTo>
                <a:lnTo>
                  <a:pt x="23" y="59"/>
                </a:lnTo>
                <a:lnTo>
                  <a:pt x="27" y="76"/>
                </a:lnTo>
                <a:lnTo>
                  <a:pt x="30" y="88"/>
                </a:lnTo>
                <a:lnTo>
                  <a:pt x="34" y="96"/>
                </a:lnTo>
                <a:close/>
              </a:path>
            </a:pathLst>
          </a:custGeom>
          <a:solidFill>
            <a:srgbClr val="006600"/>
          </a:solidFill>
          <a:ln w="9525">
            <a:noFill/>
            <a:round/>
            <a:headEnd/>
            <a:tailEnd/>
          </a:ln>
        </p:spPr>
        <p:txBody>
          <a:bodyPr/>
          <a:lstStyle/>
          <a:p>
            <a:pPr>
              <a:defRPr/>
            </a:pPr>
            <a:endParaRPr lang="en-US"/>
          </a:p>
        </p:txBody>
      </p:sp>
      <p:sp>
        <p:nvSpPr>
          <p:cNvPr id="33029" name="Freeform 292"/>
          <p:cNvSpPr>
            <a:spLocks/>
          </p:cNvSpPr>
          <p:nvPr/>
        </p:nvSpPr>
        <p:spPr bwMode="auto">
          <a:xfrm>
            <a:off x="5630863" y="6618288"/>
            <a:ext cx="63500" cy="714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0 w 40"/>
              <a:gd name="T15" fmla="*/ 2147483647 h 90"/>
              <a:gd name="T16" fmla="*/ 2147483647 w 40"/>
              <a:gd name="T17" fmla="*/ 0 h 90"/>
              <a:gd name="T18" fmla="*/ 2147483647 w 40"/>
              <a:gd name="T19" fmla="*/ 2147483647 h 90"/>
              <a:gd name="T20" fmla="*/ 2147483647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90"/>
              <a:gd name="T53" fmla="*/ 40 w 4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90">
                <a:moveTo>
                  <a:pt x="40" y="90"/>
                </a:moveTo>
                <a:lnTo>
                  <a:pt x="35" y="82"/>
                </a:lnTo>
                <a:lnTo>
                  <a:pt x="29" y="72"/>
                </a:lnTo>
                <a:lnTo>
                  <a:pt x="20" y="58"/>
                </a:lnTo>
                <a:lnTo>
                  <a:pt x="13" y="43"/>
                </a:lnTo>
                <a:lnTo>
                  <a:pt x="7" y="27"/>
                </a:lnTo>
                <a:lnTo>
                  <a:pt x="2" y="15"/>
                </a:lnTo>
                <a:lnTo>
                  <a:pt x="0" y="6"/>
                </a:lnTo>
                <a:lnTo>
                  <a:pt x="2" y="0"/>
                </a:lnTo>
                <a:lnTo>
                  <a:pt x="7" y="2"/>
                </a:lnTo>
                <a:lnTo>
                  <a:pt x="12" y="9"/>
                </a:lnTo>
                <a:lnTo>
                  <a:pt x="17" y="23"/>
                </a:lnTo>
                <a:lnTo>
                  <a:pt x="22" y="40"/>
                </a:lnTo>
                <a:lnTo>
                  <a:pt x="28" y="56"/>
                </a:lnTo>
                <a:lnTo>
                  <a:pt x="33" y="72"/>
                </a:lnTo>
                <a:lnTo>
                  <a:pt x="37" y="84"/>
                </a:lnTo>
                <a:lnTo>
                  <a:pt x="40" y="90"/>
                </a:lnTo>
                <a:close/>
              </a:path>
            </a:pathLst>
          </a:custGeom>
          <a:solidFill>
            <a:srgbClr val="006600"/>
          </a:solidFill>
          <a:ln w="9525">
            <a:noFill/>
            <a:round/>
            <a:headEnd/>
            <a:tailEnd/>
          </a:ln>
        </p:spPr>
        <p:txBody>
          <a:bodyPr/>
          <a:lstStyle/>
          <a:p>
            <a:pPr>
              <a:defRPr/>
            </a:pPr>
            <a:endParaRPr lang="en-US"/>
          </a:p>
        </p:txBody>
      </p:sp>
      <p:sp>
        <p:nvSpPr>
          <p:cNvPr id="33030" name="Freeform 293"/>
          <p:cNvSpPr>
            <a:spLocks/>
          </p:cNvSpPr>
          <p:nvPr/>
        </p:nvSpPr>
        <p:spPr bwMode="auto">
          <a:xfrm>
            <a:off x="5764213" y="6615113"/>
            <a:ext cx="52387" cy="65087"/>
          </a:xfrm>
          <a:custGeom>
            <a:avLst/>
            <a:gdLst>
              <a:gd name="T0" fmla="*/ 2147483647 w 33"/>
              <a:gd name="T1" fmla="*/ 2147483647 h 82"/>
              <a:gd name="T2" fmla="*/ 2147483647 w 33"/>
              <a:gd name="T3" fmla="*/ 2147483647 h 82"/>
              <a:gd name="T4" fmla="*/ 2147483647 w 33"/>
              <a:gd name="T5" fmla="*/ 2147483647 h 82"/>
              <a:gd name="T6" fmla="*/ 2147483647 w 33"/>
              <a:gd name="T7" fmla="*/ 2147483647 h 82"/>
              <a:gd name="T8" fmla="*/ 2147483647 w 33"/>
              <a:gd name="T9" fmla="*/ 2147483647 h 82"/>
              <a:gd name="T10" fmla="*/ 2147483647 w 33"/>
              <a:gd name="T11" fmla="*/ 2147483647 h 82"/>
              <a:gd name="T12" fmla="*/ 2147483647 w 33"/>
              <a:gd name="T13" fmla="*/ 2147483647 h 82"/>
              <a:gd name="T14" fmla="*/ 0 w 33"/>
              <a:gd name="T15" fmla="*/ 2147483647 h 82"/>
              <a:gd name="T16" fmla="*/ 2147483647 w 33"/>
              <a:gd name="T17" fmla="*/ 0 h 82"/>
              <a:gd name="T18" fmla="*/ 2147483647 w 33"/>
              <a:gd name="T19" fmla="*/ 2147483647 h 82"/>
              <a:gd name="T20" fmla="*/ 2147483647 w 33"/>
              <a:gd name="T21" fmla="*/ 2147483647 h 82"/>
              <a:gd name="T22" fmla="*/ 2147483647 w 33"/>
              <a:gd name="T23" fmla="*/ 2147483647 h 82"/>
              <a:gd name="T24" fmla="*/ 2147483647 w 33"/>
              <a:gd name="T25" fmla="*/ 2147483647 h 82"/>
              <a:gd name="T26" fmla="*/ 2147483647 w 33"/>
              <a:gd name="T27" fmla="*/ 2147483647 h 82"/>
              <a:gd name="T28" fmla="*/ 2147483647 w 33"/>
              <a:gd name="T29" fmla="*/ 2147483647 h 82"/>
              <a:gd name="T30" fmla="*/ 2147483647 w 33"/>
              <a:gd name="T31" fmla="*/ 2147483647 h 82"/>
              <a:gd name="T32" fmla="*/ 2147483647 w 33"/>
              <a:gd name="T33" fmla="*/ 21474836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82"/>
              <a:gd name="T53" fmla="*/ 33 w 3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82">
                <a:moveTo>
                  <a:pt x="33" y="82"/>
                </a:moveTo>
                <a:lnTo>
                  <a:pt x="29" y="74"/>
                </a:lnTo>
                <a:lnTo>
                  <a:pt x="23" y="63"/>
                </a:lnTo>
                <a:lnTo>
                  <a:pt x="17" y="50"/>
                </a:lnTo>
                <a:lnTo>
                  <a:pt x="10" y="36"/>
                </a:lnTo>
                <a:lnTo>
                  <a:pt x="5" y="24"/>
                </a:lnTo>
                <a:lnTo>
                  <a:pt x="1" y="12"/>
                </a:lnTo>
                <a:lnTo>
                  <a:pt x="0" y="4"/>
                </a:lnTo>
                <a:lnTo>
                  <a:pt x="2" y="0"/>
                </a:lnTo>
                <a:lnTo>
                  <a:pt x="7" y="3"/>
                </a:lnTo>
                <a:lnTo>
                  <a:pt x="11" y="10"/>
                </a:lnTo>
                <a:lnTo>
                  <a:pt x="17" y="22"/>
                </a:lnTo>
                <a:lnTo>
                  <a:pt x="21" y="36"/>
                </a:lnTo>
                <a:lnTo>
                  <a:pt x="25" y="51"/>
                </a:lnTo>
                <a:lnTo>
                  <a:pt x="28" y="65"/>
                </a:lnTo>
                <a:lnTo>
                  <a:pt x="31" y="76"/>
                </a:lnTo>
                <a:lnTo>
                  <a:pt x="33" y="82"/>
                </a:lnTo>
                <a:close/>
              </a:path>
            </a:pathLst>
          </a:custGeom>
          <a:solidFill>
            <a:srgbClr val="006600"/>
          </a:solidFill>
          <a:ln w="9525">
            <a:noFill/>
            <a:round/>
            <a:headEnd/>
            <a:tailEnd/>
          </a:ln>
        </p:spPr>
        <p:txBody>
          <a:bodyPr/>
          <a:lstStyle/>
          <a:p>
            <a:pPr>
              <a:defRPr/>
            </a:pPr>
            <a:endParaRPr lang="en-US"/>
          </a:p>
        </p:txBody>
      </p:sp>
      <p:sp>
        <p:nvSpPr>
          <p:cNvPr id="33031" name="Freeform 294"/>
          <p:cNvSpPr>
            <a:spLocks/>
          </p:cNvSpPr>
          <p:nvPr/>
        </p:nvSpPr>
        <p:spPr bwMode="auto">
          <a:xfrm>
            <a:off x="5730875" y="6675438"/>
            <a:ext cx="82550" cy="93662"/>
          </a:xfrm>
          <a:custGeom>
            <a:avLst/>
            <a:gdLst>
              <a:gd name="T0" fmla="*/ 2147483647 w 52"/>
              <a:gd name="T1" fmla="*/ 2147483647 h 118"/>
              <a:gd name="T2" fmla="*/ 0 w 52"/>
              <a:gd name="T3" fmla="*/ 2147483647 h 118"/>
              <a:gd name="T4" fmla="*/ 2147483647 w 52"/>
              <a:gd name="T5" fmla="*/ 2147483647 h 118"/>
              <a:gd name="T6" fmla="*/ 2147483647 w 52"/>
              <a:gd name="T7" fmla="*/ 2147483647 h 118"/>
              <a:gd name="T8" fmla="*/ 2147483647 w 52"/>
              <a:gd name="T9" fmla="*/ 2147483647 h 118"/>
              <a:gd name="T10" fmla="*/ 2147483647 w 52"/>
              <a:gd name="T11" fmla="*/ 2147483647 h 118"/>
              <a:gd name="T12" fmla="*/ 2147483647 w 52"/>
              <a:gd name="T13" fmla="*/ 2147483647 h 118"/>
              <a:gd name="T14" fmla="*/ 2147483647 w 52"/>
              <a:gd name="T15" fmla="*/ 2147483647 h 118"/>
              <a:gd name="T16" fmla="*/ 2147483647 w 52"/>
              <a:gd name="T17" fmla="*/ 0 h 118"/>
              <a:gd name="T18" fmla="*/ 2147483647 w 52"/>
              <a:gd name="T19" fmla="*/ 2147483647 h 118"/>
              <a:gd name="T20" fmla="*/ 2147483647 w 52"/>
              <a:gd name="T21" fmla="*/ 2147483647 h 118"/>
              <a:gd name="T22" fmla="*/ 2147483647 w 52"/>
              <a:gd name="T23" fmla="*/ 2147483647 h 118"/>
              <a:gd name="T24" fmla="*/ 2147483647 w 52"/>
              <a:gd name="T25" fmla="*/ 2147483647 h 118"/>
              <a:gd name="T26" fmla="*/ 2147483647 w 52"/>
              <a:gd name="T27" fmla="*/ 2147483647 h 118"/>
              <a:gd name="T28" fmla="*/ 2147483647 w 52"/>
              <a:gd name="T29" fmla="*/ 2147483647 h 118"/>
              <a:gd name="T30" fmla="*/ 2147483647 w 52"/>
              <a:gd name="T31" fmla="*/ 2147483647 h 118"/>
              <a:gd name="T32" fmla="*/ 2147483647 w 52"/>
              <a:gd name="T33" fmla="*/ 2147483647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18"/>
              <a:gd name="T53" fmla="*/ 52 w 52"/>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18">
                <a:moveTo>
                  <a:pt x="1" y="118"/>
                </a:moveTo>
                <a:lnTo>
                  <a:pt x="0" y="112"/>
                </a:lnTo>
                <a:lnTo>
                  <a:pt x="3" y="98"/>
                </a:lnTo>
                <a:lnTo>
                  <a:pt x="8" y="80"/>
                </a:lnTo>
                <a:lnTo>
                  <a:pt x="15" y="60"/>
                </a:lnTo>
                <a:lnTo>
                  <a:pt x="24" y="41"/>
                </a:lnTo>
                <a:lnTo>
                  <a:pt x="34" y="22"/>
                </a:lnTo>
                <a:lnTo>
                  <a:pt x="44" y="7"/>
                </a:lnTo>
                <a:lnTo>
                  <a:pt x="52" y="0"/>
                </a:lnTo>
                <a:lnTo>
                  <a:pt x="49" y="9"/>
                </a:lnTo>
                <a:lnTo>
                  <a:pt x="43" y="24"/>
                </a:lnTo>
                <a:lnTo>
                  <a:pt x="35" y="44"/>
                </a:lnTo>
                <a:lnTo>
                  <a:pt x="27" y="65"/>
                </a:lnTo>
                <a:lnTo>
                  <a:pt x="19" y="86"/>
                </a:lnTo>
                <a:lnTo>
                  <a:pt x="10" y="103"/>
                </a:lnTo>
                <a:lnTo>
                  <a:pt x="5" y="115"/>
                </a:lnTo>
                <a:lnTo>
                  <a:pt x="1" y="118"/>
                </a:lnTo>
                <a:close/>
              </a:path>
            </a:pathLst>
          </a:custGeom>
          <a:solidFill>
            <a:srgbClr val="006600"/>
          </a:solidFill>
          <a:ln w="9525">
            <a:noFill/>
            <a:round/>
            <a:headEnd/>
            <a:tailEnd/>
          </a:ln>
        </p:spPr>
        <p:txBody>
          <a:bodyPr/>
          <a:lstStyle/>
          <a:p>
            <a:pPr>
              <a:defRPr/>
            </a:pPr>
            <a:endParaRPr lang="en-US"/>
          </a:p>
        </p:txBody>
      </p:sp>
      <p:sp>
        <p:nvSpPr>
          <p:cNvPr id="33032" name="Freeform 295"/>
          <p:cNvSpPr>
            <a:spLocks/>
          </p:cNvSpPr>
          <p:nvPr/>
        </p:nvSpPr>
        <p:spPr bwMode="auto">
          <a:xfrm>
            <a:off x="5675313" y="6678613"/>
            <a:ext cx="69850" cy="73025"/>
          </a:xfrm>
          <a:custGeom>
            <a:avLst/>
            <a:gdLst>
              <a:gd name="T0" fmla="*/ 0 w 44"/>
              <a:gd name="T1" fmla="*/ 2147483647 h 93"/>
              <a:gd name="T2" fmla="*/ 0 w 44"/>
              <a:gd name="T3" fmla="*/ 2147483647 h 93"/>
              <a:gd name="T4" fmla="*/ 2147483647 w 44"/>
              <a:gd name="T5" fmla="*/ 2147483647 h 93"/>
              <a:gd name="T6" fmla="*/ 2147483647 w 44"/>
              <a:gd name="T7" fmla="*/ 2147483647 h 93"/>
              <a:gd name="T8" fmla="*/ 2147483647 w 44"/>
              <a:gd name="T9" fmla="*/ 2147483647 h 93"/>
              <a:gd name="T10" fmla="*/ 2147483647 w 44"/>
              <a:gd name="T11" fmla="*/ 2147483647 h 93"/>
              <a:gd name="T12" fmla="*/ 2147483647 w 44"/>
              <a:gd name="T13" fmla="*/ 2147483647 h 93"/>
              <a:gd name="T14" fmla="*/ 2147483647 w 44"/>
              <a:gd name="T15" fmla="*/ 2147483647 h 93"/>
              <a:gd name="T16" fmla="*/ 2147483647 w 44"/>
              <a:gd name="T17" fmla="*/ 0 h 93"/>
              <a:gd name="T18" fmla="*/ 2147483647 w 44"/>
              <a:gd name="T19" fmla="*/ 2147483647 h 93"/>
              <a:gd name="T20" fmla="*/ 2147483647 w 44"/>
              <a:gd name="T21" fmla="*/ 2147483647 h 93"/>
              <a:gd name="T22" fmla="*/ 2147483647 w 44"/>
              <a:gd name="T23" fmla="*/ 2147483647 h 93"/>
              <a:gd name="T24" fmla="*/ 2147483647 w 44"/>
              <a:gd name="T25" fmla="*/ 2147483647 h 93"/>
              <a:gd name="T26" fmla="*/ 2147483647 w 44"/>
              <a:gd name="T27" fmla="*/ 2147483647 h 93"/>
              <a:gd name="T28" fmla="*/ 2147483647 w 44"/>
              <a:gd name="T29" fmla="*/ 2147483647 h 93"/>
              <a:gd name="T30" fmla="*/ 2147483647 w 44"/>
              <a:gd name="T31" fmla="*/ 2147483647 h 93"/>
              <a:gd name="T32" fmla="*/ 0 w 44"/>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93"/>
              <a:gd name="T53" fmla="*/ 44 w 44"/>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93">
                <a:moveTo>
                  <a:pt x="0" y="93"/>
                </a:moveTo>
                <a:lnTo>
                  <a:pt x="0" y="88"/>
                </a:lnTo>
                <a:lnTo>
                  <a:pt x="2" y="79"/>
                </a:lnTo>
                <a:lnTo>
                  <a:pt x="5" y="65"/>
                </a:lnTo>
                <a:lnTo>
                  <a:pt x="11" y="50"/>
                </a:lnTo>
                <a:lnTo>
                  <a:pt x="18" y="35"/>
                </a:lnTo>
                <a:lnTo>
                  <a:pt x="26" y="20"/>
                </a:lnTo>
                <a:lnTo>
                  <a:pt x="35" y="8"/>
                </a:lnTo>
                <a:lnTo>
                  <a:pt x="44" y="0"/>
                </a:lnTo>
                <a:lnTo>
                  <a:pt x="39" y="11"/>
                </a:lnTo>
                <a:lnTo>
                  <a:pt x="34" y="24"/>
                </a:lnTo>
                <a:lnTo>
                  <a:pt x="26" y="40"/>
                </a:lnTo>
                <a:lnTo>
                  <a:pt x="20" y="56"/>
                </a:lnTo>
                <a:lnTo>
                  <a:pt x="13" y="71"/>
                </a:lnTo>
                <a:lnTo>
                  <a:pt x="7" y="84"/>
                </a:lnTo>
                <a:lnTo>
                  <a:pt x="3" y="91"/>
                </a:lnTo>
                <a:lnTo>
                  <a:pt x="0" y="93"/>
                </a:lnTo>
                <a:close/>
              </a:path>
            </a:pathLst>
          </a:custGeom>
          <a:solidFill>
            <a:srgbClr val="006600"/>
          </a:solidFill>
          <a:ln w="9525">
            <a:noFill/>
            <a:round/>
            <a:headEnd/>
            <a:tailEnd/>
          </a:ln>
        </p:spPr>
        <p:txBody>
          <a:bodyPr/>
          <a:lstStyle/>
          <a:p>
            <a:pPr>
              <a:defRPr/>
            </a:pPr>
            <a:endParaRPr lang="en-US"/>
          </a:p>
        </p:txBody>
      </p:sp>
      <p:sp>
        <p:nvSpPr>
          <p:cNvPr id="33033" name="Freeform 296"/>
          <p:cNvSpPr>
            <a:spLocks/>
          </p:cNvSpPr>
          <p:nvPr/>
        </p:nvSpPr>
        <p:spPr bwMode="auto">
          <a:xfrm>
            <a:off x="5673725" y="6613525"/>
            <a:ext cx="63500" cy="71438"/>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0 w 40"/>
              <a:gd name="T15" fmla="*/ 2147483647 h 90"/>
              <a:gd name="T16" fmla="*/ 2147483647 w 40"/>
              <a:gd name="T17" fmla="*/ 0 h 90"/>
              <a:gd name="T18" fmla="*/ 2147483647 w 40"/>
              <a:gd name="T19" fmla="*/ 2147483647 h 90"/>
              <a:gd name="T20" fmla="*/ 2147483647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90"/>
              <a:gd name="T53" fmla="*/ 40 w 4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90">
                <a:moveTo>
                  <a:pt x="40" y="90"/>
                </a:moveTo>
                <a:lnTo>
                  <a:pt x="35" y="82"/>
                </a:lnTo>
                <a:lnTo>
                  <a:pt x="28" y="71"/>
                </a:lnTo>
                <a:lnTo>
                  <a:pt x="21" y="56"/>
                </a:lnTo>
                <a:lnTo>
                  <a:pt x="13" y="43"/>
                </a:lnTo>
                <a:lnTo>
                  <a:pt x="6" y="27"/>
                </a:lnTo>
                <a:lnTo>
                  <a:pt x="2" y="15"/>
                </a:lnTo>
                <a:lnTo>
                  <a:pt x="0" y="5"/>
                </a:lnTo>
                <a:lnTo>
                  <a:pt x="2" y="0"/>
                </a:lnTo>
                <a:lnTo>
                  <a:pt x="6" y="2"/>
                </a:lnTo>
                <a:lnTo>
                  <a:pt x="11" y="9"/>
                </a:lnTo>
                <a:lnTo>
                  <a:pt x="17" y="23"/>
                </a:lnTo>
                <a:lnTo>
                  <a:pt x="23" y="40"/>
                </a:lnTo>
                <a:lnTo>
                  <a:pt x="28" y="56"/>
                </a:lnTo>
                <a:lnTo>
                  <a:pt x="32" y="71"/>
                </a:lnTo>
                <a:lnTo>
                  <a:pt x="37" y="84"/>
                </a:lnTo>
                <a:lnTo>
                  <a:pt x="40" y="90"/>
                </a:lnTo>
                <a:close/>
              </a:path>
            </a:pathLst>
          </a:custGeom>
          <a:solidFill>
            <a:srgbClr val="006600"/>
          </a:solidFill>
          <a:ln w="9525">
            <a:noFill/>
            <a:round/>
            <a:headEnd/>
            <a:tailEnd/>
          </a:ln>
        </p:spPr>
        <p:txBody>
          <a:bodyPr/>
          <a:lstStyle/>
          <a:p>
            <a:pPr>
              <a:defRPr/>
            </a:pPr>
            <a:endParaRPr lang="en-US"/>
          </a:p>
        </p:txBody>
      </p:sp>
      <p:sp>
        <p:nvSpPr>
          <p:cNvPr id="33034" name="Freeform 297"/>
          <p:cNvSpPr>
            <a:spLocks/>
          </p:cNvSpPr>
          <p:nvPr/>
        </p:nvSpPr>
        <p:spPr bwMode="auto">
          <a:xfrm>
            <a:off x="8258175" y="5580063"/>
            <a:ext cx="250825" cy="185737"/>
          </a:xfrm>
          <a:custGeom>
            <a:avLst/>
            <a:gdLst>
              <a:gd name="T0" fmla="*/ 2147483647 w 158"/>
              <a:gd name="T1" fmla="*/ 2147483647 h 234"/>
              <a:gd name="T2" fmla="*/ 2147483647 w 158"/>
              <a:gd name="T3" fmla="*/ 2147483647 h 234"/>
              <a:gd name="T4" fmla="*/ 2147483647 w 158"/>
              <a:gd name="T5" fmla="*/ 2147483647 h 234"/>
              <a:gd name="T6" fmla="*/ 2147483647 w 158"/>
              <a:gd name="T7" fmla="*/ 2147483647 h 234"/>
              <a:gd name="T8" fmla="*/ 2147483647 w 158"/>
              <a:gd name="T9" fmla="*/ 2147483647 h 234"/>
              <a:gd name="T10" fmla="*/ 2147483647 w 158"/>
              <a:gd name="T11" fmla="*/ 2147483647 h 234"/>
              <a:gd name="T12" fmla="*/ 2147483647 w 158"/>
              <a:gd name="T13" fmla="*/ 2147483647 h 234"/>
              <a:gd name="T14" fmla="*/ 2147483647 w 158"/>
              <a:gd name="T15" fmla="*/ 2147483647 h 234"/>
              <a:gd name="T16" fmla="*/ 2147483647 w 158"/>
              <a:gd name="T17" fmla="*/ 2147483647 h 234"/>
              <a:gd name="T18" fmla="*/ 2147483647 w 158"/>
              <a:gd name="T19" fmla="*/ 2147483647 h 234"/>
              <a:gd name="T20" fmla="*/ 0 w 158"/>
              <a:gd name="T21" fmla="*/ 2147483647 h 234"/>
              <a:gd name="T22" fmla="*/ 2147483647 w 158"/>
              <a:gd name="T23" fmla="*/ 2147483647 h 234"/>
              <a:gd name="T24" fmla="*/ 2147483647 w 158"/>
              <a:gd name="T25" fmla="*/ 2147483647 h 234"/>
              <a:gd name="T26" fmla="*/ 2147483647 w 158"/>
              <a:gd name="T27" fmla="*/ 2147483647 h 234"/>
              <a:gd name="T28" fmla="*/ 2147483647 w 158"/>
              <a:gd name="T29" fmla="*/ 2147483647 h 234"/>
              <a:gd name="T30" fmla="*/ 2147483647 w 158"/>
              <a:gd name="T31" fmla="*/ 2147483647 h 234"/>
              <a:gd name="T32" fmla="*/ 2147483647 w 158"/>
              <a:gd name="T33" fmla="*/ 2147483647 h 234"/>
              <a:gd name="T34" fmla="*/ 2147483647 w 158"/>
              <a:gd name="T35" fmla="*/ 2147483647 h 234"/>
              <a:gd name="T36" fmla="*/ 2147483647 w 158"/>
              <a:gd name="T37" fmla="*/ 2147483647 h 234"/>
              <a:gd name="T38" fmla="*/ 2147483647 w 158"/>
              <a:gd name="T39" fmla="*/ 2147483647 h 234"/>
              <a:gd name="T40" fmla="*/ 2147483647 w 158"/>
              <a:gd name="T41" fmla="*/ 2147483647 h 234"/>
              <a:gd name="T42" fmla="*/ 2147483647 w 158"/>
              <a:gd name="T43" fmla="*/ 2147483647 h 234"/>
              <a:gd name="T44" fmla="*/ 2147483647 w 158"/>
              <a:gd name="T45" fmla="*/ 2147483647 h 234"/>
              <a:gd name="T46" fmla="*/ 2147483647 w 158"/>
              <a:gd name="T47" fmla="*/ 2147483647 h 234"/>
              <a:gd name="T48" fmla="*/ 2147483647 w 158"/>
              <a:gd name="T49" fmla="*/ 2147483647 h 234"/>
              <a:gd name="T50" fmla="*/ 2147483647 w 158"/>
              <a:gd name="T51" fmla="*/ 2147483647 h 234"/>
              <a:gd name="T52" fmla="*/ 2147483647 w 158"/>
              <a:gd name="T53" fmla="*/ 2147483647 h 234"/>
              <a:gd name="T54" fmla="*/ 2147483647 w 158"/>
              <a:gd name="T55" fmla="*/ 2147483647 h 234"/>
              <a:gd name="T56" fmla="*/ 2147483647 w 158"/>
              <a:gd name="T57" fmla="*/ 2147483647 h 234"/>
              <a:gd name="T58" fmla="*/ 2147483647 w 158"/>
              <a:gd name="T59" fmla="*/ 2147483647 h 234"/>
              <a:gd name="T60" fmla="*/ 2147483647 w 158"/>
              <a:gd name="T61" fmla="*/ 2147483647 h 234"/>
              <a:gd name="T62" fmla="*/ 2147483647 w 158"/>
              <a:gd name="T63" fmla="*/ 2147483647 h 234"/>
              <a:gd name="T64" fmla="*/ 2147483647 w 158"/>
              <a:gd name="T65" fmla="*/ 2147483647 h 234"/>
              <a:gd name="T66" fmla="*/ 2147483647 w 158"/>
              <a:gd name="T67" fmla="*/ 2147483647 h 234"/>
              <a:gd name="T68" fmla="*/ 2147483647 w 158"/>
              <a:gd name="T69" fmla="*/ 2147483647 h 234"/>
              <a:gd name="T70" fmla="*/ 2147483647 w 158"/>
              <a:gd name="T71" fmla="*/ 2147483647 h 234"/>
              <a:gd name="T72" fmla="*/ 2147483647 w 158"/>
              <a:gd name="T73" fmla="*/ 2147483647 h 234"/>
              <a:gd name="T74" fmla="*/ 2147483647 w 158"/>
              <a:gd name="T75" fmla="*/ 2147483647 h 234"/>
              <a:gd name="T76" fmla="*/ 2147483647 w 158"/>
              <a:gd name="T77" fmla="*/ 2147483647 h 234"/>
              <a:gd name="T78" fmla="*/ 2147483647 w 158"/>
              <a:gd name="T79" fmla="*/ 2147483647 h 234"/>
              <a:gd name="T80" fmla="*/ 2147483647 w 158"/>
              <a:gd name="T81" fmla="*/ 2147483647 h 234"/>
              <a:gd name="T82" fmla="*/ 2147483647 w 158"/>
              <a:gd name="T83" fmla="*/ 2147483647 h 234"/>
              <a:gd name="T84" fmla="*/ 2147483647 w 158"/>
              <a:gd name="T85" fmla="*/ 2147483647 h 234"/>
              <a:gd name="T86" fmla="*/ 2147483647 w 158"/>
              <a:gd name="T87" fmla="*/ 2147483647 h 234"/>
              <a:gd name="T88" fmla="*/ 2147483647 w 158"/>
              <a:gd name="T89" fmla="*/ 2147483647 h 234"/>
              <a:gd name="T90" fmla="*/ 2147483647 w 158"/>
              <a:gd name="T91" fmla="*/ 2147483647 h 234"/>
              <a:gd name="T92" fmla="*/ 2147483647 w 158"/>
              <a:gd name="T93" fmla="*/ 2147483647 h 234"/>
              <a:gd name="T94" fmla="*/ 2147483647 w 158"/>
              <a:gd name="T95" fmla="*/ 2147483647 h 234"/>
              <a:gd name="T96" fmla="*/ 2147483647 w 158"/>
              <a:gd name="T97" fmla="*/ 2147483647 h 234"/>
              <a:gd name="T98" fmla="*/ 2147483647 w 158"/>
              <a:gd name="T99" fmla="*/ 2147483647 h 234"/>
              <a:gd name="T100" fmla="*/ 2147483647 w 158"/>
              <a:gd name="T101" fmla="*/ 2147483647 h 234"/>
              <a:gd name="T102" fmla="*/ 2147483647 w 158"/>
              <a:gd name="T103" fmla="*/ 2147483647 h 234"/>
              <a:gd name="T104" fmla="*/ 2147483647 w 158"/>
              <a:gd name="T105" fmla="*/ 2147483647 h 2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
              <a:gd name="T160" fmla="*/ 0 h 234"/>
              <a:gd name="T161" fmla="*/ 158 w 158"/>
              <a:gd name="T162" fmla="*/ 234 h 2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 h="234">
                <a:moveTo>
                  <a:pt x="39" y="51"/>
                </a:moveTo>
                <a:lnTo>
                  <a:pt x="33" y="53"/>
                </a:lnTo>
                <a:lnTo>
                  <a:pt x="28" y="56"/>
                </a:lnTo>
                <a:lnTo>
                  <a:pt x="22" y="60"/>
                </a:lnTo>
                <a:lnTo>
                  <a:pt x="18" y="68"/>
                </a:lnTo>
                <a:lnTo>
                  <a:pt x="14" y="76"/>
                </a:lnTo>
                <a:lnTo>
                  <a:pt x="13" y="85"/>
                </a:lnTo>
                <a:lnTo>
                  <a:pt x="14" y="97"/>
                </a:lnTo>
                <a:lnTo>
                  <a:pt x="20" y="109"/>
                </a:lnTo>
                <a:lnTo>
                  <a:pt x="25" y="114"/>
                </a:lnTo>
                <a:lnTo>
                  <a:pt x="30" y="114"/>
                </a:lnTo>
                <a:lnTo>
                  <a:pt x="36" y="112"/>
                </a:lnTo>
                <a:lnTo>
                  <a:pt x="39" y="109"/>
                </a:lnTo>
                <a:lnTo>
                  <a:pt x="43" y="115"/>
                </a:lnTo>
                <a:lnTo>
                  <a:pt x="47" y="120"/>
                </a:lnTo>
                <a:lnTo>
                  <a:pt x="50" y="124"/>
                </a:lnTo>
                <a:lnTo>
                  <a:pt x="54" y="130"/>
                </a:lnTo>
                <a:lnTo>
                  <a:pt x="56" y="135"/>
                </a:lnTo>
                <a:lnTo>
                  <a:pt x="56" y="136"/>
                </a:lnTo>
                <a:lnTo>
                  <a:pt x="52" y="136"/>
                </a:lnTo>
                <a:lnTo>
                  <a:pt x="47" y="135"/>
                </a:lnTo>
                <a:lnTo>
                  <a:pt x="42" y="133"/>
                </a:lnTo>
                <a:lnTo>
                  <a:pt x="38" y="133"/>
                </a:lnTo>
                <a:lnTo>
                  <a:pt x="35" y="132"/>
                </a:lnTo>
                <a:lnTo>
                  <a:pt x="33" y="129"/>
                </a:lnTo>
                <a:lnTo>
                  <a:pt x="31" y="124"/>
                </a:lnTo>
                <a:lnTo>
                  <a:pt x="27" y="120"/>
                </a:lnTo>
                <a:lnTo>
                  <a:pt x="22" y="118"/>
                </a:lnTo>
                <a:lnTo>
                  <a:pt x="14" y="120"/>
                </a:lnTo>
                <a:lnTo>
                  <a:pt x="7" y="124"/>
                </a:lnTo>
                <a:lnTo>
                  <a:pt x="3" y="132"/>
                </a:lnTo>
                <a:lnTo>
                  <a:pt x="0" y="142"/>
                </a:lnTo>
                <a:lnTo>
                  <a:pt x="0" y="155"/>
                </a:lnTo>
                <a:lnTo>
                  <a:pt x="1" y="162"/>
                </a:lnTo>
                <a:lnTo>
                  <a:pt x="2" y="167"/>
                </a:lnTo>
                <a:lnTo>
                  <a:pt x="4" y="171"/>
                </a:lnTo>
                <a:lnTo>
                  <a:pt x="5" y="174"/>
                </a:lnTo>
                <a:lnTo>
                  <a:pt x="8" y="177"/>
                </a:lnTo>
                <a:lnTo>
                  <a:pt x="13" y="180"/>
                </a:lnTo>
                <a:lnTo>
                  <a:pt x="18" y="182"/>
                </a:lnTo>
                <a:lnTo>
                  <a:pt x="23" y="182"/>
                </a:lnTo>
                <a:lnTo>
                  <a:pt x="28" y="180"/>
                </a:lnTo>
                <a:lnTo>
                  <a:pt x="32" y="179"/>
                </a:lnTo>
                <a:lnTo>
                  <a:pt x="36" y="176"/>
                </a:lnTo>
                <a:lnTo>
                  <a:pt x="38" y="173"/>
                </a:lnTo>
                <a:lnTo>
                  <a:pt x="41" y="168"/>
                </a:lnTo>
                <a:lnTo>
                  <a:pt x="46" y="167"/>
                </a:lnTo>
                <a:lnTo>
                  <a:pt x="50" y="170"/>
                </a:lnTo>
                <a:lnTo>
                  <a:pt x="54" y="171"/>
                </a:lnTo>
                <a:lnTo>
                  <a:pt x="45" y="182"/>
                </a:lnTo>
                <a:lnTo>
                  <a:pt x="38" y="197"/>
                </a:lnTo>
                <a:lnTo>
                  <a:pt x="35" y="214"/>
                </a:lnTo>
                <a:lnTo>
                  <a:pt x="38" y="226"/>
                </a:lnTo>
                <a:lnTo>
                  <a:pt x="41" y="229"/>
                </a:lnTo>
                <a:lnTo>
                  <a:pt x="45" y="232"/>
                </a:lnTo>
                <a:lnTo>
                  <a:pt x="50" y="234"/>
                </a:lnTo>
                <a:lnTo>
                  <a:pt x="55" y="232"/>
                </a:lnTo>
                <a:lnTo>
                  <a:pt x="60" y="231"/>
                </a:lnTo>
                <a:lnTo>
                  <a:pt x="64" y="229"/>
                </a:lnTo>
                <a:lnTo>
                  <a:pt x="67" y="225"/>
                </a:lnTo>
                <a:lnTo>
                  <a:pt x="70" y="220"/>
                </a:lnTo>
                <a:lnTo>
                  <a:pt x="74" y="209"/>
                </a:lnTo>
                <a:lnTo>
                  <a:pt x="74" y="197"/>
                </a:lnTo>
                <a:lnTo>
                  <a:pt x="73" y="187"/>
                </a:lnTo>
                <a:lnTo>
                  <a:pt x="69" y="177"/>
                </a:lnTo>
                <a:lnTo>
                  <a:pt x="67" y="173"/>
                </a:lnTo>
                <a:lnTo>
                  <a:pt x="67" y="168"/>
                </a:lnTo>
                <a:lnTo>
                  <a:pt x="69" y="165"/>
                </a:lnTo>
                <a:lnTo>
                  <a:pt x="71" y="164"/>
                </a:lnTo>
                <a:lnTo>
                  <a:pt x="74" y="165"/>
                </a:lnTo>
                <a:lnTo>
                  <a:pt x="76" y="168"/>
                </a:lnTo>
                <a:lnTo>
                  <a:pt x="77" y="176"/>
                </a:lnTo>
                <a:lnTo>
                  <a:pt x="78" y="183"/>
                </a:lnTo>
                <a:lnTo>
                  <a:pt x="80" y="191"/>
                </a:lnTo>
                <a:lnTo>
                  <a:pt x="84" y="199"/>
                </a:lnTo>
                <a:lnTo>
                  <a:pt x="93" y="200"/>
                </a:lnTo>
                <a:lnTo>
                  <a:pt x="103" y="191"/>
                </a:lnTo>
                <a:lnTo>
                  <a:pt x="107" y="197"/>
                </a:lnTo>
                <a:lnTo>
                  <a:pt x="113" y="202"/>
                </a:lnTo>
                <a:lnTo>
                  <a:pt x="119" y="205"/>
                </a:lnTo>
                <a:lnTo>
                  <a:pt x="126" y="206"/>
                </a:lnTo>
                <a:lnTo>
                  <a:pt x="133" y="203"/>
                </a:lnTo>
                <a:lnTo>
                  <a:pt x="139" y="199"/>
                </a:lnTo>
                <a:lnTo>
                  <a:pt x="144" y="190"/>
                </a:lnTo>
                <a:lnTo>
                  <a:pt x="149" y="176"/>
                </a:lnTo>
                <a:lnTo>
                  <a:pt x="149" y="174"/>
                </a:lnTo>
                <a:lnTo>
                  <a:pt x="149" y="173"/>
                </a:lnTo>
                <a:lnTo>
                  <a:pt x="148" y="171"/>
                </a:lnTo>
                <a:lnTo>
                  <a:pt x="148" y="170"/>
                </a:lnTo>
                <a:lnTo>
                  <a:pt x="145" y="164"/>
                </a:lnTo>
                <a:lnTo>
                  <a:pt x="141" y="155"/>
                </a:lnTo>
                <a:lnTo>
                  <a:pt x="135" y="149"/>
                </a:lnTo>
                <a:lnTo>
                  <a:pt x="124" y="149"/>
                </a:lnTo>
                <a:lnTo>
                  <a:pt x="118" y="150"/>
                </a:lnTo>
                <a:lnTo>
                  <a:pt x="114" y="147"/>
                </a:lnTo>
                <a:lnTo>
                  <a:pt x="110" y="142"/>
                </a:lnTo>
                <a:lnTo>
                  <a:pt x="106" y="138"/>
                </a:lnTo>
                <a:lnTo>
                  <a:pt x="112" y="130"/>
                </a:lnTo>
                <a:lnTo>
                  <a:pt x="116" y="123"/>
                </a:lnTo>
                <a:lnTo>
                  <a:pt x="121" y="117"/>
                </a:lnTo>
                <a:lnTo>
                  <a:pt x="125" y="111"/>
                </a:lnTo>
                <a:lnTo>
                  <a:pt x="136" y="112"/>
                </a:lnTo>
                <a:lnTo>
                  <a:pt x="143" y="109"/>
                </a:lnTo>
                <a:lnTo>
                  <a:pt x="150" y="104"/>
                </a:lnTo>
                <a:lnTo>
                  <a:pt x="155" y="95"/>
                </a:lnTo>
                <a:lnTo>
                  <a:pt x="157" y="86"/>
                </a:lnTo>
                <a:lnTo>
                  <a:pt x="158" y="77"/>
                </a:lnTo>
                <a:lnTo>
                  <a:pt x="156" y="68"/>
                </a:lnTo>
                <a:lnTo>
                  <a:pt x="152" y="59"/>
                </a:lnTo>
                <a:lnTo>
                  <a:pt x="146" y="53"/>
                </a:lnTo>
                <a:lnTo>
                  <a:pt x="138" y="51"/>
                </a:lnTo>
                <a:lnTo>
                  <a:pt x="130" y="53"/>
                </a:lnTo>
                <a:lnTo>
                  <a:pt x="122" y="57"/>
                </a:lnTo>
                <a:lnTo>
                  <a:pt x="118" y="65"/>
                </a:lnTo>
                <a:lnTo>
                  <a:pt x="117" y="71"/>
                </a:lnTo>
                <a:lnTo>
                  <a:pt x="117" y="77"/>
                </a:lnTo>
                <a:lnTo>
                  <a:pt x="118" y="83"/>
                </a:lnTo>
                <a:lnTo>
                  <a:pt x="113" y="92"/>
                </a:lnTo>
                <a:lnTo>
                  <a:pt x="106" y="100"/>
                </a:lnTo>
                <a:lnTo>
                  <a:pt x="101" y="106"/>
                </a:lnTo>
                <a:lnTo>
                  <a:pt x="98" y="109"/>
                </a:lnTo>
                <a:lnTo>
                  <a:pt x="96" y="106"/>
                </a:lnTo>
                <a:lnTo>
                  <a:pt x="94" y="103"/>
                </a:lnTo>
                <a:lnTo>
                  <a:pt x="92" y="100"/>
                </a:lnTo>
                <a:lnTo>
                  <a:pt x="88" y="98"/>
                </a:lnTo>
                <a:lnTo>
                  <a:pt x="92" y="89"/>
                </a:lnTo>
                <a:lnTo>
                  <a:pt x="94" y="79"/>
                </a:lnTo>
                <a:lnTo>
                  <a:pt x="95" y="70"/>
                </a:lnTo>
                <a:lnTo>
                  <a:pt x="96" y="63"/>
                </a:lnTo>
                <a:lnTo>
                  <a:pt x="103" y="56"/>
                </a:lnTo>
                <a:lnTo>
                  <a:pt x="108" y="45"/>
                </a:lnTo>
                <a:lnTo>
                  <a:pt x="112" y="35"/>
                </a:lnTo>
                <a:lnTo>
                  <a:pt x="111" y="24"/>
                </a:lnTo>
                <a:lnTo>
                  <a:pt x="106" y="13"/>
                </a:lnTo>
                <a:lnTo>
                  <a:pt x="101" y="6"/>
                </a:lnTo>
                <a:lnTo>
                  <a:pt x="94" y="1"/>
                </a:lnTo>
                <a:lnTo>
                  <a:pt x="85" y="0"/>
                </a:lnTo>
                <a:lnTo>
                  <a:pt x="81" y="1"/>
                </a:lnTo>
                <a:lnTo>
                  <a:pt x="76" y="6"/>
                </a:lnTo>
                <a:lnTo>
                  <a:pt x="71" y="10"/>
                </a:lnTo>
                <a:lnTo>
                  <a:pt x="67" y="15"/>
                </a:lnTo>
                <a:lnTo>
                  <a:pt x="64" y="19"/>
                </a:lnTo>
                <a:lnTo>
                  <a:pt x="63" y="24"/>
                </a:lnTo>
                <a:lnTo>
                  <a:pt x="62" y="28"/>
                </a:lnTo>
                <a:lnTo>
                  <a:pt x="62" y="35"/>
                </a:lnTo>
                <a:lnTo>
                  <a:pt x="64" y="44"/>
                </a:lnTo>
                <a:lnTo>
                  <a:pt x="67" y="51"/>
                </a:lnTo>
                <a:lnTo>
                  <a:pt x="71" y="57"/>
                </a:lnTo>
                <a:lnTo>
                  <a:pt x="76" y="60"/>
                </a:lnTo>
                <a:lnTo>
                  <a:pt x="77" y="71"/>
                </a:lnTo>
                <a:lnTo>
                  <a:pt x="76" y="80"/>
                </a:lnTo>
                <a:lnTo>
                  <a:pt x="76" y="88"/>
                </a:lnTo>
                <a:lnTo>
                  <a:pt x="76" y="92"/>
                </a:lnTo>
                <a:lnTo>
                  <a:pt x="71" y="92"/>
                </a:lnTo>
                <a:lnTo>
                  <a:pt x="68" y="94"/>
                </a:lnTo>
                <a:lnTo>
                  <a:pt x="66" y="97"/>
                </a:lnTo>
                <a:lnTo>
                  <a:pt x="65" y="97"/>
                </a:lnTo>
                <a:lnTo>
                  <a:pt x="60" y="88"/>
                </a:lnTo>
                <a:lnTo>
                  <a:pt x="57" y="71"/>
                </a:lnTo>
                <a:lnTo>
                  <a:pt x="50" y="57"/>
                </a:lnTo>
                <a:lnTo>
                  <a:pt x="39" y="51"/>
                </a:lnTo>
                <a:close/>
              </a:path>
            </a:pathLst>
          </a:custGeom>
          <a:solidFill>
            <a:srgbClr val="FFFF7F"/>
          </a:solidFill>
          <a:ln w="9525">
            <a:noFill/>
            <a:round/>
            <a:headEnd/>
            <a:tailEnd/>
          </a:ln>
        </p:spPr>
        <p:txBody>
          <a:bodyPr/>
          <a:lstStyle/>
          <a:p>
            <a:pPr>
              <a:defRPr/>
            </a:pPr>
            <a:endParaRPr lang="en-US"/>
          </a:p>
        </p:txBody>
      </p:sp>
      <p:sp>
        <p:nvSpPr>
          <p:cNvPr id="33035" name="Freeform 298"/>
          <p:cNvSpPr>
            <a:spLocks/>
          </p:cNvSpPr>
          <p:nvPr/>
        </p:nvSpPr>
        <p:spPr bwMode="auto">
          <a:xfrm>
            <a:off x="8081963" y="5824538"/>
            <a:ext cx="258762" cy="323850"/>
          </a:xfrm>
          <a:custGeom>
            <a:avLst/>
            <a:gdLst>
              <a:gd name="T0" fmla="*/ 2147483647 w 163"/>
              <a:gd name="T1" fmla="*/ 0 h 407"/>
              <a:gd name="T2" fmla="*/ 2147483647 w 163"/>
              <a:gd name="T3" fmla="*/ 2147483647 h 407"/>
              <a:gd name="T4" fmla="*/ 2147483647 w 163"/>
              <a:gd name="T5" fmla="*/ 2147483647 h 407"/>
              <a:gd name="T6" fmla="*/ 2147483647 w 163"/>
              <a:gd name="T7" fmla="*/ 2147483647 h 407"/>
              <a:gd name="T8" fmla="*/ 2147483647 w 163"/>
              <a:gd name="T9" fmla="*/ 2147483647 h 407"/>
              <a:gd name="T10" fmla="*/ 2147483647 w 163"/>
              <a:gd name="T11" fmla="*/ 2147483647 h 407"/>
              <a:gd name="T12" fmla="*/ 2147483647 w 163"/>
              <a:gd name="T13" fmla="*/ 2147483647 h 407"/>
              <a:gd name="T14" fmla="*/ 2147483647 w 163"/>
              <a:gd name="T15" fmla="*/ 2147483647 h 407"/>
              <a:gd name="T16" fmla="*/ 2147483647 w 163"/>
              <a:gd name="T17" fmla="*/ 2147483647 h 407"/>
              <a:gd name="T18" fmla="*/ 2147483647 w 163"/>
              <a:gd name="T19" fmla="*/ 2147483647 h 407"/>
              <a:gd name="T20" fmla="*/ 2147483647 w 163"/>
              <a:gd name="T21" fmla="*/ 2147483647 h 407"/>
              <a:gd name="T22" fmla="*/ 2147483647 w 163"/>
              <a:gd name="T23" fmla="*/ 2147483647 h 407"/>
              <a:gd name="T24" fmla="*/ 2147483647 w 163"/>
              <a:gd name="T25" fmla="*/ 2147483647 h 407"/>
              <a:gd name="T26" fmla="*/ 2147483647 w 163"/>
              <a:gd name="T27" fmla="*/ 2147483647 h 407"/>
              <a:gd name="T28" fmla="*/ 2147483647 w 163"/>
              <a:gd name="T29" fmla="*/ 2147483647 h 407"/>
              <a:gd name="T30" fmla="*/ 2147483647 w 163"/>
              <a:gd name="T31" fmla="*/ 2147483647 h 407"/>
              <a:gd name="T32" fmla="*/ 0 w 163"/>
              <a:gd name="T33" fmla="*/ 2147483647 h 407"/>
              <a:gd name="T34" fmla="*/ 2147483647 w 163"/>
              <a:gd name="T35" fmla="*/ 2147483647 h 407"/>
              <a:gd name="T36" fmla="*/ 2147483647 w 163"/>
              <a:gd name="T37" fmla="*/ 2147483647 h 407"/>
              <a:gd name="T38" fmla="*/ 2147483647 w 163"/>
              <a:gd name="T39" fmla="*/ 2147483647 h 407"/>
              <a:gd name="T40" fmla="*/ 2147483647 w 163"/>
              <a:gd name="T41" fmla="*/ 2147483647 h 407"/>
              <a:gd name="T42" fmla="*/ 2147483647 w 163"/>
              <a:gd name="T43" fmla="*/ 2147483647 h 407"/>
              <a:gd name="T44" fmla="*/ 2147483647 w 163"/>
              <a:gd name="T45" fmla="*/ 2147483647 h 407"/>
              <a:gd name="T46" fmla="*/ 2147483647 w 163"/>
              <a:gd name="T47" fmla="*/ 2147483647 h 407"/>
              <a:gd name="T48" fmla="*/ 2147483647 w 163"/>
              <a:gd name="T49" fmla="*/ 2147483647 h 407"/>
              <a:gd name="T50" fmla="*/ 2147483647 w 163"/>
              <a:gd name="T51" fmla="*/ 2147483647 h 407"/>
              <a:gd name="T52" fmla="*/ 2147483647 w 163"/>
              <a:gd name="T53" fmla="*/ 2147483647 h 407"/>
              <a:gd name="T54" fmla="*/ 2147483647 w 163"/>
              <a:gd name="T55" fmla="*/ 2147483647 h 407"/>
              <a:gd name="T56" fmla="*/ 2147483647 w 163"/>
              <a:gd name="T57" fmla="*/ 2147483647 h 407"/>
              <a:gd name="T58" fmla="*/ 2147483647 w 163"/>
              <a:gd name="T59" fmla="*/ 2147483647 h 407"/>
              <a:gd name="T60" fmla="*/ 2147483647 w 163"/>
              <a:gd name="T61" fmla="*/ 2147483647 h 407"/>
              <a:gd name="T62" fmla="*/ 2147483647 w 163"/>
              <a:gd name="T63" fmla="*/ 2147483647 h 407"/>
              <a:gd name="T64" fmla="*/ 2147483647 w 163"/>
              <a:gd name="T65" fmla="*/ 2147483647 h 407"/>
              <a:gd name="T66" fmla="*/ 2147483647 w 163"/>
              <a:gd name="T67" fmla="*/ 2147483647 h 407"/>
              <a:gd name="T68" fmla="*/ 2147483647 w 163"/>
              <a:gd name="T69" fmla="*/ 2147483647 h 407"/>
              <a:gd name="T70" fmla="*/ 2147483647 w 163"/>
              <a:gd name="T71" fmla="*/ 2147483647 h 407"/>
              <a:gd name="T72" fmla="*/ 2147483647 w 163"/>
              <a:gd name="T73" fmla="*/ 2147483647 h 407"/>
              <a:gd name="T74" fmla="*/ 2147483647 w 163"/>
              <a:gd name="T75" fmla="*/ 2147483647 h 407"/>
              <a:gd name="T76" fmla="*/ 2147483647 w 163"/>
              <a:gd name="T77" fmla="*/ 2147483647 h 407"/>
              <a:gd name="T78" fmla="*/ 2147483647 w 163"/>
              <a:gd name="T79" fmla="*/ 2147483647 h 407"/>
              <a:gd name="T80" fmla="*/ 2147483647 w 163"/>
              <a:gd name="T81" fmla="*/ 2147483647 h 407"/>
              <a:gd name="T82" fmla="*/ 2147483647 w 163"/>
              <a:gd name="T83" fmla="*/ 2147483647 h 407"/>
              <a:gd name="T84" fmla="*/ 2147483647 w 163"/>
              <a:gd name="T85" fmla="*/ 2147483647 h 407"/>
              <a:gd name="T86" fmla="*/ 2147483647 w 163"/>
              <a:gd name="T87" fmla="*/ 2147483647 h 407"/>
              <a:gd name="T88" fmla="*/ 2147483647 w 163"/>
              <a:gd name="T89" fmla="*/ 2147483647 h 407"/>
              <a:gd name="T90" fmla="*/ 2147483647 w 163"/>
              <a:gd name="T91" fmla="*/ 2147483647 h 407"/>
              <a:gd name="T92" fmla="*/ 2147483647 w 163"/>
              <a:gd name="T93" fmla="*/ 2147483647 h 407"/>
              <a:gd name="T94" fmla="*/ 2147483647 w 163"/>
              <a:gd name="T95" fmla="*/ 2147483647 h 407"/>
              <a:gd name="T96" fmla="*/ 2147483647 w 163"/>
              <a:gd name="T97" fmla="*/ 2147483647 h 407"/>
              <a:gd name="T98" fmla="*/ 2147483647 w 163"/>
              <a:gd name="T99" fmla="*/ 2147483647 h 407"/>
              <a:gd name="T100" fmla="*/ 2147483647 w 163"/>
              <a:gd name="T101" fmla="*/ 2147483647 h 407"/>
              <a:gd name="T102" fmla="*/ 2147483647 w 163"/>
              <a:gd name="T103" fmla="*/ 2147483647 h 407"/>
              <a:gd name="T104" fmla="*/ 2147483647 w 163"/>
              <a:gd name="T105" fmla="*/ 2147483647 h 407"/>
              <a:gd name="T106" fmla="*/ 2147483647 w 163"/>
              <a:gd name="T107" fmla="*/ 0 h 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407"/>
              <a:gd name="T164" fmla="*/ 163 w 163"/>
              <a:gd name="T165" fmla="*/ 407 h 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407">
                <a:moveTo>
                  <a:pt x="161" y="0"/>
                </a:moveTo>
                <a:lnTo>
                  <a:pt x="148" y="26"/>
                </a:lnTo>
                <a:lnTo>
                  <a:pt x="133" y="49"/>
                </a:lnTo>
                <a:lnTo>
                  <a:pt x="116" y="67"/>
                </a:lnTo>
                <a:lnTo>
                  <a:pt x="99" y="81"/>
                </a:lnTo>
                <a:lnTo>
                  <a:pt x="81" y="91"/>
                </a:lnTo>
                <a:lnTo>
                  <a:pt x="63" y="99"/>
                </a:lnTo>
                <a:lnTo>
                  <a:pt x="46" y="102"/>
                </a:lnTo>
                <a:lnTo>
                  <a:pt x="29" y="102"/>
                </a:lnTo>
                <a:lnTo>
                  <a:pt x="30" y="111"/>
                </a:lnTo>
                <a:lnTo>
                  <a:pt x="30" y="122"/>
                </a:lnTo>
                <a:lnTo>
                  <a:pt x="29" y="132"/>
                </a:lnTo>
                <a:lnTo>
                  <a:pt x="27" y="144"/>
                </a:lnTo>
                <a:lnTo>
                  <a:pt x="23" y="157"/>
                </a:lnTo>
                <a:lnTo>
                  <a:pt x="17" y="169"/>
                </a:lnTo>
                <a:lnTo>
                  <a:pt x="9" y="178"/>
                </a:lnTo>
                <a:lnTo>
                  <a:pt x="0" y="187"/>
                </a:lnTo>
                <a:lnTo>
                  <a:pt x="10" y="213"/>
                </a:lnTo>
                <a:lnTo>
                  <a:pt x="18" y="246"/>
                </a:lnTo>
                <a:lnTo>
                  <a:pt x="19" y="278"/>
                </a:lnTo>
                <a:lnTo>
                  <a:pt x="10" y="306"/>
                </a:lnTo>
                <a:lnTo>
                  <a:pt x="18" y="310"/>
                </a:lnTo>
                <a:lnTo>
                  <a:pt x="26" y="316"/>
                </a:lnTo>
                <a:lnTo>
                  <a:pt x="36" y="324"/>
                </a:lnTo>
                <a:lnTo>
                  <a:pt x="46" y="333"/>
                </a:lnTo>
                <a:lnTo>
                  <a:pt x="56" y="347"/>
                </a:lnTo>
                <a:lnTo>
                  <a:pt x="65" y="363"/>
                </a:lnTo>
                <a:lnTo>
                  <a:pt x="73" y="383"/>
                </a:lnTo>
                <a:lnTo>
                  <a:pt x="78" y="407"/>
                </a:lnTo>
                <a:lnTo>
                  <a:pt x="82" y="394"/>
                </a:lnTo>
                <a:lnTo>
                  <a:pt x="87" y="377"/>
                </a:lnTo>
                <a:lnTo>
                  <a:pt x="95" y="362"/>
                </a:lnTo>
                <a:lnTo>
                  <a:pt x="103" y="348"/>
                </a:lnTo>
                <a:lnTo>
                  <a:pt x="112" y="334"/>
                </a:lnTo>
                <a:lnTo>
                  <a:pt x="122" y="325"/>
                </a:lnTo>
                <a:lnTo>
                  <a:pt x="134" y="318"/>
                </a:lnTo>
                <a:lnTo>
                  <a:pt x="147" y="315"/>
                </a:lnTo>
                <a:lnTo>
                  <a:pt x="140" y="296"/>
                </a:lnTo>
                <a:lnTo>
                  <a:pt x="137" y="274"/>
                </a:lnTo>
                <a:lnTo>
                  <a:pt x="139" y="248"/>
                </a:lnTo>
                <a:lnTo>
                  <a:pt x="151" y="222"/>
                </a:lnTo>
                <a:lnTo>
                  <a:pt x="140" y="178"/>
                </a:lnTo>
                <a:lnTo>
                  <a:pt x="137" y="135"/>
                </a:lnTo>
                <a:lnTo>
                  <a:pt x="138" y="97"/>
                </a:lnTo>
                <a:lnTo>
                  <a:pt x="142" y="68"/>
                </a:lnTo>
                <a:lnTo>
                  <a:pt x="147" y="52"/>
                </a:lnTo>
                <a:lnTo>
                  <a:pt x="152" y="35"/>
                </a:lnTo>
                <a:lnTo>
                  <a:pt x="157" y="20"/>
                </a:lnTo>
                <a:lnTo>
                  <a:pt x="161" y="12"/>
                </a:lnTo>
                <a:lnTo>
                  <a:pt x="163" y="9"/>
                </a:lnTo>
                <a:lnTo>
                  <a:pt x="163" y="6"/>
                </a:lnTo>
                <a:lnTo>
                  <a:pt x="162" y="5"/>
                </a:lnTo>
                <a:lnTo>
                  <a:pt x="161" y="3"/>
                </a:lnTo>
                <a:lnTo>
                  <a:pt x="161" y="0"/>
                </a:lnTo>
                <a:close/>
              </a:path>
            </a:pathLst>
          </a:custGeom>
          <a:solidFill>
            <a:srgbClr val="49AF00"/>
          </a:solidFill>
          <a:ln w="9525">
            <a:noFill/>
            <a:round/>
            <a:headEnd/>
            <a:tailEnd/>
          </a:ln>
        </p:spPr>
        <p:txBody>
          <a:bodyPr/>
          <a:lstStyle/>
          <a:p>
            <a:pPr>
              <a:defRPr/>
            </a:pPr>
            <a:endParaRPr lang="en-US"/>
          </a:p>
        </p:txBody>
      </p:sp>
      <p:sp>
        <p:nvSpPr>
          <p:cNvPr id="33036" name="Freeform 299"/>
          <p:cNvSpPr>
            <a:spLocks/>
          </p:cNvSpPr>
          <p:nvPr/>
        </p:nvSpPr>
        <p:spPr bwMode="auto">
          <a:xfrm>
            <a:off x="8742363" y="5741988"/>
            <a:ext cx="485775" cy="268287"/>
          </a:xfrm>
          <a:custGeom>
            <a:avLst/>
            <a:gdLst>
              <a:gd name="T0" fmla="*/ 2147483647 w 306"/>
              <a:gd name="T1" fmla="*/ 0 h 337"/>
              <a:gd name="T2" fmla="*/ 2147483647 w 306"/>
              <a:gd name="T3" fmla="*/ 2147483647 h 337"/>
              <a:gd name="T4" fmla="*/ 2147483647 w 306"/>
              <a:gd name="T5" fmla="*/ 2147483647 h 337"/>
              <a:gd name="T6" fmla="*/ 2147483647 w 306"/>
              <a:gd name="T7" fmla="*/ 2147483647 h 337"/>
              <a:gd name="T8" fmla="*/ 2147483647 w 306"/>
              <a:gd name="T9" fmla="*/ 2147483647 h 337"/>
              <a:gd name="T10" fmla="*/ 2147483647 w 306"/>
              <a:gd name="T11" fmla="*/ 2147483647 h 337"/>
              <a:gd name="T12" fmla="*/ 2147483647 w 306"/>
              <a:gd name="T13" fmla="*/ 2147483647 h 337"/>
              <a:gd name="T14" fmla="*/ 2147483647 w 306"/>
              <a:gd name="T15" fmla="*/ 2147483647 h 337"/>
              <a:gd name="T16" fmla="*/ 2147483647 w 306"/>
              <a:gd name="T17" fmla="*/ 2147483647 h 337"/>
              <a:gd name="T18" fmla="*/ 2147483647 w 306"/>
              <a:gd name="T19" fmla="*/ 2147483647 h 337"/>
              <a:gd name="T20" fmla="*/ 2147483647 w 306"/>
              <a:gd name="T21" fmla="*/ 2147483647 h 337"/>
              <a:gd name="T22" fmla="*/ 2147483647 w 306"/>
              <a:gd name="T23" fmla="*/ 2147483647 h 337"/>
              <a:gd name="T24" fmla="*/ 0 w 306"/>
              <a:gd name="T25" fmla="*/ 2147483647 h 337"/>
              <a:gd name="T26" fmla="*/ 2147483647 w 306"/>
              <a:gd name="T27" fmla="*/ 2147483647 h 337"/>
              <a:gd name="T28" fmla="*/ 2147483647 w 306"/>
              <a:gd name="T29" fmla="*/ 2147483647 h 337"/>
              <a:gd name="T30" fmla="*/ 2147483647 w 306"/>
              <a:gd name="T31" fmla="*/ 2147483647 h 337"/>
              <a:gd name="T32" fmla="*/ 2147483647 w 306"/>
              <a:gd name="T33" fmla="*/ 2147483647 h 337"/>
              <a:gd name="T34" fmla="*/ 2147483647 w 306"/>
              <a:gd name="T35" fmla="*/ 2147483647 h 337"/>
              <a:gd name="T36" fmla="*/ 2147483647 w 306"/>
              <a:gd name="T37" fmla="*/ 2147483647 h 337"/>
              <a:gd name="T38" fmla="*/ 2147483647 w 306"/>
              <a:gd name="T39" fmla="*/ 2147483647 h 337"/>
              <a:gd name="T40" fmla="*/ 2147483647 w 306"/>
              <a:gd name="T41" fmla="*/ 2147483647 h 337"/>
              <a:gd name="T42" fmla="*/ 2147483647 w 306"/>
              <a:gd name="T43" fmla="*/ 2147483647 h 337"/>
              <a:gd name="T44" fmla="*/ 2147483647 w 306"/>
              <a:gd name="T45" fmla="*/ 2147483647 h 337"/>
              <a:gd name="T46" fmla="*/ 2147483647 w 306"/>
              <a:gd name="T47" fmla="*/ 2147483647 h 337"/>
              <a:gd name="T48" fmla="*/ 2147483647 w 306"/>
              <a:gd name="T49" fmla="*/ 2147483647 h 337"/>
              <a:gd name="T50" fmla="*/ 2147483647 w 306"/>
              <a:gd name="T51" fmla="*/ 2147483647 h 337"/>
              <a:gd name="T52" fmla="*/ 2147483647 w 306"/>
              <a:gd name="T53" fmla="*/ 2147483647 h 337"/>
              <a:gd name="T54" fmla="*/ 2147483647 w 306"/>
              <a:gd name="T55" fmla="*/ 2147483647 h 337"/>
              <a:gd name="T56" fmla="*/ 2147483647 w 306"/>
              <a:gd name="T57" fmla="*/ 2147483647 h 337"/>
              <a:gd name="T58" fmla="*/ 2147483647 w 306"/>
              <a:gd name="T59" fmla="*/ 2147483647 h 337"/>
              <a:gd name="T60" fmla="*/ 2147483647 w 306"/>
              <a:gd name="T61" fmla="*/ 2147483647 h 337"/>
              <a:gd name="T62" fmla="*/ 2147483647 w 306"/>
              <a:gd name="T63" fmla="*/ 2147483647 h 337"/>
              <a:gd name="T64" fmla="*/ 2147483647 w 306"/>
              <a:gd name="T65" fmla="*/ 2147483647 h 337"/>
              <a:gd name="T66" fmla="*/ 2147483647 w 306"/>
              <a:gd name="T67" fmla="*/ 2147483647 h 337"/>
              <a:gd name="T68" fmla="*/ 2147483647 w 306"/>
              <a:gd name="T69" fmla="*/ 2147483647 h 337"/>
              <a:gd name="T70" fmla="*/ 2147483647 w 306"/>
              <a:gd name="T71" fmla="*/ 2147483647 h 337"/>
              <a:gd name="T72" fmla="*/ 2147483647 w 306"/>
              <a:gd name="T73" fmla="*/ 2147483647 h 337"/>
              <a:gd name="T74" fmla="*/ 2147483647 w 306"/>
              <a:gd name="T75" fmla="*/ 2147483647 h 337"/>
              <a:gd name="T76" fmla="*/ 2147483647 w 306"/>
              <a:gd name="T77" fmla="*/ 2147483647 h 337"/>
              <a:gd name="T78" fmla="*/ 2147483647 w 306"/>
              <a:gd name="T79" fmla="*/ 2147483647 h 337"/>
              <a:gd name="T80" fmla="*/ 2147483647 w 306"/>
              <a:gd name="T81" fmla="*/ 2147483647 h 337"/>
              <a:gd name="T82" fmla="*/ 2147483647 w 306"/>
              <a:gd name="T83" fmla="*/ 2147483647 h 337"/>
              <a:gd name="T84" fmla="*/ 2147483647 w 306"/>
              <a:gd name="T85" fmla="*/ 2147483647 h 337"/>
              <a:gd name="T86" fmla="*/ 2147483647 w 306"/>
              <a:gd name="T87" fmla="*/ 2147483647 h 337"/>
              <a:gd name="T88" fmla="*/ 2147483647 w 306"/>
              <a:gd name="T89" fmla="*/ 2147483647 h 337"/>
              <a:gd name="T90" fmla="*/ 2147483647 w 306"/>
              <a:gd name="T91" fmla="*/ 2147483647 h 337"/>
              <a:gd name="T92" fmla="*/ 2147483647 w 306"/>
              <a:gd name="T93" fmla="*/ 2147483647 h 337"/>
              <a:gd name="T94" fmla="*/ 2147483647 w 306"/>
              <a:gd name="T95" fmla="*/ 2147483647 h 337"/>
              <a:gd name="T96" fmla="*/ 2147483647 w 306"/>
              <a:gd name="T97" fmla="*/ 2147483647 h 337"/>
              <a:gd name="T98" fmla="*/ 2147483647 w 306"/>
              <a:gd name="T99" fmla="*/ 2147483647 h 337"/>
              <a:gd name="T100" fmla="*/ 2147483647 w 306"/>
              <a:gd name="T101" fmla="*/ 2147483647 h 337"/>
              <a:gd name="T102" fmla="*/ 2147483647 w 306"/>
              <a:gd name="T103" fmla="*/ 2147483647 h 337"/>
              <a:gd name="T104" fmla="*/ 2147483647 w 306"/>
              <a:gd name="T105" fmla="*/ 2147483647 h 337"/>
              <a:gd name="T106" fmla="*/ 2147483647 w 306"/>
              <a:gd name="T107" fmla="*/ 2147483647 h 337"/>
              <a:gd name="T108" fmla="*/ 2147483647 w 306"/>
              <a:gd name="T109" fmla="*/ 2147483647 h 337"/>
              <a:gd name="T110" fmla="*/ 2147483647 w 306"/>
              <a:gd name="T111" fmla="*/ 2147483647 h 337"/>
              <a:gd name="T112" fmla="*/ 2147483647 w 306"/>
              <a:gd name="T113" fmla="*/ 2147483647 h 337"/>
              <a:gd name="T114" fmla="*/ 2147483647 w 306"/>
              <a:gd name="T115" fmla="*/ 2147483647 h 337"/>
              <a:gd name="T116" fmla="*/ 2147483647 w 306"/>
              <a:gd name="T117" fmla="*/ 2147483647 h 337"/>
              <a:gd name="T118" fmla="*/ 2147483647 w 306"/>
              <a:gd name="T119" fmla="*/ 2147483647 h 337"/>
              <a:gd name="T120" fmla="*/ 2147483647 w 306"/>
              <a:gd name="T121" fmla="*/ 0 h 3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
              <a:gd name="T184" fmla="*/ 0 h 337"/>
              <a:gd name="T185" fmla="*/ 306 w 306"/>
              <a:gd name="T186" fmla="*/ 337 h 3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 h="337">
                <a:moveTo>
                  <a:pt x="139" y="0"/>
                </a:moveTo>
                <a:lnTo>
                  <a:pt x="129" y="4"/>
                </a:lnTo>
                <a:lnTo>
                  <a:pt x="115" y="12"/>
                </a:lnTo>
                <a:lnTo>
                  <a:pt x="99" y="20"/>
                </a:lnTo>
                <a:lnTo>
                  <a:pt x="83" y="27"/>
                </a:lnTo>
                <a:lnTo>
                  <a:pt x="65" y="35"/>
                </a:lnTo>
                <a:lnTo>
                  <a:pt x="49" y="41"/>
                </a:lnTo>
                <a:lnTo>
                  <a:pt x="34" y="45"/>
                </a:lnTo>
                <a:lnTo>
                  <a:pt x="20" y="47"/>
                </a:lnTo>
                <a:lnTo>
                  <a:pt x="14" y="45"/>
                </a:lnTo>
                <a:lnTo>
                  <a:pt x="8" y="44"/>
                </a:lnTo>
                <a:lnTo>
                  <a:pt x="3" y="42"/>
                </a:lnTo>
                <a:lnTo>
                  <a:pt x="0" y="42"/>
                </a:lnTo>
                <a:lnTo>
                  <a:pt x="16" y="58"/>
                </a:lnTo>
                <a:lnTo>
                  <a:pt x="31" y="77"/>
                </a:lnTo>
                <a:lnTo>
                  <a:pt x="44" y="100"/>
                </a:lnTo>
                <a:lnTo>
                  <a:pt x="57" y="127"/>
                </a:lnTo>
                <a:lnTo>
                  <a:pt x="66" y="156"/>
                </a:lnTo>
                <a:lnTo>
                  <a:pt x="75" y="187"/>
                </a:lnTo>
                <a:lnTo>
                  <a:pt x="81" y="220"/>
                </a:lnTo>
                <a:lnTo>
                  <a:pt x="85" y="252"/>
                </a:lnTo>
                <a:lnTo>
                  <a:pt x="93" y="252"/>
                </a:lnTo>
                <a:lnTo>
                  <a:pt x="103" y="257"/>
                </a:lnTo>
                <a:lnTo>
                  <a:pt x="114" y="263"/>
                </a:lnTo>
                <a:lnTo>
                  <a:pt x="127" y="273"/>
                </a:lnTo>
                <a:lnTo>
                  <a:pt x="138" y="285"/>
                </a:lnTo>
                <a:lnTo>
                  <a:pt x="149" y="301"/>
                </a:lnTo>
                <a:lnTo>
                  <a:pt x="158" y="317"/>
                </a:lnTo>
                <a:lnTo>
                  <a:pt x="166" y="337"/>
                </a:lnTo>
                <a:lnTo>
                  <a:pt x="175" y="327"/>
                </a:lnTo>
                <a:lnTo>
                  <a:pt x="187" y="317"/>
                </a:lnTo>
                <a:lnTo>
                  <a:pt x="201" y="308"/>
                </a:lnTo>
                <a:lnTo>
                  <a:pt x="218" y="302"/>
                </a:lnTo>
                <a:lnTo>
                  <a:pt x="237" y="301"/>
                </a:lnTo>
                <a:lnTo>
                  <a:pt x="258" y="302"/>
                </a:lnTo>
                <a:lnTo>
                  <a:pt x="282" y="310"/>
                </a:lnTo>
                <a:lnTo>
                  <a:pt x="306" y="325"/>
                </a:lnTo>
                <a:lnTo>
                  <a:pt x="299" y="313"/>
                </a:lnTo>
                <a:lnTo>
                  <a:pt x="291" y="298"/>
                </a:lnTo>
                <a:lnTo>
                  <a:pt x="285" y="279"/>
                </a:lnTo>
                <a:lnTo>
                  <a:pt x="281" y="258"/>
                </a:lnTo>
                <a:lnTo>
                  <a:pt x="277" y="234"/>
                </a:lnTo>
                <a:lnTo>
                  <a:pt x="279" y="208"/>
                </a:lnTo>
                <a:lnTo>
                  <a:pt x="284" y="178"/>
                </a:lnTo>
                <a:lnTo>
                  <a:pt x="293" y="144"/>
                </a:lnTo>
                <a:lnTo>
                  <a:pt x="280" y="140"/>
                </a:lnTo>
                <a:lnTo>
                  <a:pt x="265" y="134"/>
                </a:lnTo>
                <a:lnTo>
                  <a:pt x="251" y="126"/>
                </a:lnTo>
                <a:lnTo>
                  <a:pt x="237" y="114"/>
                </a:lnTo>
                <a:lnTo>
                  <a:pt x="227" y="97"/>
                </a:lnTo>
                <a:lnTo>
                  <a:pt x="218" y="77"/>
                </a:lnTo>
                <a:lnTo>
                  <a:pt x="214" y="51"/>
                </a:lnTo>
                <a:lnTo>
                  <a:pt x="213" y="21"/>
                </a:lnTo>
                <a:lnTo>
                  <a:pt x="205" y="24"/>
                </a:lnTo>
                <a:lnTo>
                  <a:pt x="197" y="26"/>
                </a:lnTo>
                <a:lnTo>
                  <a:pt x="188" y="27"/>
                </a:lnTo>
                <a:lnTo>
                  <a:pt x="179" y="26"/>
                </a:lnTo>
                <a:lnTo>
                  <a:pt x="170" y="23"/>
                </a:lnTo>
                <a:lnTo>
                  <a:pt x="160" y="18"/>
                </a:lnTo>
                <a:lnTo>
                  <a:pt x="150" y="10"/>
                </a:lnTo>
                <a:lnTo>
                  <a:pt x="139" y="0"/>
                </a:lnTo>
                <a:close/>
              </a:path>
            </a:pathLst>
          </a:custGeom>
          <a:solidFill>
            <a:srgbClr val="49AF00"/>
          </a:solidFill>
          <a:ln w="9525">
            <a:noFill/>
            <a:round/>
            <a:headEnd/>
            <a:tailEnd/>
          </a:ln>
        </p:spPr>
        <p:txBody>
          <a:bodyPr/>
          <a:lstStyle/>
          <a:p>
            <a:pPr>
              <a:defRPr/>
            </a:pPr>
            <a:endParaRPr lang="en-US"/>
          </a:p>
        </p:txBody>
      </p:sp>
      <p:sp>
        <p:nvSpPr>
          <p:cNvPr id="33037" name="Freeform 300"/>
          <p:cNvSpPr>
            <a:spLocks/>
          </p:cNvSpPr>
          <p:nvPr/>
        </p:nvSpPr>
        <p:spPr bwMode="auto">
          <a:xfrm>
            <a:off x="8493125" y="5341938"/>
            <a:ext cx="427038" cy="377825"/>
          </a:xfrm>
          <a:custGeom>
            <a:avLst/>
            <a:gdLst>
              <a:gd name="T0" fmla="*/ 2147483647 w 269"/>
              <a:gd name="T1" fmla="*/ 2147483647 h 476"/>
              <a:gd name="T2" fmla="*/ 2147483647 w 269"/>
              <a:gd name="T3" fmla="*/ 2147483647 h 476"/>
              <a:gd name="T4" fmla="*/ 2147483647 w 269"/>
              <a:gd name="T5" fmla="*/ 2147483647 h 476"/>
              <a:gd name="T6" fmla="*/ 2147483647 w 269"/>
              <a:gd name="T7" fmla="*/ 2147483647 h 476"/>
              <a:gd name="T8" fmla="*/ 2147483647 w 269"/>
              <a:gd name="T9" fmla="*/ 2147483647 h 476"/>
              <a:gd name="T10" fmla="*/ 2147483647 w 269"/>
              <a:gd name="T11" fmla="*/ 2147483647 h 476"/>
              <a:gd name="T12" fmla="*/ 2147483647 w 269"/>
              <a:gd name="T13" fmla="*/ 2147483647 h 476"/>
              <a:gd name="T14" fmla="*/ 2147483647 w 269"/>
              <a:gd name="T15" fmla="*/ 2147483647 h 476"/>
              <a:gd name="T16" fmla="*/ 2147483647 w 269"/>
              <a:gd name="T17" fmla="*/ 2147483647 h 476"/>
              <a:gd name="T18" fmla="*/ 2147483647 w 269"/>
              <a:gd name="T19" fmla="*/ 2147483647 h 476"/>
              <a:gd name="T20" fmla="*/ 2147483647 w 269"/>
              <a:gd name="T21" fmla="*/ 2147483647 h 476"/>
              <a:gd name="T22" fmla="*/ 2147483647 w 269"/>
              <a:gd name="T23" fmla="*/ 2147483647 h 476"/>
              <a:gd name="T24" fmla="*/ 2147483647 w 269"/>
              <a:gd name="T25" fmla="*/ 2147483647 h 476"/>
              <a:gd name="T26" fmla="*/ 0 w 269"/>
              <a:gd name="T27" fmla="*/ 2147483647 h 476"/>
              <a:gd name="T28" fmla="*/ 2147483647 w 269"/>
              <a:gd name="T29" fmla="*/ 2147483647 h 476"/>
              <a:gd name="T30" fmla="*/ 2147483647 w 269"/>
              <a:gd name="T31" fmla="*/ 2147483647 h 476"/>
              <a:gd name="T32" fmla="*/ 2147483647 w 269"/>
              <a:gd name="T33" fmla="*/ 2147483647 h 476"/>
              <a:gd name="T34" fmla="*/ 2147483647 w 269"/>
              <a:gd name="T35" fmla="*/ 2147483647 h 476"/>
              <a:gd name="T36" fmla="*/ 2147483647 w 269"/>
              <a:gd name="T37" fmla="*/ 2147483647 h 476"/>
              <a:gd name="T38" fmla="*/ 2147483647 w 269"/>
              <a:gd name="T39" fmla="*/ 2147483647 h 476"/>
              <a:gd name="T40" fmla="*/ 2147483647 w 269"/>
              <a:gd name="T41" fmla="*/ 2147483647 h 476"/>
              <a:gd name="T42" fmla="*/ 2147483647 w 269"/>
              <a:gd name="T43" fmla="*/ 2147483647 h 476"/>
              <a:gd name="T44" fmla="*/ 2147483647 w 269"/>
              <a:gd name="T45" fmla="*/ 2147483647 h 476"/>
              <a:gd name="T46" fmla="*/ 2147483647 w 269"/>
              <a:gd name="T47" fmla="*/ 2147483647 h 476"/>
              <a:gd name="T48" fmla="*/ 2147483647 w 269"/>
              <a:gd name="T49" fmla="*/ 2147483647 h 476"/>
              <a:gd name="T50" fmla="*/ 2147483647 w 269"/>
              <a:gd name="T51" fmla="*/ 2147483647 h 476"/>
              <a:gd name="T52" fmla="*/ 2147483647 w 269"/>
              <a:gd name="T53" fmla="*/ 2147483647 h 476"/>
              <a:gd name="T54" fmla="*/ 2147483647 w 269"/>
              <a:gd name="T55" fmla="*/ 2147483647 h 476"/>
              <a:gd name="T56" fmla="*/ 2147483647 w 269"/>
              <a:gd name="T57" fmla="*/ 2147483647 h 476"/>
              <a:gd name="T58" fmla="*/ 2147483647 w 269"/>
              <a:gd name="T59" fmla="*/ 2147483647 h 476"/>
              <a:gd name="T60" fmla="*/ 2147483647 w 269"/>
              <a:gd name="T61" fmla="*/ 2147483647 h 476"/>
              <a:gd name="T62" fmla="*/ 2147483647 w 269"/>
              <a:gd name="T63" fmla="*/ 2147483647 h 476"/>
              <a:gd name="T64" fmla="*/ 2147483647 w 269"/>
              <a:gd name="T65" fmla="*/ 2147483647 h 476"/>
              <a:gd name="T66" fmla="*/ 2147483647 w 269"/>
              <a:gd name="T67" fmla="*/ 2147483647 h 476"/>
              <a:gd name="T68" fmla="*/ 2147483647 w 269"/>
              <a:gd name="T69" fmla="*/ 2147483647 h 476"/>
              <a:gd name="T70" fmla="*/ 2147483647 w 269"/>
              <a:gd name="T71" fmla="*/ 2147483647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9"/>
              <a:gd name="T109" fmla="*/ 0 h 476"/>
              <a:gd name="T110" fmla="*/ 269 w 269"/>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9" h="476">
                <a:moveTo>
                  <a:pt x="235" y="231"/>
                </a:moveTo>
                <a:lnTo>
                  <a:pt x="227" y="231"/>
                </a:lnTo>
                <a:lnTo>
                  <a:pt x="211" y="231"/>
                </a:lnTo>
                <a:lnTo>
                  <a:pt x="192" y="234"/>
                </a:lnTo>
                <a:lnTo>
                  <a:pt x="169" y="242"/>
                </a:lnTo>
                <a:lnTo>
                  <a:pt x="146" y="256"/>
                </a:lnTo>
                <a:lnTo>
                  <a:pt x="123" y="278"/>
                </a:lnTo>
                <a:lnTo>
                  <a:pt x="103" y="310"/>
                </a:lnTo>
                <a:lnTo>
                  <a:pt x="87" y="356"/>
                </a:lnTo>
                <a:lnTo>
                  <a:pt x="82" y="377"/>
                </a:lnTo>
                <a:lnTo>
                  <a:pt x="78" y="397"/>
                </a:lnTo>
                <a:lnTo>
                  <a:pt x="73" y="414"/>
                </a:lnTo>
                <a:lnTo>
                  <a:pt x="69" y="427"/>
                </a:lnTo>
                <a:lnTo>
                  <a:pt x="65" y="439"/>
                </a:lnTo>
                <a:lnTo>
                  <a:pt x="60" y="450"/>
                </a:lnTo>
                <a:lnTo>
                  <a:pt x="55" y="456"/>
                </a:lnTo>
                <a:lnTo>
                  <a:pt x="49" y="459"/>
                </a:lnTo>
                <a:lnTo>
                  <a:pt x="43" y="461"/>
                </a:lnTo>
                <a:lnTo>
                  <a:pt x="35" y="462"/>
                </a:lnTo>
                <a:lnTo>
                  <a:pt x="28" y="464"/>
                </a:lnTo>
                <a:lnTo>
                  <a:pt x="22" y="467"/>
                </a:lnTo>
                <a:lnTo>
                  <a:pt x="15" y="468"/>
                </a:lnTo>
                <a:lnTo>
                  <a:pt x="10" y="471"/>
                </a:lnTo>
                <a:lnTo>
                  <a:pt x="5" y="473"/>
                </a:lnTo>
                <a:lnTo>
                  <a:pt x="1" y="476"/>
                </a:lnTo>
                <a:lnTo>
                  <a:pt x="1" y="474"/>
                </a:lnTo>
                <a:lnTo>
                  <a:pt x="1" y="473"/>
                </a:lnTo>
                <a:lnTo>
                  <a:pt x="0" y="471"/>
                </a:lnTo>
                <a:lnTo>
                  <a:pt x="0" y="470"/>
                </a:lnTo>
                <a:lnTo>
                  <a:pt x="22" y="455"/>
                </a:lnTo>
                <a:lnTo>
                  <a:pt x="39" y="433"/>
                </a:lnTo>
                <a:lnTo>
                  <a:pt x="50" y="408"/>
                </a:lnTo>
                <a:lnTo>
                  <a:pt x="59" y="379"/>
                </a:lnTo>
                <a:lnTo>
                  <a:pt x="63" y="350"/>
                </a:lnTo>
                <a:lnTo>
                  <a:pt x="65" y="322"/>
                </a:lnTo>
                <a:lnTo>
                  <a:pt x="66" y="298"/>
                </a:lnTo>
                <a:lnTo>
                  <a:pt x="66" y="281"/>
                </a:lnTo>
                <a:lnTo>
                  <a:pt x="66" y="266"/>
                </a:lnTo>
                <a:lnTo>
                  <a:pt x="63" y="246"/>
                </a:lnTo>
                <a:lnTo>
                  <a:pt x="60" y="227"/>
                </a:lnTo>
                <a:lnTo>
                  <a:pt x="55" y="204"/>
                </a:lnTo>
                <a:lnTo>
                  <a:pt x="64" y="201"/>
                </a:lnTo>
                <a:lnTo>
                  <a:pt x="74" y="193"/>
                </a:lnTo>
                <a:lnTo>
                  <a:pt x="85" y="181"/>
                </a:lnTo>
                <a:lnTo>
                  <a:pt x="96" y="166"/>
                </a:lnTo>
                <a:lnTo>
                  <a:pt x="104" y="148"/>
                </a:lnTo>
                <a:lnTo>
                  <a:pt x="109" y="126"/>
                </a:lnTo>
                <a:lnTo>
                  <a:pt x="110" y="105"/>
                </a:lnTo>
                <a:lnTo>
                  <a:pt x="107" y="84"/>
                </a:lnTo>
                <a:lnTo>
                  <a:pt x="119" y="82"/>
                </a:lnTo>
                <a:lnTo>
                  <a:pt x="133" y="76"/>
                </a:lnTo>
                <a:lnTo>
                  <a:pt x="149" y="69"/>
                </a:lnTo>
                <a:lnTo>
                  <a:pt x="166" y="56"/>
                </a:lnTo>
                <a:lnTo>
                  <a:pt x="183" y="44"/>
                </a:lnTo>
                <a:lnTo>
                  <a:pt x="198" y="29"/>
                </a:lnTo>
                <a:lnTo>
                  <a:pt x="210" y="15"/>
                </a:lnTo>
                <a:lnTo>
                  <a:pt x="218" y="0"/>
                </a:lnTo>
                <a:lnTo>
                  <a:pt x="217" y="18"/>
                </a:lnTo>
                <a:lnTo>
                  <a:pt x="219" y="40"/>
                </a:lnTo>
                <a:lnTo>
                  <a:pt x="222" y="63"/>
                </a:lnTo>
                <a:lnTo>
                  <a:pt x="228" y="85"/>
                </a:lnTo>
                <a:lnTo>
                  <a:pt x="235" y="108"/>
                </a:lnTo>
                <a:lnTo>
                  <a:pt x="244" y="128"/>
                </a:lnTo>
                <a:lnTo>
                  <a:pt x="256" y="145"/>
                </a:lnTo>
                <a:lnTo>
                  <a:pt x="269" y="157"/>
                </a:lnTo>
                <a:lnTo>
                  <a:pt x="260" y="158"/>
                </a:lnTo>
                <a:lnTo>
                  <a:pt x="251" y="163"/>
                </a:lnTo>
                <a:lnTo>
                  <a:pt x="243" y="169"/>
                </a:lnTo>
                <a:lnTo>
                  <a:pt x="236" y="178"/>
                </a:lnTo>
                <a:lnTo>
                  <a:pt x="231" y="187"/>
                </a:lnTo>
                <a:lnTo>
                  <a:pt x="229" y="201"/>
                </a:lnTo>
                <a:lnTo>
                  <a:pt x="230" y="215"/>
                </a:lnTo>
                <a:lnTo>
                  <a:pt x="235" y="231"/>
                </a:lnTo>
                <a:close/>
              </a:path>
            </a:pathLst>
          </a:custGeom>
          <a:solidFill>
            <a:srgbClr val="49AF00"/>
          </a:solidFill>
          <a:ln w="9525">
            <a:noFill/>
            <a:round/>
            <a:headEnd/>
            <a:tailEnd/>
          </a:ln>
        </p:spPr>
        <p:txBody>
          <a:bodyPr/>
          <a:lstStyle/>
          <a:p>
            <a:pPr>
              <a:defRPr/>
            </a:pPr>
            <a:endParaRPr lang="en-US"/>
          </a:p>
        </p:txBody>
      </p:sp>
      <p:sp>
        <p:nvSpPr>
          <p:cNvPr id="33038" name="Freeform 301"/>
          <p:cNvSpPr>
            <a:spLocks/>
          </p:cNvSpPr>
          <p:nvPr/>
        </p:nvSpPr>
        <p:spPr bwMode="auto">
          <a:xfrm>
            <a:off x="8351838" y="5346700"/>
            <a:ext cx="250825" cy="368300"/>
          </a:xfrm>
          <a:custGeom>
            <a:avLst/>
            <a:gdLst>
              <a:gd name="T0" fmla="*/ 2147483647 w 158"/>
              <a:gd name="T1" fmla="*/ 2147483647 h 464"/>
              <a:gd name="T2" fmla="*/ 2147483647 w 158"/>
              <a:gd name="T3" fmla="*/ 2147483647 h 464"/>
              <a:gd name="T4" fmla="*/ 2147483647 w 158"/>
              <a:gd name="T5" fmla="*/ 2147483647 h 464"/>
              <a:gd name="T6" fmla="*/ 2147483647 w 158"/>
              <a:gd name="T7" fmla="*/ 2147483647 h 464"/>
              <a:gd name="T8" fmla="*/ 2147483647 w 158"/>
              <a:gd name="T9" fmla="*/ 2147483647 h 464"/>
              <a:gd name="T10" fmla="*/ 2147483647 w 158"/>
              <a:gd name="T11" fmla="*/ 2147483647 h 464"/>
              <a:gd name="T12" fmla="*/ 2147483647 w 158"/>
              <a:gd name="T13" fmla="*/ 2147483647 h 464"/>
              <a:gd name="T14" fmla="*/ 2147483647 w 158"/>
              <a:gd name="T15" fmla="*/ 2147483647 h 464"/>
              <a:gd name="T16" fmla="*/ 2147483647 w 158"/>
              <a:gd name="T17" fmla="*/ 2147483647 h 464"/>
              <a:gd name="T18" fmla="*/ 2147483647 w 158"/>
              <a:gd name="T19" fmla="*/ 2147483647 h 464"/>
              <a:gd name="T20" fmla="*/ 2147483647 w 158"/>
              <a:gd name="T21" fmla="*/ 2147483647 h 464"/>
              <a:gd name="T22" fmla="*/ 2147483647 w 158"/>
              <a:gd name="T23" fmla="*/ 2147483647 h 464"/>
              <a:gd name="T24" fmla="*/ 2147483647 w 158"/>
              <a:gd name="T25" fmla="*/ 2147483647 h 464"/>
              <a:gd name="T26" fmla="*/ 2147483647 w 158"/>
              <a:gd name="T27" fmla="*/ 2147483647 h 464"/>
              <a:gd name="T28" fmla="*/ 2147483647 w 158"/>
              <a:gd name="T29" fmla="*/ 2147483647 h 464"/>
              <a:gd name="T30" fmla="*/ 2147483647 w 158"/>
              <a:gd name="T31" fmla="*/ 2147483647 h 464"/>
              <a:gd name="T32" fmla="*/ 2147483647 w 158"/>
              <a:gd name="T33" fmla="*/ 2147483647 h 464"/>
              <a:gd name="T34" fmla="*/ 2147483647 w 158"/>
              <a:gd name="T35" fmla="*/ 2147483647 h 464"/>
              <a:gd name="T36" fmla="*/ 2147483647 w 158"/>
              <a:gd name="T37" fmla="*/ 2147483647 h 464"/>
              <a:gd name="T38" fmla="*/ 2147483647 w 158"/>
              <a:gd name="T39" fmla="*/ 2147483647 h 464"/>
              <a:gd name="T40" fmla="*/ 2147483647 w 158"/>
              <a:gd name="T41" fmla="*/ 2147483647 h 464"/>
              <a:gd name="T42" fmla="*/ 2147483647 w 158"/>
              <a:gd name="T43" fmla="*/ 2147483647 h 464"/>
              <a:gd name="T44" fmla="*/ 2147483647 w 158"/>
              <a:gd name="T45" fmla="*/ 2147483647 h 464"/>
              <a:gd name="T46" fmla="*/ 2147483647 w 158"/>
              <a:gd name="T47" fmla="*/ 2147483647 h 464"/>
              <a:gd name="T48" fmla="*/ 2147483647 w 158"/>
              <a:gd name="T49" fmla="*/ 2147483647 h 464"/>
              <a:gd name="T50" fmla="*/ 2147483647 w 158"/>
              <a:gd name="T51" fmla="*/ 2147483647 h 464"/>
              <a:gd name="T52" fmla="*/ 2147483647 w 158"/>
              <a:gd name="T53" fmla="*/ 2147483647 h 464"/>
              <a:gd name="T54" fmla="*/ 2147483647 w 158"/>
              <a:gd name="T55" fmla="*/ 2147483647 h 464"/>
              <a:gd name="T56" fmla="*/ 2147483647 w 158"/>
              <a:gd name="T57" fmla="*/ 2147483647 h 464"/>
              <a:gd name="T58" fmla="*/ 2147483647 w 158"/>
              <a:gd name="T59" fmla="*/ 2147483647 h 464"/>
              <a:gd name="T60" fmla="*/ 2147483647 w 158"/>
              <a:gd name="T61" fmla="*/ 2147483647 h 464"/>
              <a:gd name="T62" fmla="*/ 2147483647 w 158"/>
              <a:gd name="T63" fmla="*/ 2147483647 h 464"/>
              <a:gd name="T64" fmla="*/ 0 w 158"/>
              <a:gd name="T65" fmla="*/ 2147483647 h 464"/>
              <a:gd name="T66" fmla="*/ 2147483647 w 158"/>
              <a:gd name="T67" fmla="*/ 2147483647 h 464"/>
              <a:gd name="T68" fmla="*/ 2147483647 w 158"/>
              <a:gd name="T69" fmla="*/ 2147483647 h 464"/>
              <a:gd name="T70" fmla="*/ 2147483647 w 158"/>
              <a:gd name="T71" fmla="*/ 2147483647 h 464"/>
              <a:gd name="T72" fmla="*/ 2147483647 w 158"/>
              <a:gd name="T73" fmla="*/ 2147483647 h 464"/>
              <a:gd name="T74" fmla="*/ 2147483647 w 158"/>
              <a:gd name="T75" fmla="*/ 2147483647 h 464"/>
              <a:gd name="T76" fmla="*/ 2147483647 w 158"/>
              <a:gd name="T77" fmla="*/ 0 h 464"/>
              <a:gd name="T78" fmla="*/ 2147483647 w 158"/>
              <a:gd name="T79" fmla="*/ 2147483647 h 464"/>
              <a:gd name="T80" fmla="*/ 2147483647 w 158"/>
              <a:gd name="T81" fmla="*/ 2147483647 h 464"/>
              <a:gd name="T82" fmla="*/ 2147483647 w 158"/>
              <a:gd name="T83" fmla="*/ 2147483647 h 464"/>
              <a:gd name="T84" fmla="*/ 2147483647 w 158"/>
              <a:gd name="T85" fmla="*/ 2147483647 h 464"/>
              <a:gd name="T86" fmla="*/ 2147483647 w 158"/>
              <a:gd name="T87" fmla="*/ 2147483647 h 464"/>
              <a:gd name="T88" fmla="*/ 2147483647 w 158"/>
              <a:gd name="T89" fmla="*/ 2147483647 h 464"/>
              <a:gd name="T90" fmla="*/ 2147483647 w 158"/>
              <a:gd name="T91" fmla="*/ 2147483647 h 464"/>
              <a:gd name="T92" fmla="*/ 2147483647 w 158"/>
              <a:gd name="T93" fmla="*/ 2147483647 h 464"/>
              <a:gd name="T94" fmla="*/ 2147483647 w 158"/>
              <a:gd name="T95" fmla="*/ 2147483647 h 464"/>
              <a:gd name="T96" fmla="*/ 2147483647 w 158"/>
              <a:gd name="T97" fmla="*/ 2147483647 h 464"/>
              <a:gd name="T98" fmla="*/ 2147483647 w 158"/>
              <a:gd name="T99" fmla="*/ 2147483647 h 4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464"/>
              <a:gd name="T152" fmla="*/ 158 w 158"/>
              <a:gd name="T153" fmla="*/ 464 h 4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464">
                <a:moveTo>
                  <a:pt x="89" y="464"/>
                </a:moveTo>
                <a:lnTo>
                  <a:pt x="86" y="458"/>
                </a:lnTo>
                <a:lnTo>
                  <a:pt x="82" y="449"/>
                </a:lnTo>
                <a:lnTo>
                  <a:pt x="76" y="443"/>
                </a:lnTo>
                <a:lnTo>
                  <a:pt x="65" y="443"/>
                </a:lnTo>
                <a:lnTo>
                  <a:pt x="59" y="444"/>
                </a:lnTo>
                <a:lnTo>
                  <a:pt x="55" y="441"/>
                </a:lnTo>
                <a:lnTo>
                  <a:pt x="51" y="436"/>
                </a:lnTo>
                <a:lnTo>
                  <a:pt x="47" y="432"/>
                </a:lnTo>
                <a:lnTo>
                  <a:pt x="53" y="424"/>
                </a:lnTo>
                <a:lnTo>
                  <a:pt x="57" y="417"/>
                </a:lnTo>
                <a:lnTo>
                  <a:pt x="62" y="411"/>
                </a:lnTo>
                <a:lnTo>
                  <a:pt x="66" y="405"/>
                </a:lnTo>
                <a:lnTo>
                  <a:pt x="77" y="406"/>
                </a:lnTo>
                <a:lnTo>
                  <a:pt x="84" y="403"/>
                </a:lnTo>
                <a:lnTo>
                  <a:pt x="91" y="398"/>
                </a:lnTo>
                <a:lnTo>
                  <a:pt x="96" y="389"/>
                </a:lnTo>
                <a:lnTo>
                  <a:pt x="98" y="385"/>
                </a:lnTo>
                <a:lnTo>
                  <a:pt x="99" y="380"/>
                </a:lnTo>
                <a:lnTo>
                  <a:pt x="99" y="376"/>
                </a:lnTo>
                <a:lnTo>
                  <a:pt x="99" y="371"/>
                </a:lnTo>
                <a:lnTo>
                  <a:pt x="98" y="367"/>
                </a:lnTo>
                <a:lnTo>
                  <a:pt x="97" y="362"/>
                </a:lnTo>
                <a:lnTo>
                  <a:pt x="95" y="357"/>
                </a:lnTo>
                <a:lnTo>
                  <a:pt x="93" y="353"/>
                </a:lnTo>
                <a:lnTo>
                  <a:pt x="87" y="347"/>
                </a:lnTo>
                <a:lnTo>
                  <a:pt x="79" y="345"/>
                </a:lnTo>
                <a:lnTo>
                  <a:pt x="71" y="347"/>
                </a:lnTo>
                <a:lnTo>
                  <a:pt x="63" y="351"/>
                </a:lnTo>
                <a:lnTo>
                  <a:pt x="59" y="359"/>
                </a:lnTo>
                <a:lnTo>
                  <a:pt x="58" y="365"/>
                </a:lnTo>
                <a:lnTo>
                  <a:pt x="58" y="371"/>
                </a:lnTo>
                <a:lnTo>
                  <a:pt x="59" y="377"/>
                </a:lnTo>
                <a:lnTo>
                  <a:pt x="54" y="386"/>
                </a:lnTo>
                <a:lnTo>
                  <a:pt x="47" y="394"/>
                </a:lnTo>
                <a:lnTo>
                  <a:pt x="42" y="400"/>
                </a:lnTo>
                <a:lnTo>
                  <a:pt x="39" y="403"/>
                </a:lnTo>
                <a:lnTo>
                  <a:pt x="37" y="400"/>
                </a:lnTo>
                <a:lnTo>
                  <a:pt x="35" y="397"/>
                </a:lnTo>
                <a:lnTo>
                  <a:pt x="33" y="394"/>
                </a:lnTo>
                <a:lnTo>
                  <a:pt x="29" y="392"/>
                </a:lnTo>
                <a:lnTo>
                  <a:pt x="33" y="383"/>
                </a:lnTo>
                <a:lnTo>
                  <a:pt x="35" y="373"/>
                </a:lnTo>
                <a:lnTo>
                  <a:pt x="36" y="364"/>
                </a:lnTo>
                <a:lnTo>
                  <a:pt x="37" y="357"/>
                </a:lnTo>
                <a:lnTo>
                  <a:pt x="43" y="351"/>
                </a:lnTo>
                <a:lnTo>
                  <a:pt x="47" y="345"/>
                </a:lnTo>
                <a:lnTo>
                  <a:pt x="51" y="336"/>
                </a:lnTo>
                <a:lnTo>
                  <a:pt x="53" y="329"/>
                </a:lnTo>
                <a:lnTo>
                  <a:pt x="53" y="326"/>
                </a:lnTo>
                <a:lnTo>
                  <a:pt x="53" y="322"/>
                </a:lnTo>
                <a:lnTo>
                  <a:pt x="53" y="321"/>
                </a:lnTo>
                <a:lnTo>
                  <a:pt x="52" y="318"/>
                </a:lnTo>
                <a:lnTo>
                  <a:pt x="49" y="310"/>
                </a:lnTo>
                <a:lnTo>
                  <a:pt x="46" y="304"/>
                </a:lnTo>
                <a:lnTo>
                  <a:pt x="41" y="300"/>
                </a:lnTo>
                <a:lnTo>
                  <a:pt x="34" y="295"/>
                </a:lnTo>
                <a:lnTo>
                  <a:pt x="29" y="294"/>
                </a:lnTo>
                <a:lnTo>
                  <a:pt x="25" y="294"/>
                </a:lnTo>
                <a:lnTo>
                  <a:pt x="22" y="297"/>
                </a:lnTo>
                <a:lnTo>
                  <a:pt x="19" y="298"/>
                </a:lnTo>
                <a:lnTo>
                  <a:pt x="16" y="301"/>
                </a:lnTo>
                <a:lnTo>
                  <a:pt x="14" y="303"/>
                </a:lnTo>
                <a:lnTo>
                  <a:pt x="10" y="306"/>
                </a:lnTo>
                <a:lnTo>
                  <a:pt x="8" y="309"/>
                </a:lnTo>
                <a:lnTo>
                  <a:pt x="0" y="266"/>
                </a:lnTo>
                <a:lnTo>
                  <a:pt x="2" y="221"/>
                </a:lnTo>
                <a:lnTo>
                  <a:pt x="15" y="177"/>
                </a:lnTo>
                <a:lnTo>
                  <a:pt x="34" y="133"/>
                </a:lnTo>
                <a:lnTo>
                  <a:pt x="58" y="93"/>
                </a:lnTo>
                <a:lnTo>
                  <a:pt x="84" y="60"/>
                </a:lnTo>
                <a:lnTo>
                  <a:pt x="111" y="34"/>
                </a:lnTo>
                <a:lnTo>
                  <a:pt x="135" y="15"/>
                </a:lnTo>
                <a:lnTo>
                  <a:pt x="138" y="14"/>
                </a:lnTo>
                <a:lnTo>
                  <a:pt x="142" y="9"/>
                </a:lnTo>
                <a:lnTo>
                  <a:pt x="148" y="6"/>
                </a:lnTo>
                <a:lnTo>
                  <a:pt x="153" y="3"/>
                </a:lnTo>
                <a:lnTo>
                  <a:pt x="156" y="0"/>
                </a:lnTo>
                <a:lnTo>
                  <a:pt x="158" y="0"/>
                </a:lnTo>
                <a:lnTo>
                  <a:pt x="158" y="3"/>
                </a:lnTo>
                <a:lnTo>
                  <a:pt x="155" y="11"/>
                </a:lnTo>
                <a:lnTo>
                  <a:pt x="146" y="31"/>
                </a:lnTo>
                <a:lnTo>
                  <a:pt x="137" y="57"/>
                </a:lnTo>
                <a:lnTo>
                  <a:pt x="131" y="84"/>
                </a:lnTo>
                <a:lnTo>
                  <a:pt x="129" y="111"/>
                </a:lnTo>
                <a:lnTo>
                  <a:pt x="131" y="128"/>
                </a:lnTo>
                <a:lnTo>
                  <a:pt x="134" y="149"/>
                </a:lnTo>
                <a:lnTo>
                  <a:pt x="139" y="172"/>
                </a:lnTo>
                <a:lnTo>
                  <a:pt x="144" y="198"/>
                </a:lnTo>
                <a:lnTo>
                  <a:pt x="149" y="221"/>
                </a:lnTo>
                <a:lnTo>
                  <a:pt x="152" y="240"/>
                </a:lnTo>
                <a:lnTo>
                  <a:pt x="155" y="260"/>
                </a:lnTo>
                <a:lnTo>
                  <a:pt x="155" y="275"/>
                </a:lnTo>
                <a:lnTo>
                  <a:pt x="155" y="292"/>
                </a:lnTo>
                <a:lnTo>
                  <a:pt x="154" y="316"/>
                </a:lnTo>
                <a:lnTo>
                  <a:pt x="152" y="344"/>
                </a:lnTo>
                <a:lnTo>
                  <a:pt x="148" y="373"/>
                </a:lnTo>
                <a:lnTo>
                  <a:pt x="139" y="402"/>
                </a:lnTo>
                <a:lnTo>
                  <a:pt x="128" y="427"/>
                </a:lnTo>
                <a:lnTo>
                  <a:pt x="111" y="449"/>
                </a:lnTo>
                <a:lnTo>
                  <a:pt x="89" y="464"/>
                </a:lnTo>
                <a:close/>
              </a:path>
            </a:pathLst>
          </a:custGeom>
          <a:solidFill>
            <a:srgbClr val="FF1933"/>
          </a:solidFill>
          <a:ln w="9525">
            <a:noFill/>
            <a:round/>
            <a:headEnd/>
            <a:tailEnd/>
          </a:ln>
        </p:spPr>
        <p:txBody>
          <a:bodyPr/>
          <a:lstStyle/>
          <a:p>
            <a:pPr>
              <a:defRPr/>
            </a:pPr>
            <a:endParaRPr lang="en-US"/>
          </a:p>
        </p:txBody>
      </p:sp>
      <p:sp>
        <p:nvSpPr>
          <p:cNvPr id="33039" name="Freeform 302"/>
          <p:cNvSpPr>
            <a:spLocks/>
          </p:cNvSpPr>
          <p:nvPr/>
        </p:nvSpPr>
        <p:spPr bwMode="auto">
          <a:xfrm>
            <a:off x="7958138" y="5526088"/>
            <a:ext cx="1228725" cy="619125"/>
          </a:xfrm>
          <a:custGeom>
            <a:avLst/>
            <a:gdLst>
              <a:gd name="T0" fmla="*/ 2147483647 w 774"/>
              <a:gd name="T1" fmla="*/ 2147483647 h 781"/>
              <a:gd name="T2" fmla="*/ 2147483647 w 774"/>
              <a:gd name="T3" fmla="*/ 2147483647 h 781"/>
              <a:gd name="T4" fmla="*/ 2147483647 w 774"/>
              <a:gd name="T5" fmla="*/ 2147483647 h 781"/>
              <a:gd name="T6" fmla="*/ 2147483647 w 774"/>
              <a:gd name="T7" fmla="*/ 2147483647 h 781"/>
              <a:gd name="T8" fmla="*/ 2147483647 w 774"/>
              <a:gd name="T9" fmla="*/ 2147483647 h 781"/>
              <a:gd name="T10" fmla="*/ 2147483647 w 774"/>
              <a:gd name="T11" fmla="*/ 2147483647 h 781"/>
              <a:gd name="T12" fmla="*/ 2147483647 w 774"/>
              <a:gd name="T13" fmla="*/ 2147483647 h 781"/>
              <a:gd name="T14" fmla="*/ 2147483647 w 774"/>
              <a:gd name="T15" fmla="*/ 2147483647 h 781"/>
              <a:gd name="T16" fmla="*/ 2147483647 w 774"/>
              <a:gd name="T17" fmla="*/ 2147483647 h 781"/>
              <a:gd name="T18" fmla="*/ 2147483647 w 774"/>
              <a:gd name="T19" fmla="*/ 2147483647 h 781"/>
              <a:gd name="T20" fmla="*/ 2147483647 w 774"/>
              <a:gd name="T21" fmla="*/ 2147483647 h 781"/>
              <a:gd name="T22" fmla="*/ 2147483647 w 774"/>
              <a:gd name="T23" fmla="*/ 2147483647 h 781"/>
              <a:gd name="T24" fmla="*/ 2147483647 w 774"/>
              <a:gd name="T25" fmla="*/ 2147483647 h 781"/>
              <a:gd name="T26" fmla="*/ 2147483647 w 774"/>
              <a:gd name="T27" fmla="*/ 2147483647 h 781"/>
              <a:gd name="T28" fmla="*/ 2147483647 w 774"/>
              <a:gd name="T29" fmla="*/ 2147483647 h 781"/>
              <a:gd name="T30" fmla="*/ 2147483647 w 774"/>
              <a:gd name="T31" fmla="*/ 2147483647 h 781"/>
              <a:gd name="T32" fmla="*/ 2147483647 w 774"/>
              <a:gd name="T33" fmla="*/ 2147483647 h 781"/>
              <a:gd name="T34" fmla="*/ 2147483647 w 774"/>
              <a:gd name="T35" fmla="*/ 2147483647 h 781"/>
              <a:gd name="T36" fmla="*/ 2147483647 w 774"/>
              <a:gd name="T37" fmla="*/ 2147483647 h 781"/>
              <a:gd name="T38" fmla="*/ 2147483647 w 774"/>
              <a:gd name="T39" fmla="*/ 2147483647 h 781"/>
              <a:gd name="T40" fmla="*/ 2147483647 w 774"/>
              <a:gd name="T41" fmla="*/ 2147483647 h 781"/>
              <a:gd name="T42" fmla="*/ 2147483647 w 774"/>
              <a:gd name="T43" fmla="*/ 2147483647 h 781"/>
              <a:gd name="T44" fmla="*/ 2147483647 w 774"/>
              <a:gd name="T45" fmla="*/ 2147483647 h 781"/>
              <a:gd name="T46" fmla="*/ 2147483647 w 774"/>
              <a:gd name="T47" fmla="*/ 2147483647 h 781"/>
              <a:gd name="T48" fmla="*/ 2147483647 w 774"/>
              <a:gd name="T49" fmla="*/ 2147483647 h 781"/>
              <a:gd name="T50" fmla="*/ 2147483647 w 774"/>
              <a:gd name="T51" fmla="*/ 2147483647 h 781"/>
              <a:gd name="T52" fmla="*/ 2147483647 w 774"/>
              <a:gd name="T53" fmla="*/ 2147483647 h 781"/>
              <a:gd name="T54" fmla="*/ 2147483647 w 774"/>
              <a:gd name="T55" fmla="*/ 2147483647 h 781"/>
              <a:gd name="T56" fmla="*/ 2147483647 w 774"/>
              <a:gd name="T57" fmla="*/ 2147483647 h 781"/>
              <a:gd name="T58" fmla="*/ 2147483647 w 774"/>
              <a:gd name="T59" fmla="*/ 2147483647 h 781"/>
              <a:gd name="T60" fmla="*/ 2147483647 w 774"/>
              <a:gd name="T61" fmla="*/ 2147483647 h 781"/>
              <a:gd name="T62" fmla="*/ 2147483647 w 774"/>
              <a:gd name="T63" fmla="*/ 2147483647 h 781"/>
              <a:gd name="T64" fmla="*/ 2147483647 w 774"/>
              <a:gd name="T65" fmla="*/ 0 h 781"/>
              <a:gd name="T66" fmla="*/ 2147483647 w 774"/>
              <a:gd name="T67" fmla="*/ 2147483647 h 781"/>
              <a:gd name="T68" fmla="*/ 2147483647 w 774"/>
              <a:gd name="T69" fmla="*/ 2147483647 h 781"/>
              <a:gd name="T70" fmla="*/ 2147483647 w 774"/>
              <a:gd name="T71" fmla="*/ 2147483647 h 781"/>
              <a:gd name="T72" fmla="*/ 2147483647 w 774"/>
              <a:gd name="T73" fmla="*/ 2147483647 h 781"/>
              <a:gd name="T74" fmla="*/ 2147483647 w 774"/>
              <a:gd name="T75" fmla="*/ 2147483647 h 781"/>
              <a:gd name="T76" fmla="*/ 2147483647 w 774"/>
              <a:gd name="T77" fmla="*/ 2147483647 h 781"/>
              <a:gd name="T78" fmla="*/ 2147483647 w 774"/>
              <a:gd name="T79" fmla="*/ 2147483647 h 781"/>
              <a:gd name="T80" fmla="*/ 2147483647 w 774"/>
              <a:gd name="T81" fmla="*/ 2147483647 h 781"/>
              <a:gd name="T82" fmla="*/ 2147483647 w 774"/>
              <a:gd name="T83" fmla="*/ 2147483647 h 781"/>
              <a:gd name="T84" fmla="*/ 2147483647 w 774"/>
              <a:gd name="T85" fmla="*/ 2147483647 h 781"/>
              <a:gd name="T86" fmla="*/ 2147483647 w 774"/>
              <a:gd name="T87" fmla="*/ 2147483647 h 781"/>
              <a:gd name="T88" fmla="*/ 2147483647 w 774"/>
              <a:gd name="T89" fmla="*/ 2147483647 h 781"/>
              <a:gd name="T90" fmla="*/ 2147483647 w 774"/>
              <a:gd name="T91" fmla="*/ 2147483647 h 781"/>
              <a:gd name="T92" fmla="*/ 2147483647 w 774"/>
              <a:gd name="T93" fmla="*/ 2147483647 h 781"/>
              <a:gd name="T94" fmla="*/ 2147483647 w 774"/>
              <a:gd name="T95" fmla="*/ 2147483647 h 781"/>
              <a:gd name="T96" fmla="*/ 2147483647 w 774"/>
              <a:gd name="T97" fmla="*/ 2147483647 h 781"/>
              <a:gd name="T98" fmla="*/ 2147483647 w 774"/>
              <a:gd name="T99" fmla="*/ 2147483647 h 781"/>
              <a:gd name="T100" fmla="*/ 2147483647 w 774"/>
              <a:gd name="T101" fmla="*/ 2147483647 h 781"/>
              <a:gd name="T102" fmla="*/ 2147483647 w 774"/>
              <a:gd name="T103" fmla="*/ 2147483647 h 781"/>
              <a:gd name="T104" fmla="*/ 2147483647 w 774"/>
              <a:gd name="T105" fmla="*/ 2147483647 h 781"/>
              <a:gd name="T106" fmla="*/ 2147483647 w 774"/>
              <a:gd name="T107" fmla="*/ 2147483647 h 781"/>
              <a:gd name="T108" fmla="*/ 2147483647 w 774"/>
              <a:gd name="T109" fmla="*/ 2147483647 h 781"/>
              <a:gd name="T110" fmla="*/ 2147483647 w 774"/>
              <a:gd name="T111" fmla="*/ 2147483647 h 781"/>
              <a:gd name="T112" fmla="*/ 2147483647 w 774"/>
              <a:gd name="T113" fmla="*/ 2147483647 h 781"/>
              <a:gd name="T114" fmla="*/ 2147483647 w 774"/>
              <a:gd name="T115" fmla="*/ 2147483647 h 781"/>
              <a:gd name="T116" fmla="*/ 2147483647 w 774"/>
              <a:gd name="T117" fmla="*/ 2147483647 h 7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4"/>
              <a:gd name="T178" fmla="*/ 0 h 781"/>
              <a:gd name="T179" fmla="*/ 774 w 774"/>
              <a:gd name="T180" fmla="*/ 781 h 7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4" h="781">
                <a:moveTo>
                  <a:pt x="368" y="461"/>
                </a:moveTo>
                <a:lnTo>
                  <a:pt x="376" y="515"/>
                </a:lnTo>
                <a:lnTo>
                  <a:pt x="376" y="573"/>
                </a:lnTo>
                <a:lnTo>
                  <a:pt x="370" y="625"/>
                </a:lnTo>
                <a:lnTo>
                  <a:pt x="358" y="666"/>
                </a:lnTo>
                <a:lnTo>
                  <a:pt x="350" y="681"/>
                </a:lnTo>
                <a:lnTo>
                  <a:pt x="344" y="696"/>
                </a:lnTo>
                <a:lnTo>
                  <a:pt x="338" y="710"/>
                </a:lnTo>
                <a:lnTo>
                  <a:pt x="332" y="724"/>
                </a:lnTo>
                <a:lnTo>
                  <a:pt x="327" y="736"/>
                </a:lnTo>
                <a:lnTo>
                  <a:pt x="323" y="751"/>
                </a:lnTo>
                <a:lnTo>
                  <a:pt x="320" y="765"/>
                </a:lnTo>
                <a:lnTo>
                  <a:pt x="316" y="781"/>
                </a:lnTo>
                <a:lnTo>
                  <a:pt x="314" y="771"/>
                </a:lnTo>
                <a:lnTo>
                  <a:pt x="311" y="756"/>
                </a:lnTo>
                <a:lnTo>
                  <a:pt x="305" y="739"/>
                </a:lnTo>
                <a:lnTo>
                  <a:pt x="299" y="719"/>
                </a:lnTo>
                <a:lnTo>
                  <a:pt x="289" y="699"/>
                </a:lnTo>
                <a:lnTo>
                  <a:pt x="281" y="680"/>
                </a:lnTo>
                <a:lnTo>
                  <a:pt x="270" y="664"/>
                </a:lnTo>
                <a:lnTo>
                  <a:pt x="260" y="651"/>
                </a:lnTo>
                <a:lnTo>
                  <a:pt x="255" y="645"/>
                </a:lnTo>
                <a:lnTo>
                  <a:pt x="250" y="638"/>
                </a:lnTo>
                <a:lnTo>
                  <a:pt x="246" y="632"/>
                </a:lnTo>
                <a:lnTo>
                  <a:pt x="241" y="626"/>
                </a:lnTo>
                <a:lnTo>
                  <a:pt x="238" y="619"/>
                </a:lnTo>
                <a:lnTo>
                  <a:pt x="235" y="613"/>
                </a:lnTo>
                <a:lnTo>
                  <a:pt x="232" y="605"/>
                </a:lnTo>
                <a:lnTo>
                  <a:pt x="229" y="599"/>
                </a:lnTo>
                <a:lnTo>
                  <a:pt x="218" y="555"/>
                </a:lnTo>
                <a:lnTo>
                  <a:pt x="215" y="512"/>
                </a:lnTo>
                <a:lnTo>
                  <a:pt x="216" y="474"/>
                </a:lnTo>
                <a:lnTo>
                  <a:pt x="220" y="445"/>
                </a:lnTo>
                <a:lnTo>
                  <a:pt x="224" y="430"/>
                </a:lnTo>
                <a:lnTo>
                  <a:pt x="229" y="417"/>
                </a:lnTo>
                <a:lnTo>
                  <a:pt x="235" y="401"/>
                </a:lnTo>
                <a:lnTo>
                  <a:pt x="243" y="385"/>
                </a:lnTo>
                <a:lnTo>
                  <a:pt x="251" y="370"/>
                </a:lnTo>
                <a:lnTo>
                  <a:pt x="259" y="353"/>
                </a:lnTo>
                <a:lnTo>
                  <a:pt x="267" y="335"/>
                </a:lnTo>
                <a:lnTo>
                  <a:pt x="274" y="316"/>
                </a:lnTo>
                <a:lnTo>
                  <a:pt x="276" y="304"/>
                </a:lnTo>
                <a:lnTo>
                  <a:pt x="277" y="290"/>
                </a:lnTo>
                <a:lnTo>
                  <a:pt x="275" y="281"/>
                </a:lnTo>
                <a:lnTo>
                  <a:pt x="273" y="278"/>
                </a:lnTo>
                <a:lnTo>
                  <a:pt x="267" y="284"/>
                </a:lnTo>
                <a:lnTo>
                  <a:pt x="263" y="295"/>
                </a:lnTo>
                <a:lnTo>
                  <a:pt x="259" y="306"/>
                </a:lnTo>
                <a:lnTo>
                  <a:pt x="257" y="316"/>
                </a:lnTo>
                <a:lnTo>
                  <a:pt x="254" y="333"/>
                </a:lnTo>
                <a:lnTo>
                  <a:pt x="250" y="348"/>
                </a:lnTo>
                <a:lnTo>
                  <a:pt x="245" y="363"/>
                </a:lnTo>
                <a:lnTo>
                  <a:pt x="239" y="377"/>
                </a:lnTo>
                <a:lnTo>
                  <a:pt x="226" y="403"/>
                </a:lnTo>
                <a:lnTo>
                  <a:pt x="211" y="426"/>
                </a:lnTo>
                <a:lnTo>
                  <a:pt x="194" y="444"/>
                </a:lnTo>
                <a:lnTo>
                  <a:pt x="177" y="458"/>
                </a:lnTo>
                <a:lnTo>
                  <a:pt x="159" y="468"/>
                </a:lnTo>
                <a:lnTo>
                  <a:pt x="141" y="476"/>
                </a:lnTo>
                <a:lnTo>
                  <a:pt x="124" y="479"/>
                </a:lnTo>
                <a:lnTo>
                  <a:pt x="107" y="479"/>
                </a:lnTo>
                <a:lnTo>
                  <a:pt x="102" y="477"/>
                </a:lnTo>
                <a:lnTo>
                  <a:pt x="97" y="476"/>
                </a:lnTo>
                <a:lnTo>
                  <a:pt x="92" y="474"/>
                </a:lnTo>
                <a:lnTo>
                  <a:pt x="86" y="473"/>
                </a:lnTo>
                <a:lnTo>
                  <a:pt x="77" y="467"/>
                </a:lnTo>
                <a:lnTo>
                  <a:pt x="67" y="462"/>
                </a:lnTo>
                <a:lnTo>
                  <a:pt x="58" y="455"/>
                </a:lnTo>
                <a:lnTo>
                  <a:pt x="48" y="449"/>
                </a:lnTo>
                <a:lnTo>
                  <a:pt x="38" y="441"/>
                </a:lnTo>
                <a:lnTo>
                  <a:pt x="26" y="433"/>
                </a:lnTo>
                <a:lnTo>
                  <a:pt x="13" y="426"/>
                </a:lnTo>
                <a:lnTo>
                  <a:pt x="0" y="417"/>
                </a:lnTo>
                <a:lnTo>
                  <a:pt x="7" y="414"/>
                </a:lnTo>
                <a:lnTo>
                  <a:pt x="17" y="411"/>
                </a:lnTo>
                <a:lnTo>
                  <a:pt x="27" y="406"/>
                </a:lnTo>
                <a:lnTo>
                  <a:pt x="38" y="400"/>
                </a:lnTo>
                <a:lnTo>
                  <a:pt x="48" y="392"/>
                </a:lnTo>
                <a:lnTo>
                  <a:pt x="58" y="383"/>
                </a:lnTo>
                <a:lnTo>
                  <a:pt x="65" y="373"/>
                </a:lnTo>
                <a:lnTo>
                  <a:pt x="72" y="359"/>
                </a:lnTo>
                <a:lnTo>
                  <a:pt x="79" y="339"/>
                </a:lnTo>
                <a:lnTo>
                  <a:pt x="91" y="316"/>
                </a:lnTo>
                <a:lnTo>
                  <a:pt x="103" y="294"/>
                </a:lnTo>
                <a:lnTo>
                  <a:pt x="119" y="274"/>
                </a:lnTo>
                <a:lnTo>
                  <a:pt x="136" y="257"/>
                </a:lnTo>
                <a:lnTo>
                  <a:pt x="155" y="245"/>
                </a:lnTo>
                <a:lnTo>
                  <a:pt x="174" y="240"/>
                </a:lnTo>
                <a:lnTo>
                  <a:pt x="194" y="243"/>
                </a:lnTo>
                <a:lnTo>
                  <a:pt x="197" y="246"/>
                </a:lnTo>
                <a:lnTo>
                  <a:pt x="202" y="249"/>
                </a:lnTo>
                <a:lnTo>
                  <a:pt x="207" y="251"/>
                </a:lnTo>
                <a:lnTo>
                  <a:pt x="212" y="251"/>
                </a:lnTo>
                <a:lnTo>
                  <a:pt x="217" y="249"/>
                </a:lnTo>
                <a:lnTo>
                  <a:pt x="221" y="248"/>
                </a:lnTo>
                <a:lnTo>
                  <a:pt x="225" y="245"/>
                </a:lnTo>
                <a:lnTo>
                  <a:pt x="227" y="242"/>
                </a:lnTo>
                <a:lnTo>
                  <a:pt x="230" y="237"/>
                </a:lnTo>
                <a:lnTo>
                  <a:pt x="235" y="236"/>
                </a:lnTo>
                <a:lnTo>
                  <a:pt x="239" y="239"/>
                </a:lnTo>
                <a:lnTo>
                  <a:pt x="243" y="240"/>
                </a:lnTo>
                <a:lnTo>
                  <a:pt x="236" y="249"/>
                </a:lnTo>
                <a:lnTo>
                  <a:pt x="230" y="260"/>
                </a:lnTo>
                <a:lnTo>
                  <a:pt x="226" y="274"/>
                </a:lnTo>
                <a:lnTo>
                  <a:pt x="224" y="284"/>
                </a:lnTo>
                <a:lnTo>
                  <a:pt x="224" y="287"/>
                </a:lnTo>
                <a:lnTo>
                  <a:pt x="225" y="290"/>
                </a:lnTo>
                <a:lnTo>
                  <a:pt x="226" y="292"/>
                </a:lnTo>
                <a:lnTo>
                  <a:pt x="227" y="295"/>
                </a:lnTo>
                <a:lnTo>
                  <a:pt x="229" y="297"/>
                </a:lnTo>
                <a:lnTo>
                  <a:pt x="230" y="298"/>
                </a:lnTo>
                <a:lnTo>
                  <a:pt x="232" y="300"/>
                </a:lnTo>
                <a:lnTo>
                  <a:pt x="233" y="300"/>
                </a:lnTo>
                <a:lnTo>
                  <a:pt x="240" y="301"/>
                </a:lnTo>
                <a:lnTo>
                  <a:pt x="248" y="300"/>
                </a:lnTo>
                <a:lnTo>
                  <a:pt x="254" y="295"/>
                </a:lnTo>
                <a:lnTo>
                  <a:pt x="259" y="289"/>
                </a:lnTo>
                <a:lnTo>
                  <a:pt x="263" y="278"/>
                </a:lnTo>
                <a:lnTo>
                  <a:pt x="263" y="266"/>
                </a:lnTo>
                <a:lnTo>
                  <a:pt x="262" y="256"/>
                </a:lnTo>
                <a:lnTo>
                  <a:pt x="258" y="246"/>
                </a:lnTo>
                <a:lnTo>
                  <a:pt x="256" y="242"/>
                </a:lnTo>
                <a:lnTo>
                  <a:pt x="256" y="237"/>
                </a:lnTo>
                <a:lnTo>
                  <a:pt x="258" y="234"/>
                </a:lnTo>
                <a:lnTo>
                  <a:pt x="260" y="233"/>
                </a:lnTo>
                <a:lnTo>
                  <a:pt x="263" y="234"/>
                </a:lnTo>
                <a:lnTo>
                  <a:pt x="265" y="237"/>
                </a:lnTo>
                <a:lnTo>
                  <a:pt x="266" y="245"/>
                </a:lnTo>
                <a:lnTo>
                  <a:pt x="267" y="252"/>
                </a:lnTo>
                <a:lnTo>
                  <a:pt x="269" y="260"/>
                </a:lnTo>
                <a:lnTo>
                  <a:pt x="273" y="268"/>
                </a:lnTo>
                <a:lnTo>
                  <a:pt x="282" y="269"/>
                </a:lnTo>
                <a:lnTo>
                  <a:pt x="292" y="260"/>
                </a:lnTo>
                <a:lnTo>
                  <a:pt x="296" y="266"/>
                </a:lnTo>
                <a:lnTo>
                  <a:pt x="302" y="271"/>
                </a:lnTo>
                <a:lnTo>
                  <a:pt x="308" y="274"/>
                </a:lnTo>
                <a:lnTo>
                  <a:pt x="315" y="275"/>
                </a:lnTo>
                <a:lnTo>
                  <a:pt x="322" y="272"/>
                </a:lnTo>
                <a:lnTo>
                  <a:pt x="328" y="268"/>
                </a:lnTo>
                <a:lnTo>
                  <a:pt x="333" y="259"/>
                </a:lnTo>
                <a:lnTo>
                  <a:pt x="338" y="245"/>
                </a:lnTo>
                <a:lnTo>
                  <a:pt x="342" y="242"/>
                </a:lnTo>
                <a:lnTo>
                  <a:pt x="347" y="240"/>
                </a:lnTo>
                <a:lnTo>
                  <a:pt x="352" y="237"/>
                </a:lnTo>
                <a:lnTo>
                  <a:pt x="359" y="236"/>
                </a:lnTo>
                <a:lnTo>
                  <a:pt x="365" y="233"/>
                </a:lnTo>
                <a:lnTo>
                  <a:pt x="372" y="231"/>
                </a:lnTo>
                <a:lnTo>
                  <a:pt x="380" y="230"/>
                </a:lnTo>
                <a:lnTo>
                  <a:pt x="386" y="228"/>
                </a:lnTo>
                <a:lnTo>
                  <a:pt x="392" y="225"/>
                </a:lnTo>
                <a:lnTo>
                  <a:pt x="397" y="219"/>
                </a:lnTo>
                <a:lnTo>
                  <a:pt x="402" y="208"/>
                </a:lnTo>
                <a:lnTo>
                  <a:pt x="406" y="196"/>
                </a:lnTo>
                <a:lnTo>
                  <a:pt x="410" y="183"/>
                </a:lnTo>
                <a:lnTo>
                  <a:pt x="415" y="166"/>
                </a:lnTo>
                <a:lnTo>
                  <a:pt x="419" y="146"/>
                </a:lnTo>
                <a:lnTo>
                  <a:pt x="424" y="125"/>
                </a:lnTo>
                <a:lnTo>
                  <a:pt x="440" y="79"/>
                </a:lnTo>
                <a:lnTo>
                  <a:pt x="460" y="47"/>
                </a:lnTo>
                <a:lnTo>
                  <a:pt x="483" y="25"/>
                </a:lnTo>
                <a:lnTo>
                  <a:pt x="506" y="11"/>
                </a:lnTo>
                <a:lnTo>
                  <a:pt x="529" y="3"/>
                </a:lnTo>
                <a:lnTo>
                  <a:pt x="548" y="0"/>
                </a:lnTo>
                <a:lnTo>
                  <a:pt x="564" y="0"/>
                </a:lnTo>
                <a:lnTo>
                  <a:pt x="572" y="0"/>
                </a:lnTo>
                <a:lnTo>
                  <a:pt x="578" y="0"/>
                </a:lnTo>
                <a:lnTo>
                  <a:pt x="588" y="2"/>
                </a:lnTo>
                <a:lnTo>
                  <a:pt x="599" y="3"/>
                </a:lnTo>
                <a:lnTo>
                  <a:pt x="611" y="6"/>
                </a:lnTo>
                <a:lnTo>
                  <a:pt x="625" y="11"/>
                </a:lnTo>
                <a:lnTo>
                  <a:pt x="638" y="17"/>
                </a:lnTo>
                <a:lnTo>
                  <a:pt x="651" y="25"/>
                </a:lnTo>
                <a:lnTo>
                  <a:pt x="663" y="32"/>
                </a:lnTo>
                <a:lnTo>
                  <a:pt x="674" y="40"/>
                </a:lnTo>
                <a:lnTo>
                  <a:pt x="687" y="46"/>
                </a:lnTo>
                <a:lnTo>
                  <a:pt x="700" y="50"/>
                </a:lnTo>
                <a:lnTo>
                  <a:pt x="713" y="52"/>
                </a:lnTo>
                <a:lnTo>
                  <a:pt x="726" y="53"/>
                </a:lnTo>
                <a:lnTo>
                  <a:pt x="739" y="55"/>
                </a:lnTo>
                <a:lnTo>
                  <a:pt x="750" y="55"/>
                </a:lnTo>
                <a:lnTo>
                  <a:pt x="761" y="53"/>
                </a:lnTo>
                <a:lnTo>
                  <a:pt x="774" y="53"/>
                </a:lnTo>
                <a:lnTo>
                  <a:pt x="774" y="59"/>
                </a:lnTo>
                <a:lnTo>
                  <a:pt x="768" y="69"/>
                </a:lnTo>
                <a:lnTo>
                  <a:pt x="763" y="76"/>
                </a:lnTo>
                <a:lnTo>
                  <a:pt x="751" y="99"/>
                </a:lnTo>
                <a:lnTo>
                  <a:pt x="738" y="126"/>
                </a:lnTo>
                <a:lnTo>
                  <a:pt x="722" y="157"/>
                </a:lnTo>
                <a:lnTo>
                  <a:pt x="704" y="189"/>
                </a:lnTo>
                <a:lnTo>
                  <a:pt x="686" y="218"/>
                </a:lnTo>
                <a:lnTo>
                  <a:pt x="668" y="243"/>
                </a:lnTo>
                <a:lnTo>
                  <a:pt x="650" y="263"/>
                </a:lnTo>
                <a:lnTo>
                  <a:pt x="633" y="274"/>
                </a:lnTo>
                <a:lnTo>
                  <a:pt x="623" y="278"/>
                </a:lnTo>
                <a:lnTo>
                  <a:pt x="609" y="286"/>
                </a:lnTo>
                <a:lnTo>
                  <a:pt x="593" y="294"/>
                </a:lnTo>
                <a:lnTo>
                  <a:pt x="577" y="301"/>
                </a:lnTo>
                <a:lnTo>
                  <a:pt x="559" y="309"/>
                </a:lnTo>
                <a:lnTo>
                  <a:pt x="543" y="315"/>
                </a:lnTo>
                <a:lnTo>
                  <a:pt x="528" y="319"/>
                </a:lnTo>
                <a:lnTo>
                  <a:pt x="514" y="321"/>
                </a:lnTo>
                <a:lnTo>
                  <a:pt x="500" y="319"/>
                </a:lnTo>
                <a:lnTo>
                  <a:pt x="485" y="315"/>
                </a:lnTo>
                <a:lnTo>
                  <a:pt x="470" y="309"/>
                </a:lnTo>
                <a:lnTo>
                  <a:pt x="454" y="301"/>
                </a:lnTo>
                <a:lnTo>
                  <a:pt x="439" y="294"/>
                </a:lnTo>
                <a:lnTo>
                  <a:pt x="426" y="286"/>
                </a:lnTo>
                <a:lnTo>
                  <a:pt x="417" y="280"/>
                </a:lnTo>
                <a:lnTo>
                  <a:pt x="411" y="275"/>
                </a:lnTo>
                <a:lnTo>
                  <a:pt x="405" y="269"/>
                </a:lnTo>
                <a:lnTo>
                  <a:pt x="400" y="263"/>
                </a:lnTo>
                <a:lnTo>
                  <a:pt x="395" y="259"/>
                </a:lnTo>
                <a:lnTo>
                  <a:pt x="388" y="252"/>
                </a:lnTo>
                <a:lnTo>
                  <a:pt x="384" y="251"/>
                </a:lnTo>
                <a:lnTo>
                  <a:pt x="379" y="251"/>
                </a:lnTo>
                <a:lnTo>
                  <a:pt x="371" y="251"/>
                </a:lnTo>
                <a:lnTo>
                  <a:pt x="365" y="252"/>
                </a:lnTo>
                <a:lnTo>
                  <a:pt x="359" y="256"/>
                </a:lnTo>
                <a:lnTo>
                  <a:pt x="351" y="257"/>
                </a:lnTo>
                <a:lnTo>
                  <a:pt x="346" y="260"/>
                </a:lnTo>
                <a:lnTo>
                  <a:pt x="342" y="263"/>
                </a:lnTo>
                <a:lnTo>
                  <a:pt x="337" y="269"/>
                </a:lnTo>
                <a:lnTo>
                  <a:pt x="335" y="275"/>
                </a:lnTo>
                <a:lnTo>
                  <a:pt x="337" y="280"/>
                </a:lnTo>
                <a:lnTo>
                  <a:pt x="341" y="283"/>
                </a:lnTo>
                <a:lnTo>
                  <a:pt x="345" y="284"/>
                </a:lnTo>
                <a:lnTo>
                  <a:pt x="350" y="284"/>
                </a:lnTo>
                <a:lnTo>
                  <a:pt x="357" y="284"/>
                </a:lnTo>
                <a:lnTo>
                  <a:pt x="363" y="284"/>
                </a:lnTo>
                <a:lnTo>
                  <a:pt x="371" y="283"/>
                </a:lnTo>
                <a:lnTo>
                  <a:pt x="379" y="281"/>
                </a:lnTo>
                <a:lnTo>
                  <a:pt x="387" y="280"/>
                </a:lnTo>
                <a:lnTo>
                  <a:pt x="395" y="278"/>
                </a:lnTo>
                <a:lnTo>
                  <a:pt x="402" y="277"/>
                </a:lnTo>
                <a:lnTo>
                  <a:pt x="410" y="277"/>
                </a:lnTo>
                <a:lnTo>
                  <a:pt x="419" y="277"/>
                </a:lnTo>
                <a:lnTo>
                  <a:pt x="428" y="280"/>
                </a:lnTo>
                <a:lnTo>
                  <a:pt x="441" y="284"/>
                </a:lnTo>
                <a:lnTo>
                  <a:pt x="456" y="292"/>
                </a:lnTo>
                <a:lnTo>
                  <a:pt x="473" y="303"/>
                </a:lnTo>
                <a:lnTo>
                  <a:pt x="494" y="316"/>
                </a:lnTo>
                <a:lnTo>
                  <a:pt x="510" y="332"/>
                </a:lnTo>
                <a:lnTo>
                  <a:pt x="525" y="351"/>
                </a:lnTo>
                <a:lnTo>
                  <a:pt x="538" y="374"/>
                </a:lnTo>
                <a:lnTo>
                  <a:pt x="551" y="401"/>
                </a:lnTo>
                <a:lnTo>
                  <a:pt x="560" y="430"/>
                </a:lnTo>
                <a:lnTo>
                  <a:pt x="569" y="461"/>
                </a:lnTo>
                <a:lnTo>
                  <a:pt x="575" y="494"/>
                </a:lnTo>
                <a:lnTo>
                  <a:pt x="579" y="526"/>
                </a:lnTo>
                <a:lnTo>
                  <a:pt x="581" y="547"/>
                </a:lnTo>
                <a:lnTo>
                  <a:pt x="581" y="569"/>
                </a:lnTo>
                <a:lnTo>
                  <a:pt x="581" y="590"/>
                </a:lnTo>
                <a:lnTo>
                  <a:pt x="579" y="610"/>
                </a:lnTo>
                <a:lnTo>
                  <a:pt x="570" y="594"/>
                </a:lnTo>
                <a:lnTo>
                  <a:pt x="557" y="581"/>
                </a:lnTo>
                <a:lnTo>
                  <a:pt x="540" y="569"/>
                </a:lnTo>
                <a:lnTo>
                  <a:pt x="522" y="558"/>
                </a:lnTo>
                <a:lnTo>
                  <a:pt x="503" y="549"/>
                </a:lnTo>
                <a:lnTo>
                  <a:pt x="483" y="540"/>
                </a:lnTo>
                <a:lnTo>
                  <a:pt x="465" y="535"/>
                </a:lnTo>
                <a:lnTo>
                  <a:pt x="449" y="531"/>
                </a:lnTo>
                <a:lnTo>
                  <a:pt x="440" y="528"/>
                </a:lnTo>
                <a:lnTo>
                  <a:pt x="428" y="525"/>
                </a:lnTo>
                <a:lnTo>
                  <a:pt x="417" y="521"/>
                </a:lnTo>
                <a:lnTo>
                  <a:pt x="404" y="514"/>
                </a:lnTo>
                <a:lnTo>
                  <a:pt x="392" y="506"/>
                </a:lnTo>
                <a:lnTo>
                  <a:pt x="382" y="494"/>
                </a:lnTo>
                <a:lnTo>
                  <a:pt x="373" y="477"/>
                </a:lnTo>
                <a:lnTo>
                  <a:pt x="367" y="458"/>
                </a:lnTo>
                <a:lnTo>
                  <a:pt x="359" y="430"/>
                </a:lnTo>
                <a:lnTo>
                  <a:pt x="349" y="406"/>
                </a:lnTo>
                <a:lnTo>
                  <a:pt x="344" y="382"/>
                </a:lnTo>
                <a:lnTo>
                  <a:pt x="344" y="345"/>
                </a:lnTo>
                <a:lnTo>
                  <a:pt x="343" y="335"/>
                </a:lnTo>
                <a:lnTo>
                  <a:pt x="340" y="324"/>
                </a:lnTo>
                <a:lnTo>
                  <a:pt x="334" y="315"/>
                </a:lnTo>
                <a:lnTo>
                  <a:pt x="329" y="306"/>
                </a:lnTo>
                <a:lnTo>
                  <a:pt x="322" y="298"/>
                </a:lnTo>
                <a:lnTo>
                  <a:pt x="314" y="292"/>
                </a:lnTo>
                <a:lnTo>
                  <a:pt x="309" y="286"/>
                </a:lnTo>
                <a:lnTo>
                  <a:pt x="304" y="283"/>
                </a:lnTo>
                <a:lnTo>
                  <a:pt x="296" y="278"/>
                </a:lnTo>
                <a:lnTo>
                  <a:pt x="290" y="275"/>
                </a:lnTo>
                <a:lnTo>
                  <a:pt x="286" y="277"/>
                </a:lnTo>
                <a:lnTo>
                  <a:pt x="285" y="281"/>
                </a:lnTo>
                <a:lnTo>
                  <a:pt x="286" y="290"/>
                </a:lnTo>
                <a:lnTo>
                  <a:pt x="287" y="298"/>
                </a:lnTo>
                <a:lnTo>
                  <a:pt x="288" y="307"/>
                </a:lnTo>
                <a:lnTo>
                  <a:pt x="291" y="316"/>
                </a:lnTo>
                <a:lnTo>
                  <a:pt x="295" y="322"/>
                </a:lnTo>
                <a:lnTo>
                  <a:pt x="303" y="333"/>
                </a:lnTo>
                <a:lnTo>
                  <a:pt x="313" y="347"/>
                </a:lnTo>
                <a:lnTo>
                  <a:pt x="325" y="363"/>
                </a:lnTo>
                <a:lnTo>
                  <a:pt x="338" y="383"/>
                </a:lnTo>
                <a:lnTo>
                  <a:pt x="350" y="406"/>
                </a:lnTo>
                <a:lnTo>
                  <a:pt x="360" y="432"/>
                </a:lnTo>
                <a:lnTo>
                  <a:pt x="368" y="461"/>
                </a:lnTo>
                <a:close/>
              </a:path>
            </a:pathLst>
          </a:custGeom>
          <a:solidFill>
            <a:srgbClr val="FF1933"/>
          </a:solidFill>
          <a:ln w="9525">
            <a:noFill/>
            <a:round/>
            <a:headEnd/>
            <a:tailEnd/>
          </a:ln>
        </p:spPr>
        <p:txBody>
          <a:bodyPr/>
          <a:lstStyle/>
          <a:p>
            <a:pPr>
              <a:defRPr/>
            </a:pPr>
            <a:endParaRPr lang="en-US"/>
          </a:p>
        </p:txBody>
      </p:sp>
      <p:sp>
        <p:nvSpPr>
          <p:cNvPr id="33040" name="Freeform 303"/>
          <p:cNvSpPr>
            <a:spLocks/>
          </p:cNvSpPr>
          <p:nvPr/>
        </p:nvSpPr>
        <p:spPr bwMode="auto">
          <a:xfrm>
            <a:off x="7977188" y="5432425"/>
            <a:ext cx="369887" cy="269875"/>
          </a:xfrm>
          <a:custGeom>
            <a:avLst/>
            <a:gdLst>
              <a:gd name="T0" fmla="*/ 2147483647 w 233"/>
              <a:gd name="T1" fmla="*/ 2147483647 h 341"/>
              <a:gd name="T2" fmla="*/ 2147483647 w 233"/>
              <a:gd name="T3" fmla="*/ 2147483647 h 341"/>
              <a:gd name="T4" fmla="*/ 2147483647 w 233"/>
              <a:gd name="T5" fmla="*/ 2147483647 h 341"/>
              <a:gd name="T6" fmla="*/ 2147483647 w 233"/>
              <a:gd name="T7" fmla="*/ 2147483647 h 341"/>
              <a:gd name="T8" fmla="*/ 2147483647 w 233"/>
              <a:gd name="T9" fmla="*/ 2147483647 h 341"/>
              <a:gd name="T10" fmla="*/ 2147483647 w 233"/>
              <a:gd name="T11" fmla="*/ 2147483647 h 341"/>
              <a:gd name="T12" fmla="*/ 2147483647 w 233"/>
              <a:gd name="T13" fmla="*/ 2147483647 h 341"/>
              <a:gd name="T14" fmla="*/ 2147483647 w 233"/>
              <a:gd name="T15" fmla="*/ 2147483647 h 341"/>
              <a:gd name="T16" fmla="*/ 2147483647 w 233"/>
              <a:gd name="T17" fmla="*/ 2147483647 h 341"/>
              <a:gd name="T18" fmla="*/ 2147483647 w 233"/>
              <a:gd name="T19" fmla="*/ 2147483647 h 341"/>
              <a:gd name="T20" fmla="*/ 2147483647 w 233"/>
              <a:gd name="T21" fmla="*/ 2147483647 h 341"/>
              <a:gd name="T22" fmla="*/ 2147483647 w 233"/>
              <a:gd name="T23" fmla="*/ 2147483647 h 341"/>
              <a:gd name="T24" fmla="*/ 2147483647 w 233"/>
              <a:gd name="T25" fmla="*/ 2147483647 h 341"/>
              <a:gd name="T26" fmla="*/ 2147483647 w 233"/>
              <a:gd name="T27" fmla="*/ 2147483647 h 341"/>
              <a:gd name="T28" fmla="*/ 2147483647 w 233"/>
              <a:gd name="T29" fmla="*/ 2147483647 h 341"/>
              <a:gd name="T30" fmla="*/ 2147483647 w 233"/>
              <a:gd name="T31" fmla="*/ 2147483647 h 341"/>
              <a:gd name="T32" fmla="*/ 2147483647 w 233"/>
              <a:gd name="T33" fmla="*/ 2147483647 h 341"/>
              <a:gd name="T34" fmla="*/ 2147483647 w 233"/>
              <a:gd name="T35" fmla="*/ 2147483647 h 341"/>
              <a:gd name="T36" fmla="*/ 2147483647 w 233"/>
              <a:gd name="T37" fmla="*/ 2147483647 h 341"/>
              <a:gd name="T38" fmla="*/ 2147483647 w 233"/>
              <a:gd name="T39" fmla="*/ 2147483647 h 341"/>
              <a:gd name="T40" fmla="*/ 2147483647 w 233"/>
              <a:gd name="T41" fmla="*/ 2147483647 h 341"/>
              <a:gd name="T42" fmla="*/ 2147483647 w 233"/>
              <a:gd name="T43" fmla="*/ 2147483647 h 341"/>
              <a:gd name="T44" fmla="*/ 2147483647 w 233"/>
              <a:gd name="T45" fmla="*/ 2147483647 h 341"/>
              <a:gd name="T46" fmla="*/ 2147483647 w 233"/>
              <a:gd name="T47" fmla="*/ 2147483647 h 341"/>
              <a:gd name="T48" fmla="*/ 2147483647 w 233"/>
              <a:gd name="T49" fmla="*/ 2147483647 h 341"/>
              <a:gd name="T50" fmla="*/ 2147483647 w 233"/>
              <a:gd name="T51" fmla="*/ 2147483647 h 341"/>
              <a:gd name="T52" fmla="*/ 2147483647 w 233"/>
              <a:gd name="T53" fmla="*/ 2147483647 h 341"/>
              <a:gd name="T54" fmla="*/ 2147483647 w 233"/>
              <a:gd name="T55" fmla="*/ 2147483647 h 341"/>
              <a:gd name="T56" fmla="*/ 2147483647 w 233"/>
              <a:gd name="T57" fmla="*/ 2147483647 h 341"/>
              <a:gd name="T58" fmla="*/ 2147483647 w 233"/>
              <a:gd name="T59" fmla="*/ 2147483647 h 341"/>
              <a:gd name="T60" fmla="*/ 2147483647 w 233"/>
              <a:gd name="T61" fmla="*/ 2147483647 h 341"/>
              <a:gd name="T62" fmla="*/ 2147483647 w 233"/>
              <a:gd name="T63" fmla="*/ 2147483647 h 341"/>
              <a:gd name="T64" fmla="*/ 2147483647 w 233"/>
              <a:gd name="T65" fmla="*/ 2147483647 h 341"/>
              <a:gd name="T66" fmla="*/ 2147483647 w 233"/>
              <a:gd name="T67" fmla="*/ 2147483647 h 3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341"/>
              <a:gd name="T104" fmla="*/ 233 w 233"/>
              <a:gd name="T105" fmla="*/ 341 h 3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341">
                <a:moveTo>
                  <a:pt x="177" y="341"/>
                </a:moveTo>
                <a:lnTo>
                  <a:pt x="177" y="328"/>
                </a:lnTo>
                <a:lnTo>
                  <a:pt x="180" y="318"/>
                </a:lnTo>
                <a:lnTo>
                  <a:pt x="184" y="310"/>
                </a:lnTo>
                <a:lnTo>
                  <a:pt x="191" y="306"/>
                </a:lnTo>
                <a:lnTo>
                  <a:pt x="199" y="304"/>
                </a:lnTo>
                <a:lnTo>
                  <a:pt x="204" y="306"/>
                </a:lnTo>
                <a:lnTo>
                  <a:pt x="208" y="310"/>
                </a:lnTo>
                <a:lnTo>
                  <a:pt x="210" y="315"/>
                </a:lnTo>
                <a:lnTo>
                  <a:pt x="212" y="318"/>
                </a:lnTo>
                <a:lnTo>
                  <a:pt x="215" y="319"/>
                </a:lnTo>
                <a:lnTo>
                  <a:pt x="219" y="319"/>
                </a:lnTo>
                <a:lnTo>
                  <a:pt x="224" y="321"/>
                </a:lnTo>
                <a:lnTo>
                  <a:pt x="229" y="322"/>
                </a:lnTo>
                <a:lnTo>
                  <a:pt x="233" y="322"/>
                </a:lnTo>
                <a:lnTo>
                  <a:pt x="233" y="321"/>
                </a:lnTo>
                <a:lnTo>
                  <a:pt x="231" y="316"/>
                </a:lnTo>
                <a:lnTo>
                  <a:pt x="227" y="310"/>
                </a:lnTo>
                <a:lnTo>
                  <a:pt x="224" y="306"/>
                </a:lnTo>
                <a:lnTo>
                  <a:pt x="220" y="301"/>
                </a:lnTo>
                <a:lnTo>
                  <a:pt x="216" y="295"/>
                </a:lnTo>
                <a:lnTo>
                  <a:pt x="213" y="298"/>
                </a:lnTo>
                <a:lnTo>
                  <a:pt x="207" y="300"/>
                </a:lnTo>
                <a:lnTo>
                  <a:pt x="202" y="300"/>
                </a:lnTo>
                <a:lnTo>
                  <a:pt x="197" y="295"/>
                </a:lnTo>
                <a:lnTo>
                  <a:pt x="193" y="286"/>
                </a:lnTo>
                <a:lnTo>
                  <a:pt x="190" y="278"/>
                </a:lnTo>
                <a:lnTo>
                  <a:pt x="189" y="271"/>
                </a:lnTo>
                <a:lnTo>
                  <a:pt x="190" y="265"/>
                </a:lnTo>
                <a:lnTo>
                  <a:pt x="191" y="260"/>
                </a:lnTo>
                <a:lnTo>
                  <a:pt x="193" y="257"/>
                </a:lnTo>
                <a:lnTo>
                  <a:pt x="195" y="254"/>
                </a:lnTo>
                <a:lnTo>
                  <a:pt x="196" y="251"/>
                </a:lnTo>
                <a:lnTo>
                  <a:pt x="200" y="246"/>
                </a:lnTo>
                <a:lnTo>
                  <a:pt x="205" y="242"/>
                </a:lnTo>
                <a:lnTo>
                  <a:pt x="210" y="239"/>
                </a:lnTo>
                <a:lnTo>
                  <a:pt x="216" y="237"/>
                </a:lnTo>
                <a:lnTo>
                  <a:pt x="220" y="204"/>
                </a:lnTo>
                <a:lnTo>
                  <a:pt x="220" y="170"/>
                </a:lnTo>
                <a:lnTo>
                  <a:pt x="214" y="140"/>
                </a:lnTo>
                <a:lnTo>
                  <a:pt x="201" y="111"/>
                </a:lnTo>
                <a:lnTo>
                  <a:pt x="183" y="85"/>
                </a:lnTo>
                <a:lnTo>
                  <a:pt x="160" y="64"/>
                </a:lnTo>
                <a:lnTo>
                  <a:pt x="130" y="47"/>
                </a:lnTo>
                <a:lnTo>
                  <a:pt x="94" y="37"/>
                </a:lnTo>
                <a:lnTo>
                  <a:pt x="81" y="34"/>
                </a:lnTo>
                <a:lnTo>
                  <a:pt x="67" y="29"/>
                </a:lnTo>
                <a:lnTo>
                  <a:pt x="52" y="25"/>
                </a:lnTo>
                <a:lnTo>
                  <a:pt x="39" y="18"/>
                </a:lnTo>
                <a:lnTo>
                  <a:pt x="27" y="12"/>
                </a:lnTo>
                <a:lnTo>
                  <a:pt x="16" y="8"/>
                </a:lnTo>
                <a:lnTo>
                  <a:pt x="7" y="3"/>
                </a:lnTo>
                <a:lnTo>
                  <a:pt x="0" y="0"/>
                </a:lnTo>
                <a:lnTo>
                  <a:pt x="9" y="17"/>
                </a:lnTo>
                <a:lnTo>
                  <a:pt x="15" y="37"/>
                </a:lnTo>
                <a:lnTo>
                  <a:pt x="23" y="58"/>
                </a:lnTo>
                <a:lnTo>
                  <a:pt x="28" y="81"/>
                </a:lnTo>
                <a:lnTo>
                  <a:pt x="33" y="104"/>
                </a:lnTo>
                <a:lnTo>
                  <a:pt x="37" y="126"/>
                </a:lnTo>
                <a:lnTo>
                  <a:pt x="42" y="148"/>
                </a:lnTo>
                <a:lnTo>
                  <a:pt x="45" y="167"/>
                </a:lnTo>
                <a:lnTo>
                  <a:pt x="49" y="189"/>
                </a:lnTo>
                <a:lnTo>
                  <a:pt x="55" y="214"/>
                </a:lnTo>
                <a:lnTo>
                  <a:pt x="64" y="243"/>
                </a:lnTo>
                <a:lnTo>
                  <a:pt x="77" y="272"/>
                </a:lnTo>
                <a:lnTo>
                  <a:pt x="94" y="298"/>
                </a:lnTo>
                <a:lnTo>
                  <a:pt x="117" y="319"/>
                </a:lnTo>
                <a:lnTo>
                  <a:pt x="144" y="335"/>
                </a:lnTo>
                <a:lnTo>
                  <a:pt x="177" y="341"/>
                </a:lnTo>
                <a:close/>
              </a:path>
            </a:pathLst>
          </a:custGeom>
          <a:solidFill>
            <a:srgbClr val="FF1933"/>
          </a:solidFill>
          <a:ln w="9525">
            <a:noFill/>
            <a:round/>
            <a:headEnd/>
            <a:tailEnd/>
          </a:ln>
        </p:spPr>
        <p:txBody>
          <a:bodyPr/>
          <a:lstStyle/>
          <a:p>
            <a:pPr>
              <a:defRPr/>
            </a:pPr>
            <a:endParaRPr lang="en-US"/>
          </a:p>
        </p:txBody>
      </p:sp>
      <p:sp>
        <p:nvSpPr>
          <p:cNvPr id="33041" name="Freeform 304"/>
          <p:cNvSpPr>
            <a:spLocks/>
          </p:cNvSpPr>
          <p:nvPr/>
        </p:nvSpPr>
        <p:spPr bwMode="auto">
          <a:xfrm>
            <a:off x="8375650" y="5592763"/>
            <a:ext cx="38100" cy="28575"/>
          </a:xfrm>
          <a:custGeom>
            <a:avLst/>
            <a:gdLst>
              <a:gd name="T0" fmla="*/ 0 w 24"/>
              <a:gd name="T1" fmla="*/ 2147483647 h 37"/>
              <a:gd name="T2" fmla="*/ 2147483647 w 24"/>
              <a:gd name="T3" fmla="*/ 2147483647 h 37"/>
              <a:gd name="T4" fmla="*/ 2147483647 w 24"/>
              <a:gd name="T5" fmla="*/ 2147483647 h 37"/>
              <a:gd name="T6" fmla="*/ 2147483647 w 24"/>
              <a:gd name="T7" fmla="*/ 0 h 37"/>
              <a:gd name="T8" fmla="*/ 2147483647 w 24"/>
              <a:gd name="T9" fmla="*/ 0 h 37"/>
              <a:gd name="T10" fmla="*/ 2147483647 w 24"/>
              <a:gd name="T11" fmla="*/ 2147483647 h 37"/>
              <a:gd name="T12" fmla="*/ 2147483647 w 24"/>
              <a:gd name="T13" fmla="*/ 2147483647 h 37"/>
              <a:gd name="T14" fmla="*/ 2147483647 w 24"/>
              <a:gd name="T15" fmla="*/ 2147483647 h 37"/>
              <a:gd name="T16" fmla="*/ 2147483647 w 24"/>
              <a:gd name="T17" fmla="*/ 2147483647 h 37"/>
              <a:gd name="T18" fmla="*/ 2147483647 w 24"/>
              <a:gd name="T19" fmla="*/ 2147483647 h 37"/>
              <a:gd name="T20" fmla="*/ 2147483647 w 24"/>
              <a:gd name="T21" fmla="*/ 2147483647 h 37"/>
              <a:gd name="T22" fmla="*/ 2147483647 w 24"/>
              <a:gd name="T23" fmla="*/ 2147483647 h 37"/>
              <a:gd name="T24" fmla="*/ 2147483647 w 24"/>
              <a:gd name="T25" fmla="*/ 2147483647 h 37"/>
              <a:gd name="T26" fmla="*/ 2147483647 w 24"/>
              <a:gd name="T27" fmla="*/ 2147483647 h 37"/>
              <a:gd name="T28" fmla="*/ 2147483647 w 24"/>
              <a:gd name="T29" fmla="*/ 2147483647 h 37"/>
              <a:gd name="T30" fmla="*/ 2147483647 w 24"/>
              <a:gd name="T31" fmla="*/ 2147483647 h 37"/>
              <a:gd name="T32" fmla="*/ 0 w 24"/>
              <a:gd name="T33" fmla="*/ 214748364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7"/>
              <a:gd name="T53" fmla="*/ 24 w 24"/>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7">
                <a:moveTo>
                  <a:pt x="0" y="16"/>
                </a:moveTo>
                <a:lnTo>
                  <a:pt x="1" y="8"/>
                </a:lnTo>
                <a:lnTo>
                  <a:pt x="4" y="3"/>
                </a:lnTo>
                <a:lnTo>
                  <a:pt x="8" y="0"/>
                </a:lnTo>
                <a:lnTo>
                  <a:pt x="12" y="0"/>
                </a:lnTo>
                <a:lnTo>
                  <a:pt x="16" y="3"/>
                </a:lnTo>
                <a:lnTo>
                  <a:pt x="21" y="6"/>
                </a:lnTo>
                <a:lnTo>
                  <a:pt x="23" y="11"/>
                </a:lnTo>
                <a:lnTo>
                  <a:pt x="24" y="19"/>
                </a:lnTo>
                <a:lnTo>
                  <a:pt x="23" y="26"/>
                </a:lnTo>
                <a:lnTo>
                  <a:pt x="21" y="32"/>
                </a:lnTo>
                <a:lnTo>
                  <a:pt x="16" y="35"/>
                </a:lnTo>
                <a:lnTo>
                  <a:pt x="13" y="37"/>
                </a:lnTo>
                <a:lnTo>
                  <a:pt x="9" y="35"/>
                </a:lnTo>
                <a:lnTo>
                  <a:pt x="5" y="29"/>
                </a:lnTo>
                <a:lnTo>
                  <a:pt x="1" y="23"/>
                </a:lnTo>
                <a:lnTo>
                  <a:pt x="0" y="16"/>
                </a:lnTo>
                <a:close/>
              </a:path>
            </a:pathLst>
          </a:custGeom>
          <a:solidFill>
            <a:srgbClr val="007F00"/>
          </a:solidFill>
          <a:ln w="9525">
            <a:noFill/>
            <a:round/>
            <a:headEnd/>
            <a:tailEnd/>
          </a:ln>
        </p:spPr>
        <p:txBody>
          <a:bodyPr/>
          <a:lstStyle/>
          <a:p>
            <a:pPr>
              <a:defRPr/>
            </a:pPr>
            <a:endParaRPr lang="en-US"/>
          </a:p>
        </p:txBody>
      </p:sp>
      <p:sp>
        <p:nvSpPr>
          <p:cNvPr id="33042" name="Freeform 305"/>
          <p:cNvSpPr>
            <a:spLocks/>
          </p:cNvSpPr>
          <p:nvPr/>
        </p:nvSpPr>
        <p:spPr bwMode="auto">
          <a:xfrm>
            <a:off x="8453438" y="5630863"/>
            <a:ext cx="42862" cy="30162"/>
          </a:xfrm>
          <a:custGeom>
            <a:avLst/>
            <a:gdLst>
              <a:gd name="T0" fmla="*/ 2147483647 w 27"/>
              <a:gd name="T1" fmla="*/ 2147483647 h 38"/>
              <a:gd name="T2" fmla="*/ 2147483647 w 27"/>
              <a:gd name="T3" fmla="*/ 2147483647 h 38"/>
              <a:gd name="T4" fmla="*/ 2147483647 w 27"/>
              <a:gd name="T5" fmla="*/ 0 h 38"/>
              <a:gd name="T6" fmla="*/ 2147483647 w 27"/>
              <a:gd name="T7" fmla="*/ 2147483647 h 38"/>
              <a:gd name="T8" fmla="*/ 2147483647 w 27"/>
              <a:gd name="T9" fmla="*/ 2147483647 h 38"/>
              <a:gd name="T10" fmla="*/ 2147483647 w 27"/>
              <a:gd name="T11" fmla="*/ 2147483647 h 38"/>
              <a:gd name="T12" fmla="*/ 2147483647 w 27"/>
              <a:gd name="T13" fmla="*/ 2147483647 h 38"/>
              <a:gd name="T14" fmla="*/ 2147483647 w 27"/>
              <a:gd name="T15" fmla="*/ 2147483647 h 38"/>
              <a:gd name="T16" fmla="*/ 2147483647 w 27"/>
              <a:gd name="T17" fmla="*/ 2147483647 h 38"/>
              <a:gd name="T18" fmla="*/ 2147483647 w 27"/>
              <a:gd name="T19" fmla="*/ 2147483647 h 38"/>
              <a:gd name="T20" fmla="*/ 2147483647 w 27"/>
              <a:gd name="T21" fmla="*/ 2147483647 h 38"/>
              <a:gd name="T22" fmla="*/ 2147483647 w 27"/>
              <a:gd name="T23" fmla="*/ 2147483647 h 38"/>
              <a:gd name="T24" fmla="*/ 2147483647 w 27"/>
              <a:gd name="T25" fmla="*/ 2147483647 h 38"/>
              <a:gd name="T26" fmla="*/ 2147483647 w 27"/>
              <a:gd name="T27" fmla="*/ 2147483647 h 38"/>
              <a:gd name="T28" fmla="*/ 0 w 27"/>
              <a:gd name="T29" fmla="*/ 2147483647 h 38"/>
              <a:gd name="T30" fmla="*/ 0 w 27"/>
              <a:gd name="T31" fmla="*/ 2147483647 h 38"/>
              <a:gd name="T32" fmla="*/ 2147483647 w 27"/>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8"/>
              <a:gd name="T53" fmla="*/ 27 w 2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8">
                <a:moveTo>
                  <a:pt x="2" y="5"/>
                </a:moveTo>
                <a:lnTo>
                  <a:pt x="8" y="1"/>
                </a:lnTo>
                <a:lnTo>
                  <a:pt x="13" y="0"/>
                </a:lnTo>
                <a:lnTo>
                  <a:pt x="19" y="3"/>
                </a:lnTo>
                <a:lnTo>
                  <a:pt x="23" y="6"/>
                </a:lnTo>
                <a:lnTo>
                  <a:pt x="26" y="12"/>
                </a:lnTo>
                <a:lnTo>
                  <a:pt x="27" y="20"/>
                </a:lnTo>
                <a:lnTo>
                  <a:pt x="27" y="29"/>
                </a:lnTo>
                <a:lnTo>
                  <a:pt x="25" y="35"/>
                </a:lnTo>
                <a:lnTo>
                  <a:pt x="20" y="38"/>
                </a:lnTo>
                <a:lnTo>
                  <a:pt x="14" y="38"/>
                </a:lnTo>
                <a:lnTo>
                  <a:pt x="8" y="36"/>
                </a:lnTo>
                <a:lnTo>
                  <a:pt x="4" y="30"/>
                </a:lnTo>
                <a:lnTo>
                  <a:pt x="2" y="24"/>
                </a:lnTo>
                <a:lnTo>
                  <a:pt x="0" y="17"/>
                </a:lnTo>
                <a:lnTo>
                  <a:pt x="0" y="11"/>
                </a:lnTo>
                <a:lnTo>
                  <a:pt x="2" y="5"/>
                </a:lnTo>
                <a:close/>
              </a:path>
            </a:pathLst>
          </a:custGeom>
          <a:solidFill>
            <a:srgbClr val="007F00"/>
          </a:solidFill>
          <a:ln w="9525">
            <a:noFill/>
            <a:round/>
            <a:headEnd/>
            <a:tailEnd/>
          </a:ln>
        </p:spPr>
        <p:txBody>
          <a:bodyPr/>
          <a:lstStyle/>
          <a:p>
            <a:pPr>
              <a:defRPr/>
            </a:pPr>
            <a:endParaRPr lang="en-US"/>
          </a:p>
        </p:txBody>
      </p:sp>
      <p:sp>
        <p:nvSpPr>
          <p:cNvPr id="33043" name="Freeform 306"/>
          <p:cNvSpPr>
            <a:spLocks/>
          </p:cNvSpPr>
          <p:nvPr/>
        </p:nvSpPr>
        <p:spPr bwMode="auto">
          <a:xfrm>
            <a:off x="8359775" y="5667375"/>
            <a:ext cx="39688" cy="30163"/>
          </a:xfrm>
          <a:custGeom>
            <a:avLst/>
            <a:gdLst>
              <a:gd name="T0" fmla="*/ 2147483647 w 25"/>
              <a:gd name="T1" fmla="*/ 2147483647 h 38"/>
              <a:gd name="T2" fmla="*/ 2147483647 w 25"/>
              <a:gd name="T3" fmla="*/ 2147483647 h 38"/>
              <a:gd name="T4" fmla="*/ 2147483647 w 25"/>
              <a:gd name="T5" fmla="*/ 0 h 38"/>
              <a:gd name="T6" fmla="*/ 2147483647 w 25"/>
              <a:gd name="T7" fmla="*/ 0 h 38"/>
              <a:gd name="T8" fmla="*/ 2147483647 w 25"/>
              <a:gd name="T9" fmla="*/ 2147483647 h 38"/>
              <a:gd name="T10" fmla="*/ 2147483647 w 25"/>
              <a:gd name="T11" fmla="*/ 2147483647 h 38"/>
              <a:gd name="T12" fmla="*/ 2147483647 w 25"/>
              <a:gd name="T13" fmla="*/ 2147483647 h 38"/>
              <a:gd name="T14" fmla="*/ 2147483647 w 25"/>
              <a:gd name="T15" fmla="*/ 2147483647 h 38"/>
              <a:gd name="T16" fmla="*/ 2147483647 w 25"/>
              <a:gd name="T17" fmla="*/ 2147483647 h 38"/>
              <a:gd name="T18" fmla="*/ 2147483647 w 25"/>
              <a:gd name="T19" fmla="*/ 2147483647 h 38"/>
              <a:gd name="T20" fmla="*/ 2147483647 w 25"/>
              <a:gd name="T21" fmla="*/ 2147483647 h 38"/>
              <a:gd name="T22" fmla="*/ 2147483647 w 25"/>
              <a:gd name="T23" fmla="*/ 2147483647 h 38"/>
              <a:gd name="T24" fmla="*/ 2147483647 w 25"/>
              <a:gd name="T25" fmla="*/ 2147483647 h 38"/>
              <a:gd name="T26" fmla="*/ 2147483647 w 25"/>
              <a:gd name="T27" fmla="*/ 2147483647 h 38"/>
              <a:gd name="T28" fmla="*/ 0 w 25"/>
              <a:gd name="T29" fmla="*/ 2147483647 h 38"/>
              <a:gd name="T30" fmla="*/ 0 w 25"/>
              <a:gd name="T31" fmla="*/ 2147483647 h 38"/>
              <a:gd name="T32" fmla="*/ 2147483647 w 25"/>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8"/>
              <a:gd name="T53" fmla="*/ 25 w 2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8">
                <a:moveTo>
                  <a:pt x="2" y="7"/>
                </a:moveTo>
                <a:lnTo>
                  <a:pt x="5" y="3"/>
                </a:lnTo>
                <a:lnTo>
                  <a:pt x="11" y="0"/>
                </a:lnTo>
                <a:lnTo>
                  <a:pt x="17" y="0"/>
                </a:lnTo>
                <a:lnTo>
                  <a:pt x="22" y="4"/>
                </a:lnTo>
                <a:lnTo>
                  <a:pt x="25" y="12"/>
                </a:lnTo>
                <a:lnTo>
                  <a:pt x="25" y="19"/>
                </a:lnTo>
                <a:lnTo>
                  <a:pt x="23" y="27"/>
                </a:lnTo>
                <a:lnTo>
                  <a:pt x="21" y="33"/>
                </a:lnTo>
                <a:lnTo>
                  <a:pt x="17" y="36"/>
                </a:lnTo>
                <a:lnTo>
                  <a:pt x="13" y="38"/>
                </a:lnTo>
                <a:lnTo>
                  <a:pt x="7" y="38"/>
                </a:lnTo>
                <a:lnTo>
                  <a:pt x="3" y="33"/>
                </a:lnTo>
                <a:lnTo>
                  <a:pt x="1" y="27"/>
                </a:lnTo>
                <a:lnTo>
                  <a:pt x="0" y="19"/>
                </a:lnTo>
                <a:lnTo>
                  <a:pt x="0" y="12"/>
                </a:lnTo>
                <a:lnTo>
                  <a:pt x="2" y="7"/>
                </a:lnTo>
                <a:close/>
              </a:path>
            </a:pathLst>
          </a:custGeom>
          <a:solidFill>
            <a:srgbClr val="007F00"/>
          </a:solidFill>
          <a:ln w="9525">
            <a:noFill/>
            <a:round/>
            <a:headEnd/>
            <a:tailEnd/>
          </a:ln>
        </p:spPr>
        <p:txBody>
          <a:bodyPr/>
          <a:lstStyle/>
          <a:p>
            <a:pPr>
              <a:defRPr/>
            </a:pPr>
            <a:endParaRPr lang="en-US"/>
          </a:p>
        </p:txBody>
      </p:sp>
      <p:sp>
        <p:nvSpPr>
          <p:cNvPr id="33044" name="Freeform 307"/>
          <p:cNvSpPr>
            <a:spLocks/>
          </p:cNvSpPr>
          <p:nvPr/>
        </p:nvSpPr>
        <p:spPr bwMode="auto">
          <a:xfrm>
            <a:off x="8293100" y="5630863"/>
            <a:ext cx="41275" cy="30162"/>
          </a:xfrm>
          <a:custGeom>
            <a:avLst/>
            <a:gdLst>
              <a:gd name="T0" fmla="*/ 2147483647 w 26"/>
              <a:gd name="T1" fmla="*/ 2147483647 h 36"/>
              <a:gd name="T2" fmla="*/ 2147483647 w 26"/>
              <a:gd name="T3" fmla="*/ 2147483647 h 36"/>
              <a:gd name="T4" fmla="*/ 0 w 26"/>
              <a:gd name="T5" fmla="*/ 2147483647 h 36"/>
              <a:gd name="T6" fmla="*/ 0 w 26"/>
              <a:gd name="T7" fmla="*/ 2147483647 h 36"/>
              <a:gd name="T8" fmla="*/ 2147483647 w 26"/>
              <a:gd name="T9" fmla="*/ 2147483647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2147483647 w 26"/>
              <a:gd name="T29" fmla="*/ 0 h 36"/>
              <a:gd name="T30" fmla="*/ 2147483647 w 26"/>
              <a:gd name="T31" fmla="*/ 0 h 36"/>
              <a:gd name="T32" fmla="*/ 2147483647 w 26"/>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6"/>
              <a:gd name="T53" fmla="*/ 26 w 2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6">
                <a:moveTo>
                  <a:pt x="4" y="1"/>
                </a:moveTo>
                <a:lnTo>
                  <a:pt x="1" y="8"/>
                </a:lnTo>
                <a:lnTo>
                  <a:pt x="0" y="15"/>
                </a:lnTo>
                <a:lnTo>
                  <a:pt x="0" y="23"/>
                </a:lnTo>
                <a:lnTo>
                  <a:pt x="2" y="30"/>
                </a:lnTo>
                <a:lnTo>
                  <a:pt x="6" y="33"/>
                </a:lnTo>
                <a:lnTo>
                  <a:pt x="13" y="36"/>
                </a:lnTo>
                <a:lnTo>
                  <a:pt x="19" y="36"/>
                </a:lnTo>
                <a:lnTo>
                  <a:pt x="23" y="33"/>
                </a:lnTo>
                <a:lnTo>
                  <a:pt x="25" y="29"/>
                </a:lnTo>
                <a:lnTo>
                  <a:pt x="26" y="21"/>
                </a:lnTo>
                <a:lnTo>
                  <a:pt x="26" y="15"/>
                </a:lnTo>
                <a:lnTo>
                  <a:pt x="25" y="9"/>
                </a:lnTo>
                <a:lnTo>
                  <a:pt x="22" y="5"/>
                </a:lnTo>
                <a:lnTo>
                  <a:pt x="16" y="0"/>
                </a:lnTo>
                <a:lnTo>
                  <a:pt x="9" y="0"/>
                </a:lnTo>
                <a:lnTo>
                  <a:pt x="4" y="1"/>
                </a:lnTo>
                <a:close/>
              </a:path>
            </a:pathLst>
          </a:custGeom>
          <a:solidFill>
            <a:srgbClr val="007F00"/>
          </a:solidFill>
          <a:ln w="9525">
            <a:noFill/>
            <a:round/>
            <a:headEnd/>
            <a:tailEnd/>
          </a:ln>
        </p:spPr>
        <p:txBody>
          <a:bodyPr/>
          <a:lstStyle/>
          <a:p>
            <a:pPr>
              <a:defRPr/>
            </a:pPr>
            <a:endParaRPr lang="en-US"/>
          </a:p>
        </p:txBody>
      </p:sp>
      <p:sp>
        <p:nvSpPr>
          <p:cNvPr id="33045" name="Freeform 308"/>
          <p:cNvSpPr>
            <a:spLocks/>
          </p:cNvSpPr>
          <p:nvPr/>
        </p:nvSpPr>
        <p:spPr bwMode="auto">
          <a:xfrm>
            <a:off x="8267700" y="5686425"/>
            <a:ext cx="34925" cy="26988"/>
          </a:xfrm>
          <a:custGeom>
            <a:avLst/>
            <a:gdLst>
              <a:gd name="T0" fmla="*/ 0 w 22"/>
              <a:gd name="T1" fmla="*/ 2147483647 h 33"/>
              <a:gd name="T2" fmla="*/ 0 w 22"/>
              <a:gd name="T3" fmla="*/ 2147483647 h 33"/>
              <a:gd name="T4" fmla="*/ 0 w 22"/>
              <a:gd name="T5" fmla="*/ 2147483647 h 33"/>
              <a:gd name="T6" fmla="*/ 2147483647 w 22"/>
              <a:gd name="T7" fmla="*/ 2147483647 h 33"/>
              <a:gd name="T8" fmla="*/ 2147483647 w 22"/>
              <a:gd name="T9" fmla="*/ 2147483647 h 33"/>
              <a:gd name="T10" fmla="*/ 2147483647 w 22"/>
              <a:gd name="T11" fmla="*/ 0 h 33"/>
              <a:gd name="T12" fmla="*/ 2147483647 w 22"/>
              <a:gd name="T13" fmla="*/ 2147483647 h 33"/>
              <a:gd name="T14" fmla="*/ 2147483647 w 22"/>
              <a:gd name="T15" fmla="*/ 2147483647 h 33"/>
              <a:gd name="T16" fmla="*/ 2147483647 w 22"/>
              <a:gd name="T17" fmla="*/ 2147483647 h 33"/>
              <a:gd name="T18" fmla="*/ 2147483647 w 22"/>
              <a:gd name="T19" fmla="*/ 2147483647 h 33"/>
              <a:gd name="T20" fmla="*/ 2147483647 w 22"/>
              <a:gd name="T21" fmla="*/ 2147483647 h 33"/>
              <a:gd name="T22" fmla="*/ 2147483647 w 22"/>
              <a:gd name="T23" fmla="*/ 2147483647 h 33"/>
              <a:gd name="T24" fmla="*/ 2147483647 w 22"/>
              <a:gd name="T25" fmla="*/ 2147483647 h 33"/>
              <a:gd name="T26" fmla="*/ 2147483647 w 22"/>
              <a:gd name="T27" fmla="*/ 2147483647 h 33"/>
              <a:gd name="T28" fmla="*/ 2147483647 w 22"/>
              <a:gd name="T29" fmla="*/ 2147483647 h 33"/>
              <a:gd name="T30" fmla="*/ 2147483647 w 22"/>
              <a:gd name="T31" fmla="*/ 2147483647 h 33"/>
              <a:gd name="T32" fmla="*/ 0 w 22"/>
              <a:gd name="T33" fmla="*/ 214748364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3"/>
              <a:gd name="T53" fmla="*/ 22 w 2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3">
                <a:moveTo>
                  <a:pt x="0" y="21"/>
                </a:moveTo>
                <a:lnTo>
                  <a:pt x="0" y="15"/>
                </a:lnTo>
                <a:lnTo>
                  <a:pt x="0" y="9"/>
                </a:lnTo>
                <a:lnTo>
                  <a:pt x="3" y="4"/>
                </a:lnTo>
                <a:lnTo>
                  <a:pt x="8" y="1"/>
                </a:lnTo>
                <a:lnTo>
                  <a:pt x="15" y="0"/>
                </a:lnTo>
                <a:lnTo>
                  <a:pt x="19" y="1"/>
                </a:lnTo>
                <a:lnTo>
                  <a:pt x="21" y="6"/>
                </a:lnTo>
                <a:lnTo>
                  <a:pt x="22" y="10"/>
                </a:lnTo>
                <a:lnTo>
                  <a:pt x="22" y="17"/>
                </a:lnTo>
                <a:lnTo>
                  <a:pt x="21" y="24"/>
                </a:lnTo>
                <a:lnTo>
                  <a:pt x="18" y="30"/>
                </a:lnTo>
                <a:lnTo>
                  <a:pt x="15" y="33"/>
                </a:lnTo>
                <a:lnTo>
                  <a:pt x="11" y="33"/>
                </a:lnTo>
                <a:lnTo>
                  <a:pt x="6" y="30"/>
                </a:lnTo>
                <a:lnTo>
                  <a:pt x="2" y="26"/>
                </a:lnTo>
                <a:lnTo>
                  <a:pt x="0" y="21"/>
                </a:lnTo>
                <a:close/>
              </a:path>
            </a:pathLst>
          </a:custGeom>
          <a:solidFill>
            <a:srgbClr val="007F00"/>
          </a:solidFill>
          <a:ln w="9525">
            <a:noFill/>
            <a:round/>
            <a:headEnd/>
            <a:tailEnd/>
          </a:ln>
        </p:spPr>
        <p:txBody>
          <a:bodyPr/>
          <a:lstStyle/>
          <a:p>
            <a:pPr>
              <a:defRPr/>
            </a:pPr>
            <a:endParaRPr lang="en-US"/>
          </a:p>
        </p:txBody>
      </p:sp>
      <p:sp>
        <p:nvSpPr>
          <p:cNvPr id="33046" name="Freeform 309"/>
          <p:cNvSpPr>
            <a:spLocks/>
          </p:cNvSpPr>
          <p:nvPr/>
        </p:nvSpPr>
        <p:spPr bwMode="auto">
          <a:xfrm>
            <a:off x="8332788" y="5727700"/>
            <a:ext cx="31750" cy="30163"/>
          </a:xfrm>
          <a:custGeom>
            <a:avLst/>
            <a:gdLst>
              <a:gd name="T0" fmla="*/ 2147483647 w 20"/>
              <a:gd name="T1" fmla="*/ 2147483647 h 38"/>
              <a:gd name="T2" fmla="*/ 2147483647 w 20"/>
              <a:gd name="T3" fmla="*/ 2147483647 h 38"/>
              <a:gd name="T4" fmla="*/ 0 w 20"/>
              <a:gd name="T5" fmla="*/ 2147483647 h 38"/>
              <a:gd name="T6" fmla="*/ 0 w 20"/>
              <a:gd name="T7" fmla="*/ 2147483647 h 38"/>
              <a:gd name="T8" fmla="*/ 0 w 20"/>
              <a:gd name="T9" fmla="*/ 2147483647 h 38"/>
              <a:gd name="T10" fmla="*/ 2147483647 w 20"/>
              <a:gd name="T11" fmla="*/ 2147483647 h 38"/>
              <a:gd name="T12" fmla="*/ 2147483647 w 20"/>
              <a:gd name="T13" fmla="*/ 2147483647 h 38"/>
              <a:gd name="T14" fmla="*/ 2147483647 w 20"/>
              <a:gd name="T15" fmla="*/ 2147483647 h 38"/>
              <a:gd name="T16" fmla="*/ 2147483647 w 20"/>
              <a:gd name="T17" fmla="*/ 0 h 38"/>
              <a:gd name="T18" fmla="*/ 2147483647 w 20"/>
              <a:gd name="T19" fmla="*/ 2147483647 h 38"/>
              <a:gd name="T20" fmla="*/ 2147483647 w 20"/>
              <a:gd name="T21" fmla="*/ 2147483647 h 38"/>
              <a:gd name="T22" fmla="*/ 2147483647 w 20"/>
              <a:gd name="T23" fmla="*/ 2147483647 h 38"/>
              <a:gd name="T24" fmla="*/ 2147483647 w 20"/>
              <a:gd name="T25" fmla="*/ 2147483647 h 38"/>
              <a:gd name="T26" fmla="*/ 2147483647 w 20"/>
              <a:gd name="T27" fmla="*/ 2147483647 h 38"/>
              <a:gd name="T28" fmla="*/ 2147483647 w 20"/>
              <a:gd name="T29" fmla="*/ 2147483647 h 38"/>
              <a:gd name="T30" fmla="*/ 2147483647 w 20"/>
              <a:gd name="T31" fmla="*/ 2147483647 h 38"/>
              <a:gd name="T32" fmla="*/ 2147483647 w 20"/>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8"/>
              <a:gd name="T53" fmla="*/ 20 w 2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8">
                <a:moveTo>
                  <a:pt x="7" y="38"/>
                </a:moveTo>
                <a:lnTo>
                  <a:pt x="2" y="36"/>
                </a:lnTo>
                <a:lnTo>
                  <a:pt x="0" y="31"/>
                </a:lnTo>
                <a:lnTo>
                  <a:pt x="0" y="25"/>
                </a:lnTo>
                <a:lnTo>
                  <a:pt x="0" y="18"/>
                </a:lnTo>
                <a:lnTo>
                  <a:pt x="2" y="10"/>
                </a:lnTo>
                <a:lnTo>
                  <a:pt x="5" y="4"/>
                </a:lnTo>
                <a:lnTo>
                  <a:pt x="10" y="1"/>
                </a:lnTo>
                <a:lnTo>
                  <a:pt x="13" y="0"/>
                </a:lnTo>
                <a:lnTo>
                  <a:pt x="15" y="1"/>
                </a:lnTo>
                <a:lnTo>
                  <a:pt x="18" y="6"/>
                </a:lnTo>
                <a:lnTo>
                  <a:pt x="19" y="13"/>
                </a:lnTo>
                <a:lnTo>
                  <a:pt x="20" y="19"/>
                </a:lnTo>
                <a:lnTo>
                  <a:pt x="19" y="25"/>
                </a:lnTo>
                <a:lnTo>
                  <a:pt x="16" y="31"/>
                </a:lnTo>
                <a:lnTo>
                  <a:pt x="12" y="36"/>
                </a:lnTo>
                <a:lnTo>
                  <a:pt x="7" y="38"/>
                </a:lnTo>
                <a:close/>
              </a:path>
            </a:pathLst>
          </a:custGeom>
          <a:solidFill>
            <a:srgbClr val="007F00"/>
          </a:solidFill>
          <a:ln w="9525">
            <a:noFill/>
            <a:round/>
            <a:headEnd/>
            <a:tailEnd/>
          </a:ln>
        </p:spPr>
        <p:txBody>
          <a:bodyPr/>
          <a:lstStyle/>
          <a:p>
            <a:pPr>
              <a:defRPr/>
            </a:pPr>
            <a:endParaRPr lang="en-US"/>
          </a:p>
        </p:txBody>
      </p:sp>
      <p:sp>
        <p:nvSpPr>
          <p:cNvPr id="33047" name="Freeform 310"/>
          <p:cNvSpPr>
            <a:spLocks/>
          </p:cNvSpPr>
          <p:nvPr/>
        </p:nvSpPr>
        <p:spPr bwMode="auto">
          <a:xfrm>
            <a:off x="8389938" y="5700713"/>
            <a:ext cx="36512" cy="33337"/>
          </a:xfrm>
          <a:custGeom>
            <a:avLst/>
            <a:gdLst>
              <a:gd name="T0" fmla="*/ 2147483647 w 23"/>
              <a:gd name="T1" fmla="*/ 2147483647 h 42"/>
              <a:gd name="T2" fmla="*/ 2147483647 w 23"/>
              <a:gd name="T3" fmla="*/ 2147483647 h 42"/>
              <a:gd name="T4" fmla="*/ 2147483647 w 23"/>
              <a:gd name="T5" fmla="*/ 2147483647 h 42"/>
              <a:gd name="T6" fmla="*/ 2147483647 w 23"/>
              <a:gd name="T7" fmla="*/ 2147483647 h 42"/>
              <a:gd name="T8" fmla="*/ 2147483647 w 23"/>
              <a:gd name="T9" fmla="*/ 0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0 w 23"/>
              <a:gd name="T31" fmla="*/ 2147483647 h 42"/>
              <a:gd name="T32" fmla="*/ 2147483647 w 23"/>
              <a:gd name="T33" fmla="*/ 214748364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42"/>
              <a:gd name="T53" fmla="*/ 23 w 2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42">
                <a:moveTo>
                  <a:pt x="1" y="21"/>
                </a:moveTo>
                <a:lnTo>
                  <a:pt x="3" y="15"/>
                </a:lnTo>
                <a:lnTo>
                  <a:pt x="5" y="7"/>
                </a:lnTo>
                <a:lnTo>
                  <a:pt x="10" y="1"/>
                </a:lnTo>
                <a:lnTo>
                  <a:pt x="15" y="0"/>
                </a:lnTo>
                <a:lnTo>
                  <a:pt x="20" y="1"/>
                </a:lnTo>
                <a:lnTo>
                  <a:pt x="22" y="6"/>
                </a:lnTo>
                <a:lnTo>
                  <a:pt x="23" y="13"/>
                </a:lnTo>
                <a:lnTo>
                  <a:pt x="23" y="21"/>
                </a:lnTo>
                <a:lnTo>
                  <a:pt x="21" y="28"/>
                </a:lnTo>
                <a:lnTo>
                  <a:pt x="17" y="36"/>
                </a:lnTo>
                <a:lnTo>
                  <a:pt x="12" y="41"/>
                </a:lnTo>
                <a:lnTo>
                  <a:pt x="7" y="42"/>
                </a:lnTo>
                <a:lnTo>
                  <a:pt x="4" y="41"/>
                </a:lnTo>
                <a:lnTo>
                  <a:pt x="1" y="35"/>
                </a:lnTo>
                <a:lnTo>
                  <a:pt x="0" y="28"/>
                </a:lnTo>
                <a:lnTo>
                  <a:pt x="1" y="21"/>
                </a:lnTo>
                <a:close/>
              </a:path>
            </a:pathLst>
          </a:custGeom>
          <a:solidFill>
            <a:srgbClr val="007F00"/>
          </a:solidFill>
          <a:ln w="9525">
            <a:noFill/>
            <a:round/>
            <a:headEnd/>
            <a:tailEnd/>
          </a:ln>
        </p:spPr>
        <p:txBody>
          <a:bodyPr/>
          <a:lstStyle/>
          <a:p>
            <a:pPr>
              <a:defRPr/>
            </a:pPr>
            <a:endParaRPr lang="en-US"/>
          </a:p>
        </p:txBody>
      </p:sp>
      <p:sp>
        <p:nvSpPr>
          <p:cNvPr id="33048" name="Freeform 311"/>
          <p:cNvSpPr>
            <a:spLocks/>
          </p:cNvSpPr>
          <p:nvPr/>
        </p:nvSpPr>
        <p:spPr bwMode="auto">
          <a:xfrm>
            <a:off x="8437563" y="5707063"/>
            <a:ext cx="38100" cy="26987"/>
          </a:xfrm>
          <a:custGeom>
            <a:avLst/>
            <a:gdLst>
              <a:gd name="T0" fmla="*/ 2147483647 w 24"/>
              <a:gd name="T1" fmla="*/ 2147483647 h 35"/>
              <a:gd name="T2" fmla="*/ 2147483647 w 24"/>
              <a:gd name="T3" fmla="*/ 2147483647 h 35"/>
              <a:gd name="T4" fmla="*/ 2147483647 w 24"/>
              <a:gd name="T5" fmla="*/ 2147483647 h 35"/>
              <a:gd name="T6" fmla="*/ 2147483647 w 24"/>
              <a:gd name="T7" fmla="*/ 2147483647 h 35"/>
              <a:gd name="T8" fmla="*/ 2147483647 w 24"/>
              <a:gd name="T9" fmla="*/ 2147483647 h 35"/>
              <a:gd name="T10" fmla="*/ 2147483647 w 24"/>
              <a:gd name="T11" fmla="*/ 2147483647 h 35"/>
              <a:gd name="T12" fmla="*/ 2147483647 w 24"/>
              <a:gd name="T13" fmla="*/ 2147483647 h 35"/>
              <a:gd name="T14" fmla="*/ 2147483647 w 24"/>
              <a:gd name="T15" fmla="*/ 2147483647 h 35"/>
              <a:gd name="T16" fmla="*/ 2147483647 w 24"/>
              <a:gd name="T17" fmla="*/ 2147483647 h 35"/>
              <a:gd name="T18" fmla="*/ 2147483647 w 24"/>
              <a:gd name="T19" fmla="*/ 2147483647 h 35"/>
              <a:gd name="T20" fmla="*/ 2147483647 w 24"/>
              <a:gd name="T21" fmla="*/ 2147483647 h 35"/>
              <a:gd name="T22" fmla="*/ 0 w 24"/>
              <a:gd name="T23" fmla="*/ 2147483647 h 35"/>
              <a:gd name="T24" fmla="*/ 2147483647 w 24"/>
              <a:gd name="T25" fmla="*/ 2147483647 h 35"/>
              <a:gd name="T26" fmla="*/ 2147483647 w 24"/>
              <a:gd name="T27" fmla="*/ 2147483647 h 35"/>
              <a:gd name="T28" fmla="*/ 2147483647 w 24"/>
              <a:gd name="T29" fmla="*/ 2147483647 h 35"/>
              <a:gd name="T30" fmla="*/ 2147483647 w 24"/>
              <a:gd name="T31" fmla="*/ 0 h 35"/>
              <a:gd name="T32" fmla="*/ 2147483647 w 24"/>
              <a:gd name="T33" fmla="*/ 214748364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0" y="3"/>
                </a:moveTo>
                <a:lnTo>
                  <a:pt x="22" y="8"/>
                </a:lnTo>
                <a:lnTo>
                  <a:pt x="24" y="12"/>
                </a:lnTo>
                <a:lnTo>
                  <a:pt x="24" y="18"/>
                </a:lnTo>
                <a:lnTo>
                  <a:pt x="23" y="24"/>
                </a:lnTo>
                <a:lnTo>
                  <a:pt x="20" y="29"/>
                </a:lnTo>
                <a:lnTo>
                  <a:pt x="16" y="34"/>
                </a:lnTo>
                <a:lnTo>
                  <a:pt x="11" y="35"/>
                </a:lnTo>
                <a:lnTo>
                  <a:pt x="8" y="35"/>
                </a:lnTo>
                <a:lnTo>
                  <a:pt x="5" y="32"/>
                </a:lnTo>
                <a:lnTo>
                  <a:pt x="2" y="26"/>
                </a:lnTo>
                <a:lnTo>
                  <a:pt x="0" y="20"/>
                </a:lnTo>
                <a:lnTo>
                  <a:pt x="1" y="14"/>
                </a:lnTo>
                <a:lnTo>
                  <a:pt x="4" y="8"/>
                </a:lnTo>
                <a:lnTo>
                  <a:pt x="7" y="3"/>
                </a:lnTo>
                <a:lnTo>
                  <a:pt x="12" y="0"/>
                </a:lnTo>
                <a:lnTo>
                  <a:pt x="20" y="3"/>
                </a:lnTo>
                <a:close/>
              </a:path>
            </a:pathLst>
          </a:custGeom>
          <a:solidFill>
            <a:srgbClr val="007F00"/>
          </a:solidFill>
          <a:ln w="9525">
            <a:noFill/>
            <a:round/>
            <a:headEnd/>
            <a:tailEnd/>
          </a:ln>
        </p:spPr>
        <p:txBody>
          <a:bodyPr/>
          <a:lstStyle/>
          <a:p>
            <a:pPr>
              <a:defRPr/>
            </a:pPr>
            <a:endParaRPr lang="en-US"/>
          </a:p>
        </p:txBody>
      </p:sp>
      <p:sp>
        <p:nvSpPr>
          <p:cNvPr id="33049" name="Freeform 312"/>
          <p:cNvSpPr>
            <a:spLocks/>
          </p:cNvSpPr>
          <p:nvPr/>
        </p:nvSpPr>
        <p:spPr bwMode="auto">
          <a:xfrm>
            <a:off x="8015288" y="5746750"/>
            <a:ext cx="312737" cy="153988"/>
          </a:xfrm>
          <a:custGeom>
            <a:avLst/>
            <a:gdLst>
              <a:gd name="T0" fmla="*/ 2147483647 w 197"/>
              <a:gd name="T1" fmla="*/ 2147483647 h 195"/>
              <a:gd name="T2" fmla="*/ 2147483647 w 197"/>
              <a:gd name="T3" fmla="*/ 2147483647 h 195"/>
              <a:gd name="T4" fmla="*/ 2147483647 w 197"/>
              <a:gd name="T5" fmla="*/ 2147483647 h 195"/>
              <a:gd name="T6" fmla="*/ 2147483647 w 197"/>
              <a:gd name="T7" fmla="*/ 2147483647 h 195"/>
              <a:gd name="T8" fmla="*/ 2147483647 w 197"/>
              <a:gd name="T9" fmla="*/ 2147483647 h 195"/>
              <a:gd name="T10" fmla="*/ 2147483647 w 197"/>
              <a:gd name="T11" fmla="*/ 2147483647 h 195"/>
              <a:gd name="T12" fmla="*/ 2147483647 w 197"/>
              <a:gd name="T13" fmla="*/ 2147483647 h 195"/>
              <a:gd name="T14" fmla="*/ 2147483647 w 197"/>
              <a:gd name="T15" fmla="*/ 2147483647 h 195"/>
              <a:gd name="T16" fmla="*/ 2147483647 w 197"/>
              <a:gd name="T17" fmla="*/ 2147483647 h 195"/>
              <a:gd name="T18" fmla="*/ 2147483647 w 197"/>
              <a:gd name="T19" fmla="*/ 2147483647 h 195"/>
              <a:gd name="T20" fmla="*/ 2147483647 w 197"/>
              <a:gd name="T21" fmla="*/ 2147483647 h 195"/>
              <a:gd name="T22" fmla="*/ 2147483647 w 197"/>
              <a:gd name="T23" fmla="*/ 2147483647 h 195"/>
              <a:gd name="T24" fmla="*/ 2147483647 w 197"/>
              <a:gd name="T25" fmla="*/ 2147483647 h 195"/>
              <a:gd name="T26" fmla="*/ 2147483647 w 197"/>
              <a:gd name="T27" fmla="*/ 2147483647 h 195"/>
              <a:gd name="T28" fmla="*/ 2147483647 w 197"/>
              <a:gd name="T29" fmla="*/ 2147483647 h 195"/>
              <a:gd name="T30" fmla="*/ 2147483647 w 197"/>
              <a:gd name="T31" fmla="*/ 2147483647 h 195"/>
              <a:gd name="T32" fmla="*/ 2147483647 w 197"/>
              <a:gd name="T33" fmla="*/ 2147483647 h 195"/>
              <a:gd name="T34" fmla="*/ 2147483647 w 197"/>
              <a:gd name="T35" fmla="*/ 2147483647 h 195"/>
              <a:gd name="T36" fmla="*/ 2147483647 w 197"/>
              <a:gd name="T37" fmla="*/ 2147483647 h 195"/>
              <a:gd name="T38" fmla="*/ 2147483647 w 197"/>
              <a:gd name="T39" fmla="*/ 2147483647 h 195"/>
              <a:gd name="T40" fmla="*/ 2147483647 w 197"/>
              <a:gd name="T41" fmla="*/ 2147483647 h 195"/>
              <a:gd name="T42" fmla="*/ 2147483647 w 197"/>
              <a:gd name="T43" fmla="*/ 2147483647 h 195"/>
              <a:gd name="T44" fmla="*/ 2147483647 w 197"/>
              <a:gd name="T45" fmla="*/ 2147483647 h 195"/>
              <a:gd name="T46" fmla="*/ 2147483647 w 197"/>
              <a:gd name="T47" fmla="*/ 2147483647 h 195"/>
              <a:gd name="T48" fmla="*/ 2147483647 w 197"/>
              <a:gd name="T49" fmla="*/ 2147483647 h 195"/>
              <a:gd name="T50" fmla="*/ 2147483647 w 197"/>
              <a:gd name="T51" fmla="*/ 2147483647 h 195"/>
              <a:gd name="T52" fmla="*/ 2147483647 w 197"/>
              <a:gd name="T53" fmla="*/ 2147483647 h 195"/>
              <a:gd name="T54" fmla="*/ 2147483647 w 197"/>
              <a:gd name="T55" fmla="*/ 2147483647 h 195"/>
              <a:gd name="T56" fmla="*/ 2147483647 w 197"/>
              <a:gd name="T57" fmla="*/ 2147483647 h 195"/>
              <a:gd name="T58" fmla="*/ 2147483647 w 197"/>
              <a:gd name="T59" fmla="*/ 2147483647 h 195"/>
              <a:gd name="T60" fmla="*/ 2147483647 w 197"/>
              <a:gd name="T61" fmla="*/ 2147483647 h 195"/>
              <a:gd name="T62" fmla="*/ 2147483647 w 197"/>
              <a:gd name="T63" fmla="*/ 2147483647 h 195"/>
              <a:gd name="T64" fmla="*/ 0 w 197"/>
              <a:gd name="T65" fmla="*/ 2147483647 h 195"/>
              <a:gd name="T66" fmla="*/ 2147483647 w 197"/>
              <a:gd name="T67" fmla="*/ 2147483647 h 195"/>
              <a:gd name="T68" fmla="*/ 2147483647 w 197"/>
              <a:gd name="T69" fmla="*/ 2147483647 h 195"/>
              <a:gd name="T70" fmla="*/ 2147483647 w 197"/>
              <a:gd name="T71" fmla="*/ 2147483647 h 195"/>
              <a:gd name="T72" fmla="*/ 2147483647 w 197"/>
              <a:gd name="T73" fmla="*/ 2147483647 h 195"/>
              <a:gd name="T74" fmla="*/ 2147483647 w 197"/>
              <a:gd name="T75" fmla="*/ 2147483647 h 195"/>
              <a:gd name="T76" fmla="*/ 2147483647 w 197"/>
              <a:gd name="T77" fmla="*/ 2147483647 h 195"/>
              <a:gd name="T78" fmla="*/ 2147483647 w 197"/>
              <a:gd name="T79" fmla="*/ 2147483647 h 195"/>
              <a:gd name="T80" fmla="*/ 2147483647 w 197"/>
              <a:gd name="T81" fmla="*/ 2147483647 h 195"/>
              <a:gd name="T82" fmla="*/ 2147483647 w 197"/>
              <a:gd name="T83" fmla="*/ 2147483647 h 195"/>
              <a:gd name="T84" fmla="*/ 2147483647 w 197"/>
              <a:gd name="T85" fmla="*/ 2147483647 h 195"/>
              <a:gd name="T86" fmla="*/ 2147483647 w 197"/>
              <a:gd name="T87" fmla="*/ 2147483647 h 195"/>
              <a:gd name="T88" fmla="*/ 2147483647 w 197"/>
              <a:gd name="T89" fmla="*/ 2147483647 h 195"/>
              <a:gd name="T90" fmla="*/ 2147483647 w 197"/>
              <a:gd name="T91" fmla="*/ 2147483647 h 195"/>
              <a:gd name="T92" fmla="*/ 2147483647 w 197"/>
              <a:gd name="T93" fmla="*/ 2147483647 h 195"/>
              <a:gd name="T94" fmla="*/ 2147483647 w 197"/>
              <a:gd name="T95" fmla="*/ 2147483647 h 195"/>
              <a:gd name="T96" fmla="*/ 2147483647 w 197"/>
              <a:gd name="T97" fmla="*/ 2147483647 h 195"/>
              <a:gd name="T98" fmla="*/ 2147483647 w 197"/>
              <a:gd name="T99" fmla="*/ 2147483647 h 195"/>
              <a:gd name="T100" fmla="*/ 2147483647 w 197"/>
              <a:gd name="T101" fmla="*/ 2147483647 h 195"/>
              <a:gd name="T102" fmla="*/ 2147483647 w 197"/>
              <a:gd name="T103" fmla="*/ 2147483647 h 1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7"/>
              <a:gd name="T157" fmla="*/ 0 h 195"/>
              <a:gd name="T158" fmla="*/ 197 w 197"/>
              <a:gd name="T159" fmla="*/ 195 h 1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7" h="195">
                <a:moveTo>
                  <a:pt x="197" y="22"/>
                </a:moveTo>
                <a:lnTo>
                  <a:pt x="196" y="22"/>
                </a:lnTo>
                <a:lnTo>
                  <a:pt x="194" y="20"/>
                </a:lnTo>
                <a:lnTo>
                  <a:pt x="193" y="19"/>
                </a:lnTo>
                <a:lnTo>
                  <a:pt x="191" y="17"/>
                </a:lnTo>
                <a:lnTo>
                  <a:pt x="190" y="14"/>
                </a:lnTo>
                <a:lnTo>
                  <a:pt x="189" y="12"/>
                </a:lnTo>
                <a:lnTo>
                  <a:pt x="188" y="9"/>
                </a:lnTo>
                <a:lnTo>
                  <a:pt x="188" y="6"/>
                </a:lnTo>
                <a:lnTo>
                  <a:pt x="184" y="12"/>
                </a:lnTo>
                <a:lnTo>
                  <a:pt x="181" y="17"/>
                </a:lnTo>
                <a:lnTo>
                  <a:pt x="179" y="22"/>
                </a:lnTo>
                <a:lnTo>
                  <a:pt x="177" y="25"/>
                </a:lnTo>
                <a:lnTo>
                  <a:pt x="170" y="20"/>
                </a:lnTo>
                <a:lnTo>
                  <a:pt x="158" y="16"/>
                </a:lnTo>
                <a:lnTo>
                  <a:pt x="145" y="9"/>
                </a:lnTo>
                <a:lnTo>
                  <a:pt x="132" y="6"/>
                </a:lnTo>
                <a:lnTo>
                  <a:pt x="117" y="2"/>
                </a:lnTo>
                <a:lnTo>
                  <a:pt x="104" y="0"/>
                </a:lnTo>
                <a:lnTo>
                  <a:pt x="93" y="0"/>
                </a:lnTo>
                <a:lnTo>
                  <a:pt x="85" y="2"/>
                </a:lnTo>
                <a:lnTo>
                  <a:pt x="77" y="6"/>
                </a:lnTo>
                <a:lnTo>
                  <a:pt x="76" y="8"/>
                </a:lnTo>
                <a:lnTo>
                  <a:pt x="79" y="8"/>
                </a:lnTo>
                <a:lnTo>
                  <a:pt x="85" y="6"/>
                </a:lnTo>
                <a:lnTo>
                  <a:pt x="96" y="6"/>
                </a:lnTo>
                <a:lnTo>
                  <a:pt x="106" y="6"/>
                </a:lnTo>
                <a:lnTo>
                  <a:pt x="119" y="9"/>
                </a:lnTo>
                <a:lnTo>
                  <a:pt x="131" y="14"/>
                </a:lnTo>
                <a:lnTo>
                  <a:pt x="142" y="19"/>
                </a:lnTo>
                <a:lnTo>
                  <a:pt x="152" y="23"/>
                </a:lnTo>
                <a:lnTo>
                  <a:pt x="160" y="29"/>
                </a:lnTo>
                <a:lnTo>
                  <a:pt x="166" y="35"/>
                </a:lnTo>
                <a:lnTo>
                  <a:pt x="169" y="40"/>
                </a:lnTo>
                <a:lnTo>
                  <a:pt x="167" y="41"/>
                </a:lnTo>
                <a:lnTo>
                  <a:pt x="163" y="43"/>
                </a:lnTo>
                <a:lnTo>
                  <a:pt x="159" y="46"/>
                </a:lnTo>
                <a:lnTo>
                  <a:pt x="154" y="50"/>
                </a:lnTo>
                <a:lnTo>
                  <a:pt x="147" y="55"/>
                </a:lnTo>
                <a:lnTo>
                  <a:pt x="142" y="60"/>
                </a:lnTo>
                <a:lnTo>
                  <a:pt x="138" y="64"/>
                </a:lnTo>
                <a:lnTo>
                  <a:pt x="132" y="60"/>
                </a:lnTo>
                <a:lnTo>
                  <a:pt x="122" y="57"/>
                </a:lnTo>
                <a:lnTo>
                  <a:pt x="112" y="52"/>
                </a:lnTo>
                <a:lnTo>
                  <a:pt x="100" y="47"/>
                </a:lnTo>
                <a:lnTo>
                  <a:pt x="87" y="44"/>
                </a:lnTo>
                <a:lnTo>
                  <a:pt x="76" y="43"/>
                </a:lnTo>
                <a:lnTo>
                  <a:pt x="66" y="43"/>
                </a:lnTo>
                <a:lnTo>
                  <a:pt x="58" y="46"/>
                </a:lnTo>
                <a:lnTo>
                  <a:pt x="52" y="50"/>
                </a:lnTo>
                <a:lnTo>
                  <a:pt x="49" y="54"/>
                </a:lnTo>
                <a:lnTo>
                  <a:pt x="50" y="55"/>
                </a:lnTo>
                <a:lnTo>
                  <a:pt x="57" y="54"/>
                </a:lnTo>
                <a:lnTo>
                  <a:pt x="61" y="52"/>
                </a:lnTo>
                <a:lnTo>
                  <a:pt x="66" y="52"/>
                </a:lnTo>
                <a:lnTo>
                  <a:pt x="72" y="52"/>
                </a:lnTo>
                <a:lnTo>
                  <a:pt x="78" y="54"/>
                </a:lnTo>
                <a:lnTo>
                  <a:pt x="84" y="54"/>
                </a:lnTo>
                <a:lnTo>
                  <a:pt x="90" y="55"/>
                </a:lnTo>
                <a:lnTo>
                  <a:pt x="97" y="58"/>
                </a:lnTo>
                <a:lnTo>
                  <a:pt x="102" y="60"/>
                </a:lnTo>
                <a:lnTo>
                  <a:pt x="113" y="64"/>
                </a:lnTo>
                <a:lnTo>
                  <a:pt x="121" y="67"/>
                </a:lnTo>
                <a:lnTo>
                  <a:pt x="126" y="70"/>
                </a:lnTo>
                <a:lnTo>
                  <a:pt x="131" y="73"/>
                </a:lnTo>
                <a:lnTo>
                  <a:pt x="127" y="76"/>
                </a:lnTo>
                <a:lnTo>
                  <a:pt x="123" y="79"/>
                </a:lnTo>
                <a:lnTo>
                  <a:pt x="118" y="82"/>
                </a:lnTo>
                <a:lnTo>
                  <a:pt x="113" y="85"/>
                </a:lnTo>
                <a:lnTo>
                  <a:pt x="107" y="88"/>
                </a:lnTo>
                <a:lnTo>
                  <a:pt x="102" y="90"/>
                </a:lnTo>
                <a:lnTo>
                  <a:pt x="98" y="93"/>
                </a:lnTo>
                <a:lnTo>
                  <a:pt x="95" y="95"/>
                </a:lnTo>
                <a:lnTo>
                  <a:pt x="91" y="96"/>
                </a:lnTo>
                <a:lnTo>
                  <a:pt x="87" y="96"/>
                </a:lnTo>
                <a:lnTo>
                  <a:pt x="82" y="95"/>
                </a:lnTo>
                <a:lnTo>
                  <a:pt x="78" y="93"/>
                </a:lnTo>
                <a:lnTo>
                  <a:pt x="72" y="90"/>
                </a:lnTo>
                <a:lnTo>
                  <a:pt x="67" y="87"/>
                </a:lnTo>
                <a:lnTo>
                  <a:pt x="62" y="85"/>
                </a:lnTo>
                <a:lnTo>
                  <a:pt x="58" y="82"/>
                </a:lnTo>
                <a:lnTo>
                  <a:pt x="50" y="79"/>
                </a:lnTo>
                <a:lnTo>
                  <a:pt x="43" y="79"/>
                </a:lnTo>
                <a:lnTo>
                  <a:pt x="40" y="82"/>
                </a:lnTo>
                <a:lnTo>
                  <a:pt x="43" y="85"/>
                </a:lnTo>
                <a:lnTo>
                  <a:pt x="51" y="90"/>
                </a:lnTo>
                <a:lnTo>
                  <a:pt x="61" y="95"/>
                </a:lnTo>
                <a:lnTo>
                  <a:pt x="68" y="99"/>
                </a:lnTo>
                <a:lnTo>
                  <a:pt x="74" y="104"/>
                </a:lnTo>
                <a:lnTo>
                  <a:pt x="67" y="107"/>
                </a:lnTo>
                <a:lnTo>
                  <a:pt x="59" y="111"/>
                </a:lnTo>
                <a:lnTo>
                  <a:pt x="48" y="116"/>
                </a:lnTo>
                <a:lnTo>
                  <a:pt x="38" y="120"/>
                </a:lnTo>
                <a:lnTo>
                  <a:pt x="26" y="125"/>
                </a:lnTo>
                <a:lnTo>
                  <a:pt x="17" y="130"/>
                </a:lnTo>
                <a:lnTo>
                  <a:pt x="8" y="133"/>
                </a:lnTo>
                <a:lnTo>
                  <a:pt x="4" y="134"/>
                </a:lnTo>
                <a:lnTo>
                  <a:pt x="0" y="137"/>
                </a:lnTo>
                <a:lnTo>
                  <a:pt x="0" y="139"/>
                </a:lnTo>
                <a:lnTo>
                  <a:pt x="3" y="139"/>
                </a:lnTo>
                <a:lnTo>
                  <a:pt x="9" y="139"/>
                </a:lnTo>
                <a:lnTo>
                  <a:pt x="17" y="139"/>
                </a:lnTo>
                <a:lnTo>
                  <a:pt x="26" y="136"/>
                </a:lnTo>
                <a:lnTo>
                  <a:pt x="37" y="134"/>
                </a:lnTo>
                <a:lnTo>
                  <a:pt x="48" y="131"/>
                </a:lnTo>
                <a:lnTo>
                  <a:pt x="59" y="126"/>
                </a:lnTo>
                <a:lnTo>
                  <a:pt x="69" y="122"/>
                </a:lnTo>
                <a:lnTo>
                  <a:pt x="78" y="119"/>
                </a:lnTo>
                <a:lnTo>
                  <a:pt x="83" y="114"/>
                </a:lnTo>
                <a:lnTo>
                  <a:pt x="82" y="131"/>
                </a:lnTo>
                <a:lnTo>
                  <a:pt x="78" y="152"/>
                </a:lnTo>
                <a:lnTo>
                  <a:pt x="74" y="174"/>
                </a:lnTo>
                <a:lnTo>
                  <a:pt x="68" y="187"/>
                </a:lnTo>
                <a:lnTo>
                  <a:pt x="65" y="193"/>
                </a:lnTo>
                <a:lnTo>
                  <a:pt x="66" y="195"/>
                </a:lnTo>
                <a:lnTo>
                  <a:pt x="69" y="193"/>
                </a:lnTo>
                <a:lnTo>
                  <a:pt x="72" y="189"/>
                </a:lnTo>
                <a:lnTo>
                  <a:pt x="79" y="175"/>
                </a:lnTo>
                <a:lnTo>
                  <a:pt x="86" y="154"/>
                </a:lnTo>
                <a:lnTo>
                  <a:pt x="94" y="131"/>
                </a:lnTo>
                <a:lnTo>
                  <a:pt x="97" y="114"/>
                </a:lnTo>
                <a:lnTo>
                  <a:pt x="101" y="113"/>
                </a:lnTo>
                <a:lnTo>
                  <a:pt x="107" y="108"/>
                </a:lnTo>
                <a:lnTo>
                  <a:pt x="114" y="105"/>
                </a:lnTo>
                <a:lnTo>
                  <a:pt x="120" y="101"/>
                </a:lnTo>
                <a:lnTo>
                  <a:pt x="126" y="98"/>
                </a:lnTo>
                <a:lnTo>
                  <a:pt x="133" y="93"/>
                </a:lnTo>
                <a:lnTo>
                  <a:pt x="138" y="90"/>
                </a:lnTo>
                <a:lnTo>
                  <a:pt x="141" y="88"/>
                </a:lnTo>
                <a:lnTo>
                  <a:pt x="141" y="105"/>
                </a:lnTo>
                <a:lnTo>
                  <a:pt x="139" y="128"/>
                </a:lnTo>
                <a:lnTo>
                  <a:pt x="136" y="152"/>
                </a:lnTo>
                <a:lnTo>
                  <a:pt x="133" y="169"/>
                </a:lnTo>
                <a:lnTo>
                  <a:pt x="131" y="177"/>
                </a:lnTo>
                <a:lnTo>
                  <a:pt x="132" y="180"/>
                </a:lnTo>
                <a:lnTo>
                  <a:pt x="134" y="178"/>
                </a:lnTo>
                <a:lnTo>
                  <a:pt x="137" y="169"/>
                </a:lnTo>
                <a:lnTo>
                  <a:pt x="142" y="152"/>
                </a:lnTo>
                <a:lnTo>
                  <a:pt x="148" y="130"/>
                </a:lnTo>
                <a:lnTo>
                  <a:pt x="153" y="104"/>
                </a:lnTo>
                <a:lnTo>
                  <a:pt x="153" y="81"/>
                </a:lnTo>
                <a:lnTo>
                  <a:pt x="161" y="72"/>
                </a:lnTo>
                <a:lnTo>
                  <a:pt x="167" y="61"/>
                </a:lnTo>
                <a:lnTo>
                  <a:pt x="173" y="54"/>
                </a:lnTo>
                <a:lnTo>
                  <a:pt x="177" y="47"/>
                </a:lnTo>
                <a:lnTo>
                  <a:pt x="179" y="44"/>
                </a:lnTo>
                <a:lnTo>
                  <a:pt x="182" y="43"/>
                </a:lnTo>
                <a:lnTo>
                  <a:pt x="183" y="46"/>
                </a:lnTo>
                <a:lnTo>
                  <a:pt x="183" y="54"/>
                </a:lnTo>
                <a:lnTo>
                  <a:pt x="182" y="70"/>
                </a:lnTo>
                <a:lnTo>
                  <a:pt x="181" y="95"/>
                </a:lnTo>
                <a:lnTo>
                  <a:pt x="180" y="120"/>
                </a:lnTo>
                <a:lnTo>
                  <a:pt x="178" y="137"/>
                </a:lnTo>
                <a:lnTo>
                  <a:pt x="185" y="116"/>
                </a:lnTo>
                <a:lnTo>
                  <a:pt x="191" y="84"/>
                </a:lnTo>
                <a:lnTo>
                  <a:pt x="195" y="49"/>
                </a:lnTo>
                <a:lnTo>
                  <a:pt x="197" y="22"/>
                </a:lnTo>
                <a:close/>
              </a:path>
            </a:pathLst>
          </a:custGeom>
          <a:solidFill>
            <a:srgbClr val="990000"/>
          </a:solidFill>
          <a:ln w="9525">
            <a:noFill/>
            <a:round/>
            <a:headEnd/>
            <a:tailEnd/>
          </a:ln>
        </p:spPr>
        <p:txBody>
          <a:bodyPr/>
          <a:lstStyle/>
          <a:p>
            <a:pPr>
              <a:defRPr/>
            </a:pPr>
            <a:endParaRPr lang="en-US"/>
          </a:p>
        </p:txBody>
      </p:sp>
      <p:sp>
        <p:nvSpPr>
          <p:cNvPr id="33050" name="Freeform 313"/>
          <p:cNvSpPr>
            <a:spLocks/>
          </p:cNvSpPr>
          <p:nvPr/>
        </p:nvSpPr>
        <p:spPr bwMode="auto">
          <a:xfrm>
            <a:off x="8035925" y="5470525"/>
            <a:ext cx="252413" cy="171450"/>
          </a:xfrm>
          <a:custGeom>
            <a:avLst/>
            <a:gdLst>
              <a:gd name="T0" fmla="*/ 2147483647 w 159"/>
              <a:gd name="T1" fmla="*/ 2147483647 h 218"/>
              <a:gd name="T2" fmla="*/ 2147483647 w 159"/>
              <a:gd name="T3" fmla="*/ 2147483647 h 218"/>
              <a:gd name="T4" fmla="*/ 2147483647 w 159"/>
              <a:gd name="T5" fmla="*/ 2147483647 h 218"/>
              <a:gd name="T6" fmla="*/ 2147483647 w 159"/>
              <a:gd name="T7" fmla="*/ 2147483647 h 218"/>
              <a:gd name="T8" fmla="*/ 2147483647 w 159"/>
              <a:gd name="T9" fmla="*/ 2147483647 h 218"/>
              <a:gd name="T10" fmla="*/ 2147483647 w 159"/>
              <a:gd name="T11" fmla="*/ 2147483647 h 218"/>
              <a:gd name="T12" fmla="*/ 2147483647 w 159"/>
              <a:gd name="T13" fmla="*/ 2147483647 h 218"/>
              <a:gd name="T14" fmla="*/ 2147483647 w 159"/>
              <a:gd name="T15" fmla="*/ 2147483647 h 218"/>
              <a:gd name="T16" fmla="*/ 2147483647 w 159"/>
              <a:gd name="T17" fmla="*/ 2147483647 h 218"/>
              <a:gd name="T18" fmla="*/ 2147483647 w 159"/>
              <a:gd name="T19" fmla="*/ 2147483647 h 218"/>
              <a:gd name="T20" fmla="*/ 2147483647 w 159"/>
              <a:gd name="T21" fmla="*/ 2147483647 h 218"/>
              <a:gd name="T22" fmla="*/ 2147483647 w 159"/>
              <a:gd name="T23" fmla="*/ 2147483647 h 218"/>
              <a:gd name="T24" fmla="*/ 2147483647 w 159"/>
              <a:gd name="T25" fmla="*/ 2147483647 h 218"/>
              <a:gd name="T26" fmla="*/ 2147483647 w 159"/>
              <a:gd name="T27" fmla="*/ 2147483647 h 218"/>
              <a:gd name="T28" fmla="*/ 2147483647 w 159"/>
              <a:gd name="T29" fmla="*/ 2147483647 h 218"/>
              <a:gd name="T30" fmla="*/ 2147483647 w 159"/>
              <a:gd name="T31" fmla="*/ 2147483647 h 218"/>
              <a:gd name="T32" fmla="*/ 2147483647 w 159"/>
              <a:gd name="T33" fmla="*/ 2147483647 h 218"/>
              <a:gd name="T34" fmla="*/ 2147483647 w 159"/>
              <a:gd name="T35" fmla="*/ 2147483647 h 218"/>
              <a:gd name="T36" fmla="*/ 2147483647 w 159"/>
              <a:gd name="T37" fmla="*/ 2147483647 h 218"/>
              <a:gd name="T38" fmla="*/ 2147483647 w 159"/>
              <a:gd name="T39" fmla="*/ 2147483647 h 218"/>
              <a:gd name="T40" fmla="*/ 2147483647 w 159"/>
              <a:gd name="T41" fmla="*/ 2147483647 h 218"/>
              <a:gd name="T42" fmla="*/ 2147483647 w 159"/>
              <a:gd name="T43" fmla="*/ 2147483647 h 218"/>
              <a:gd name="T44" fmla="*/ 2147483647 w 159"/>
              <a:gd name="T45" fmla="*/ 2147483647 h 218"/>
              <a:gd name="T46" fmla="*/ 2147483647 w 159"/>
              <a:gd name="T47" fmla="*/ 2147483647 h 218"/>
              <a:gd name="T48" fmla="*/ 2147483647 w 159"/>
              <a:gd name="T49" fmla="*/ 2147483647 h 218"/>
              <a:gd name="T50" fmla="*/ 2147483647 w 159"/>
              <a:gd name="T51" fmla="*/ 2147483647 h 218"/>
              <a:gd name="T52" fmla="*/ 2147483647 w 159"/>
              <a:gd name="T53" fmla="*/ 2147483647 h 218"/>
              <a:gd name="T54" fmla="*/ 2147483647 w 159"/>
              <a:gd name="T55" fmla="*/ 2147483647 h 218"/>
              <a:gd name="T56" fmla="*/ 2147483647 w 159"/>
              <a:gd name="T57" fmla="*/ 2147483647 h 218"/>
              <a:gd name="T58" fmla="*/ 2147483647 w 159"/>
              <a:gd name="T59" fmla="*/ 2147483647 h 218"/>
              <a:gd name="T60" fmla="*/ 2147483647 w 159"/>
              <a:gd name="T61" fmla="*/ 2147483647 h 218"/>
              <a:gd name="T62" fmla="*/ 2147483647 w 159"/>
              <a:gd name="T63" fmla="*/ 2147483647 h 218"/>
              <a:gd name="T64" fmla="*/ 2147483647 w 159"/>
              <a:gd name="T65" fmla="*/ 2147483647 h 218"/>
              <a:gd name="T66" fmla="*/ 2147483647 w 159"/>
              <a:gd name="T67" fmla="*/ 2147483647 h 218"/>
              <a:gd name="T68" fmla="*/ 2147483647 w 159"/>
              <a:gd name="T69" fmla="*/ 2147483647 h 218"/>
              <a:gd name="T70" fmla="*/ 2147483647 w 159"/>
              <a:gd name="T71" fmla="*/ 2147483647 h 218"/>
              <a:gd name="T72" fmla="*/ 2147483647 w 159"/>
              <a:gd name="T73" fmla="*/ 2147483647 h 218"/>
              <a:gd name="T74" fmla="*/ 2147483647 w 159"/>
              <a:gd name="T75" fmla="*/ 2147483647 h 218"/>
              <a:gd name="T76" fmla="*/ 2147483647 w 159"/>
              <a:gd name="T77" fmla="*/ 2147483647 h 218"/>
              <a:gd name="T78" fmla="*/ 2147483647 w 159"/>
              <a:gd name="T79" fmla="*/ 2147483647 h 218"/>
              <a:gd name="T80" fmla="*/ 2147483647 w 159"/>
              <a:gd name="T81" fmla="*/ 2147483647 h 218"/>
              <a:gd name="T82" fmla="*/ 2147483647 w 159"/>
              <a:gd name="T83" fmla="*/ 2147483647 h 218"/>
              <a:gd name="T84" fmla="*/ 2147483647 w 159"/>
              <a:gd name="T85" fmla="*/ 2147483647 h 218"/>
              <a:gd name="T86" fmla="*/ 2147483647 w 159"/>
              <a:gd name="T87" fmla="*/ 2147483647 h 218"/>
              <a:gd name="T88" fmla="*/ 2147483647 w 159"/>
              <a:gd name="T89" fmla="*/ 2147483647 h 218"/>
              <a:gd name="T90" fmla="*/ 2147483647 w 159"/>
              <a:gd name="T91" fmla="*/ 2147483647 h 218"/>
              <a:gd name="T92" fmla="*/ 2147483647 w 159"/>
              <a:gd name="T93" fmla="*/ 2147483647 h 218"/>
              <a:gd name="T94" fmla="*/ 2147483647 w 159"/>
              <a:gd name="T95" fmla="*/ 2147483647 h 218"/>
              <a:gd name="T96" fmla="*/ 2147483647 w 159"/>
              <a:gd name="T97" fmla="*/ 2147483647 h 218"/>
              <a:gd name="T98" fmla="*/ 2147483647 w 159"/>
              <a:gd name="T99" fmla="*/ 2147483647 h 218"/>
              <a:gd name="T100" fmla="*/ 2147483647 w 159"/>
              <a:gd name="T101" fmla="*/ 2147483647 h 218"/>
              <a:gd name="T102" fmla="*/ 2147483647 w 159"/>
              <a:gd name="T103" fmla="*/ 2147483647 h 218"/>
              <a:gd name="T104" fmla="*/ 2147483647 w 159"/>
              <a:gd name="T105" fmla="*/ 2147483647 h 218"/>
              <a:gd name="T106" fmla="*/ 2147483647 w 159"/>
              <a:gd name="T107" fmla="*/ 2147483647 h 218"/>
              <a:gd name="T108" fmla="*/ 2147483647 w 159"/>
              <a:gd name="T109" fmla="*/ 2147483647 h 218"/>
              <a:gd name="T110" fmla="*/ 2147483647 w 159"/>
              <a:gd name="T111" fmla="*/ 2147483647 h 218"/>
              <a:gd name="T112" fmla="*/ 2147483647 w 159"/>
              <a:gd name="T113" fmla="*/ 2147483647 h 218"/>
              <a:gd name="T114" fmla="*/ 2147483647 w 159"/>
              <a:gd name="T115" fmla="*/ 2147483647 h 218"/>
              <a:gd name="T116" fmla="*/ 2147483647 w 159"/>
              <a:gd name="T117" fmla="*/ 2147483647 h 218"/>
              <a:gd name="T118" fmla="*/ 2147483647 w 159"/>
              <a:gd name="T119" fmla="*/ 2147483647 h 218"/>
              <a:gd name="T120" fmla="*/ 2147483647 w 159"/>
              <a:gd name="T121" fmla="*/ 2147483647 h 218"/>
              <a:gd name="T122" fmla="*/ 2147483647 w 159"/>
              <a:gd name="T123" fmla="*/ 2147483647 h 2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18"/>
              <a:gd name="T188" fmla="*/ 159 w 159"/>
              <a:gd name="T189" fmla="*/ 218 h 2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18">
                <a:moveTo>
                  <a:pt x="153" y="218"/>
                </a:moveTo>
                <a:lnTo>
                  <a:pt x="154" y="213"/>
                </a:lnTo>
                <a:lnTo>
                  <a:pt x="156" y="210"/>
                </a:lnTo>
                <a:lnTo>
                  <a:pt x="158" y="207"/>
                </a:lnTo>
                <a:lnTo>
                  <a:pt x="159" y="204"/>
                </a:lnTo>
                <a:lnTo>
                  <a:pt x="152" y="195"/>
                </a:lnTo>
                <a:lnTo>
                  <a:pt x="146" y="186"/>
                </a:lnTo>
                <a:lnTo>
                  <a:pt x="143" y="178"/>
                </a:lnTo>
                <a:lnTo>
                  <a:pt x="142" y="169"/>
                </a:lnTo>
                <a:lnTo>
                  <a:pt x="141" y="152"/>
                </a:lnTo>
                <a:lnTo>
                  <a:pt x="139" y="126"/>
                </a:lnTo>
                <a:lnTo>
                  <a:pt x="135" y="101"/>
                </a:lnTo>
                <a:lnTo>
                  <a:pt x="132" y="84"/>
                </a:lnTo>
                <a:lnTo>
                  <a:pt x="129" y="76"/>
                </a:lnTo>
                <a:lnTo>
                  <a:pt x="126" y="72"/>
                </a:lnTo>
                <a:lnTo>
                  <a:pt x="125" y="75"/>
                </a:lnTo>
                <a:lnTo>
                  <a:pt x="126" y="82"/>
                </a:lnTo>
                <a:lnTo>
                  <a:pt x="128" y="99"/>
                </a:lnTo>
                <a:lnTo>
                  <a:pt x="129" y="120"/>
                </a:lnTo>
                <a:lnTo>
                  <a:pt x="129" y="142"/>
                </a:lnTo>
                <a:lnTo>
                  <a:pt x="128" y="157"/>
                </a:lnTo>
                <a:lnTo>
                  <a:pt x="124" y="154"/>
                </a:lnTo>
                <a:lnTo>
                  <a:pt x="120" y="149"/>
                </a:lnTo>
                <a:lnTo>
                  <a:pt x="115" y="146"/>
                </a:lnTo>
                <a:lnTo>
                  <a:pt x="111" y="142"/>
                </a:lnTo>
                <a:lnTo>
                  <a:pt x="106" y="137"/>
                </a:lnTo>
                <a:lnTo>
                  <a:pt x="103" y="133"/>
                </a:lnTo>
                <a:lnTo>
                  <a:pt x="99" y="128"/>
                </a:lnTo>
                <a:lnTo>
                  <a:pt x="96" y="123"/>
                </a:lnTo>
                <a:lnTo>
                  <a:pt x="92" y="110"/>
                </a:lnTo>
                <a:lnTo>
                  <a:pt x="89" y="90"/>
                </a:lnTo>
                <a:lnTo>
                  <a:pt x="86" y="69"/>
                </a:lnTo>
                <a:lnTo>
                  <a:pt x="85" y="52"/>
                </a:lnTo>
                <a:lnTo>
                  <a:pt x="85" y="40"/>
                </a:lnTo>
                <a:lnTo>
                  <a:pt x="84" y="28"/>
                </a:lnTo>
                <a:lnTo>
                  <a:pt x="83" y="17"/>
                </a:lnTo>
                <a:lnTo>
                  <a:pt x="80" y="9"/>
                </a:lnTo>
                <a:lnTo>
                  <a:pt x="77" y="5"/>
                </a:lnTo>
                <a:lnTo>
                  <a:pt x="76" y="6"/>
                </a:lnTo>
                <a:lnTo>
                  <a:pt x="77" y="12"/>
                </a:lnTo>
                <a:lnTo>
                  <a:pt x="78" y="22"/>
                </a:lnTo>
                <a:lnTo>
                  <a:pt x="80" y="32"/>
                </a:lnTo>
                <a:lnTo>
                  <a:pt x="78" y="41"/>
                </a:lnTo>
                <a:lnTo>
                  <a:pt x="77" y="50"/>
                </a:lnTo>
                <a:lnTo>
                  <a:pt x="76" y="58"/>
                </a:lnTo>
                <a:lnTo>
                  <a:pt x="76" y="69"/>
                </a:lnTo>
                <a:lnTo>
                  <a:pt x="77" y="84"/>
                </a:lnTo>
                <a:lnTo>
                  <a:pt x="80" y="99"/>
                </a:lnTo>
                <a:lnTo>
                  <a:pt x="81" y="110"/>
                </a:lnTo>
                <a:lnTo>
                  <a:pt x="70" y="96"/>
                </a:lnTo>
                <a:lnTo>
                  <a:pt x="58" y="79"/>
                </a:lnTo>
                <a:lnTo>
                  <a:pt x="47" y="61"/>
                </a:lnTo>
                <a:lnTo>
                  <a:pt x="35" y="44"/>
                </a:lnTo>
                <a:lnTo>
                  <a:pt x="24" y="28"/>
                </a:lnTo>
                <a:lnTo>
                  <a:pt x="14" y="14"/>
                </a:lnTo>
                <a:lnTo>
                  <a:pt x="7" y="5"/>
                </a:lnTo>
                <a:lnTo>
                  <a:pt x="0" y="0"/>
                </a:lnTo>
                <a:lnTo>
                  <a:pt x="5" y="9"/>
                </a:lnTo>
                <a:lnTo>
                  <a:pt x="10" y="20"/>
                </a:lnTo>
                <a:lnTo>
                  <a:pt x="15" y="31"/>
                </a:lnTo>
                <a:lnTo>
                  <a:pt x="21" y="43"/>
                </a:lnTo>
                <a:lnTo>
                  <a:pt x="27" y="54"/>
                </a:lnTo>
                <a:lnTo>
                  <a:pt x="31" y="63"/>
                </a:lnTo>
                <a:lnTo>
                  <a:pt x="35" y="70"/>
                </a:lnTo>
                <a:lnTo>
                  <a:pt x="37" y="76"/>
                </a:lnTo>
                <a:lnTo>
                  <a:pt x="40" y="81"/>
                </a:lnTo>
                <a:lnTo>
                  <a:pt x="44" y="87"/>
                </a:lnTo>
                <a:lnTo>
                  <a:pt x="49" y="95"/>
                </a:lnTo>
                <a:lnTo>
                  <a:pt x="54" y="101"/>
                </a:lnTo>
                <a:lnTo>
                  <a:pt x="59" y="108"/>
                </a:lnTo>
                <a:lnTo>
                  <a:pt x="65" y="114"/>
                </a:lnTo>
                <a:lnTo>
                  <a:pt x="70" y="119"/>
                </a:lnTo>
                <a:lnTo>
                  <a:pt x="73" y="122"/>
                </a:lnTo>
                <a:lnTo>
                  <a:pt x="69" y="122"/>
                </a:lnTo>
                <a:lnTo>
                  <a:pt x="65" y="122"/>
                </a:lnTo>
                <a:lnTo>
                  <a:pt x="59" y="122"/>
                </a:lnTo>
                <a:lnTo>
                  <a:pt x="54" y="120"/>
                </a:lnTo>
                <a:lnTo>
                  <a:pt x="49" y="119"/>
                </a:lnTo>
                <a:lnTo>
                  <a:pt x="44" y="116"/>
                </a:lnTo>
                <a:lnTo>
                  <a:pt x="40" y="114"/>
                </a:lnTo>
                <a:lnTo>
                  <a:pt x="37" y="111"/>
                </a:lnTo>
                <a:lnTo>
                  <a:pt x="33" y="107"/>
                </a:lnTo>
                <a:lnTo>
                  <a:pt x="29" y="107"/>
                </a:lnTo>
                <a:lnTo>
                  <a:pt x="27" y="110"/>
                </a:lnTo>
                <a:lnTo>
                  <a:pt x="30" y="116"/>
                </a:lnTo>
                <a:lnTo>
                  <a:pt x="34" y="120"/>
                </a:lnTo>
                <a:lnTo>
                  <a:pt x="40" y="125"/>
                </a:lnTo>
                <a:lnTo>
                  <a:pt x="48" y="131"/>
                </a:lnTo>
                <a:lnTo>
                  <a:pt x="56" y="136"/>
                </a:lnTo>
                <a:lnTo>
                  <a:pt x="66" y="140"/>
                </a:lnTo>
                <a:lnTo>
                  <a:pt x="74" y="143"/>
                </a:lnTo>
                <a:lnTo>
                  <a:pt x="84" y="146"/>
                </a:lnTo>
                <a:lnTo>
                  <a:pt x="91" y="146"/>
                </a:lnTo>
                <a:lnTo>
                  <a:pt x="95" y="148"/>
                </a:lnTo>
                <a:lnTo>
                  <a:pt x="100" y="151"/>
                </a:lnTo>
                <a:lnTo>
                  <a:pt x="105" y="155"/>
                </a:lnTo>
                <a:lnTo>
                  <a:pt x="109" y="160"/>
                </a:lnTo>
                <a:lnTo>
                  <a:pt x="113" y="164"/>
                </a:lnTo>
                <a:lnTo>
                  <a:pt x="118" y="169"/>
                </a:lnTo>
                <a:lnTo>
                  <a:pt x="121" y="174"/>
                </a:lnTo>
                <a:lnTo>
                  <a:pt x="124" y="178"/>
                </a:lnTo>
                <a:lnTo>
                  <a:pt x="120" y="181"/>
                </a:lnTo>
                <a:lnTo>
                  <a:pt x="113" y="184"/>
                </a:lnTo>
                <a:lnTo>
                  <a:pt x="107" y="186"/>
                </a:lnTo>
                <a:lnTo>
                  <a:pt x="100" y="187"/>
                </a:lnTo>
                <a:lnTo>
                  <a:pt x="92" y="189"/>
                </a:lnTo>
                <a:lnTo>
                  <a:pt x="86" y="189"/>
                </a:lnTo>
                <a:lnTo>
                  <a:pt x="80" y="189"/>
                </a:lnTo>
                <a:lnTo>
                  <a:pt x="74" y="187"/>
                </a:lnTo>
                <a:lnTo>
                  <a:pt x="68" y="187"/>
                </a:lnTo>
                <a:lnTo>
                  <a:pt x="64" y="189"/>
                </a:lnTo>
                <a:lnTo>
                  <a:pt x="66" y="192"/>
                </a:lnTo>
                <a:lnTo>
                  <a:pt x="75" y="196"/>
                </a:lnTo>
                <a:lnTo>
                  <a:pt x="83" y="198"/>
                </a:lnTo>
                <a:lnTo>
                  <a:pt x="91" y="199"/>
                </a:lnTo>
                <a:lnTo>
                  <a:pt x="101" y="199"/>
                </a:lnTo>
                <a:lnTo>
                  <a:pt x="109" y="198"/>
                </a:lnTo>
                <a:lnTo>
                  <a:pt x="118" y="198"/>
                </a:lnTo>
                <a:lnTo>
                  <a:pt x="126" y="198"/>
                </a:lnTo>
                <a:lnTo>
                  <a:pt x="132" y="196"/>
                </a:lnTo>
                <a:lnTo>
                  <a:pt x="137" y="196"/>
                </a:lnTo>
                <a:lnTo>
                  <a:pt x="142" y="198"/>
                </a:lnTo>
                <a:lnTo>
                  <a:pt x="147" y="204"/>
                </a:lnTo>
                <a:lnTo>
                  <a:pt x="150" y="210"/>
                </a:lnTo>
                <a:lnTo>
                  <a:pt x="153" y="218"/>
                </a:lnTo>
                <a:close/>
              </a:path>
            </a:pathLst>
          </a:custGeom>
          <a:solidFill>
            <a:srgbClr val="990000"/>
          </a:solidFill>
          <a:ln w="9525">
            <a:noFill/>
            <a:round/>
            <a:headEnd/>
            <a:tailEnd/>
          </a:ln>
        </p:spPr>
        <p:txBody>
          <a:bodyPr/>
          <a:lstStyle/>
          <a:p>
            <a:pPr>
              <a:defRPr/>
            </a:pPr>
            <a:endParaRPr lang="en-US"/>
          </a:p>
        </p:txBody>
      </p:sp>
      <p:sp>
        <p:nvSpPr>
          <p:cNvPr id="33051" name="Freeform 314"/>
          <p:cNvSpPr>
            <a:spLocks/>
          </p:cNvSpPr>
          <p:nvPr/>
        </p:nvSpPr>
        <p:spPr bwMode="auto">
          <a:xfrm>
            <a:off x="8410575" y="5405438"/>
            <a:ext cx="155575" cy="261937"/>
          </a:xfrm>
          <a:custGeom>
            <a:avLst/>
            <a:gdLst>
              <a:gd name="T0" fmla="*/ 2147483647 w 98"/>
              <a:gd name="T1" fmla="*/ 2147483647 h 330"/>
              <a:gd name="T2" fmla="*/ 2147483647 w 98"/>
              <a:gd name="T3" fmla="*/ 2147483647 h 330"/>
              <a:gd name="T4" fmla="*/ 2147483647 w 98"/>
              <a:gd name="T5" fmla="*/ 2147483647 h 330"/>
              <a:gd name="T6" fmla="*/ 2147483647 w 98"/>
              <a:gd name="T7" fmla="*/ 2147483647 h 330"/>
              <a:gd name="T8" fmla="*/ 2147483647 w 98"/>
              <a:gd name="T9" fmla="*/ 2147483647 h 330"/>
              <a:gd name="T10" fmla="*/ 2147483647 w 98"/>
              <a:gd name="T11" fmla="*/ 2147483647 h 330"/>
              <a:gd name="T12" fmla="*/ 2147483647 w 98"/>
              <a:gd name="T13" fmla="*/ 2147483647 h 330"/>
              <a:gd name="T14" fmla="*/ 2147483647 w 98"/>
              <a:gd name="T15" fmla="*/ 2147483647 h 330"/>
              <a:gd name="T16" fmla="*/ 2147483647 w 98"/>
              <a:gd name="T17" fmla="*/ 2147483647 h 330"/>
              <a:gd name="T18" fmla="*/ 2147483647 w 98"/>
              <a:gd name="T19" fmla="*/ 2147483647 h 330"/>
              <a:gd name="T20" fmla="*/ 2147483647 w 98"/>
              <a:gd name="T21" fmla="*/ 2147483647 h 330"/>
              <a:gd name="T22" fmla="*/ 2147483647 w 98"/>
              <a:gd name="T23" fmla="*/ 2147483647 h 330"/>
              <a:gd name="T24" fmla="*/ 2147483647 w 98"/>
              <a:gd name="T25" fmla="*/ 2147483647 h 330"/>
              <a:gd name="T26" fmla="*/ 2147483647 w 98"/>
              <a:gd name="T27" fmla="*/ 2147483647 h 330"/>
              <a:gd name="T28" fmla="*/ 2147483647 w 98"/>
              <a:gd name="T29" fmla="*/ 2147483647 h 330"/>
              <a:gd name="T30" fmla="*/ 2147483647 w 98"/>
              <a:gd name="T31" fmla="*/ 2147483647 h 330"/>
              <a:gd name="T32" fmla="*/ 2147483647 w 98"/>
              <a:gd name="T33" fmla="*/ 2147483647 h 330"/>
              <a:gd name="T34" fmla="*/ 2147483647 w 98"/>
              <a:gd name="T35" fmla="*/ 2147483647 h 330"/>
              <a:gd name="T36" fmla="*/ 2147483647 w 98"/>
              <a:gd name="T37" fmla="*/ 2147483647 h 330"/>
              <a:gd name="T38" fmla="*/ 2147483647 w 98"/>
              <a:gd name="T39" fmla="*/ 2147483647 h 330"/>
              <a:gd name="T40" fmla="*/ 2147483647 w 98"/>
              <a:gd name="T41" fmla="*/ 2147483647 h 330"/>
              <a:gd name="T42" fmla="*/ 2147483647 w 98"/>
              <a:gd name="T43" fmla="*/ 2147483647 h 330"/>
              <a:gd name="T44" fmla="*/ 2147483647 w 98"/>
              <a:gd name="T45" fmla="*/ 2147483647 h 330"/>
              <a:gd name="T46" fmla="*/ 2147483647 w 98"/>
              <a:gd name="T47" fmla="*/ 2147483647 h 330"/>
              <a:gd name="T48" fmla="*/ 2147483647 w 98"/>
              <a:gd name="T49" fmla="*/ 2147483647 h 330"/>
              <a:gd name="T50" fmla="*/ 2147483647 w 98"/>
              <a:gd name="T51" fmla="*/ 2147483647 h 330"/>
              <a:gd name="T52" fmla="*/ 2147483647 w 98"/>
              <a:gd name="T53" fmla="*/ 2147483647 h 330"/>
              <a:gd name="T54" fmla="*/ 2147483647 w 98"/>
              <a:gd name="T55" fmla="*/ 2147483647 h 330"/>
              <a:gd name="T56" fmla="*/ 2147483647 w 98"/>
              <a:gd name="T57" fmla="*/ 2147483647 h 330"/>
              <a:gd name="T58" fmla="*/ 2147483647 w 98"/>
              <a:gd name="T59" fmla="*/ 2147483647 h 330"/>
              <a:gd name="T60" fmla="*/ 2147483647 w 98"/>
              <a:gd name="T61" fmla="*/ 2147483647 h 330"/>
              <a:gd name="T62" fmla="*/ 2147483647 w 98"/>
              <a:gd name="T63" fmla="*/ 2147483647 h 330"/>
              <a:gd name="T64" fmla="*/ 2147483647 w 98"/>
              <a:gd name="T65" fmla="*/ 2147483647 h 330"/>
              <a:gd name="T66" fmla="*/ 2147483647 w 98"/>
              <a:gd name="T67" fmla="*/ 2147483647 h 330"/>
              <a:gd name="T68" fmla="*/ 2147483647 w 98"/>
              <a:gd name="T69" fmla="*/ 2147483647 h 330"/>
              <a:gd name="T70" fmla="*/ 2147483647 w 98"/>
              <a:gd name="T71" fmla="*/ 2147483647 h 330"/>
              <a:gd name="T72" fmla="*/ 2147483647 w 98"/>
              <a:gd name="T73" fmla="*/ 2147483647 h 330"/>
              <a:gd name="T74" fmla="*/ 2147483647 w 98"/>
              <a:gd name="T75" fmla="*/ 2147483647 h 330"/>
              <a:gd name="T76" fmla="*/ 2147483647 w 98"/>
              <a:gd name="T77" fmla="*/ 2147483647 h 330"/>
              <a:gd name="T78" fmla="*/ 2147483647 w 98"/>
              <a:gd name="T79" fmla="*/ 2147483647 h 330"/>
              <a:gd name="T80" fmla="*/ 2147483647 w 98"/>
              <a:gd name="T81" fmla="*/ 2147483647 h 330"/>
              <a:gd name="T82" fmla="*/ 2147483647 w 98"/>
              <a:gd name="T83" fmla="*/ 2147483647 h 330"/>
              <a:gd name="T84" fmla="*/ 2147483647 w 98"/>
              <a:gd name="T85" fmla="*/ 2147483647 h 330"/>
              <a:gd name="T86" fmla="*/ 2147483647 w 98"/>
              <a:gd name="T87" fmla="*/ 2147483647 h 330"/>
              <a:gd name="T88" fmla="*/ 2147483647 w 98"/>
              <a:gd name="T89" fmla="*/ 2147483647 h 330"/>
              <a:gd name="T90" fmla="*/ 2147483647 w 98"/>
              <a:gd name="T91" fmla="*/ 2147483647 h 330"/>
              <a:gd name="T92" fmla="*/ 2147483647 w 98"/>
              <a:gd name="T93" fmla="*/ 2147483647 h 330"/>
              <a:gd name="T94" fmla="*/ 2147483647 w 98"/>
              <a:gd name="T95" fmla="*/ 2147483647 h 3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
              <a:gd name="T145" fmla="*/ 0 h 330"/>
              <a:gd name="T146" fmla="*/ 98 w 98"/>
              <a:gd name="T147" fmla="*/ 330 h 3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 h="330">
                <a:moveTo>
                  <a:pt x="0" y="284"/>
                </a:moveTo>
                <a:lnTo>
                  <a:pt x="6" y="278"/>
                </a:lnTo>
                <a:lnTo>
                  <a:pt x="10" y="272"/>
                </a:lnTo>
                <a:lnTo>
                  <a:pt x="14" y="263"/>
                </a:lnTo>
                <a:lnTo>
                  <a:pt x="16" y="256"/>
                </a:lnTo>
                <a:lnTo>
                  <a:pt x="18" y="259"/>
                </a:lnTo>
                <a:lnTo>
                  <a:pt x="20" y="262"/>
                </a:lnTo>
                <a:lnTo>
                  <a:pt x="21" y="262"/>
                </a:lnTo>
                <a:lnTo>
                  <a:pt x="23" y="263"/>
                </a:lnTo>
                <a:lnTo>
                  <a:pt x="24" y="259"/>
                </a:lnTo>
                <a:lnTo>
                  <a:pt x="26" y="246"/>
                </a:lnTo>
                <a:lnTo>
                  <a:pt x="26" y="234"/>
                </a:lnTo>
                <a:lnTo>
                  <a:pt x="25" y="227"/>
                </a:lnTo>
                <a:lnTo>
                  <a:pt x="19" y="211"/>
                </a:lnTo>
                <a:lnTo>
                  <a:pt x="10" y="186"/>
                </a:lnTo>
                <a:lnTo>
                  <a:pt x="3" y="160"/>
                </a:lnTo>
                <a:lnTo>
                  <a:pt x="0" y="145"/>
                </a:lnTo>
                <a:lnTo>
                  <a:pt x="1" y="136"/>
                </a:lnTo>
                <a:lnTo>
                  <a:pt x="2" y="129"/>
                </a:lnTo>
                <a:lnTo>
                  <a:pt x="3" y="131"/>
                </a:lnTo>
                <a:lnTo>
                  <a:pt x="4" y="137"/>
                </a:lnTo>
                <a:lnTo>
                  <a:pt x="7" y="152"/>
                </a:lnTo>
                <a:lnTo>
                  <a:pt x="14" y="172"/>
                </a:lnTo>
                <a:lnTo>
                  <a:pt x="22" y="190"/>
                </a:lnTo>
                <a:lnTo>
                  <a:pt x="29" y="201"/>
                </a:lnTo>
                <a:lnTo>
                  <a:pt x="34" y="183"/>
                </a:lnTo>
                <a:lnTo>
                  <a:pt x="38" y="155"/>
                </a:lnTo>
                <a:lnTo>
                  <a:pt x="40" y="128"/>
                </a:lnTo>
                <a:lnTo>
                  <a:pt x="39" y="110"/>
                </a:lnTo>
                <a:lnTo>
                  <a:pt x="37" y="93"/>
                </a:lnTo>
                <a:lnTo>
                  <a:pt x="35" y="72"/>
                </a:lnTo>
                <a:lnTo>
                  <a:pt x="35" y="52"/>
                </a:lnTo>
                <a:lnTo>
                  <a:pt x="36" y="38"/>
                </a:lnTo>
                <a:lnTo>
                  <a:pt x="38" y="34"/>
                </a:lnTo>
                <a:lnTo>
                  <a:pt x="39" y="34"/>
                </a:lnTo>
                <a:lnTo>
                  <a:pt x="40" y="40"/>
                </a:lnTo>
                <a:lnTo>
                  <a:pt x="39" y="47"/>
                </a:lnTo>
                <a:lnTo>
                  <a:pt x="39" y="58"/>
                </a:lnTo>
                <a:lnTo>
                  <a:pt x="41" y="72"/>
                </a:lnTo>
                <a:lnTo>
                  <a:pt x="43" y="85"/>
                </a:lnTo>
                <a:lnTo>
                  <a:pt x="45" y="93"/>
                </a:lnTo>
                <a:lnTo>
                  <a:pt x="50" y="72"/>
                </a:lnTo>
                <a:lnTo>
                  <a:pt x="57" y="44"/>
                </a:lnTo>
                <a:lnTo>
                  <a:pt x="64" y="20"/>
                </a:lnTo>
                <a:lnTo>
                  <a:pt x="74" y="3"/>
                </a:lnTo>
                <a:lnTo>
                  <a:pt x="78" y="0"/>
                </a:lnTo>
                <a:lnTo>
                  <a:pt x="80" y="0"/>
                </a:lnTo>
                <a:lnTo>
                  <a:pt x="79" y="5"/>
                </a:lnTo>
                <a:lnTo>
                  <a:pt x="75" y="9"/>
                </a:lnTo>
                <a:lnTo>
                  <a:pt x="69" y="25"/>
                </a:lnTo>
                <a:lnTo>
                  <a:pt x="63" y="49"/>
                </a:lnTo>
                <a:lnTo>
                  <a:pt x="58" y="75"/>
                </a:lnTo>
                <a:lnTo>
                  <a:pt x="55" y="91"/>
                </a:lnTo>
                <a:lnTo>
                  <a:pt x="61" y="90"/>
                </a:lnTo>
                <a:lnTo>
                  <a:pt x="69" y="87"/>
                </a:lnTo>
                <a:lnTo>
                  <a:pt x="77" y="82"/>
                </a:lnTo>
                <a:lnTo>
                  <a:pt x="82" y="78"/>
                </a:lnTo>
                <a:lnTo>
                  <a:pt x="85" y="73"/>
                </a:lnTo>
                <a:lnTo>
                  <a:pt x="87" y="73"/>
                </a:lnTo>
                <a:lnTo>
                  <a:pt x="87" y="76"/>
                </a:lnTo>
                <a:lnTo>
                  <a:pt x="84" y="81"/>
                </a:lnTo>
                <a:lnTo>
                  <a:pt x="81" y="84"/>
                </a:lnTo>
                <a:lnTo>
                  <a:pt x="78" y="88"/>
                </a:lnTo>
                <a:lnTo>
                  <a:pt x="74" y="93"/>
                </a:lnTo>
                <a:lnTo>
                  <a:pt x="68" y="98"/>
                </a:lnTo>
                <a:lnTo>
                  <a:pt x="63" y="102"/>
                </a:lnTo>
                <a:lnTo>
                  <a:pt x="59" y="107"/>
                </a:lnTo>
                <a:lnTo>
                  <a:pt x="56" y="110"/>
                </a:lnTo>
                <a:lnTo>
                  <a:pt x="53" y="113"/>
                </a:lnTo>
                <a:lnTo>
                  <a:pt x="50" y="137"/>
                </a:lnTo>
                <a:lnTo>
                  <a:pt x="46" y="164"/>
                </a:lnTo>
                <a:lnTo>
                  <a:pt x="43" y="189"/>
                </a:lnTo>
                <a:lnTo>
                  <a:pt x="40" y="202"/>
                </a:lnTo>
                <a:lnTo>
                  <a:pt x="47" y="202"/>
                </a:lnTo>
                <a:lnTo>
                  <a:pt x="55" y="201"/>
                </a:lnTo>
                <a:lnTo>
                  <a:pt x="62" y="199"/>
                </a:lnTo>
                <a:lnTo>
                  <a:pt x="69" y="198"/>
                </a:lnTo>
                <a:lnTo>
                  <a:pt x="76" y="196"/>
                </a:lnTo>
                <a:lnTo>
                  <a:pt x="82" y="193"/>
                </a:lnTo>
                <a:lnTo>
                  <a:pt x="86" y="192"/>
                </a:lnTo>
                <a:lnTo>
                  <a:pt x="90" y="189"/>
                </a:lnTo>
                <a:lnTo>
                  <a:pt x="93" y="186"/>
                </a:lnTo>
                <a:lnTo>
                  <a:pt x="94" y="186"/>
                </a:lnTo>
                <a:lnTo>
                  <a:pt x="94" y="187"/>
                </a:lnTo>
                <a:lnTo>
                  <a:pt x="91" y="192"/>
                </a:lnTo>
                <a:lnTo>
                  <a:pt x="87" y="195"/>
                </a:lnTo>
                <a:lnTo>
                  <a:pt x="82" y="199"/>
                </a:lnTo>
                <a:lnTo>
                  <a:pt x="75" y="205"/>
                </a:lnTo>
                <a:lnTo>
                  <a:pt x="67" y="210"/>
                </a:lnTo>
                <a:lnTo>
                  <a:pt x="59" y="215"/>
                </a:lnTo>
                <a:lnTo>
                  <a:pt x="52" y="219"/>
                </a:lnTo>
                <a:lnTo>
                  <a:pt x="46" y="224"/>
                </a:lnTo>
                <a:lnTo>
                  <a:pt x="42" y="225"/>
                </a:lnTo>
                <a:lnTo>
                  <a:pt x="38" y="231"/>
                </a:lnTo>
                <a:lnTo>
                  <a:pt x="35" y="243"/>
                </a:lnTo>
                <a:lnTo>
                  <a:pt x="34" y="256"/>
                </a:lnTo>
                <a:lnTo>
                  <a:pt x="33" y="265"/>
                </a:lnTo>
                <a:lnTo>
                  <a:pt x="35" y="269"/>
                </a:lnTo>
                <a:lnTo>
                  <a:pt x="41" y="271"/>
                </a:lnTo>
                <a:lnTo>
                  <a:pt x="47" y="271"/>
                </a:lnTo>
                <a:lnTo>
                  <a:pt x="53" y="269"/>
                </a:lnTo>
                <a:lnTo>
                  <a:pt x="58" y="265"/>
                </a:lnTo>
                <a:lnTo>
                  <a:pt x="64" y="262"/>
                </a:lnTo>
                <a:lnTo>
                  <a:pt x="71" y="257"/>
                </a:lnTo>
                <a:lnTo>
                  <a:pt x="76" y="253"/>
                </a:lnTo>
                <a:lnTo>
                  <a:pt x="81" y="249"/>
                </a:lnTo>
                <a:lnTo>
                  <a:pt x="85" y="245"/>
                </a:lnTo>
                <a:lnTo>
                  <a:pt x="90" y="242"/>
                </a:lnTo>
                <a:lnTo>
                  <a:pt x="92" y="239"/>
                </a:lnTo>
                <a:lnTo>
                  <a:pt x="95" y="234"/>
                </a:lnTo>
                <a:lnTo>
                  <a:pt x="98" y="233"/>
                </a:lnTo>
                <a:lnTo>
                  <a:pt x="98" y="236"/>
                </a:lnTo>
                <a:lnTo>
                  <a:pt x="95" y="243"/>
                </a:lnTo>
                <a:lnTo>
                  <a:pt x="92" y="249"/>
                </a:lnTo>
                <a:lnTo>
                  <a:pt x="87" y="257"/>
                </a:lnTo>
                <a:lnTo>
                  <a:pt x="83" y="265"/>
                </a:lnTo>
                <a:lnTo>
                  <a:pt x="79" y="274"/>
                </a:lnTo>
                <a:lnTo>
                  <a:pt x="74" y="281"/>
                </a:lnTo>
                <a:lnTo>
                  <a:pt x="69" y="289"/>
                </a:lnTo>
                <a:lnTo>
                  <a:pt x="65" y="295"/>
                </a:lnTo>
                <a:lnTo>
                  <a:pt x="62" y="298"/>
                </a:lnTo>
                <a:lnTo>
                  <a:pt x="61" y="294"/>
                </a:lnTo>
                <a:lnTo>
                  <a:pt x="60" y="289"/>
                </a:lnTo>
                <a:lnTo>
                  <a:pt x="58" y="284"/>
                </a:lnTo>
                <a:lnTo>
                  <a:pt x="56" y="280"/>
                </a:lnTo>
                <a:lnTo>
                  <a:pt x="50" y="274"/>
                </a:lnTo>
                <a:lnTo>
                  <a:pt x="42" y="272"/>
                </a:lnTo>
                <a:lnTo>
                  <a:pt x="34" y="274"/>
                </a:lnTo>
                <a:lnTo>
                  <a:pt x="26" y="278"/>
                </a:lnTo>
                <a:lnTo>
                  <a:pt x="22" y="286"/>
                </a:lnTo>
                <a:lnTo>
                  <a:pt x="21" y="292"/>
                </a:lnTo>
                <a:lnTo>
                  <a:pt x="21" y="298"/>
                </a:lnTo>
                <a:lnTo>
                  <a:pt x="22" y="304"/>
                </a:lnTo>
                <a:lnTo>
                  <a:pt x="17" y="313"/>
                </a:lnTo>
                <a:lnTo>
                  <a:pt x="10" y="321"/>
                </a:lnTo>
                <a:lnTo>
                  <a:pt x="5" y="327"/>
                </a:lnTo>
                <a:lnTo>
                  <a:pt x="2" y="330"/>
                </a:lnTo>
                <a:lnTo>
                  <a:pt x="7" y="319"/>
                </a:lnTo>
                <a:lnTo>
                  <a:pt x="12" y="309"/>
                </a:lnTo>
                <a:lnTo>
                  <a:pt x="16" y="300"/>
                </a:lnTo>
                <a:lnTo>
                  <a:pt x="15" y="292"/>
                </a:lnTo>
                <a:lnTo>
                  <a:pt x="11" y="287"/>
                </a:lnTo>
                <a:lnTo>
                  <a:pt x="8" y="283"/>
                </a:lnTo>
                <a:lnTo>
                  <a:pt x="5" y="283"/>
                </a:lnTo>
                <a:lnTo>
                  <a:pt x="0" y="284"/>
                </a:lnTo>
                <a:close/>
              </a:path>
            </a:pathLst>
          </a:custGeom>
          <a:solidFill>
            <a:srgbClr val="990000"/>
          </a:solidFill>
          <a:ln w="9525">
            <a:noFill/>
            <a:round/>
            <a:headEnd/>
            <a:tailEnd/>
          </a:ln>
        </p:spPr>
        <p:txBody>
          <a:bodyPr/>
          <a:lstStyle/>
          <a:p>
            <a:pPr>
              <a:defRPr/>
            </a:pPr>
            <a:endParaRPr lang="en-US"/>
          </a:p>
        </p:txBody>
      </p:sp>
      <p:sp>
        <p:nvSpPr>
          <p:cNvPr id="33052" name="Freeform 315"/>
          <p:cNvSpPr>
            <a:spLocks/>
          </p:cNvSpPr>
          <p:nvPr/>
        </p:nvSpPr>
        <p:spPr bwMode="auto">
          <a:xfrm>
            <a:off x="8377238" y="5549900"/>
            <a:ext cx="28575" cy="33338"/>
          </a:xfrm>
          <a:custGeom>
            <a:avLst/>
            <a:gdLst>
              <a:gd name="T0" fmla="*/ 2147483647 w 18"/>
              <a:gd name="T1" fmla="*/ 2147483647 h 42"/>
              <a:gd name="T2" fmla="*/ 2147483647 w 18"/>
              <a:gd name="T3" fmla="*/ 2147483647 h 42"/>
              <a:gd name="T4" fmla="*/ 2147483647 w 18"/>
              <a:gd name="T5" fmla="*/ 2147483647 h 42"/>
              <a:gd name="T6" fmla="*/ 2147483647 w 18"/>
              <a:gd name="T7" fmla="*/ 2147483647 h 42"/>
              <a:gd name="T8" fmla="*/ 2147483647 w 18"/>
              <a:gd name="T9" fmla="*/ 2147483647 h 42"/>
              <a:gd name="T10" fmla="*/ 2147483647 w 18"/>
              <a:gd name="T11" fmla="*/ 2147483647 h 42"/>
              <a:gd name="T12" fmla="*/ 2147483647 w 18"/>
              <a:gd name="T13" fmla="*/ 2147483647 h 42"/>
              <a:gd name="T14" fmla="*/ 0 w 18"/>
              <a:gd name="T15" fmla="*/ 2147483647 h 42"/>
              <a:gd name="T16" fmla="*/ 0 w 18"/>
              <a:gd name="T17" fmla="*/ 2147483647 h 42"/>
              <a:gd name="T18" fmla="*/ 2147483647 w 18"/>
              <a:gd name="T19" fmla="*/ 2147483647 h 42"/>
              <a:gd name="T20" fmla="*/ 2147483647 w 18"/>
              <a:gd name="T21" fmla="*/ 0 h 42"/>
              <a:gd name="T22" fmla="*/ 2147483647 w 18"/>
              <a:gd name="T23" fmla="*/ 2147483647 h 42"/>
              <a:gd name="T24" fmla="*/ 2147483647 w 18"/>
              <a:gd name="T25" fmla="*/ 2147483647 h 42"/>
              <a:gd name="T26" fmla="*/ 2147483647 w 18"/>
              <a:gd name="T27" fmla="*/ 2147483647 h 42"/>
              <a:gd name="T28" fmla="*/ 2147483647 w 18"/>
              <a:gd name="T29" fmla="*/ 2147483647 h 42"/>
              <a:gd name="T30" fmla="*/ 2147483647 w 18"/>
              <a:gd name="T31" fmla="*/ 2147483647 h 42"/>
              <a:gd name="T32" fmla="*/ 2147483647 w 18"/>
              <a:gd name="T33" fmla="*/ 214748364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2"/>
              <a:gd name="T53" fmla="*/ 18 w 1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2">
                <a:moveTo>
                  <a:pt x="18" y="39"/>
                </a:moveTo>
                <a:lnTo>
                  <a:pt x="13" y="38"/>
                </a:lnTo>
                <a:lnTo>
                  <a:pt x="9" y="38"/>
                </a:lnTo>
                <a:lnTo>
                  <a:pt x="6" y="41"/>
                </a:lnTo>
                <a:lnTo>
                  <a:pt x="3" y="42"/>
                </a:lnTo>
                <a:lnTo>
                  <a:pt x="2" y="32"/>
                </a:lnTo>
                <a:lnTo>
                  <a:pt x="1" y="22"/>
                </a:lnTo>
                <a:lnTo>
                  <a:pt x="0" y="13"/>
                </a:lnTo>
                <a:lnTo>
                  <a:pt x="0" y="4"/>
                </a:lnTo>
                <a:lnTo>
                  <a:pt x="1" y="1"/>
                </a:lnTo>
                <a:lnTo>
                  <a:pt x="2" y="0"/>
                </a:lnTo>
                <a:lnTo>
                  <a:pt x="3" y="3"/>
                </a:lnTo>
                <a:lnTo>
                  <a:pt x="3" y="6"/>
                </a:lnTo>
                <a:lnTo>
                  <a:pt x="5" y="13"/>
                </a:lnTo>
                <a:lnTo>
                  <a:pt x="8" y="22"/>
                </a:lnTo>
                <a:lnTo>
                  <a:pt x="12" y="32"/>
                </a:lnTo>
                <a:lnTo>
                  <a:pt x="18" y="39"/>
                </a:lnTo>
                <a:close/>
              </a:path>
            </a:pathLst>
          </a:custGeom>
          <a:solidFill>
            <a:srgbClr val="990000"/>
          </a:solidFill>
          <a:ln w="9525">
            <a:noFill/>
            <a:round/>
            <a:headEnd/>
            <a:tailEnd/>
          </a:ln>
        </p:spPr>
        <p:txBody>
          <a:bodyPr/>
          <a:lstStyle/>
          <a:p>
            <a:pPr>
              <a:defRPr/>
            </a:pPr>
            <a:endParaRPr lang="en-US"/>
          </a:p>
        </p:txBody>
      </p:sp>
      <p:sp>
        <p:nvSpPr>
          <p:cNvPr id="33053" name="Freeform 316"/>
          <p:cNvSpPr>
            <a:spLocks/>
          </p:cNvSpPr>
          <p:nvPr/>
        </p:nvSpPr>
        <p:spPr bwMode="auto">
          <a:xfrm>
            <a:off x="8588375" y="5540375"/>
            <a:ext cx="495300" cy="217488"/>
          </a:xfrm>
          <a:custGeom>
            <a:avLst/>
            <a:gdLst>
              <a:gd name="T0" fmla="*/ 2147483647 w 312"/>
              <a:gd name="T1" fmla="*/ 2147483647 h 274"/>
              <a:gd name="T2" fmla="*/ 2147483647 w 312"/>
              <a:gd name="T3" fmla="*/ 2147483647 h 274"/>
              <a:gd name="T4" fmla="*/ 2147483647 w 312"/>
              <a:gd name="T5" fmla="*/ 2147483647 h 274"/>
              <a:gd name="T6" fmla="*/ 2147483647 w 312"/>
              <a:gd name="T7" fmla="*/ 2147483647 h 274"/>
              <a:gd name="T8" fmla="*/ 2147483647 w 312"/>
              <a:gd name="T9" fmla="*/ 2147483647 h 274"/>
              <a:gd name="T10" fmla="*/ 2147483647 w 312"/>
              <a:gd name="T11" fmla="*/ 2147483647 h 274"/>
              <a:gd name="T12" fmla="*/ 2147483647 w 312"/>
              <a:gd name="T13" fmla="*/ 2147483647 h 274"/>
              <a:gd name="T14" fmla="*/ 2147483647 w 312"/>
              <a:gd name="T15" fmla="*/ 2147483647 h 274"/>
              <a:gd name="T16" fmla="*/ 2147483647 w 312"/>
              <a:gd name="T17" fmla="*/ 2147483647 h 274"/>
              <a:gd name="T18" fmla="*/ 2147483647 w 312"/>
              <a:gd name="T19" fmla="*/ 2147483647 h 274"/>
              <a:gd name="T20" fmla="*/ 2147483647 w 312"/>
              <a:gd name="T21" fmla="*/ 2147483647 h 274"/>
              <a:gd name="T22" fmla="*/ 2147483647 w 312"/>
              <a:gd name="T23" fmla="*/ 2147483647 h 274"/>
              <a:gd name="T24" fmla="*/ 2147483647 w 312"/>
              <a:gd name="T25" fmla="*/ 2147483647 h 274"/>
              <a:gd name="T26" fmla="*/ 2147483647 w 312"/>
              <a:gd name="T27" fmla="*/ 2147483647 h 274"/>
              <a:gd name="T28" fmla="*/ 2147483647 w 312"/>
              <a:gd name="T29" fmla="*/ 2147483647 h 274"/>
              <a:gd name="T30" fmla="*/ 2147483647 w 312"/>
              <a:gd name="T31" fmla="*/ 2147483647 h 274"/>
              <a:gd name="T32" fmla="*/ 2147483647 w 312"/>
              <a:gd name="T33" fmla="*/ 2147483647 h 274"/>
              <a:gd name="T34" fmla="*/ 2147483647 w 312"/>
              <a:gd name="T35" fmla="*/ 2147483647 h 274"/>
              <a:gd name="T36" fmla="*/ 2147483647 w 312"/>
              <a:gd name="T37" fmla="*/ 2147483647 h 274"/>
              <a:gd name="T38" fmla="*/ 2147483647 w 312"/>
              <a:gd name="T39" fmla="*/ 2147483647 h 274"/>
              <a:gd name="T40" fmla="*/ 2147483647 w 312"/>
              <a:gd name="T41" fmla="*/ 2147483647 h 274"/>
              <a:gd name="T42" fmla="*/ 2147483647 w 312"/>
              <a:gd name="T43" fmla="*/ 2147483647 h 274"/>
              <a:gd name="T44" fmla="*/ 2147483647 w 312"/>
              <a:gd name="T45" fmla="*/ 2147483647 h 274"/>
              <a:gd name="T46" fmla="*/ 2147483647 w 312"/>
              <a:gd name="T47" fmla="*/ 2147483647 h 274"/>
              <a:gd name="T48" fmla="*/ 2147483647 w 312"/>
              <a:gd name="T49" fmla="*/ 2147483647 h 274"/>
              <a:gd name="T50" fmla="*/ 2147483647 w 312"/>
              <a:gd name="T51" fmla="*/ 2147483647 h 274"/>
              <a:gd name="T52" fmla="*/ 2147483647 w 312"/>
              <a:gd name="T53" fmla="*/ 2147483647 h 274"/>
              <a:gd name="T54" fmla="*/ 2147483647 w 312"/>
              <a:gd name="T55" fmla="*/ 2147483647 h 274"/>
              <a:gd name="T56" fmla="*/ 2147483647 w 312"/>
              <a:gd name="T57" fmla="*/ 2147483647 h 274"/>
              <a:gd name="T58" fmla="*/ 2147483647 w 312"/>
              <a:gd name="T59" fmla="*/ 2147483647 h 274"/>
              <a:gd name="T60" fmla="*/ 2147483647 w 312"/>
              <a:gd name="T61" fmla="*/ 2147483647 h 274"/>
              <a:gd name="T62" fmla="*/ 2147483647 w 312"/>
              <a:gd name="T63" fmla="*/ 2147483647 h 274"/>
              <a:gd name="T64" fmla="*/ 2147483647 w 312"/>
              <a:gd name="T65" fmla="*/ 2147483647 h 274"/>
              <a:gd name="T66" fmla="*/ 2147483647 w 312"/>
              <a:gd name="T67" fmla="*/ 2147483647 h 274"/>
              <a:gd name="T68" fmla="*/ 2147483647 w 312"/>
              <a:gd name="T69" fmla="*/ 2147483647 h 274"/>
              <a:gd name="T70" fmla="*/ 2147483647 w 312"/>
              <a:gd name="T71" fmla="*/ 2147483647 h 274"/>
              <a:gd name="T72" fmla="*/ 2147483647 w 312"/>
              <a:gd name="T73" fmla="*/ 2147483647 h 274"/>
              <a:gd name="T74" fmla="*/ 2147483647 w 312"/>
              <a:gd name="T75" fmla="*/ 2147483647 h 274"/>
              <a:gd name="T76" fmla="*/ 2147483647 w 312"/>
              <a:gd name="T77" fmla="*/ 2147483647 h 274"/>
              <a:gd name="T78" fmla="*/ 2147483647 w 312"/>
              <a:gd name="T79" fmla="*/ 2147483647 h 274"/>
              <a:gd name="T80" fmla="*/ 2147483647 w 312"/>
              <a:gd name="T81" fmla="*/ 2147483647 h 274"/>
              <a:gd name="T82" fmla="*/ 2147483647 w 312"/>
              <a:gd name="T83" fmla="*/ 2147483647 h 274"/>
              <a:gd name="T84" fmla="*/ 2147483647 w 312"/>
              <a:gd name="T85" fmla="*/ 2147483647 h 274"/>
              <a:gd name="T86" fmla="*/ 2147483647 w 312"/>
              <a:gd name="T87" fmla="*/ 2147483647 h 274"/>
              <a:gd name="T88" fmla="*/ 2147483647 w 312"/>
              <a:gd name="T89" fmla="*/ 2147483647 h 274"/>
              <a:gd name="T90" fmla="*/ 2147483647 w 312"/>
              <a:gd name="T91" fmla="*/ 2147483647 h 274"/>
              <a:gd name="T92" fmla="*/ 2147483647 w 312"/>
              <a:gd name="T93" fmla="*/ 2147483647 h 274"/>
              <a:gd name="T94" fmla="*/ 2147483647 w 312"/>
              <a:gd name="T95" fmla="*/ 2147483647 h 274"/>
              <a:gd name="T96" fmla="*/ 2147483647 w 312"/>
              <a:gd name="T97" fmla="*/ 2147483647 h 274"/>
              <a:gd name="T98" fmla="*/ 2147483647 w 312"/>
              <a:gd name="T99" fmla="*/ 2147483647 h 274"/>
              <a:gd name="T100" fmla="*/ 2147483647 w 312"/>
              <a:gd name="T101" fmla="*/ 2147483647 h 274"/>
              <a:gd name="T102" fmla="*/ 2147483647 w 312"/>
              <a:gd name="T103" fmla="*/ 2147483647 h 274"/>
              <a:gd name="T104" fmla="*/ 2147483647 w 312"/>
              <a:gd name="T105" fmla="*/ 2147483647 h 274"/>
              <a:gd name="T106" fmla="*/ 2147483647 w 312"/>
              <a:gd name="T107" fmla="*/ 2147483647 h 274"/>
              <a:gd name="T108" fmla="*/ 2147483647 w 312"/>
              <a:gd name="T109" fmla="*/ 2147483647 h 2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2"/>
              <a:gd name="T166" fmla="*/ 0 h 274"/>
              <a:gd name="T167" fmla="*/ 312 w 312"/>
              <a:gd name="T168" fmla="*/ 274 h 2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2" h="274">
                <a:moveTo>
                  <a:pt x="12" y="211"/>
                </a:moveTo>
                <a:lnTo>
                  <a:pt x="17" y="207"/>
                </a:lnTo>
                <a:lnTo>
                  <a:pt x="23" y="199"/>
                </a:lnTo>
                <a:lnTo>
                  <a:pt x="30" y="193"/>
                </a:lnTo>
                <a:lnTo>
                  <a:pt x="39" y="185"/>
                </a:lnTo>
                <a:lnTo>
                  <a:pt x="47" y="179"/>
                </a:lnTo>
                <a:lnTo>
                  <a:pt x="55" y="172"/>
                </a:lnTo>
                <a:lnTo>
                  <a:pt x="60" y="167"/>
                </a:lnTo>
                <a:lnTo>
                  <a:pt x="62" y="163"/>
                </a:lnTo>
                <a:lnTo>
                  <a:pt x="65" y="149"/>
                </a:lnTo>
                <a:lnTo>
                  <a:pt x="70" y="126"/>
                </a:lnTo>
                <a:lnTo>
                  <a:pt x="78" y="102"/>
                </a:lnTo>
                <a:lnTo>
                  <a:pt x="84" y="84"/>
                </a:lnTo>
                <a:lnTo>
                  <a:pt x="88" y="74"/>
                </a:lnTo>
                <a:lnTo>
                  <a:pt x="94" y="64"/>
                </a:lnTo>
                <a:lnTo>
                  <a:pt x="101" y="52"/>
                </a:lnTo>
                <a:lnTo>
                  <a:pt x="108" y="38"/>
                </a:lnTo>
                <a:lnTo>
                  <a:pt x="117" y="26"/>
                </a:lnTo>
                <a:lnTo>
                  <a:pt x="124" y="14"/>
                </a:lnTo>
                <a:lnTo>
                  <a:pt x="131" y="6"/>
                </a:lnTo>
                <a:lnTo>
                  <a:pt x="135" y="1"/>
                </a:lnTo>
                <a:lnTo>
                  <a:pt x="140" y="0"/>
                </a:lnTo>
                <a:lnTo>
                  <a:pt x="141" y="0"/>
                </a:lnTo>
                <a:lnTo>
                  <a:pt x="140" y="5"/>
                </a:lnTo>
                <a:lnTo>
                  <a:pt x="137" y="9"/>
                </a:lnTo>
                <a:lnTo>
                  <a:pt x="134" y="14"/>
                </a:lnTo>
                <a:lnTo>
                  <a:pt x="128" y="23"/>
                </a:lnTo>
                <a:lnTo>
                  <a:pt x="121" y="33"/>
                </a:lnTo>
                <a:lnTo>
                  <a:pt x="114" y="47"/>
                </a:lnTo>
                <a:lnTo>
                  <a:pt x="105" y="61"/>
                </a:lnTo>
                <a:lnTo>
                  <a:pt x="98" y="73"/>
                </a:lnTo>
                <a:lnTo>
                  <a:pt x="93" y="85"/>
                </a:lnTo>
                <a:lnTo>
                  <a:pt x="89" y="93"/>
                </a:lnTo>
                <a:lnTo>
                  <a:pt x="85" y="106"/>
                </a:lnTo>
                <a:lnTo>
                  <a:pt x="82" y="120"/>
                </a:lnTo>
                <a:lnTo>
                  <a:pt x="81" y="135"/>
                </a:lnTo>
                <a:lnTo>
                  <a:pt x="80" y="144"/>
                </a:lnTo>
                <a:lnTo>
                  <a:pt x="80" y="149"/>
                </a:lnTo>
                <a:lnTo>
                  <a:pt x="81" y="149"/>
                </a:lnTo>
                <a:lnTo>
                  <a:pt x="83" y="147"/>
                </a:lnTo>
                <a:lnTo>
                  <a:pt x="88" y="144"/>
                </a:lnTo>
                <a:lnTo>
                  <a:pt x="93" y="141"/>
                </a:lnTo>
                <a:lnTo>
                  <a:pt x="97" y="135"/>
                </a:lnTo>
                <a:lnTo>
                  <a:pt x="103" y="129"/>
                </a:lnTo>
                <a:lnTo>
                  <a:pt x="109" y="123"/>
                </a:lnTo>
                <a:lnTo>
                  <a:pt x="116" y="117"/>
                </a:lnTo>
                <a:lnTo>
                  <a:pt x="121" y="111"/>
                </a:lnTo>
                <a:lnTo>
                  <a:pt x="126" y="106"/>
                </a:lnTo>
                <a:lnTo>
                  <a:pt x="130" y="105"/>
                </a:lnTo>
                <a:lnTo>
                  <a:pt x="136" y="88"/>
                </a:lnTo>
                <a:lnTo>
                  <a:pt x="145" y="71"/>
                </a:lnTo>
                <a:lnTo>
                  <a:pt x="157" y="55"/>
                </a:lnTo>
                <a:lnTo>
                  <a:pt x="170" y="39"/>
                </a:lnTo>
                <a:lnTo>
                  <a:pt x="181" y="27"/>
                </a:lnTo>
                <a:lnTo>
                  <a:pt x="193" y="15"/>
                </a:lnTo>
                <a:lnTo>
                  <a:pt x="202" y="9"/>
                </a:lnTo>
                <a:lnTo>
                  <a:pt x="209" y="5"/>
                </a:lnTo>
                <a:lnTo>
                  <a:pt x="216" y="3"/>
                </a:lnTo>
                <a:lnTo>
                  <a:pt x="220" y="3"/>
                </a:lnTo>
                <a:lnTo>
                  <a:pt x="219" y="5"/>
                </a:lnTo>
                <a:lnTo>
                  <a:pt x="214" y="9"/>
                </a:lnTo>
                <a:lnTo>
                  <a:pt x="205" y="17"/>
                </a:lnTo>
                <a:lnTo>
                  <a:pt x="194" y="29"/>
                </a:lnTo>
                <a:lnTo>
                  <a:pt x="182" y="43"/>
                </a:lnTo>
                <a:lnTo>
                  <a:pt x="171" y="58"/>
                </a:lnTo>
                <a:lnTo>
                  <a:pt x="160" y="73"/>
                </a:lnTo>
                <a:lnTo>
                  <a:pt x="152" y="87"/>
                </a:lnTo>
                <a:lnTo>
                  <a:pt x="146" y="99"/>
                </a:lnTo>
                <a:lnTo>
                  <a:pt x="144" y="108"/>
                </a:lnTo>
                <a:lnTo>
                  <a:pt x="144" y="111"/>
                </a:lnTo>
                <a:lnTo>
                  <a:pt x="146" y="112"/>
                </a:lnTo>
                <a:lnTo>
                  <a:pt x="151" y="111"/>
                </a:lnTo>
                <a:lnTo>
                  <a:pt x="157" y="109"/>
                </a:lnTo>
                <a:lnTo>
                  <a:pt x="161" y="108"/>
                </a:lnTo>
                <a:lnTo>
                  <a:pt x="167" y="106"/>
                </a:lnTo>
                <a:lnTo>
                  <a:pt x="172" y="105"/>
                </a:lnTo>
                <a:lnTo>
                  <a:pt x="177" y="103"/>
                </a:lnTo>
                <a:lnTo>
                  <a:pt x="182" y="102"/>
                </a:lnTo>
                <a:lnTo>
                  <a:pt x="187" y="100"/>
                </a:lnTo>
                <a:lnTo>
                  <a:pt x="191" y="99"/>
                </a:lnTo>
                <a:lnTo>
                  <a:pt x="194" y="99"/>
                </a:lnTo>
                <a:lnTo>
                  <a:pt x="202" y="88"/>
                </a:lnTo>
                <a:lnTo>
                  <a:pt x="213" y="79"/>
                </a:lnTo>
                <a:lnTo>
                  <a:pt x="225" y="68"/>
                </a:lnTo>
                <a:lnTo>
                  <a:pt x="238" y="59"/>
                </a:lnTo>
                <a:lnTo>
                  <a:pt x="250" y="50"/>
                </a:lnTo>
                <a:lnTo>
                  <a:pt x="262" y="43"/>
                </a:lnTo>
                <a:lnTo>
                  <a:pt x="270" y="38"/>
                </a:lnTo>
                <a:lnTo>
                  <a:pt x="275" y="33"/>
                </a:lnTo>
                <a:lnTo>
                  <a:pt x="281" y="30"/>
                </a:lnTo>
                <a:lnTo>
                  <a:pt x="284" y="33"/>
                </a:lnTo>
                <a:lnTo>
                  <a:pt x="282" y="39"/>
                </a:lnTo>
                <a:lnTo>
                  <a:pt x="275" y="44"/>
                </a:lnTo>
                <a:lnTo>
                  <a:pt x="267" y="49"/>
                </a:lnTo>
                <a:lnTo>
                  <a:pt x="257" y="53"/>
                </a:lnTo>
                <a:lnTo>
                  <a:pt x="247" y="61"/>
                </a:lnTo>
                <a:lnTo>
                  <a:pt x="238" y="70"/>
                </a:lnTo>
                <a:lnTo>
                  <a:pt x="230" y="77"/>
                </a:lnTo>
                <a:lnTo>
                  <a:pt x="222" y="87"/>
                </a:lnTo>
                <a:lnTo>
                  <a:pt x="217" y="94"/>
                </a:lnTo>
                <a:lnTo>
                  <a:pt x="214" y="102"/>
                </a:lnTo>
                <a:lnTo>
                  <a:pt x="225" y="103"/>
                </a:lnTo>
                <a:lnTo>
                  <a:pt x="236" y="102"/>
                </a:lnTo>
                <a:lnTo>
                  <a:pt x="249" y="100"/>
                </a:lnTo>
                <a:lnTo>
                  <a:pt x="262" y="97"/>
                </a:lnTo>
                <a:lnTo>
                  <a:pt x="274" y="93"/>
                </a:lnTo>
                <a:lnTo>
                  <a:pt x="285" y="90"/>
                </a:lnTo>
                <a:lnTo>
                  <a:pt x="293" y="85"/>
                </a:lnTo>
                <a:lnTo>
                  <a:pt x="300" y="82"/>
                </a:lnTo>
                <a:lnTo>
                  <a:pt x="307" y="77"/>
                </a:lnTo>
                <a:lnTo>
                  <a:pt x="311" y="76"/>
                </a:lnTo>
                <a:lnTo>
                  <a:pt x="312" y="77"/>
                </a:lnTo>
                <a:lnTo>
                  <a:pt x="308" y="84"/>
                </a:lnTo>
                <a:lnTo>
                  <a:pt x="303" y="88"/>
                </a:lnTo>
                <a:lnTo>
                  <a:pt x="294" y="94"/>
                </a:lnTo>
                <a:lnTo>
                  <a:pt x="285" y="102"/>
                </a:lnTo>
                <a:lnTo>
                  <a:pt x="273" y="108"/>
                </a:lnTo>
                <a:lnTo>
                  <a:pt x="259" y="114"/>
                </a:lnTo>
                <a:lnTo>
                  <a:pt x="246" y="119"/>
                </a:lnTo>
                <a:lnTo>
                  <a:pt x="232" y="122"/>
                </a:lnTo>
                <a:lnTo>
                  <a:pt x="218" y="122"/>
                </a:lnTo>
                <a:lnTo>
                  <a:pt x="222" y="128"/>
                </a:lnTo>
                <a:lnTo>
                  <a:pt x="230" y="135"/>
                </a:lnTo>
                <a:lnTo>
                  <a:pt x="238" y="143"/>
                </a:lnTo>
                <a:lnTo>
                  <a:pt x="247" y="150"/>
                </a:lnTo>
                <a:lnTo>
                  <a:pt x="256" y="158"/>
                </a:lnTo>
                <a:lnTo>
                  <a:pt x="265" y="164"/>
                </a:lnTo>
                <a:lnTo>
                  <a:pt x="272" y="169"/>
                </a:lnTo>
                <a:lnTo>
                  <a:pt x="277" y="172"/>
                </a:lnTo>
                <a:lnTo>
                  <a:pt x="284" y="178"/>
                </a:lnTo>
                <a:lnTo>
                  <a:pt x="287" y="181"/>
                </a:lnTo>
                <a:lnTo>
                  <a:pt x="285" y="184"/>
                </a:lnTo>
                <a:lnTo>
                  <a:pt x="278" y="182"/>
                </a:lnTo>
                <a:lnTo>
                  <a:pt x="271" y="179"/>
                </a:lnTo>
                <a:lnTo>
                  <a:pt x="262" y="173"/>
                </a:lnTo>
                <a:lnTo>
                  <a:pt x="249" y="167"/>
                </a:lnTo>
                <a:lnTo>
                  <a:pt x="236" y="160"/>
                </a:lnTo>
                <a:lnTo>
                  <a:pt x="224" y="152"/>
                </a:lnTo>
                <a:lnTo>
                  <a:pt x="213" y="144"/>
                </a:lnTo>
                <a:lnTo>
                  <a:pt x="205" y="137"/>
                </a:lnTo>
                <a:lnTo>
                  <a:pt x="199" y="131"/>
                </a:lnTo>
                <a:lnTo>
                  <a:pt x="194" y="131"/>
                </a:lnTo>
                <a:lnTo>
                  <a:pt x="188" y="132"/>
                </a:lnTo>
                <a:lnTo>
                  <a:pt x="181" y="132"/>
                </a:lnTo>
                <a:lnTo>
                  <a:pt x="174" y="134"/>
                </a:lnTo>
                <a:lnTo>
                  <a:pt x="167" y="134"/>
                </a:lnTo>
                <a:lnTo>
                  <a:pt x="160" y="135"/>
                </a:lnTo>
                <a:lnTo>
                  <a:pt x="155" y="135"/>
                </a:lnTo>
                <a:lnTo>
                  <a:pt x="152" y="137"/>
                </a:lnTo>
                <a:lnTo>
                  <a:pt x="155" y="144"/>
                </a:lnTo>
                <a:lnTo>
                  <a:pt x="160" y="152"/>
                </a:lnTo>
                <a:lnTo>
                  <a:pt x="165" y="161"/>
                </a:lnTo>
                <a:lnTo>
                  <a:pt x="172" y="170"/>
                </a:lnTo>
                <a:lnTo>
                  <a:pt x="178" y="178"/>
                </a:lnTo>
                <a:lnTo>
                  <a:pt x="184" y="185"/>
                </a:lnTo>
                <a:lnTo>
                  <a:pt x="191" y="191"/>
                </a:lnTo>
                <a:lnTo>
                  <a:pt x="195" y="196"/>
                </a:lnTo>
                <a:lnTo>
                  <a:pt x="203" y="202"/>
                </a:lnTo>
                <a:lnTo>
                  <a:pt x="212" y="210"/>
                </a:lnTo>
                <a:lnTo>
                  <a:pt x="220" y="216"/>
                </a:lnTo>
                <a:lnTo>
                  <a:pt x="226" y="220"/>
                </a:lnTo>
                <a:lnTo>
                  <a:pt x="230" y="226"/>
                </a:lnTo>
                <a:lnTo>
                  <a:pt x="233" y="232"/>
                </a:lnTo>
                <a:lnTo>
                  <a:pt x="231" y="234"/>
                </a:lnTo>
                <a:lnTo>
                  <a:pt x="220" y="226"/>
                </a:lnTo>
                <a:lnTo>
                  <a:pt x="212" y="219"/>
                </a:lnTo>
                <a:lnTo>
                  <a:pt x="201" y="210"/>
                </a:lnTo>
                <a:lnTo>
                  <a:pt x="190" y="199"/>
                </a:lnTo>
                <a:lnTo>
                  <a:pt x="177" y="188"/>
                </a:lnTo>
                <a:lnTo>
                  <a:pt x="165" y="178"/>
                </a:lnTo>
                <a:lnTo>
                  <a:pt x="156" y="169"/>
                </a:lnTo>
                <a:lnTo>
                  <a:pt x="148" y="161"/>
                </a:lnTo>
                <a:lnTo>
                  <a:pt x="142" y="155"/>
                </a:lnTo>
                <a:lnTo>
                  <a:pt x="137" y="149"/>
                </a:lnTo>
                <a:lnTo>
                  <a:pt x="132" y="149"/>
                </a:lnTo>
                <a:lnTo>
                  <a:pt x="127" y="150"/>
                </a:lnTo>
                <a:lnTo>
                  <a:pt x="122" y="153"/>
                </a:lnTo>
                <a:lnTo>
                  <a:pt x="118" y="155"/>
                </a:lnTo>
                <a:lnTo>
                  <a:pt x="113" y="158"/>
                </a:lnTo>
                <a:lnTo>
                  <a:pt x="107" y="161"/>
                </a:lnTo>
                <a:lnTo>
                  <a:pt x="101" y="163"/>
                </a:lnTo>
                <a:lnTo>
                  <a:pt x="95" y="166"/>
                </a:lnTo>
                <a:lnTo>
                  <a:pt x="89" y="169"/>
                </a:lnTo>
                <a:lnTo>
                  <a:pt x="85" y="172"/>
                </a:lnTo>
                <a:lnTo>
                  <a:pt x="83" y="173"/>
                </a:lnTo>
                <a:lnTo>
                  <a:pt x="81" y="178"/>
                </a:lnTo>
                <a:lnTo>
                  <a:pt x="82" y="181"/>
                </a:lnTo>
                <a:lnTo>
                  <a:pt x="84" y="187"/>
                </a:lnTo>
                <a:lnTo>
                  <a:pt x="89" y="193"/>
                </a:lnTo>
                <a:lnTo>
                  <a:pt x="95" y="199"/>
                </a:lnTo>
                <a:lnTo>
                  <a:pt x="102" y="208"/>
                </a:lnTo>
                <a:lnTo>
                  <a:pt x="113" y="219"/>
                </a:lnTo>
                <a:lnTo>
                  <a:pt x="123" y="231"/>
                </a:lnTo>
                <a:lnTo>
                  <a:pt x="135" y="242"/>
                </a:lnTo>
                <a:lnTo>
                  <a:pt x="145" y="252"/>
                </a:lnTo>
                <a:lnTo>
                  <a:pt x="155" y="260"/>
                </a:lnTo>
                <a:lnTo>
                  <a:pt x="161" y="264"/>
                </a:lnTo>
                <a:lnTo>
                  <a:pt x="167" y="270"/>
                </a:lnTo>
                <a:lnTo>
                  <a:pt x="167" y="274"/>
                </a:lnTo>
                <a:lnTo>
                  <a:pt x="160" y="274"/>
                </a:lnTo>
                <a:lnTo>
                  <a:pt x="150" y="266"/>
                </a:lnTo>
                <a:lnTo>
                  <a:pt x="141" y="258"/>
                </a:lnTo>
                <a:lnTo>
                  <a:pt x="132" y="249"/>
                </a:lnTo>
                <a:lnTo>
                  <a:pt x="119" y="239"/>
                </a:lnTo>
                <a:lnTo>
                  <a:pt x="106" y="226"/>
                </a:lnTo>
                <a:lnTo>
                  <a:pt x="95" y="216"/>
                </a:lnTo>
                <a:lnTo>
                  <a:pt x="83" y="207"/>
                </a:lnTo>
                <a:lnTo>
                  <a:pt x="76" y="201"/>
                </a:lnTo>
                <a:lnTo>
                  <a:pt x="70" y="198"/>
                </a:lnTo>
                <a:lnTo>
                  <a:pt x="66" y="198"/>
                </a:lnTo>
                <a:lnTo>
                  <a:pt x="59" y="201"/>
                </a:lnTo>
                <a:lnTo>
                  <a:pt x="48" y="205"/>
                </a:lnTo>
                <a:lnTo>
                  <a:pt x="38" y="211"/>
                </a:lnTo>
                <a:lnTo>
                  <a:pt x="26" y="216"/>
                </a:lnTo>
                <a:lnTo>
                  <a:pt x="17" y="220"/>
                </a:lnTo>
                <a:lnTo>
                  <a:pt x="8" y="223"/>
                </a:lnTo>
                <a:lnTo>
                  <a:pt x="3" y="225"/>
                </a:lnTo>
                <a:lnTo>
                  <a:pt x="0" y="225"/>
                </a:lnTo>
                <a:lnTo>
                  <a:pt x="2" y="222"/>
                </a:lnTo>
                <a:lnTo>
                  <a:pt x="6" y="217"/>
                </a:lnTo>
                <a:lnTo>
                  <a:pt x="12" y="211"/>
                </a:lnTo>
                <a:close/>
              </a:path>
            </a:pathLst>
          </a:custGeom>
          <a:solidFill>
            <a:srgbClr val="990000"/>
          </a:solidFill>
          <a:ln w="9525">
            <a:noFill/>
            <a:round/>
            <a:headEnd/>
            <a:tailEnd/>
          </a:ln>
        </p:spPr>
        <p:txBody>
          <a:bodyPr/>
          <a:lstStyle/>
          <a:p>
            <a:pPr>
              <a:defRPr/>
            </a:pPr>
            <a:endParaRPr lang="en-US"/>
          </a:p>
        </p:txBody>
      </p:sp>
      <p:sp>
        <p:nvSpPr>
          <p:cNvPr id="33054" name="Freeform 317"/>
          <p:cNvSpPr>
            <a:spLocks/>
          </p:cNvSpPr>
          <p:nvPr/>
        </p:nvSpPr>
        <p:spPr bwMode="auto">
          <a:xfrm>
            <a:off x="8486775" y="5759450"/>
            <a:ext cx="358775" cy="214313"/>
          </a:xfrm>
          <a:custGeom>
            <a:avLst/>
            <a:gdLst>
              <a:gd name="T0" fmla="*/ 2147483647 w 226"/>
              <a:gd name="T1" fmla="*/ 2147483647 h 271"/>
              <a:gd name="T2" fmla="*/ 2147483647 w 226"/>
              <a:gd name="T3" fmla="*/ 2147483647 h 271"/>
              <a:gd name="T4" fmla="*/ 2147483647 w 226"/>
              <a:gd name="T5" fmla="*/ 2147483647 h 271"/>
              <a:gd name="T6" fmla="*/ 2147483647 w 226"/>
              <a:gd name="T7" fmla="*/ 2147483647 h 271"/>
              <a:gd name="T8" fmla="*/ 2147483647 w 226"/>
              <a:gd name="T9" fmla="*/ 2147483647 h 271"/>
              <a:gd name="T10" fmla="*/ 2147483647 w 226"/>
              <a:gd name="T11" fmla="*/ 2147483647 h 271"/>
              <a:gd name="T12" fmla="*/ 2147483647 w 226"/>
              <a:gd name="T13" fmla="*/ 2147483647 h 271"/>
              <a:gd name="T14" fmla="*/ 2147483647 w 226"/>
              <a:gd name="T15" fmla="*/ 2147483647 h 271"/>
              <a:gd name="T16" fmla="*/ 2147483647 w 226"/>
              <a:gd name="T17" fmla="*/ 2147483647 h 271"/>
              <a:gd name="T18" fmla="*/ 2147483647 w 226"/>
              <a:gd name="T19" fmla="*/ 2147483647 h 271"/>
              <a:gd name="T20" fmla="*/ 2147483647 w 226"/>
              <a:gd name="T21" fmla="*/ 2147483647 h 271"/>
              <a:gd name="T22" fmla="*/ 2147483647 w 226"/>
              <a:gd name="T23" fmla="*/ 2147483647 h 271"/>
              <a:gd name="T24" fmla="*/ 2147483647 w 226"/>
              <a:gd name="T25" fmla="*/ 2147483647 h 271"/>
              <a:gd name="T26" fmla="*/ 2147483647 w 226"/>
              <a:gd name="T27" fmla="*/ 2147483647 h 271"/>
              <a:gd name="T28" fmla="*/ 2147483647 w 226"/>
              <a:gd name="T29" fmla="*/ 2147483647 h 271"/>
              <a:gd name="T30" fmla="*/ 2147483647 w 226"/>
              <a:gd name="T31" fmla="*/ 2147483647 h 271"/>
              <a:gd name="T32" fmla="*/ 2147483647 w 226"/>
              <a:gd name="T33" fmla="*/ 2147483647 h 271"/>
              <a:gd name="T34" fmla="*/ 2147483647 w 226"/>
              <a:gd name="T35" fmla="*/ 2147483647 h 271"/>
              <a:gd name="T36" fmla="*/ 2147483647 w 226"/>
              <a:gd name="T37" fmla="*/ 2147483647 h 271"/>
              <a:gd name="T38" fmla="*/ 2147483647 w 226"/>
              <a:gd name="T39" fmla="*/ 2147483647 h 271"/>
              <a:gd name="T40" fmla="*/ 2147483647 w 226"/>
              <a:gd name="T41" fmla="*/ 2147483647 h 271"/>
              <a:gd name="T42" fmla="*/ 2147483647 w 226"/>
              <a:gd name="T43" fmla="*/ 2147483647 h 271"/>
              <a:gd name="T44" fmla="*/ 2147483647 w 226"/>
              <a:gd name="T45" fmla="*/ 2147483647 h 271"/>
              <a:gd name="T46" fmla="*/ 2147483647 w 226"/>
              <a:gd name="T47" fmla="*/ 2147483647 h 271"/>
              <a:gd name="T48" fmla="*/ 2147483647 w 226"/>
              <a:gd name="T49" fmla="*/ 2147483647 h 271"/>
              <a:gd name="T50" fmla="*/ 2147483647 w 226"/>
              <a:gd name="T51" fmla="*/ 2147483647 h 271"/>
              <a:gd name="T52" fmla="*/ 2147483647 w 226"/>
              <a:gd name="T53" fmla="*/ 2147483647 h 271"/>
              <a:gd name="T54" fmla="*/ 2147483647 w 226"/>
              <a:gd name="T55" fmla="*/ 2147483647 h 271"/>
              <a:gd name="T56" fmla="*/ 2147483647 w 226"/>
              <a:gd name="T57" fmla="*/ 2147483647 h 271"/>
              <a:gd name="T58" fmla="*/ 2147483647 w 226"/>
              <a:gd name="T59" fmla="*/ 2147483647 h 271"/>
              <a:gd name="T60" fmla="*/ 2147483647 w 226"/>
              <a:gd name="T61" fmla="*/ 2147483647 h 271"/>
              <a:gd name="T62" fmla="*/ 2147483647 w 226"/>
              <a:gd name="T63" fmla="*/ 2147483647 h 271"/>
              <a:gd name="T64" fmla="*/ 2147483647 w 226"/>
              <a:gd name="T65" fmla="*/ 2147483647 h 271"/>
              <a:gd name="T66" fmla="*/ 2147483647 w 226"/>
              <a:gd name="T67" fmla="*/ 2147483647 h 271"/>
              <a:gd name="T68" fmla="*/ 2147483647 w 226"/>
              <a:gd name="T69" fmla="*/ 2147483647 h 271"/>
              <a:gd name="T70" fmla="*/ 2147483647 w 226"/>
              <a:gd name="T71" fmla="*/ 2147483647 h 271"/>
              <a:gd name="T72" fmla="*/ 2147483647 w 226"/>
              <a:gd name="T73" fmla="*/ 2147483647 h 271"/>
              <a:gd name="T74" fmla="*/ 2147483647 w 226"/>
              <a:gd name="T75" fmla="*/ 2147483647 h 271"/>
              <a:gd name="T76" fmla="*/ 2147483647 w 226"/>
              <a:gd name="T77" fmla="*/ 2147483647 h 271"/>
              <a:gd name="T78" fmla="*/ 2147483647 w 226"/>
              <a:gd name="T79" fmla="*/ 2147483647 h 271"/>
              <a:gd name="T80" fmla="*/ 2147483647 w 226"/>
              <a:gd name="T81" fmla="*/ 2147483647 h 271"/>
              <a:gd name="T82" fmla="*/ 2147483647 w 226"/>
              <a:gd name="T83" fmla="*/ 2147483647 h 271"/>
              <a:gd name="T84" fmla="*/ 2147483647 w 226"/>
              <a:gd name="T85" fmla="*/ 2147483647 h 271"/>
              <a:gd name="T86" fmla="*/ 2147483647 w 226"/>
              <a:gd name="T87" fmla="*/ 2147483647 h 271"/>
              <a:gd name="T88" fmla="*/ 2147483647 w 226"/>
              <a:gd name="T89" fmla="*/ 2147483647 h 271"/>
              <a:gd name="T90" fmla="*/ 2147483647 w 226"/>
              <a:gd name="T91" fmla="*/ 2147483647 h 271"/>
              <a:gd name="T92" fmla="*/ 2147483647 w 226"/>
              <a:gd name="T93" fmla="*/ 2147483647 h 271"/>
              <a:gd name="T94" fmla="*/ 2147483647 w 226"/>
              <a:gd name="T95" fmla="*/ 2147483647 h 271"/>
              <a:gd name="T96" fmla="*/ 2147483647 w 226"/>
              <a:gd name="T97" fmla="*/ 2147483647 h 271"/>
              <a:gd name="T98" fmla="*/ 2147483647 w 226"/>
              <a:gd name="T99" fmla="*/ 2147483647 h 271"/>
              <a:gd name="T100" fmla="*/ 2147483647 w 226"/>
              <a:gd name="T101" fmla="*/ 2147483647 h 271"/>
              <a:gd name="T102" fmla="*/ 2147483647 w 226"/>
              <a:gd name="T103" fmla="*/ 2147483647 h 271"/>
              <a:gd name="T104" fmla="*/ 2147483647 w 226"/>
              <a:gd name="T105" fmla="*/ 2147483647 h 271"/>
              <a:gd name="T106" fmla="*/ 2147483647 w 226"/>
              <a:gd name="T107" fmla="*/ 2147483647 h 271"/>
              <a:gd name="T108" fmla="*/ 2147483647 w 226"/>
              <a:gd name="T109" fmla="*/ 2147483647 h 271"/>
              <a:gd name="T110" fmla="*/ 2147483647 w 226"/>
              <a:gd name="T111" fmla="*/ 2147483647 h 271"/>
              <a:gd name="T112" fmla="*/ 2147483647 w 226"/>
              <a:gd name="T113" fmla="*/ 2147483647 h 271"/>
              <a:gd name="T114" fmla="*/ 0 w 226"/>
              <a:gd name="T115" fmla="*/ 2147483647 h 271"/>
              <a:gd name="T116" fmla="*/ 2147483647 w 226"/>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6"/>
              <a:gd name="T178" fmla="*/ 0 h 271"/>
              <a:gd name="T179" fmla="*/ 226 w 226"/>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6" h="271">
                <a:moveTo>
                  <a:pt x="8" y="5"/>
                </a:moveTo>
                <a:lnTo>
                  <a:pt x="12" y="9"/>
                </a:lnTo>
                <a:lnTo>
                  <a:pt x="16" y="14"/>
                </a:lnTo>
                <a:lnTo>
                  <a:pt x="21" y="18"/>
                </a:lnTo>
                <a:lnTo>
                  <a:pt x="26" y="23"/>
                </a:lnTo>
                <a:lnTo>
                  <a:pt x="31" y="27"/>
                </a:lnTo>
                <a:lnTo>
                  <a:pt x="35" y="30"/>
                </a:lnTo>
                <a:lnTo>
                  <a:pt x="40" y="32"/>
                </a:lnTo>
                <a:lnTo>
                  <a:pt x="45" y="32"/>
                </a:lnTo>
                <a:lnTo>
                  <a:pt x="56" y="27"/>
                </a:lnTo>
                <a:lnTo>
                  <a:pt x="70" y="24"/>
                </a:lnTo>
                <a:lnTo>
                  <a:pt x="86" y="21"/>
                </a:lnTo>
                <a:lnTo>
                  <a:pt x="102" y="18"/>
                </a:lnTo>
                <a:lnTo>
                  <a:pt x="118" y="17"/>
                </a:lnTo>
                <a:lnTo>
                  <a:pt x="132" y="17"/>
                </a:lnTo>
                <a:lnTo>
                  <a:pt x="144" y="18"/>
                </a:lnTo>
                <a:lnTo>
                  <a:pt x="151" y="21"/>
                </a:lnTo>
                <a:lnTo>
                  <a:pt x="158" y="27"/>
                </a:lnTo>
                <a:lnTo>
                  <a:pt x="158" y="29"/>
                </a:lnTo>
                <a:lnTo>
                  <a:pt x="152" y="30"/>
                </a:lnTo>
                <a:lnTo>
                  <a:pt x="142" y="29"/>
                </a:lnTo>
                <a:lnTo>
                  <a:pt x="134" y="29"/>
                </a:lnTo>
                <a:lnTo>
                  <a:pt x="124" y="29"/>
                </a:lnTo>
                <a:lnTo>
                  <a:pt x="110" y="30"/>
                </a:lnTo>
                <a:lnTo>
                  <a:pt x="96" y="32"/>
                </a:lnTo>
                <a:lnTo>
                  <a:pt x="83" y="35"/>
                </a:lnTo>
                <a:lnTo>
                  <a:pt x="71" y="38"/>
                </a:lnTo>
                <a:lnTo>
                  <a:pt x="62" y="41"/>
                </a:lnTo>
                <a:lnTo>
                  <a:pt x="56" y="46"/>
                </a:lnTo>
                <a:lnTo>
                  <a:pt x="62" y="50"/>
                </a:lnTo>
                <a:lnTo>
                  <a:pt x="67" y="55"/>
                </a:lnTo>
                <a:lnTo>
                  <a:pt x="73" y="58"/>
                </a:lnTo>
                <a:lnTo>
                  <a:pt x="81" y="62"/>
                </a:lnTo>
                <a:lnTo>
                  <a:pt x="87" y="65"/>
                </a:lnTo>
                <a:lnTo>
                  <a:pt x="92" y="68"/>
                </a:lnTo>
                <a:lnTo>
                  <a:pt x="96" y="71"/>
                </a:lnTo>
                <a:lnTo>
                  <a:pt x="100" y="75"/>
                </a:lnTo>
                <a:lnTo>
                  <a:pt x="111" y="71"/>
                </a:lnTo>
                <a:lnTo>
                  <a:pt x="126" y="71"/>
                </a:lnTo>
                <a:lnTo>
                  <a:pt x="142" y="71"/>
                </a:lnTo>
                <a:lnTo>
                  <a:pt x="159" y="75"/>
                </a:lnTo>
                <a:lnTo>
                  <a:pt x="175" y="79"/>
                </a:lnTo>
                <a:lnTo>
                  <a:pt x="188" y="84"/>
                </a:lnTo>
                <a:lnTo>
                  <a:pt x="199" y="90"/>
                </a:lnTo>
                <a:lnTo>
                  <a:pt x="206" y="96"/>
                </a:lnTo>
                <a:lnTo>
                  <a:pt x="213" y="105"/>
                </a:lnTo>
                <a:lnTo>
                  <a:pt x="213" y="108"/>
                </a:lnTo>
                <a:lnTo>
                  <a:pt x="208" y="106"/>
                </a:lnTo>
                <a:lnTo>
                  <a:pt x="200" y="102"/>
                </a:lnTo>
                <a:lnTo>
                  <a:pt x="192" y="99"/>
                </a:lnTo>
                <a:lnTo>
                  <a:pt x="183" y="94"/>
                </a:lnTo>
                <a:lnTo>
                  <a:pt x="170" y="91"/>
                </a:lnTo>
                <a:lnTo>
                  <a:pt x="158" y="88"/>
                </a:lnTo>
                <a:lnTo>
                  <a:pt x="144" y="87"/>
                </a:lnTo>
                <a:lnTo>
                  <a:pt x="132" y="87"/>
                </a:lnTo>
                <a:lnTo>
                  <a:pt x="122" y="87"/>
                </a:lnTo>
                <a:lnTo>
                  <a:pt x="114" y="90"/>
                </a:lnTo>
                <a:lnTo>
                  <a:pt x="125" y="100"/>
                </a:lnTo>
                <a:lnTo>
                  <a:pt x="134" y="109"/>
                </a:lnTo>
                <a:lnTo>
                  <a:pt x="141" y="116"/>
                </a:lnTo>
                <a:lnTo>
                  <a:pt x="144" y="122"/>
                </a:lnTo>
                <a:lnTo>
                  <a:pt x="152" y="122"/>
                </a:lnTo>
                <a:lnTo>
                  <a:pt x="163" y="123"/>
                </a:lnTo>
                <a:lnTo>
                  <a:pt x="175" y="126"/>
                </a:lnTo>
                <a:lnTo>
                  <a:pt x="187" y="129"/>
                </a:lnTo>
                <a:lnTo>
                  <a:pt x="200" y="137"/>
                </a:lnTo>
                <a:lnTo>
                  <a:pt x="212" y="147"/>
                </a:lnTo>
                <a:lnTo>
                  <a:pt x="220" y="161"/>
                </a:lnTo>
                <a:lnTo>
                  <a:pt x="226" y="179"/>
                </a:lnTo>
                <a:lnTo>
                  <a:pt x="220" y="172"/>
                </a:lnTo>
                <a:lnTo>
                  <a:pt x="213" y="164"/>
                </a:lnTo>
                <a:lnTo>
                  <a:pt x="204" y="157"/>
                </a:lnTo>
                <a:lnTo>
                  <a:pt x="195" y="150"/>
                </a:lnTo>
                <a:lnTo>
                  <a:pt x="186" y="144"/>
                </a:lnTo>
                <a:lnTo>
                  <a:pt x="177" y="141"/>
                </a:lnTo>
                <a:lnTo>
                  <a:pt x="167" y="140"/>
                </a:lnTo>
                <a:lnTo>
                  <a:pt x="159" y="140"/>
                </a:lnTo>
                <a:lnTo>
                  <a:pt x="169" y="155"/>
                </a:lnTo>
                <a:lnTo>
                  <a:pt x="179" y="170"/>
                </a:lnTo>
                <a:lnTo>
                  <a:pt x="188" y="184"/>
                </a:lnTo>
                <a:lnTo>
                  <a:pt x="198" y="198"/>
                </a:lnTo>
                <a:lnTo>
                  <a:pt x="205" y="210"/>
                </a:lnTo>
                <a:lnTo>
                  <a:pt x="212" y="220"/>
                </a:lnTo>
                <a:lnTo>
                  <a:pt x="216" y="226"/>
                </a:lnTo>
                <a:lnTo>
                  <a:pt x="218" y="231"/>
                </a:lnTo>
                <a:lnTo>
                  <a:pt x="220" y="239"/>
                </a:lnTo>
                <a:lnTo>
                  <a:pt x="222" y="248"/>
                </a:lnTo>
                <a:lnTo>
                  <a:pt x="224" y="260"/>
                </a:lnTo>
                <a:lnTo>
                  <a:pt x="226" y="271"/>
                </a:lnTo>
                <a:lnTo>
                  <a:pt x="220" y="258"/>
                </a:lnTo>
                <a:lnTo>
                  <a:pt x="212" y="242"/>
                </a:lnTo>
                <a:lnTo>
                  <a:pt x="200" y="222"/>
                </a:lnTo>
                <a:lnTo>
                  <a:pt x="188" y="201"/>
                </a:lnTo>
                <a:lnTo>
                  <a:pt x="177" y="181"/>
                </a:lnTo>
                <a:lnTo>
                  <a:pt x="166" y="166"/>
                </a:lnTo>
                <a:lnTo>
                  <a:pt x="158" y="154"/>
                </a:lnTo>
                <a:lnTo>
                  <a:pt x="152" y="147"/>
                </a:lnTo>
                <a:lnTo>
                  <a:pt x="148" y="146"/>
                </a:lnTo>
                <a:lnTo>
                  <a:pt x="146" y="150"/>
                </a:lnTo>
                <a:lnTo>
                  <a:pt x="146" y="157"/>
                </a:lnTo>
                <a:lnTo>
                  <a:pt x="147" y="164"/>
                </a:lnTo>
                <a:lnTo>
                  <a:pt x="150" y="178"/>
                </a:lnTo>
                <a:lnTo>
                  <a:pt x="156" y="202"/>
                </a:lnTo>
                <a:lnTo>
                  <a:pt x="163" y="225"/>
                </a:lnTo>
                <a:lnTo>
                  <a:pt x="167" y="240"/>
                </a:lnTo>
                <a:lnTo>
                  <a:pt x="168" y="246"/>
                </a:lnTo>
                <a:lnTo>
                  <a:pt x="166" y="246"/>
                </a:lnTo>
                <a:lnTo>
                  <a:pt x="163" y="243"/>
                </a:lnTo>
                <a:lnTo>
                  <a:pt x="159" y="236"/>
                </a:lnTo>
                <a:lnTo>
                  <a:pt x="152" y="217"/>
                </a:lnTo>
                <a:lnTo>
                  <a:pt x="143" y="188"/>
                </a:lnTo>
                <a:lnTo>
                  <a:pt x="135" y="157"/>
                </a:lnTo>
                <a:lnTo>
                  <a:pt x="135" y="134"/>
                </a:lnTo>
                <a:lnTo>
                  <a:pt x="129" y="126"/>
                </a:lnTo>
                <a:lnTo>
                  <a:pt x="124" y="120"/>
                </a:lnTo>
                <a:lnTo>
                  <a:pt x="118" y="116"/>
                </a:lnTo>
                <a:lnTo>
                  <a:pt x="112" y="111"/>
                </a:lnTo>
                <a:lnTo>
                  <a:pt x="107" y="106"/>
                </a:lnTo>
                <a:lnTo>
                  <a:pt x="103" y="103"/>
                </a:lnTo>
                <a:lnTo>
                  <a:pt x="100" y="100"/>
                </a:lnTo>
                <a:lnTo>
                  <a:pt x="97" y="99"/>
                </a:lnTo>
                <a:lnTo>
                  <a:pt x="95" y="96"/>
                </a:lnTo>
                <a:lnTo>
                  <a:pt x="93" y="94"/>
                </a:lnTo>
                <a:lnTo>
                  <a:pt x="91" y="97"/>
                </a:lnTo>
                <a:lnTo>
                  <a:pt x="90" y="105"/>
                </a:lnTo>
                <a:lnTo>
                  <a:pt x="91" y="123"/>
                </a:lnTo>
                <a:lnTo>
                  <a:pt x="95" y="150"/>
                </a:lnTo>
                <a:lnTo>
                  <a:pt x="103" y="182"/>
                </a:lnTo>
                <a:lnTo>
                  <a:pt x="113" y="207"/>
                </a:lnTo>
                <a:lnTo>
                  <a:pt x="119" y="217"/>
                </a:lnTo>
                <a:lnTo>
                  <a:pt x="119" y="222"/>
                </a:lnTo>
                <a:lnTo>
                  <a:pt x="114" y="220"/>
                </a:lnTo>
                <a:lnTo>
                  <a:pt x="109" y="214"/>
                </a:lnTo>
                <a:lnTo>
                  <a:pt x="106" y="208"/>
                </a:lnTo>
                <a:lnTo>
                  <a:pt x="101" y="198"/>
                </a:lnTo>
                <a:lnTo>
                  <a:pt x="95" y="182"/>
                </a:lnTo>
                <a:lnTo>
                  <a:pt x="89" y="166"/>
                </a:lnTo>
                <a:lnTo>
                  <a:pt x="85" y="147"/>
                </a:lnTo>
                <a:lnTo>
                  <a:pt x="82" y="128"/>
                </a:lnTo>
                <a:lnTo>
                  <a:pt x="81" y="106"/>
                </a:lnTo>
                <a:lnTo>
                  <a:pt x="82" y="85"/>
                </a:lnTo>
                <a:lnTo>
                  <a:pt x="77" y="81"/>
                </a:lnTo>
                <a:lnTo>
                  <a:pt x="73" y="76"/>
                </a:lnTo>
                <a:lnTo>
                  <a:pt x="69" y="71"/>
                </a:lnTo>
                <a:lnTo>
                  <a:pt x="64" y="68"/>
                </a:lnTo>
                <a:lnTo>
                  <a:pt x="58" y="65"/>
                </a:lnTo>
                <a:lnTo>
                  <a:pt x="54" y="62"/>
                </a:lnTo>
                <a:lnTo>
                  <a:pt x="51" y="59"/>
                </a:lnTo>
                <a:lnTo>
                  <a:pt x="48" y="58"/>
                </a:lnTo>
                <a:lnTo>
                  <a:pt x="45" y="70"/>
                </a:lnTo>
                <a:lnTo>
                  <a:pt x="46" y="88"/>
                </a:lnTo>
                <a:lnTo>
                  <a:pt x="48" y="108"/>
                </a:lnTo>
                <a:lnTo>
                  <a:pt x="50" y="123"/>
                </a:lnTo>
                <a:lnTo>
                  <a:pt x="52" y="140"/>
                </a:lnTo>
                <a:lnTo>
                  <a:pt x="55" y="161"/>
                </a:lnTo>
                <a:lnTo>
                  <a:pt x="58" y="182"/>
                </a:lnTo>
                <a:lnTo>
                  <a:pt x="62" y="196"/>
                </a:lnTo>
                <a:lnTo>
                  <a:pt x="62" y="199"/>
                </a:lnTo>
                <a:lnTo>
                  <a:pt x="58" y="198"/>
                </a:lnTo>
                <a:lnTo>
                  <a:pt x="54" y="190"/>
                </a:lnTo>
                <a:lnTo>
                  <a:pt x="50" y="176"/>
                </a:lnTo>
                <a:lnTo>
                  <a:pt x="47" y="150"/>
                </a:lnTo>
                <a:lnTo>
                  <a:pt x="42" y="113"/>
                </a:lnTo>
                <a:lnTo>
                  <a:pt x="37" y="76"/>
                </a:lnTo>
                <a:lnTo>
                  <a:pt x="34" y="53"/>
                </a:lnTo>
                <a:lnTo>
                  <a:pt x="28" y="44"/>
                </a:lnTo>
                <a:lnTo>
                  <a:pt x="21" y="35"/>
                </a:lnTo>
                <a:lnTo>
                  <a:pt x="16" y="27"/>
                </a:lnTo>
                <a:lnTo>
                  <a:pt x="11" y="21"/>
                </a:lnTo>
                <a:lnTo>
                  <a:pt x="8" y="15"/>
                </a:lnTo>
                <a:lnTo>
                  <a:pt x="5" y="11"/>
                </a:lnTo>
                <a:lnTo>
                  <a:pt x="1" y="8"/>
                </a:lnTo>
                <a:lnTo>
                  <a:pt x="0" y="5"/>
                </a:lnTo>
                <a:lnTo>
                  <a:pt x="0" y="2"/>
                </a:lnTo>
                <a:lnTo>
                  <a:pt x="1" y="0"/>
                </a:lnTo>
                <a:lnTo>
                  <a:pt x="5" y="2"/>
                </a:lnTo>
                <a:lnTo>
                  <a:pt x="8" y="5"/>
                </a:lnTo>
                <a:close/>
              </a:path>
            </a:pathLst>
          </a:custGeom>
          <a:solidFill>
            <a:srgbClr val="990000"/>
          </a:solidFill>
          <a:ln w="9525">
            <a:noFill/>
            <a:round/>
            <a:headEnd/>
            <a:tailEnd/>
          </a:ln>
        </p:spPr>
        <p:txBody>
          <a:bodyPr/>
          <a:lstStyle/>
          <a:p>
            <a:pPr>
              <a:defRPr/>
            </a:pPr>
            <a:endParaRPr lang="en-US"/>
          </a:p>
        </p:txBody>
      </p:sp>
      <p:sp>
        <p:nvSpPr>
          <p:cNvPr id="33055" name="Freeform 318"/>
          <p:cNvSpPr>
            <a:spLocks/>
          </p:cNvSpPr>
          <p:nvPr/>
        </p:nvSpPr>
        <p:spPr bwMode="auto">
          <a:xfrm>
            <a:off x="8302625" y="5784850"/>
            <a:ext cx="246063" cy="295275"/>
          </a:xfrm>
          <a:custGeom>
            <a:avLst/>
            <a:gdLst>
              <a:gd name="T0" fmla="*/ 2147483647 w 155"/>
              <a:gd name="T1" fmla="*/ 2147483647 h 372"/>
              <a:gd name="T2" fmla="*/ 2147483647 w 155"/>
              <a:gd name="T3" fmla="*/ 2147483647 h 372"/>
              <a:gd name="T4" fmla="*/ 2147483647 w 155"/>
              <a:gd name="T5" fmla="*/ 2147483647 h 372"/>
              <a:gd name="T6" fmla="*/ 2147483647 w 155"/>
              <a:gd name="T7" fmla="*/ 2147483647 h 372"/>
              <a:gd name="T8" fmla="*/ 2147483647 w 155"/>
              <a:gd name="T9" fmla="*/ 2147483647 h 372"/>
              <a:gd name="T10" fmla="*/ 2147483647 w 155"/>
              <a:gd name="T11" fmla="*/ 2147483647 h 372"/>
              <a:gd name="T12" fmla="*/ 2147483647 w 155"/>
              <a:gd name="T13" fmla="*/ 2147483647 h 372"/>
              <a:gd name="T14" fmla="*/ 2147483647 w 155"/>
              <a:gd name="T15" fmla="*/ 2147483647 h 372"/>
              <a:gd name="T16" fmla="*/ 2147483647 w 155"/>
              <a:gd name="T17" fmla="*/ 2147483647 h 372"/>
              <a:gd name="T18" fmla="*/ 2147483647 w 155"/>
              <a:gd name="T19" fmla="*/ 2147483647 h 372"/>
              <a:gd name="T20" fmla="*/ 2147483647 w 155"/>
              <a:gd name="T21" fmla="*/ 2147483647 h 372"/>
              <a:gd name="T22" fmla="*/ 2147483647 w 155"/>
              <a:gd name="T23" fmla="*/ 2147483647 h 372"/>
              <a:gd name="T24" fmla="*/ 2147483647 w 155"/>
              <a:gd name="T25" fmla="*/ 2147483647 h 372"/>
              <a:gd name="T26" fmla="*/ 2147483647 w 155"/>
              <a:gd name="T27" fmla="*/ 2147483647 h 372"/>
              <a:gd name="T28" fmla="*/ 2147483647 w 155"/>
              <a:gd name="T29" fmla="*/ 2147483647 h 372"/>
              <a:gd name="T30" fmla="*/ 2147483647 w 155"/>
              <a:gd name="T31" fmla="*/ 2147483647 h 372"/>
              <a:gd name="T32" fmla="*/ 2147483647 w 155"/>
              <a:gd name="T33" fmla="*/ 2147483647 h 372"/>
              <a:gd name="T34" fmla="*/ 2147483647 w 155"/>
              <a:gd name="T35" fmla="*/ 2147483647 h 372"/>
              <a:gd name="T36" fmla="*/ 2147483647 w 155"/>
              <a:gd name="T37" fmla="*/ 2147483647 h 372"/>
              <a:gd name="T38" fmla="*/ 2147483647 w 155"/>
              <a:gd name="T39" fmla="*/ 2147483647 h 372"/>
              <a:gd name="T40" fmla="*/ 2147483647 w 155"/>
              <a:gd name="T41" fmla="*/ 2147483647 h 372"/>
              <a:gd name="T42" fmla="*/ 2147483647 w 155"/>
              <a:gd name="T43" fmla="*/ 2147483647 h 372"/>
              <a:gd name="T44" fmla="*/ 2147483647 w 155"/>
              <a:gd name="T45" fmla="*/ 2147483647 h 372"/>
              <a:gd name="T46" fmla="*/ 2147483647 w 155"/>
              <a:gd name="T47" fmla="*/ 2147483647 h 372"/>
              <a:gd name="T48" fmla="*/ 2147483647 w 155"/>
              <a:gd name="T49" fmla="*/ 2147483647 h 372"/>
              <a:gd name="T50" fmla="*/ 2147483647 w 155"/>
              <a:gd name="T51" fmla="*/ 2147483647 h 372"/>
              <a:gd name="T52" fmla="*/ 2147483647 w 155"/>
              <a:gd name="T53" fmla="*/ 2147483647 h 372"/>
              <a:gd name="T54" fmla="*/ 2147483647 w 155"/>
              <a:gd name="T55" fmla="*/ 2147483647 h 372"/>
              <a:gd name="T56" fmla="*/ 2147483647 w 155"/>
              <a:gd name="T57" fmla="*/ 2147483647 h 372"/>
              <a:gd name="T58" fmla="*/ 2147483647 w 155"/>
              <a:gd name="T59" fmla="*/ 2147483647 h 372"/>
              <a:gd name="T60" fmla="*/ 2147483647 w 155"/>
              <a:gd name="T61" fmla="*/ 2147483647 h 372"/>
              <a:gd name="T62" fmla="*/ 2147483647 w 155"/>
              <a:gd name="T63" fmla="*/ 2147483647 h 372"/>
              <a:gd name="T64" fmla="*/ 2147483647 w 155"/>
              <a:gd name="T65" fmla="*/ 2147483647 h 372"/>
              <a:gd name="T66" fmla="*/ 2147483647 w 155"/>
              <a:gd name="T67" fmla="*/ 2147483647 h 372"/>
              <a:gd name="T68" fmla="*/ 2147483647 w 155"/>
              <a:gd name="T69" fmla="*/ 2147483647 h 372"/>
              <a:gd name="T70" fmla="*/ 2147483647 w 155"/>
              <a:gd name="T71" fmla="*/ 2147483647 h 372"/>
              <a:gd name="T72" fmla="*/ 2147483647 w 155"/>
              <a:gd name="T73" fmla="*/ 2147483647 h 372"/>
              <a:gd name="T74" fmla="*/ 2147483647 w 155"/>
              <a:gd name="T75" fmla="*/ 2147483647 h 372"/>
              <a:gd name="T76" fmla="*/ 2147483647 w 155"/>
              <a:gd name="T77" fmla="*/ 2147483647 h 372"/>
              <a:gd name="T78" fmla="*/ 2147483647 w 155"/>
              <a:gd name="T79" fmla="*/ 2147483647 h 372"/>
              <a:gd name="T80" fmla="*/ 2147483647 w 155"/>
              <a:gd name="T81" fmla="*/ 2147483647 h 372"/>
              <a:gd name="T82" fmla="*/ 2147483647 w 155"/>
              <a:gd name="T83" fmla="*/ 2147483647 h 372"/>
              <a:gd name="T84" fmla="*/ 2147483647 w 155"/>
              <a:gd name="T85" fmla="*/ 2147483647 h 372"/>
              <a:gd name="T86" fmla="*/ 2147483647 w 155"/>
              <a:gd name="T87" fmla="*/ 2147483647 h 372"/>
              <a:gd name="T88" fmla="*/ 2147483647 w 155"/>
              <a:gd name="T89" fmla="*/ 2147483647 h 372"/>
              <a:gd name="T90" fmla="*/ 2147483647 w 155"/>
              <a:gd name="T91" fmla="*/ 2147483647 h 372"/>
              <a:gd name="T92" fmla="*/ 2147483647 w 155"/>
              <a:gd name="T93" fmla="*/ 2147483647 h 372"/>
              <a:gd name="T94" fmla="*/ 2147483647 w 155"/>
              <a:gd name="T95" fmla="*/ 2147483647 h 372"/>
              <a:gd name="T96" fmla="*/ 2147483647 w 155"/>
              <a:gd name="T97" fmla="*/ 2147483647 h 372"/>
              <a:gd name="T98" fmla="*/ 2147483647 w 155"/>
              <a:gd name="T99" fmla="*/ 2147483647 h 372"/>
              <a:gd name="T100" fmla="*/ 2147483647 w 155"/>
              <a:gd name="T101" fmla="*/ 2147483647 h 372"/>
              <a:gd name="T102" fmla="*/ 0 w 155"/>
              <a:gd name="T103" fmla="*/ 2147483647 h 372"/>
              <a:gd name="T104" fmla="*/ 2147483647 w 155"/>
              <a:gd name="T105" fmla="*/ 2147483647 h 372"/>
              <a:gd name="T106" fmla="*/ 2147483647 w 155"/>
              <a:gd name="T107" fmla="*/ 2147483647 h 372"/>
              <a:gd name="T108" fmla="*/ 2147483647 w 155"/>
              <a:gd name="T109" fmla="*/ 2147483647 h 372"/>
              <a:gd name="T110" fmla="*/ 2147483647 w 155"/>
              <a:gd name="T111" fmla="*/ 2147483647 h 372"/>
              <a:gd name="T112" fmla="*/ 2147483647 w 155"/>
              <a:gd name="T113" fmla="*/ 2147483647 h 372"/>
              <a:gd name="T114" fmla="*/ 2147483647 w 155"/>
              <a:gd name="T115" fmla="*/ 2147483647 h 372"/>
              <a:gd name="T116" fmla="*/ 2147483647 w 155"/>
              <a:gd name="T117" fmla="*/ 2147483647 h 372"/>
              <a:gd name="T118" fmla="*/ 2147483647 w 155"/>
              <a:gd name="T119" fmla="*/ 2147483647 h 3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
              <a:gd name="T181" fmla="*/ 0 h 372"/>
              <a:gd name="T182" fmla="*/ 155 w 155"/>
              <a:gd name="T183" fmla="*/ 372 h 3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 h="372">
                <a:moveTo>
                  <a:pt x="67" y="0"/>
                </a:moveTo>
                <a:lnTo>
                  <a:pt x="69" y="3"/>
                </a:lnTo>
                <a:lnTo>
                  <a:pt x="71" y="21"/>
                </a:lnTo>
                <a:lnTo>
                  <a:pt x="73" y="44"/>
                </a:lnTo>
                <a:lnTo>
                  <a:pt x="75" y="56"/>
                </a:lnTo>
                <a:lnTo>
                  <a:pt x="77" y="59"/>
                </a:lnTo>
                <a:lnTo>
                  <a:pt x="82" y="65"/>
                </a:lnTo>
                <a:lnTo>
                  <a:pt x="88" y="71"/>
                </a:lnTo>
                <a:lnTo>
                  <a:pt x="96" y="81"/>
                </a:lnTo>
                <a:lnTo>
                  <a:pt x="104" y="91"/>
                </a:lnTo>
                <a:lnTo>
                  <a:pt x="112" y="105"/>
                </a:lnTo>
                <a:lnTo>
                  <a:pt x="121" y="118"/>
                </a:lnTo>
                <a:lnTo>
                  <a:pt x="127" y="135"/>
                </a:lnTo>
                <a:lnTo>
                  <a:pt x="139" y="166"/>
                </a:lnTo>
                <a:lnTo>
                  <a:pt x="147" y="185"/>
                </a:lnTo>
                <a:lnTo>
                  <a:pt x="153" y="199"/>
                </a:lnTo>
                <a:lnTo>
                  <a:pt x="155" y="208"/>
                </a:lnTo>
                <a:lnTo>
                  <a:pt x="155" y="214"/>
                </a:lnTo>
                <a:lnTo>
                  <a:pt x="154" y="217"/>
                </a:lnTo>
                <a:lnTo>
                  <a:pt x="151" y="214"/>
                </a:lnTo>
                <a:lnTo>
                  <a:pt x="148" y="205"/>
                </a:lnTo>
                <a:lnTo>
                  <a:pt x="145" y="196"/>
                </a:lnTo>
                <a:lnTo>
                  <a:pt x="141" y="184"/>
                </a:lnTo>
                <a:lnTo>
                  <a:pt x="134" y="170"/>
                </a:lnTo>
                <a:lnTo>
                  <a:pt x="128" y="155"/>
                </a:lnTo>
                <a:lnTo>
                  <a:pt x="122" y="140"/>
                </a:lnTo>
                <a:lnTo>
                  <a:pt x="115" y="126"/>
                </a:lnTo>
                <a:lnTo>
                  <a:pt x="109" y="115"/>
                </a:lnTo>
                <a:lnTo>
                  <a:pt x="105" y="109"/>
                </a:lnTo>
                <a:lnTo>
                  <a:pt x="97" y="102"/>
                </a:lnTo>
                <a:lnTo>
                  <a:pt x="92" y="96"/>
                </a:lnTo>
                <a:lnTo>
                  <a:pt x="87" y="91"/>
                </a:lnTo>
                <a:lnTo>
                  <a:pt x="83" y="90"/>
                </a:lnTo>
                <a:lnTo>
                  <a:pt x="83" y="109"/>
                </a:lnTo>
                <a:lnTo>
                  <a:pt x="83" y="131"/>
                </a:lnTo>
                <a:lnTo>
                  <a:pt x="84" y="150"/>
                </a:lnTo>
                <a:lnTo>
                  <a:pt x="85" y="166"/>
                </a:lnTo>
                <a:lnTo>
                  <a:pt x="91" y="173"/>
                </a:lnTo>
                <a:lnTo>
                  <a:pt x="101" y="184"/>
                </a:lnTo>
                <a:lnTo>
                  <a:pt x="110" y="198"/>
                </a:lnTo>
                <a:lnTo>
                  <a:pt x="121" y="213"/>
                </a:lnTo>
                <a:lnTo>
                  <a:pt x="129" y="231"/>
                </a:lnTo>
                <a:lnTo>
                  <a:pt x="137" y="251"/>
                </a:lnTo>
                <a:lnTo>
                  <a:pt x="144" y="274"/>
                </a:lnTo>
                <a:lnTo>
                  <a:pt x="146" y="298"/>
                </a:lnTo>
                <a:lnTo>
                  <a:pt x="146" y="307"/>
                </a:lnTo>
                <a:lnTo>
                  <a:pt x="143" y="304"/>
                </a:lnTo>
                <a:lnTo>
                  <a:pt x="139" y="290"/>
                </a:lnTo>
                <a:lnTo>
                  <a:pt x="132" y="267"/>
                </a:lnTo>
                <a:lnTo>
                  <a:pt x="128" y="254"/>
                </a:lnTo>
                <a:lnTo>
                  <a:pt x="123" y="242"/>
                </a:lnTo>
                <a:lnTo>
                  <a:pt x="117" y="229"/>
                </a:lnTo>
                <a:lnTo>
                  <a:pt x="111" y="219"/>
                </a:lnTo>
                <a:lnTo>
                  <a:pt x="104" y="210"/>
                </a:lnTo>
                <a:lnTo>
                  <a:pt x="97" y="204"/>
                </a:lnTo>
                <a:lnTo>
                  <a:pt x="91" y="198"/>
                </a:lnTo>
                <a:lnTo>
                  <a:pt x="86" y="194"/>
                </a:lnTo>
                <a:lnTo>
                  <a:pt x="94" y="226"/>
                </a:lnTo>
                <a:lnTo>
                  <a:pt x="101" y="272"/>
                </a:lnTo>
                <a:lnTo>
                  <a:pt x="103" y="321"/>
                </a:lnTo>
                <a:lnTo>
                  <a:pt x="102" y="362"/>
                </a:lnTo>
                <a:lnTo>
                  <a:pt x="99" y="371"/>
                </a:lnTo>
                <a:lnTo>
                  <a:pt x="98" y="372"/>
                </a:lnTo>
                <a:lnTo>
                  <a:pt x="97" y="366"/>
                </a:lnTo>
                <a:lnTo>
                  <a:pt x="97" y="354"/>
                </a:lnTo>
                <a:lnTo>
                  <a:pt x="95" y="327"/>
                </a:lnTo>
                <a:lnTo>
                  <a:pt x="89" y="281"/>
                </a:lnTo>
                <a:lnTo>
                  <a:pt x="82" y="237"/>
                </a:lnTo>
                <a:lnTo>
                  <a:pt x="75" y="211"/>
                </a:lnTo>
                <a:lnTo>
                  <a:pt x="70" y="216"/>
                </a:lnTo>
                <a:lnTo>
                  <a:pt x="64" y="223"/>
                </a:lnTo>
                <a:lnTo>
                  <a:pt x="57" y="232"/>
                </a:lnTo>
                <a:lnTo>
                  <a:pt x="52" y="243"/>
                </a:lnTo>
                <a:lnTo>
                  <a:pt x="46" y="255"/>
                </a:lnTo>
                <a:lnTo>
                  <a:pt x="41" y="267"/>
                </a:lnTo>
                <a:lnTo>
                  <a:pt x="37" y="281"/>
                </a:lnTo>
                <a:lnTo>
                  <a:pt x="35" y="293"/>
                </a:lnTo>
                <a:lnTo>
                  <a:pt x="33" y="302"/>
                </a:lnTo>
                <a:lnTo>
                  <a:pt x="31" y="302"/>
                </a:lnTo>
                <a:lnTo>
                  <a:pt x="29" y="295"/>
                </a:lnTo>
                <a:lnTo>
                  <a:pt x="31" y="280"/>
                </a:lnTo>
                <a:lnTo>
                  <a:pt x="34" y="269"/>
                </a:lnTo>
                <a:lnTo>
                  <a:pt x="38" y="257"/>
                </a:lnTo>
                <a:lnTo>
                  <a:pt x="43" y="242"/>
                </a:lnTo>
                <a:lnTo>
                  <a:pt x="50" y="226"/>
                </a:lnTo>
                <a:lnTo>
                  <a:pt x="55" y="213"/>
                </a:lnTo>
                <a:lnTo>
                  <a:pt x="60" y="199"/>
                </a:lnTo>
                <a:lnTo>
                  <a:pt x="66" y="188"/>
                </a:lnTo>
                <a:lnTo>
                  <a:pt x="69" y="182"/>
                </a:lnTo>
                <a:lnTo>
                  <a:pt x="70" y="158"/>
                </a:lnTo>
                <a:lnTo>
                  <a:pt x="71" y="131"/>
                </a:lnTo>
                <a:lnTo>
                  <a:pt x="70" y="108"/>
                </a:lnTo>
                <a:lnTo>
                  <a:pt x="70" y="93"/>
                </a:lnTo>
                <a:lnTo>
                  <a:pt x="61" y="100"/>
                </a:lnTo>
                <a:lnTo>
                  <a:pt x="52" y="112"/>
                </a:lnTo>
                <a:lnTo>
                  <a:pt x="42" y="126"/>
                </a:lnTo>
                <a:lnTo>
                  <a:pt x="32" y="143"/>
                </a:lnTo>
                <a:lnTo>
                  <a:pt x="22" y="160"/>
                </a:lnTo>
                <a:lnTo>
                  <a:pt x="15" y="178"/>
                </a:lnTo>
                <a:lnTo>
                  <a:pt x="9" y="194"/>
                </a:lnTo>
                <a:lnTo>
                  <a:pt x="5" y="210"/>
                </a:lnTo>
                <a:lnTo>
                  <a:pt x="3" y="217"/>
                </a:lnTo>
                <a:lnTo>
                  <a:pt x="1" y="217"/>
                </a:lnTo>
                <a:lnTo>
                  <a:pt x="0" y="211"/>
                </a:lnTo>
                <a:lnTo>
                  <a:pt x="1" y="201"/>
                </a:lnTo>
                <a:lnTo>
                  <a:pt x="4" y="190"/>
                </a:lnTo>
                <a:lnTo>
                  <a:pt x="10" y="175"/>
                </a:lnTo>
                <a:lnTo>
                  <a:pt x="17" y="156"/>
                </a:lnTo>
                <a:lnTo>
                  <a:pt x="27" y="135"/>
                </a:lnTo>
                <a:lnTo>
                  <a:pt x="36" y="115"/>
                </a:lnTo>
                <a:lnTo>
                  <a:pt x="47" y="96"/>
                </a:lnTo>
                <a:lnTo>
                  <a:pt x="56" y="81"/>
                </a:lnTo>
                <a:lnTo>
                  <a:pt x="65" y="70"/>
                </a:lnTo>
                <a:lnTo>
                  <a:pt x="69" y="58"/>
                </a:lnTo>
                <a:lnTo>
                  <a:pt x="68" y="41"/>
                </a:lnTo>
                <a:lnTo>
                  <a:pt x="66" y="24"/>
                </a:lnTo>
                <a:lnTo>
                  <a:pt x="64" y="15"/>
                </a:lnTo>
                <a:lnTo>
                  <a:pt x="64" y="11"/>
                </a:lnTo>
                <a:lnTo>
                  <a:pt x="65" y="8"/>
                </a:lnTo>
                <a:lnTo>
                  <a:pt x="66" y="5"/>
                </a:lnTo>
                <a:lnTo>
                  <a:pt x="67" y="0"/>
                </a:lnTo>
                <a:close/>
              </a:path>
            </a:pathLst>
          </a:custGeom>
          <a:solidFill>
            <a:srgbClr val="990000"/>
          </a:solidFill>
          <a:ln w="9525">
            <a:noFill/>
            <a:round/>
            <a:headEnd/>
            <a:tailEnd/>
          </a:ln>
        </p:spPr>
        <p:txBody>
          <a:bodyPr/>
          <a:lstStyle/>
          <a:p>
            <a:pPr>
              <a:defRPr/>
            </a:pPr>
            <a:endParaRPr lang="en-US"/>
          </a:p>
        </p:txBody>
      </p:sp>
      <p:sp>
        <p:nvSpPr>
          <p:cNvPr id="33056" name="Freeform 319"/>
          <p:cNvSpPr>
            <a:spLocks/>
          </p:cNvSpPr>
          <p:nvPr/>
        </p:nvSpPr>
        <p:spPr bwMode="auto">
          <a:xfrm>
            <a:off x="8550275" y="5400675"/>
            <a:ext cx="300038" cy="306388"/>
          </a:xfrm>
          <a:custGeom>
            <a:avLst/>
            <a:gdLst>
              <a:gd name="T0" fmla="*/ 2147483647 w 189"/>
              <a:gd name="T1" fmla="*/ 2147483647 h 386"/>
              <a:gd name="T2" fmla="*/ 2147483647 w 189"/>
              <a:gd name="T3" fmla="*/ 2147483647 h 386"/>
              <a:gd name="T4" fmla="*/ 2147483647 w 189"/>
              <a:gd name="T5" fmla="*/ 2147483647 h 386"/>
              <a:gd name="T6" fmla="*/ 2147483647 w 189"/>
              <a:gd name="T7" fmla="*/ 2147483647 h 386"/>
              <a:gd name="T8" fmla="*/ 2147483647 w 189"/>
              <a:gd name="T9" fmla="*/ 2147483647 h 386"/>
              <a:gd name="T10" fmla="*/ 2147483647 w 189"/>
              <a:gd name="T11" fmla="*/ 2147483647 h 386"/>
              <a:gd name="T12" fmla="*/ 2147483647 w 189"/>
              <a:gd name="T13" fmla="*/ 2147483647 h 386"/>
              <a:gd name="T14" fmla="*/ 2147483647 w 189"/>
              <a:gd name="T15" fmla="*/ 2147483647 h 386"/>
              <a:gd name="T16" fmla="*/ 2147483647 w 189"/>
              <a:gd name="T17" fmla="*/ 2147483647 h 386"/>
              <a:gd name="T18" fmla="*/ 2147483647 w 189"/>
              <a:gd name="T19" fmla="*/ 2147483647 h 386"/>
              <a:gd name="T20" fmla="*/ 2147483647 w 189"/>
              <a:gd name="T21" fmla="*/ 2147483647 h 386"/>
              <a:gd name="T22" fmla="*/ 2147483647 w 189"/>
              <a:gd name="T23" fmla="*/ 2147483647 h 386"/>
              <a:gd name="T24" fmla="*/ 2147483647 w 189"/>
              <a:gd name="T25" fmla="*/ 2147483647 h 386"/>
              <a:gd name="T26" fmla="*/ 2147483647 w 189"/>
              <a:gd name="T27" fmla="*/ 2147483647 h 386"/>
              <a:gd name="T28" fmla="*/ 2147483647 w 189"/>
              <a:gd name="T29" fmla="*/ 2147483647 h 386"/>
              <a:gd name="T30" fmla="*/ 2147483647 w 189"/>
              <a:gd name="T31" fmla="*/ 2147483647 h 386"/>
              <a:gd name="T32" fmla="*/ 2147483647 w 189"/>
              <a:gd name="T33" fmla="*/ 2147483647 h 386"/>
              <a:gd name="T34" fmla="*/ 2147483647 w 189"/>
              <a:gd name="T35" fmla="*/ 2147483647 h 386"/>
              <a:gd name="T36" fmla="*/ 2147483647 w 189"/>
              <a:gd name="T37" fmla="*/ 2147483647 h 386"/>
              <a:gd name="T38" fmla="*/ 2147483647 w 189"/>
              <a:gd name="T39" fmla="*/ 2147483647 h 386"/>
              <a:gd name="T40" fmla="*/ 2147483647 w 189"/>
              <a:gd name="T41" fmla="*/ 2147483647 h 386"/>
              <a:gd name="T42" fmla="*/ 2147483647 w 189"/>
              <a:gd name="T43" fmla="*/ 2147483647 h 386"/>
              <a:gd name="T44" fmla="*/ 2147483647 w 189"/>
              <a:gd name="T45" fmla="*/ 2147483647 h 386"/>
              <a:gd name="T46" fmla="*/ 2147483647 w 189"/>
              <a:gd name="T47" fmla="*/ 2147483647 h 386"/>
              <a:gd name="T48" fmla="*/ 2147483647 w 189"/>
              <a:gd name="T49" fmla="*/ 0 h 386"/>
              <a:gd name="T50" fmla="*/ 2147483647 w 189"/>
              <a:gd name="T51" fmla="*/ 2147483647 h 386"/>
              <a:gd name="T52" fmla="*/ 2147483647 w 189"/>
              <a:gd name="T53" fmla="*/ 2147483647 h 386"/>
              <a:gd name="T54" fmla="*/ 2147483647 w 189"/>
              <a:gd name="T55" fmla="*/ 2147483647 h 386"/>
              <a:gd name="T56" fmla="*/ 2147483647 w 189"/>
              <a:gd name="T57" fmla="*/ 2147483647 h 386"/>
              <a:gd name="T58" fmla="*/ 2147483647 w 189"/>
              <a:gd name="T59" fmla="*/ 2147483647 h 386"/>
              <a:gd name="T60" fmla="*/ 2147483647 w 189"/>
              <a:gd name="T61" fmla="*/ 2147483647 h 386"/>
              <a:gd name="T62" fmla="*/ 2147483647 w 189"/>
              <a:gd name="T63" fmla="*/ 2147483647 h 386"/>
              <a:gd name="T64" fmla="*/ 2147483647 w 189"/>
              <a:gd name="T65" fmla="*/ 2147483647 h 386"/>
              <a:gd name="T66" fmla="*/ 2147483647 w 189"/>
              <a:gd name="T67" fmla="*/ 2147483647 h 386"/>
              <a:gd name="T68" fmla="*/ 2147483647 w 189"/>
              <a:gd name="T69" fmla="*/ 2147483647 h 386"/>
              <a:gd name="T70" fmla="*/ 2147483647 w 189"/>
              <a:gd name="T71" fmla="*/ 2147483647 h 386"/>
              <a:gd name="T72" fmla="*/ 2147483647 w 189"/>
              <a:gd name="T73" fmla="*/ 2147483647 h 386"/>
              <a:gd name="T74" fmla="*/ 2147483647 w 189"/>
              <a:gd name="T75" fmla="*/ 2147483647 h 386"/>
              <a:gd name="T76" fmla="*/ 2147483647 w 189"/>
              <a:gd name="T77" fmla="*/ 2147483647 h 386"/>
              <a:gd name="T78" fmla="*/ 2147483647 w 189"/>
              <a:gd name="T79" fmla="*/ 2147483647 h 386"/>
              <a:gd name="T80" fmla="*/ 2147483647 w 189"/>
              <a:gd name="T81" fmla="*/ 2147483647 h 386"/>
              <a:gd name="T82" fmla="*/ 2147483647 w 189"/>
              <a:gd name="T83" fmla="*/ 2147483647 h 386"/>
              <a:gd name="T84" fmla="*/ 2147483647 w 189"/>
              <a:gd name="T85" fmla="*/ 2147483647 h 386"/>
              <a:gd name="T86" fmla="*/ 2147483647 w 189"/>
              <a:gd name="T87" fmla="*/ 2147483647 h 386"/>
              <a:gd name="T88" fmla="*/ 2147483647 w 189"/>
              <a:gd name="T89" fmla="*/ 2147483647 h 386"/>
              <a:gd name="T90" fmla="*/ 2147483647 w 189"/>
              <a:gd name="T91" fmla="*/ 2147483647 h 386"/>
              <a:gd name="T92" fmla="*/ 2147483647 w 189"/>
              <a:gd name="T93" fmla="*/ 2147483647 h 386"/>
              <a:gd name="T94" fmla="*/ 2147483647 w 189"/>
              <a:gd name="T95" fmla="*/ 2147483647 h 386"/>
              <a:gd name="T96" fmla="*/ 2147483647 w 189"/>
              <a:gd name="T97" fmla="*/ 2147483647 h 386"/>
              <a:gd name="T98" fmla="*/ 2147483647 w 189"/>
              <a:gd name="T99" fmla="*/ 2147483647 h 386"/>
              <a:gd name="T100" fmla="*/ 2147483647 w 189"/>
              <a:gd name="T101" fmla="*/ 2147483647 h 386"/>
              <a:gd name="T102" fmla="*/ 2147483647 w 189"/>
              <a:gd name="T103" fmla="*/ 2147483647 h 386"/>
              <a:gd name="T104" fmla="*/ 2147483647 w 189"/>
              <a:gd name="T105" fmla="*/ 2147483647 h 386"/>
              <a:gd name="T106" fmla="*/ 2147483647 w 189"/>
              <a:gd name="T107" fmla="*/ 2147483647 h 386"/>
              <a:gd name="T108" fmla="*/ 2147483647 w 189"/>
              <a:gd name="T109" fmla="*/ 2147483647 h 386"/>
              <a:gd name="T110" fmla="*/ 2147483647 w 189"/>
              <a:gd name="T111" fmla="*/ 2147483647 h 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
              <a:gd name="T169" fmla="*/ 0 h 386"/>
              <a:gd name="T170" fmla="*/ 189 w 189"/>
              <a:gd name="T171" fmla="*/ 386 h 3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 h="386">
                <a:moveTo>
                  <a:pt x="0" y="386"/>
                </a:moveTo>
                <a:lnTo>
                  <a:pt x="7" y="367"/>
                </a:lnTo>
                <a:lnTo>
                  <a:pt x="15" y="343"/>
                </a:lnTo>
                <a:lnTo>
                  <a:pt x="23" y="317"/>
                </a:lnTo>
                <a:lnTo>
                  <a:pt x="28" y="299"/>
                </a:lnTo>
                <a:lnTo>
                  <a:pt x="33" y="281"/>
                </a:lnTo>
                <a:lnTo>
                  <a:pt x="41" y="255"/>
                </a:lnTo>
                <a:lnTo>
                  <a:pt x="49" y="231"/>
                </a:lnTo>
                <a:lnTo>
                  <a:pt x="53" y="217"/>
                </a:lnTo>
                <a:lnTo>
                  <a:pt x="47" y="206"/>
                </a:lnTo>
                <a:lnTo>
                  <a:pt x="41" y="196"/>
                </a:lnTo>
                <a:lnTo>
                  <a:pt x="36" y="185"/>
                </a:lnTo>
                <a:lnTo>
                  <a:pt x="34" y="171"/>
                </a:lnTo>
                <a:lnTo>
                  <a:pt x="34" y="162"/>
                </a:lnTo>
                <a:lnTo>
                  <a:pt x="35" y="164"/>
                </a:lnTo>
                <a:lnTo>
                  <a:pt x="37" y="170"/>
                </a:lnTo>
                <a:lnTo>
                  <a:pt x="40" y="177"/>
                </a:lnTo>
                <a:lnTo>
                  <a:pt x="44" y="184"/>
                </a:lnTo>
                <a:lnTo>
                  <a:pt x="50" y="188"/>
                </a:lnTo>
                <a:lnTo>
                  <a:pt x="55" y="191"/>
                </a:lnTo>
                <a:lnTo>
                  <a:pt x="60" y="194"/>
                </a:lnTo>
                <a:lnTo>
                  <a:pt x="66" y="185"/>
                </a:lnTo>
                <a:lnTo>
                  <a:pt x="73" y="173"/>
                </a:lnTo>
                <a:lnTo>
                  <a:pt x="81" y="161"/>
                </a:lnTo>
                <a:lnTo>
                  <a:pt x="88" y="147"/>
                </a:lnTo>
                <a:lnTo>
                  <a:pt x="94" y="135"/>
                </a:lnTo>
                <a:lnTo>
                  <a:pt x="100" y="124"/>
                </a:lnTo>
                <a:lnTo>
                  <a:pt x="104" y="115"/>
                </a:lnTo>
                <a:lnTo>
                  <a:pt x="106" y="109"/>
                </a:lnTo>
                <a:lnTo>
                  <a:pt x="106" y="95"/>
                </a:lnTo>
                <a:lnTo>
                  <a:pt x="103" y="74"/>
                </a:lnTo>
                <a:lnTo>
                  <a:pt x="99" y="51"/>
                </a:lnTo>
                <a:lnTo>
                  <a:pt x="92" y="35"/>
                </a:lnTo>
                <a:lnTo>
                  <a:pt x="87" y="26"/>
                </a:lnTo>
                <a:lnTo>
                  <a:pt x="85" y="19"/>
                </a:lnTo>
                <a:lnTo>
                  <a:pt x="86" y="18"/>
                </a:lnTo>
                <a:lnTo>
                  <a:pt x="90" y="21"/>
                </a:lnTo>
                <a:lnTo>
                  <a:pt x="98" y="35"/>
                </a:lnTo>
                <a:lnTo>
                  <a:pt x="106" y="56"/>
                </a:lnTo>
                <a:lnTo>
                  <a:pt x="112" y="79"/>
                </a:lnTo>
                <a:lnTo>
                  <a:pt x="114" y="95"/>
                </a:lnTo>
                <a:lnTo>
                  <a:pt x="119" y="85"/>
                </a:lnTo>
                <a:lnTo>
                  <a:pt x="123" y="73"/>
                </a:lnTo>
                <a:lnTo>
                  <a:pt x="128" y="59"/>
                </a:lnTo>
                <a:lnTo>
                  <a:pt x="133" y="44"/>
                </a:lnTo>
                <a:lnTo>
                  <a:pt x="139" y="30"/>
                </a:lnTo>
                <a:lnTo>
                  <a:pt x="144" y="18"/>
                </a:lnTo>
                <a:lnTo>
                  <a:pt x="149" y="9"/>
                </a:lnTo>
                <a:lnTo>
                  <a:pt x="154" y="3"/>
                </a:lnTo>
                <a:lnTo>
                  <a:pt x="159" y="0"/>
                </a:lnTo>
                <a:lnTo>
                  <a:pt x="160" y="1"/>
                </a:lnTo>
                <a:lnTo>
                  <a:pt x="158" y="6"/>
                </a:lnTo>
                <a:lnTo>
                  <a:pt x="155" y="13"/>
                </a:lnTo>
                <a:lnTo>
                  <a:pt x="151" y="21"/>
                </a:lnTo>
                <a:lnTo>
                  <a:pt x="148" y="32"/>
                </a:lnTo>
                <a:lnTo>
                  <a:pt x="143" y="47"/>
                </a:lnTo>
                <a:lnTo>
                  <a:pt x="138" y="64"/>
                </a:lnTo>
                <a:lnTo>
                  <a:pt x="132" y="79"/>
                </a:lnTo>
                <a:lnTo>
                  <a:pt x="127" y="92"/>
                </a:lnTo>
                <a:lnTo>
                  <a:pt x="122" y="103"/>
                </a:lnTo>
                <a:lnTo>
                  <a:pt x="119" y="109"/>
                </a:lnTo>
                <a:lnTo>
                  <a:pt x="128" y="106"/>
                </a:lnTo>
                <a:lnTo>
                  <a:pt x="137" y="102"/>
                </a:lnTo>
                <a:lnTo>
                  <a:pt x="145" y="98"/>
                </a:lnTo>
                <a:lnTo>
                  <a:pt x="154" y="95"/>
                </a:lnTo>
                <a:lnTo>
                  <a:pt x="160" y="92"/>
                </a:lnTo>
                <a:lnTo>
                  <a:pt x="166" y="88"/>
                </a:lnTo>
                <a:lnTo>
                  <a:pt x="172" y="85"/>
                </a:lnTo>
                <a:lnTo>
                  <a:pt x="176" y="80"/>
                </a:lnTo>
                <a:lnTo>
                  <a:pt x="182" y="74"/>
                </a:lnTo>
                <a:lnTo>
                  <a:pt x="187" y="71"/>
                </a:lnTo>
                <a:lnTo>
                  <a:pt x="189" y="74"/>
                </a:lnTo>
                <a:lnTo>
                  <a:pt x="185" y="82"/>
                </a:lnTo>
                <a:lnTo>
                  <a:pt x="180" y="86"/>
                </a:lnTo>
                <a:lnTo>
                  <a:pt x="173" y="94"/>
                </a:lnTo>
                <a:lnTo>
                  <a:pt x="162" y="102"/>
                </a:lnTo>
                <a:lnTo>
                  <a:pt x="151" y="111"/>
                </a:lnTo>
                <a:lnTo>
                  <a:pt x="140" y="118"/>
                </a:lnTo>
                <a:lnTo>
                  <a:pt x="130" y="124"/>
                </a:lnTo>
                <a:lnTo>
                  <a:pt x="122" y="129"/>
                </a:lnTo>
                <a:lnTo>
                  <a:pt x="117" y="130"/>
                </a:lnTo>
                <a:lnTo>
                  <a:pt x="107" y="138"/>
                </a:lnTo>
                <a:lnTo>
                  <a:pt x="98" y="153"/>
                </a:lnTo>
                <a:lnTo>
                  <a:pt x="90" y="168"/>
                </a:lnTo>
                <a:lnTo>
                  <a:pt x="88" y="179"/>
                </a:lnTo>
                <a:lnTo>
                  <a:pt x="90" y="184"/>
                </a:lnTo>
                <a:lnTo>
                  <a:pt x="93" y="187"/>
                </a:lnTo>
                <a:lnTo>
                  <a:pt x="97" y="188"/>
                </a:lnTo>
                <a:lnTo>
                  <a:pt x="100" y="188"/>
                </a:lnTo>
                <a:lnTo>
                  <a:pt x="95" y="194"/>
                </a:lnTo>
                <a:lnTo>
                  <a:pt x="90" y="199"/>
                </a:lnTo>
                <a:lnTo>
                  <a:pt x="86" y="203"/>
                </a:lnTo>
                <a:lnTo>
                  <a:pt x="83" y="208"/>
                </a:lnTo>
                <a:lnTo>
                  <a:pt x="80" y="206"/>
                </a:lnTo>
                <a:lnTo>
                  <a:pt x="79" y="205"/>
                </a:lnTo>
                <a:lnTo>
                  <a:pt x="76" y="206"/>
                </a:lnTo>
                <a:lnTo>
                  <a:pt x="72" y="215"/>
                </a:lnTo>
                <a:lnTo>
                  <a:pt x="66" y="231"/>
                </a:lnTo>
                <a:lnTo>
                  <a:pt x="60" y="249"/>
                </a:lnTo>
                <a:lnTo>
                  <a:pt x="52" y="270"/>
                </a:lnTo>
                <a:lnTo>
                  <a:pt x="45" y="293"/>
                </a:lnTo>
                <a:lnTo>
                  <a:pt x="40" y="314"/>
                </a:lnTo>
                <a:lnTo>
                  <a:pt x="36" y="333"/>
                </a:lnTo>
                <a:lnTo>
                  <a:pt x="35" y="346"/>
                </a:lnTo>
                <a:lnTo>
                  <a:pt x="33" y="354"/>
                </a:lnTo>
                <a:lnTo>
                  <a:pt x="30" y="363"/>
                </a:lnTo>
                <a:lnTo>
                  <a:pt x="27" y="370"/>
                </a:lnTo>
                <a:lnTo>
                  <a:pt x="24" y="377"/>
                </a:lnTo>
                <a:lnTo>
                  <a:pt x="19" y="380"/>
                </a:lnTo>
                <a:lnTo>
                  <a:pt x="12" y="383"/>
                </a:lnTo>
                <a:lnTo>
                  <a:pt x="6" y="386"/>
                </a:lnTo>
                <a:lnTo>
                  <a:pt x="0" y="386"/>
                </a:lnTo>
                <a:close/>
              </a:path>
            </a:pathLst>
          </a:custGeom>
          <a:solidFill>
            <a:srgbClr val="003300"/>
          </a:solidFill>
          <a:ln w="9525">
            <a:noFill/>
            <a:round/>
            <a:headEnd/>
            <a:tailEnd/>
          </a:ln>
        </p:spPr>
        <p:txBody>
          <a:bodyPr/>
          <a:lstStyle/>
          <a:p>
            <a:pPr>
              <a:defRPr/>
            </a:pPr>
            <a:endParaRPr lang="en-US"/>
          </a:p>
        </p:txBody>
      </p:sp>
      <p:sp>
        <p:nvSpPr>
          <p:cNvPr id="33057" name="Freeform 320"/>
          <p:cNvSpPr>
            <a:spLocks/>
          </p:cNvSpPr>
          <p:nvPr/>
        </p:nvSpPr>
        <p:spPr bwMode="auto">
          <a:xfrm>
            <a:off x="8116888" y="5888038"/>
            <a:ext cx="192087" cy="238125"/>
          </a:xfrm>
          <a:custGeom>
            <a:avLst/>
            <a:gdLst>
              <a:gd name="T0" fmla="*/ 2147483647 w 121"/>
              <a:gd name="T1" fmla="*/ 2147483647 h 299"/>
              <a:gd name="T2" fmla="*/ 2147483647 w 121"/>
              <a:gd name="T3" fmla="*/ 2147483647 h 299"/>
              <a:gd name="T4" fmla="*/ 2147483647 w 121"/>
              <a:gd name="T5" fmla="*/ 2147483647 h 299"/>
              <a:gd name="T6" fmla="*/ 2147483647 w 121"/>
              <a:gd name="T7" fmla="*/ 2147483647 h 299"/>
              <a:gd name="T8" fmla="*/ 2147483647 w 121"/>
              <a:gd name="T9" fmla="*/ 2147483647 h 299"/>
              <a:gd name="T10" fmla="*/ 2147483647 w 121"/>
              <a:gd name="T11" fmla="*/ 2147483647 h 299"/>
              <a:gd name="T12" fmla="*/ 0 w 121"/>
              <a:gd name="T13" fmla="*/ 2147483647 h 299"/>
              <a:gd name="T14" fmla="*/ 2147483647 w 121"/>
              <a:gd name="T15" fmla="*/ 2147483647 h 299"/>
              <a:gd name="T16" fmla="*/ 2147483647 w 121"/>
              <a:gd name="T17" fmla="*/ 2147483647 h 299"/>
              <a:gd name="T18" fmla="*/ 2147483647 w 121"/>
              <a:gd name="T19" fmla="*/ 2147483647 h 299"/>
              <a:gd name="T20" fmla="*/ 2147483647 w 121"/>
              <a:gd name="T21" fmla="*/ 2147483647 h 299"/>
              <a:gd name="T22" fmla="*/ 2147483647 w 121"/>
              <a:gd name="T23" fmla="*/ 2147483647 h 299"/>
              <a:gd name="T24" fmla="*/ 2147483647 w 121"/>
              <a:gd name="T25" fmla="*/ 2147483647 h 299"/>
              <a:gd name="T26" fmla="*/ 2147483647 w 121"/>
              <a:gd name="T27" fmla="*/ 2147483647 h 299"/>
              <a:gd name="T28" fmla="*/ 2147483647 w 121"/>
              <a:gd name="T29" fmla="*/ 2147483647 h 299"/>
              <a:gd name="T30" fmla="*/ 2147483647 w 121"/>
              <a:gd name="T31" fmla="*/ 2147483647 h 299"/>
              <a:gd name="T32" fmla="*/ 2147483647 w 121"/>
              <a:gd name="T33" fmla="*/ 2147483647 h 299"/>
              <a:gd name="T34" fmla="*/ 2147483647 w 121"/>
              <a:gd name="T35" fmla="*/ 2147483647 h 299"/>
              <a:gd name="T36" fmla="*/ 2147483647 w 121"/>
              <a:gd name="T37" fmla="*/ 2147483647 h 299"/>
              <a:gd name="T38" fmla="*/ 2147483647 w 121"/>
              <a:gd name="T39" fmla="*/ 2147483647 h 299"/>
              <a:gd name="T40" fmla="*/ 2147483647 w 121"/>
              <a:gd name="T41" fmla="*/ 2147483647 h 299"/>
              <a:gd name="T42" fmla="*/ 2147483647 w 121"/>
              <a:gd name="T43" fmla="*/ 2147483647 h 299"/>
              <a:gd name="T44" fmla="*/ 2147483647 w 121"/>
              <a:gd name="T45" fmla="*/ 2147483647 h 299"/>
              <a:gd name="T46" fmla="*/ 2147483647 w 121"/>
              <a:gd name="T47" fmla="*/ 2147483647 h 299"/>
              <a:gd name="T48" fmla="*/ 2147483647 w 121"/>
              <a:gd name="T49" fmla="*/ 2147483647 h 299"/>
              <a:gd name="T50" fmla="*/ 2147483647 w 121"/>
              <a:gd name="T51" fmla="*/ 2147483647 h 299"/>
              <a:gd name="T52" fmla="*/ 2147483647 w 121"/>
              <a:gd name="T53" fmla="*/ 2147483647 h 299"/>
              <a:gd name="T54" fmla="*/ 2147483647 w 121"/>
              <a:gd name="T55" fmla="*/ 2147483647 h 299"/>
              <a:gd name="T56" fmla="*/ 2147483647 w 121"/>
              <a:gd name="T57" fmla="*/ 2147483647 h 299"/>
              <a:gd name="T58" fmla="*/ 2147483647 w 121"/>
              <a:gd name="T59" fmla="*/ 2147483647 h 299"/>
              <a:gd name="T60" fmla="*/ 2147483647 w 121"/>
              <a:gd name="T61" fmla="*/ 2147483647 h 299"/>
              <a:gd name="T62" fmla="*/ 2147483647 w 121"/>
              <a:gd name="T63" fmla="*/ 2147483647 h 299"/>
              <a:gd name="T64" fmla="*/ 2147483647 w 121"/>
              <a:gd name="T65" fmla="*/ 2147483647 h 299"/>
              <a:gd name="T66" fmla="*/ 2147483647 w 121"/>
              <a:gd name="T67" fmla="*/ 2147483647 h 299"/>
              <a:gd name="T68" fmla="*/ 2147483647 w 121"/>
              <a:gd name="T69" fmla="*/ 2147483647 h 299"/>
              <a:gd name="T70" fmla="*/ 2147483647 w 121"/>
              <a:gd name="T71" fmla="*/ 2147483647 h 299"/>
              <a:gd name="T72" fmla="*/ 2147483647 w 121"/>
              <a:gd name="T73" fmla="*/ 2147483647 h 299"/>
              <a:gd name="T74" fmla="*/ 2147483647 w 121"/>
              <a:gd name="T75" fmla="*/ 2147483647 h 299"/>
              <a:gd name="T76" fmla="*/ 2147483647 w 121"/>
              <a:gd name="T77" fmla="*/ 2147483647 h 299"/>
              <a:gd name="T78" fmla="*/ 2147483647 w 121"/>
              <a:gd name="T79" fmla="*/ 2147483647 h 299"/>
              <a:gd name="T80" fmla="*/ 2147483647 w 121"/>
              <a:gd name="T81" fmla="*/ 2147483647 h 299"/>
              <a:gd name="T82" fmla="*/ 2147483647 w 121"/>
              <a:gd name="T83" fmla="*/ 2147483647 h 299"/>
              <a:gd name="T84" fmla="*/ 2147483647 w 121"/>
              <a:gd name="T85" fmla="*/ 2147483647 h 299"/>
              <a:gd name="T86" fmla="*/ 2147483647 w 121"/>
              <a:gd name="T87" fmla="*/ 2147483647 h 299"/>
              <a:gd name="T88" fmla="*/ 2147483647 w 121"/>
              <a:gd name="T89" fmla="*/ 2147483647 h 299"/>
              <a:gd name="T90" fmla="*/ 2147483647 w 121"/>
              <a:gd name="T91" fmla="*/ 2147483647 h 299"/>
              <a:gd name="T92" fmla="*/ 2147483647 w 121"/>
              <a:gd name="T93" fmla="*/ 2147483647 h 299"/>
              <a:gd name="T94" fmla="*/ 2147483647 w 121"/>
              <a:gd name="T95" fmla="*/ 2147483647 h 299"/>
              <a:gd name="T96" fmla="*/ 2147483647 w 121"/>
              <a:gd name="T97" fmla="*/ 2147483647 h 299"/>
              <a:gd name="T98" fmla="*/ 2147483647 w 121"/>
              <a:gd name="T99" fmla="*/ 2147483647 h 299"/>
              <a:gd name="T100" fmla="*/ 2147483647 w 121"/>
              <a:gd name="T101" fmla="*/ 2147483647 h 299"/>
              <a:gd name="T102" fmla="*/ 2147483647 w 121"/>
              <a:gd name="T103" fmla="*/ 2147483647 h 299"/>
              <a:gd name="T104" fmla="*/ 2147483647 w 121"/>
              <a:gd name="T105" fmla="*/ 2147483647 h 299"/>
              <a:gd name="T106" fmla="*/ 2147483647 w 121"/>
              <a:gd name="T107" fmla="*/ 2147483647 h 299"/>
              <a:gd name="T108" fmla="*/ 2147483647 w 121"/>
              <a:gd name="T109" fmla="*/ 2147483647 h 299"/>
              <a:gd name="T110" fmla="*/ 2147483647 w 121"/>
              <a:gd name="T111" fmla="*/ 2147483647 h 299"/>
              <a:gd name="T112" fmla="*/ 2147483647 w 121"/>
              <a:gd name="T113" fmla="*/ 2147483647 h 299"/>
              <a:gd name="T114" fmla="*/ 2147483647 w 121"/>
              <a:gd name="T115" fmla="*/ 2147483647 h 2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
              <a:gd name="T175" fmla="*/ 0 h 299"/>
              <a:gd name="T176" fmla="*/ 121 w 121"/>
              <a:gd name="T177" fmla="*/ 299 h 2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 h="299">
                <a:moveTo>
                  <a:pt x="84" y="6"/>
                </a:moveTo>
                <a:lnTo>
                  <a:pt x="79" y="19"/>
                </a:lnTo>
                <a:lnTo>
                  <a:pt x="73" y="36"/>
                </a:lnTo>
                <a:lnTo>
                  <a:pt x="67" y="53"/>
                </a:lnTo>
                <a:lnTo>
                  <a:pt x="64" y="63"/>
                </a:lnTo>
                <a:lnTo>
                  <a:pt x="57" y="63"/>
                </a:lnTo>
                <a:lnTo>
                  <a:pt x="49" y="68"/>
                </a:lnTo>
                <a:lnTo>
                  <a:pt x="38" y="73"/>
                </a:lnTo>
                <a:lnTo>
                  <a:pt x="29" y="80"/>
                </a:lnTo>
                <a:lnTo>
                  <a:pt x="18" y="88"/>
                </a:lnTo>
                <a:lnTo>
                  <a:pt x="11" y="95"/>
                </a:lnTo>
                <a:lnTo>
                  <a:pt x="4" y="103"/>
                </a:lnTo>
                <a:lnTo>
                  <a:pt x="1" y="108"/>
                </a:lnTo>
                <a:lnTo>
                  <a:pt x="0" y="114"/>
                </a:lnTo>
                <a:lnTo>
                  <a:pt x="0" y="117"/>
                </a:lnTo>
                <a:lnTo>
                  <a:pt x="1" y="117"/>
                </a:lnTo>
                <a:lnTo>
                  <a:pt x="5" y="114"/>
                </a:lnTo>
                <a:lnTo>
                  <a:pt x="10" y="111"/>
                </a:lnTo>
                <a:lnTo>
                  <a:pt x="16" y="105"/>
                </a:lnTo>
                <a:lnTo>
                  <a:pt x="23" y="98"/>
                </a:lnTo>
                <a:lnTo>
                  <a:pt x="32" y="92"/>
                </a:lnTo>
                <a:lnTo>
                  <a:pt x="40" y="86"/>
                </a:lnTo>
                <a:lnTo>
                  <a:pt x="48" y="80"/>
                </a:lnTo>
                <a:lnTo>
                  <a:pt x="55" y="76"/>
                </a:lnTo>
                <a:lnTo>
                  <a:pt x="60" y="74"/>
                </a:lnTo>
                <a:lnTo>
                  <a:pt x="57" y="89"/>
                </a:lnTo>
                <a:lnTo>
                  <a:pt x="54" y="109"/>
                </a:lnTo>
                <a:lnTo>
                  <a:pt x="52" y="127"/>
                </a:lnTo>
                <a:lnTo>
                  <a:pt x="50" y="139"/>
                </a:lnTo>
                <a:lnTo>
                  <a:pt x="44" y="147"/>
                </a:lnTo>
                <a:lnTo>
                  <a:pt x="38" y="156"/>
                </a:lnTo>
                <a:lnTo>
                  <a:pt x="32" y="167"/>
                </a:lnTo>
                <a:lnTo>
                  <a:pt x="24" y="177"/>
                </a:lnTo>
                <a:lnTo>
                  <a:pt x="17" y="190"/>
                </a:lnTo>
                <a:lnTo>
                  <a:pt x="11" y="199"/>
                </a:lnTo>
                <a:lnTo>
                  <a:pt x="6" y="206"/>
                </a:lnTo>
                <a:lnTo>
                  <a:pt x="4" y="212"/>
                </a:lnTo>
                <a:lnTo>
                  <a:pt x="3" y="218"/>
                </a:lnTo>
                <a:lnTo>
                  <a:pt x="4" y="222"/>
                </a:lnTo>
                <a:lnTo>
                  <a:pt x="6" y="222"/>
                </a:lnTo>
                <a:lnTo>
                  <a:pt x="10" y="217"/>
                </a:lnTo>
                <a:lnTo>
                  <a:pt x="13" y="211"/>
                </a:lnTo>
                <a:lnTo>
                  <a:pt x="18" y="205"/>
                </a:lnTo>
                <a:lnTo>
                  <a:pt x="23" y="196"/>
                </a:lnTo>
                <a:lnTo>
                  <a:pt x="30" y="187"/>
                </a:lnTo>
                <a:lnTo>
                  <a:pt x="36" y="179"/>
                </a:lnTo>
                <a:lnTo>
                  <a:pt x="41" y="171"/>
                </a:lnTo>
                <a:lnTo>
                  <a:pt x="46" y="165"/>
                </a:lnTo>
                <a:lnTo>
                  <a:pt x="51" y="162"/>
                </a:lnTo>
                <a:lnTo>
                  <a:pt x="52" y="187"/>
                </a:lnTo>
                <a:lnTo>
                  <a:pt x="54" y="226"/>
                </a:lnTo>
                <a:lnTo>
                  <a:pt x="56" y="266"/>
                </a:lnTo>
                <a:lnTo>
                  <a:pt x="58" y="290"/>
                </a:lnTo>
                <a:lnTo>
                  <a:pt x="60" y="298"/>
                </a:lnTo>
                <a:lnTo>
                  <a:pt x="61" y="299"/>
                </a:lnTo>
                <a:lnTo>
                  <a:pt x="61" y="296"/>
                </a:lnTo>
                <a:lnTo>
                  <a:pt x="62" y="287"/>
                </a:lnTo>
                <a:lnTo>
                  <a:pt x="62" y="261"/>
                </a:lnTo>
                <a:lnTo>
                  <a:pt x="61" y="217"/>
                </a:lnTo>
                <a:lnTo>
                  <a:pt x="60" y="174"/>
                </a:lnTo>
                <a:lnTo>
                  <a:pt x="62" y="149"/>
                </a:lnTo>
                <a:lnTo>
                  <a:pt x="63" y="146"/>
                </a:lnTo>
                <a:lnTo>
                  <a:pt x="65" y="146"/>
                </a:lnTo>
                <a:lnTo>
                  <a:pt x="67" y="150"/>
                </a:lnTo>
                <a:lnTo>
                  <a:pt x="68" y="156"/>
                </a:lnTo>
                <a:lnTo>
                  <a:pt x="70" y="162"/>
                </a:lnTo>
                <a:lnTo>
                  <a:pt x="74" y="171"/>
                </a:lnTo>
                <a:lnTo>
                  <a:pt x="79" y="182"/>
                </a:lnTo>
                <a:lnTo>
                  <a:pt x="86" y="194"/>
                </a:lnTo>
                <a:lnTo>
                  <a:pt x="93" y="205"/>
                </a:lnTo>
                <a:lnTo>
                  <a:pt x="99" y="214"/>
                </a:lnTo>
                <a:lnTo>
                  <a:pt x="105" y="222"/>
                </a:lnTo>
                <a:lnTo>
                  <a:pt x="109" y="225"/>
                </a:lnTo>
                <a:lnTo>
                  <a:pt x="112" y="225"/>
                </a:lnTo>
                <a:lnTo>
                  <a:pt x="112" y="220"/>
                </a:lnTo>
                <a:lnTo>
                  <a:pt x="108" y="212"/>
                </a:lnTo>
                <a:lnTo>
                  <a:pt x="102" y="203"/>
                </a:lnTo>
                <a:lnTo>
                  <a:pt x="98" y="197"/>
                </a:lnTo>
                <a:lnTo>
                  <a:pt x="94" y="190"/>
                </a:lnTo>
                <a:lnTo>
                  <a:pt x="90" y="180"/>
                </a:lnTo>
                <a:lnTo>
                  <a:pt x="84" y="170"/>
                </a:lnTo>
                <a:lnTo>
                  <a:pt x="79" y="161"/>
                </a:lnTo>
                <a:lnTo>
                  <a:pt x="75" y="152"/>
                </a:lnTo>
                <a:lnTo>
                  <a:pt x="73" y="144"/>
                </a:lnTo>
                <a:lnTo>
                  <a:pt x="71" y="138"/>
                </a:lnTo>
                <a:lnTo>
                  <a:pt x="70" y="124"/>
                </a:lnTo>
                <a:lnTo>
                  <a:pt x="71" y="106"/>
                </a:lnTo>
                <a:lnTo>
                  <a:pt x="72" y="89"/>
                </a:lnTo>
                <a:lnTo>
                  <a:pt x="74" y="79"/>
                </a:lnTo>
                <a:lnTo>
                  <a:pt x="75" y="76"/>
                </a:lnTo>
                <a:lnTo>
                  <a:pt x="77" y="76"/>
                </a:lnTo>
                <a:lnTo>
                  <a:pt x="79" y="79"/>
                </a:lnTo>
                <a:lnTo>
                  <a:pt x="83" y="85"/>
                </a:lnTo>
                <a:lnTo>
                  <a:pt x="87" y="89"/>
                </a:lnTo>
                <a:lnTo>
                  <a:pt x="92" y="95"/>
                </a:lnTo>
                <a:lnTo>
                  <a:pt x="97" y="103"/>
                </a:lnTo>
                <a:lnTo>
                  <a:pt x="102" y="111"/>
                </a:lnTo>
                <a:lnTo>
                  <a:pt x="109" y="117"/>
                </a:lnTo>
                <a:lnTo>
                  <a:pt x="113" y="123"/>
                </a:lnTo>
                <a:lnTo>
                  <a:pt x="117" y="129"/>
                </a:lnTo>
                <a:lnTo>
                  <a:pt x="120" y="132"/>
                </a:lnTo>
                <a:lnTo>
                  <a:pt x="121" y="132"/>
                </a:lnTo>
                <a:lnTo>
                  <a:pt x="118" y="126"/>
                </a:lnTo>
                <a:lnTo>
                  <a:pt x="113" y="115"/>
                </a:lnTo>
                <a:lnTo>
                  <a:pt x="108" y="106"/>
                </a:lnTo>
                <a:lnTo>
                  <a:pt x="101" y="95"/>
                </a:lnTo>
                <a:lnTo>
                  <a:pt x="95" y="85"/>
                </a:lnTo>
                <a:lnTo>
                  <a:pt x="90" y="74"/>
                </a:lnTo>
                <a:lnTo>
                  <a:pt x="87" y="68"/>
                </a:lnTo>
                <a:lnTo>
                  <a:pt x="86" y="60"/>
                </a:lnTo>
                <a:lnTo>
                  <a:pt x="84" y="45"/>
                </a:lnTo>
                <a:lnTo>
                  <a:pt x="84" y="30"/>
                </a:lnTo>
                <a:lnTo>
                  <a:pt x="89" y="15"/>
                </a:lnTo>
                <a:lnTo>
                  <a:pt x="92" y="4"/>
                </a:lnTo>
                <a:lnTo>
                  <a:pt x="92" y="0"/>
                </a:lnTo>
                <a:lnTo>
                  <a:pt x="88" y="1"/>
                </a:lnTo>
                <a:lnTo>
                  <a:pt x="84" y="6"/>
                </a:lnTo>
                <a:close/>
              </a:path>
            </a:pathLst>
          </a:custGeom>
          <a:solidFill>
            <a:srgbClr val="003300"/>
          </a:solidFill>
          <a:ln w="9525">
            <a:noFill/>
            <a:round/>
            <a:headEnd/>
            <a:tailEnd/>
          </a:ln>
        </p:spPr>
        <p:txBody>
          <a:bodyPr/>
          <a:lstStyle/>
          <a:p>
            <a:pPr>
              <a:defRPr/>
            </a:pPr>
            <a:endParaRPr lang="en-US"/>
          </a:p>
        </p:txBody>
      </p:sp>
      <p:sp>
        <p:nvSpPr>
          <p:cNvPr id="33058" name="Freeform 321"/>
          <p:cNvSpPr>
            <a:spLocks/>
          </p:cNvSpPr>
          <p:nvPr/>
        </p:nvSpPr>
        <p:spPr bwMode="auto">
          <a:xfrm>
            <a:off x="8794750" y="5783263"/>
            <a:ext cx="382588" cy="217487"/>
          </a:xfrm>
          <a:custGeom>
            <a:avLst/>
            <a:gdLst>
              <a:gd name="T0" fmla="*/ 2147483647 w 241"/>
              <a:gd name="T1" fmla="*/ 2147483647 h 274"/>
              <a:gd name="T2" fmla="*/ 2147483647 w 241"/>
              <a:gd name="T3" fmla="*/ 2147483647 h 274"/>
              <a:gd name="T4" fmla="*/ 2147483647 w 241"/>
              <a:gd name="T5" fmla="*/ 2147483647 h 274"/>
              <a:gd name="T6" fmla="*/ 2147483647 w 241"/>
              <a:gd name="T7" fmla="*/ 2147483647 h 274"/>
              <a:gd name="T8" fmla="*/ 2147483647 w 241"/>
              <a:gd name="T9" fmla="*/ 2147483647 h 274"/>
              <a:gd name="T10" fmla="*/ 2147483647 w 241"/>
              <a:gd name="T11" fmla="*/ 2147483647 h 274"/>
              <a:gd name="T12" fmla="*/ 2147483647 w 241"/>
              <a:gd name="T13" fmla="*/ 2147483647 h 274"/>
              <a:gd name="T14" fmla="*/ 2147483647 w 241"/>
              <a:gd name="T15" fmla="*/ 2147483647 h 274"/>
              <a:gd name="T16" fmla="*/ 2147483647 w 241"/>
              <a:gd name="T17" fmla="*/ 2147483647 h 274"/>
              <a:gd name="T18" fmla="*/ 2147483647 w 241"/>
              <a:gd name="T19" fmla="*/ 2147483647 h 274"/>
              <a:gd name="T20" fmla="*/ 2147483647 w 241"/>
              <a:gd name="T21" fmla="*/ 2147483647 h 274"/>
              <a:gd name="T22" fmla="*/ 2147483647 w 241"/>
              <a:gd name="T23" fmla="*/ 2147483647 h 274"/>
              <a:gd name="T24" fmla="*/ 2147483647 w 241"/>
              <a:gd name="T25" fmla="*/ 2147483647 h 274"/>
              <a:gd name="T26" fmla="*/ 2147483647 w 241"/>
              <a:gd name="T27" fmla="*/ 2147483647 h 274"/>
              <a:gd name="T28" fmla="*/ 2147483647 w 241"/>
              <a:gd name="T29" fmla="*/ 2147483647 h 274"/>
              <a:gd name="T30" fmla="*/ 2147483647 w 241"/>
              <a:gd name="T31" fmla="*/ 2147483647 h 274"/>
              <a:gd name="T32" fmla="*/ 2147483647 w 241"/>
              <a:gd name="T33" fmla="*/ 2147483647 h 274"/>
              <a:gd name="T34" fmla="*/ 2147483647 w 241"/>
              <a:gd name="T35" fmla="*/ 2147483647 h 274"/>
              <a:gd name="T36" fmla="*/ 2147483647 w 241"/>
              <a:gd name="T37" fmla="*/ 2147483647 h 274"/>
              <a:gd name="T38" fmla="*/ 2147483647 w 241"/>
              <a:gd name="T39" fmla="*/ 2147483647 h 274"/>
              <a:gd name="T40" fmla="*/ 2147483647 w 241"/>
              <a:gd name="T41" fmla="*/ 2147483647 h 274"/>
              <a:gd name="T42" fmla="*/ 2147483647 w 241"/>
              <a:gd name="T43" fmla="*/ 2147483647 h 274"/>
              <a:gd name="T44" fmla="*/ 2147483647 w 241"/>
              <a:gd name="T45" fmla="*/ 2147483647 h 274"/>
              <a:gd name="T46" fmla="*/ 2147483647 w 241"/>
              <a:gd name="T47" fmla="*/ 2147483647 h 274"/>
              <a:gd name="T48" fmla="*/ 2147483647 w 241"/>
              <a:gd name="T49" fmla="*/ 2147483647 h 274"/>
              <a:gd name="T50" fmla="*/ 2147483647 w 241"/>
              <a:gd name="T51" fmla="*/ 2147483647 h 274"/>
              <a:gd name="T52" fmla="*/ 2147483647 w 241"/>
              <a:gd name="T53" fmla="*/ 2147483647 h 274"/>
              <a:gd name="T54" fmla="*/ 2147483647 w 241"/>
              <a:gd name="T55" fmla="*/ 2147483647 h 274"/>
              <a:gd name="T56" fmla="*/ 2147483647 w 241"/>
              <a:gd name="T57" fmla="*/ 2147483647 h 274"/>
              <a:gd name="T58" fmla="*/ 2147483647 w 241"/>
              <a:gd name="T59" fmla="*/ 2147483647 h 274"/>
              <a:gd name="T60" fmla="*/ 2147483647 w 241"/>
              <a:gd name="T61" fmla="*/ 2147483647 h 274"/>
              <a:gd name="T62" fmla="*/ 2147483647 w 241"/>
              <a:gd name="T63" fmla="*/ 2147483647 h 274"/>
              <a:gd name="T64" fmla="*/ 2147483647 w 241"/>
              <a:gd name="T65" fmla="*/ 2147483647 h 274"/>
              <a:gd name="T66" fmla="*/ 2147483647 w 241"/>
              <a:gd name="T67" fmla="*/ 2147483647 h 274"/>
              <a:gd name="T68" fmla="*/ 2147483647 w 241"/>
              <a:gd name="T69" fmla="*/ 2147483647 h 274"/>
              <a:gd name="T70" fmla="*/ 2147483647 w 241"/>
              <a:gd name="T71" fmla="*/ 0 h 274"/>
              <a:gd name="T72" fmla="*/ 2147483647 w 241"/>
              <a:gd name="T73" fmla="*/ 2147483647 h 274"/>
              <a:gd name="T74" fmla="*/ 2147483647 w 241"/>
              <a:gd name="T75" fmla="*/ 2147483647 h 274"/>
              <a:gd name="T76" fmla="*/ 2147483647 w 241"/>
              <a:gd name="T77" fmla="*/ 2147483647 h 274"/>
              <a:gd name="T78" fmla="*/ 2147483647 w 241"/>
              <a:gd name="T79" fmla="*/ 2147483647 h 274"/>
              <a:gd name="T80" fmla="*/ 2147483647 w 241"/>
              <a:gd name="T81" fmla="*/ 2147483647 h 274"/>
              <a:gd name="T82" fmla="*/ 2147483647 w 241"/>
              <a:gd name="T83" fmla="*/ 2147483647 h 274"/>
              <a:gd name="T84" fmla="*/ 0 w 241"/>
              <a:gd name="T85" fmla="*/ 2147483647 h 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1"/>
              <a:gd name="T130" fmla="*/ 0 h 274"/>
              <a:gd name="T131" fmla="*/ 241 w 241"/>
              <a:gd name="T132" fmla="*/ 274 h 2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1" h="274">
                <a:moveTo>
                  <a:pt x="0" y="22"/>
                </a:moveTo>
                <a:lnTo>
                  <a:pt x="5" y="28"/>
                </a:lnTo>
                <a:lnTo>
                  <a:pt x="12" y="37"/>
                </a:lnTo>
                <a:lnTo>
                  <a:pt x="19" y="46"/>
                </a:lnTo>
                <a:lnTo>
                  <a:pt x="23" y="51"/>
                </a:lnTo>
                <a:lnTo>
                  <a:pt x="25" y="52"/>
                </a:lnTo>
                <a:lnTo>
                  <a:pt x="28" y="54"/>
                </a:lnTo>
                <a:lnTo>
                  <a:pt x="32" y="57"/>
                </a:lnTo>
                <a:lnTo>
                  <a:pt x="38" y="60"/>
                </a:lnTo>
                <a:lnTo>
                  <a:pt x="43" y="64"/>
                </a:lnTo>
                <a:lnTo>
                  <a:pt x="47" y="67"/>
                </a:lnTo>
                <a:lnTo>
                  <a:pt x="51" y="70"/>
                </a:lnTo>
                <a:lnTo>
                  <a:pt x="54" y="73"/>
                </a:lnTo>
                <a:lnTo>
                  <a:pt x="54" y="98"/>
                </a:lnTo>
                <a:lnTo>
                  <a:pt x="53" y="127"/>
                </a:lnTo>
                <a:lnTo>
                  <a:pt x="54" y="152"/>
                </a:lnTo>
                <a:lnTo>
                  <a:pt x="57" y="172"/>
                </a:lnTo>
                <a:lnTo>
                  <a:pt x="60" y="180"/>
                </a:lnTo>
                <a:lnTo>
                  <a:pt x="61" y="180"/>
                </a:lnTo>
                <a:lnTo>
                  <a:pt x="61" y="174"/>
                </a:lnTo>
                <a:lnTo>
                  <a:pt x="60" y="165"/>
                </a:lnTo>
                <a:lnTo>
                  <a:pt x="60" y="146"/>
                </a:lnTo>
                <a:lnTo>
                  <a:pt x="62" y="117"/>
                </a:lnTo>
                <a:lnTo>
                  <a:pt x="64" y="90"/>
                </a:lnTo>
                <a:lnTo>
                  <a:pt x="66" y="75"/>
                </a:lnTo>
                <a:lnTo>
                  <a:pt x="70" y="79"/>
                </a:lnTo>
                <a:lnTo>
                  <a:pt x="76" y="86"/>
                </a:lnTo>
                <a:lnTo>
                  <a:pt x="82" y="95"/>
                </a:lnTo>
                <a:lnTo>
                  <a:pt x="88" y="104"/>
                </a:lnTo>
                <a:lnTo>
                  <a:pt x="95" y="111"/>
                </a:lnTo>
                <a:lnTo>
                  <a:pt x="101" y="119"/>
                </a:lnTo>
                <a:lnTo>
                  <a:pt x="106" y="125"/>
                </a:lnTo>
                <a:lnTo>
                  <a:pt x="110" y="128"/>
                </a:lnTo>
                <a:lnTo>
                  <a:pt x="113" y="158"/>
                </a:lnTo>
                <a:lnTo>
                  <a:pt x="118" y="203"/>
                </a:lnTo>
                <a:lnTo>
                  <a:pt x="125" y="244"/>
                </a:lnTo>
                <a:lnTo>
                  <a:pt x="132" y="268"/>
                </a:lnTo>
                <a:lnTo>
                  <a:pt x="136" y="274"/>
                </a:lnTo>
                <a:lnTo>
                  <a:pt x="137" y="269"/>
                </a:lnTo>
                <a:lnTo>
                  <a:pt x="135" y="259"/>
                </a:lnTo>
                <a:lnTo>
                  <a:pt x="133" y="247"/>
                </a:lnTo>
                <a:lnTo>
                  <a:pt x="129" y="225"/>
                </a:lnTo>
                <a:lnTo>
                  <a:pt x="125" y="193"/>
                </a:lnTo>
                <a:lnTo>
                  <a:pt x="122" y="160"/>
                </a:lnTo>
                <a:lnTo>
                  <a:pt x="122" y="139"/>
                </a:lnTo>
                <a:lnTo>
                  <a:pt x="133" y="148"/>
                </a:lnTo>
                <a:lnTo>
                  <a:pt x="148" y="160"/>
                </a:lnTo>
                <a:lnTo>
                  <a:pt x="166" y="174"/>
                </a:lnTo>
                <a:lnTo>
                  <a:pt x="185" y="189"/>
                </a:lnTo>
                <a:lnTo>
                  <a:pt x="203" y="204"/>
                </a:lnTo>
                <a:lnTo>
                  <a:pt x="219" y="218"/>
                </a:lnTo>
                <a:lnTo>
                  <a:pt x="231" y="227"/>
                </a:lnTo>
                <a:lnTo>
                  <a:pt x="237" y="233"/>
                </a:lnTo>
                <a:lnTo>
                  <a:pt x="240" y="236"/>
                </a:lnTo>
                <a:lnTo>
                  <a:pt x="241" y="234"/>
                </a:lnTo>
                <a:lnTo>
                  <a:pt x="238" y="228"/>
                </a:lnTo>
                <a:lnTo>
                  <a:pt x="232" y="219"/>
                </a:lnTo>
                <a:lnTo>
                  <a:pt x="224" y="212"/>
                </a:lnTo>
                <a:lnTo>
                  <a:pt x="212" y="200"/>
                </a:lnTo>
                <a:lnTo>
                  <a:pt x="197" y="186"/>
                </a:lnTo>
                <a:lnTo>
                  <a:pt x="180" y="171"/>
                </a:lnTo>
                <a:lnTo>
                  <a:pt x="163" y="155"/>
                </a:lnTo>
                <a:lnTo>
                  <a:pt x="148" y="142"/>
                </a:lnTo>
                <a:lnTo>
                  <a:pt x="136" y="133"/>
                </a:lnTo>
                <a:lnTo>
                  <a:pt x="128" y="127"/>
                </a:lnTo>
                <a:lnTo>
                  <a:pt x="122" y="124"/>
                </a:lnTo>
                <a:lnTo>
                  <a:pt x="124" y="122"/>
                </a:lnTo>
                <a:lnTo>
                  <a:pt x="130" y="120"/>
                </a:lnTo>
                <a:lnTo>
                  <a:pt x="139" y="117"/>
                </a:lnTo>
                <a:lnTo>
                  <a:pt x="147" y="113"/>
                </a:lnTo>
                <a:lnTo>
                  <a:pt x="159" y="110"/>
                </a:lnTo>
                <a:lnTo>
                  <a:pt x="173" y="107"/>
                </a:lnTo>
                <a:lnTo>
                  <a:pt x="186" y="105"/>
                </a:lnTo>
                <a:lnTo>
                  <a:pt x="201" y="105"/>
                </a:lnTo>
                <a:lnTo>
                  <a:pt x="215" y="107"/>
                </a:lnTo>
                <a:lnTo>
                  <a:pt x="225" y="108"/>
                </a:lnTo>
                <a:lnTo>
                  <a:pt x="234" y="113"/>
                </a:lnTo>
                <a:lnTo>
                  <a:pt x="241" y="117"/>
                </a:lnTo>
                <a:lnTo>
                  <a:pt x="241" y="114"/>
                </a:lnTo>
                <a:lnTo>
                  <a:pt x="237" y="108"/>
                </a:lnTo>
                <a:lnTo>
                  <a:pt x="230" y="101"/>
                </a:lnTo>
                <a:lnTo>
                  <a:pt x="223" y="99"/>
                </a:lnTo>
                <a:lnTo>
                  <a:pt x="211" y="98"/>
                </a:lnTo>
                <a:lnTo>
                  <a:pt x="195" y="98"/>
                </a:lnTo>
                <a:lnTo>
                  <a:pt x="178" y="98"/>
                </a:lnTo>
                <a:lnTo>
                  <a:pt x="160" y="99"/>
                </a:lnTo>
                <a:lnTo>
                  <a:pt x="144" y="99"/>
                </a:lnTo>
                <a:lnTo>
                  <a:pt x="133" y="101"/>
                </a:lnTo>
                <a:lnTo>
                  <a:pt x="125" y="101"/>
                </a:lnTo>
                <a:lnTo>
                  <a:pt x="121" y="101"/>
                </a:lnTo>
                <a:lnTo>
                  <a:pt x="115" y="96"/>
                </a:lnTo>
                <a:lnTo>
                  <a:pt x="108" y="90"/>
                </a:lnTo>
                <a:lnTo>
                  <a:pt x="102" y="83"/>
                </a:lnTo>
                <a:lnTo>
                  <a:pt x="95" y="75"/>
                </a:lnTo>
                <a:lnTo>
                  <a:pt x="88" y="69"/>
                </a:lnTo>
                <a:lnTo>
                  <a:pt x="84" y="63"/>
                </a:lnTo>
                <a:lnTo>
                  <a:pt x="81" y="60"/>
                </a:lnTo>
                <a:lnTo>
                  <a:pt x="88" y="54"/>
                </a:lnTo>
                <a:lnTo>
                  <a:pt x="97" y="46"/>
                </a:lnTo>
                <a:lnTo>
                  <a:pt x="106" y="38"/>
                </a:lnTo>
                <a:lnTo>
                  <a:pt x="117" y="29"/>
                </a:lnTo>
                <a:lnTo>
                  <a:pt x="126" y="22"/>
                </a:lnTo>
                <a:lnTo>
                  <a:pt x="136" y="14"/>
                </a:lnTo>
                <a:lnTo>
                  <a:pt x="143" y="10"/>
                </a:lnTo>
                <a:lnTo>
                  <a:pt x="149" y="8"/>
                </a:lnTo>
                <a:lnTo>
                  <a:pt x="156" y="5"/>
                </a:lnTo>
                <a:lnTo>
                  <a:pt x="155" y="2"/>
                </a:lnTo>
                <a:lnTo>
                  <a:pt x="147" y="0"/>
                </a:lnTo>
                <a:lnTo>
                  <a:pt x="138" y="3"/>
                </a:lnTo>
                <a:lnTo>
                  <a:pt x="132" y="8"/>
                </a:lnTo>
                <a:lnTo>
                  <a:pt x="122" y="13"/>
                </a:lnTo>
                <a:lnTo>
                  <a:pt x="111" y="19"/>
                </a:lnTo>
                <a:lnTo>
                  <a:pt x="101" y="26"/>
                </a:lnTo>
                <a:lnTo>
                  <a:pt x="91" y="34"/>
                </a:lnTo>
                <a:lnTo>
                  <a:pt x="82" y="40"/>
                </a:lnTo>
                <a:lnTo>
                  <a:pt x="75" y="45"/>
                </a:lnTo>
                <a:lnTo>
                  <a:pt x="70" y="49"/>
                </a:lnTo>
                <a:lnTo>
                  <a:pt x="65" y="52"/>
                </a:lnTo>
                <a:lnTo>
                  <a:pt x="59" y="52"/>
                </a:lnTo>
                <a:lnTo>
                  <a:pt x="52" y="51"/>
                </a:lnTo>
                <a:lnTo>
                  <a:pt x="44" y="45"/>
                </a:lnTo>
                <a:lnTo>
                  <a:pt x="39" y="40"/>
                </a:lnTo>
                <a:lnTo>
                  <a:pt x="33" y="37"/>
                </a:lnTo>
                <a:lnTo>
                  <a:pt x="26" y="32"/>
                </a:lnTo>
                <a:lnTo>
                  <a:pt x="20" y="28"/>
                </a:lnTo>
                <a:lnTo>
                  <a:pt x="13" y="25"/>
                </a:lnTo>
                <a:lnTo>
                  <a:pt x="7" y="23"/>
                </a:lnTo>
                <a:lnTo>
                  <a:pt x="3" y="22"/>
                </a:lnTo>
                <a:lnTo>
                  <a:pt x="0" y="22"/>
                </a:lnTo>
                <a:close/>
              </a:path>
            </a:pathLst>
          </a:custGeom>
          <a:solidFill>
            <a:srgbClr val="003300"/>
          </a:solidFill>
          <a:ln w="9525">
            <a:noFill/>
            <a:round/>
            <a:headEnd/>
            <a:tailEnd/>
          </a:ln>
        </p:spPr>
        <p:txBody>
          <a:bodyPr/>
          <a:lstStyle/>
          <a:p>
            <a:pPr>
              <a:defRPr/>
            </a:pPr>
            <a:endParaRPr lang="en-US"/>
          </a:p>
        </p:txBody>
      </p:sp>
      <p:sp>
        <p:nvSpPr>
          <p:cNvPr id="33059" name="Freeform 322"/>
          <p:cNvSpPr>
            <a:spLocks/>
          </p:cNvSpPr>
          <p:nvPr/>
        </p:nvSpPr>
        <p:spPr bwMode="auto">
          <a:xfrm>
            <a:off x="6688138" y="6245225"/>
            <a:ext cx="973137" cy="693738"/>
          </a:xfrm>
          <a:custGeom>
            <a:avLst/>
            <a:gdLst>
              <a:gd name="T0" fmla="*/ 2147483647 w 613"/>
              <a:gd name="T1" fmla="*/ 2147483647 h 874"/>
              <a:gd name="T2" fmla="*/ 2147483647 w 613"/>
              <a:gd name="T3" fmla="*/ 2147483647 h 874"/>
              <a:gd name="T4" fmla="*/ 2147483647 w 613"/>
              <a:gd name="T5" fmla="*/ 2147483647 h 874"/>
              <a:gd name="T6" fmla="*/ 2147483647 w 613"/>
              <a:gd name="T7" fmla="*/ 2147483647 h 874"/>
              <a:gd name="T8" fmla="*/ 2147483647 w 613"/>
              <a:gd name="T9" fmla="*/ 2147483647 h 874"/>
              <a:gd name="T10" fmla="*/ 2147483647 w 613"/>
              <a:gd name="T11" fmla="*/ 2147483647 h 874"/>
              <a:gd name="T12" fmla="*/ 2147483647 w 613"/>
              <a:gd name="T13" fmla="*/ 2147483647 h 874"/>
              <a:gd name="T14" fmla="*/ 2147483647 w 613"/>
              <a:gd name="T15" fmla="*/ 2147483647 h 874"/>
              <a:gd name="T16" fmla="*/ 2147483647 w 613"/>
              <a:gd name="T17" fmla="*/ 2147483647 h 874"/>
              <a:gd name="T18" fmla="*/ 2147483647 w 613"/>
              <a:gd name="T19" fmla="*/ 2147483647 h 874"/>
              <a:gd name="T20" fmla="*/ 2147483647 w 613"/>
              <a:gd name="T21" fmla="*/ 2147483647 h 874"/>
              <a:gd name="T22" fmla="*/ 2147483647 w 613"/>
              <a:gd name="T23" fmla="*/ 2147483647 h 874"/>
              <a:gd name="T24" fmla="*/ 2147483647 w 613"/>
              <a:gd name="T25" fmla="*/ 2147483647 h 874"/>
              <a:gd name="T26" fmla="*/ 2147483647 w 613"/>
              <a:gd name="T27" fmla="*/ 2147483647 h 874"/>
              <a:gd name="T28" fmla="*/ 2147483647 w 613"/>
              <a:gd name="T29" fmla="*/ 2147483647 h 874"/>
              <a:gd name="T30" fmla="*/ 2147483647 w 613"/>
              <a:gd name="T31" fmla="*/ 2147483647 h 874"/>
              <a:gd name="T32" fmla="*/ 2147483647 w 613"/>
              <a:gd name="T33" fmla="*/ 2147483647 h 874"/>
              <a:gd name="T34" fmla="*/ 2147483647 w 613"/>
              <a:gd name="T35" fmla="*/ 2147483647 h 874"/>
              <a:gd name="T36" fmla="*/ 2147483647 w 613"/>
              <a:gd name="T37" fmla="*/ 2147483647 h 874"/>
              <a:gd name="T38" fmla="*/ 2147483647 w 613"/>
              <a:gd name="T39" fmla="*/ 2147483647 h 874"/>
              <a:gd name="T40" fmla="*/ 2147483647 w 613"/>
              <a:gd name="T41" fmla="*/ 2147483647 h 874"/>
              <a:gd name="T42" fmla="*/ 2147483647 w 613"/>
              <a:gd name="T43" fmla="*/ 2147483647 h 874"/>
              <a:gd name="T44" fmla="*/ 2147483647 w 613"/>
              <a:gd name="T45" fmla="*/ 2147483647 h 874"/>
              <a:gd name="T46" fmla="*/ 2147483647 w 613"/>
              <a:gd name="T47" fmla="*/ 2147483647 h 874"/>
              <a:gd name="T48" fmla="*/ 2147483647 w 613"/>
              <a:gd name="T49" fmla="*/ 2147483647 h 874"/>
              <a:gd name="T50" fmla="*/ 2147483647 w 613"/>
              <a:gd name="T51" fmla="*/ 2147483647 h 874"/>
              <a:gd name="T52" fmla="*/ 2147483647 w 613"/>
              <a:gd name="T53" fmla="*/ 2147483647 h 874"/>
              <a:gd name="T54" fmla="*/ 2147483647 w 613"/>
              <a:gd name="T55" fmla="*/ 2147483647 h 874"/>
              <a:gd name="T56" fmla="*/ 2147483647 w 613"/>
              <a:gd name="T57" fmla="*/ 2147483647 h 874"/>
              <a:gd name="T58" fmla="*/ 2147483647 w 613"/>
              <a:gd name="T59" fmla="*/ 2147483647 h 874"/>
              <a:gd name="T60" fmla="*/ 2147483647 w 613"/>
              <a:gd name="T61" fmla="*/ 2147483647 h 874"/>
              <a:gd name="T62" fmla="*/ 2147483647 w 613"/>
              <a:gd name="T63" fmla="*/ 2147483647 h 874"/>
              <a:gd name="T64" fmla="*/ 2147483647 w 613"/>
              <a:gd name="T65" fmla="*/ 2147483647 h 874"/>
              <a:gd name="T66" fmla="*/ 2147483647 w 613"/>
              <a:gd name="T67" fmla="*/ 2147483647 h 874"/>
              <a:gd name="T68" fmla="*/ 2147483647 w 613"/>
              <a:gd name="T69" fmla="*/ 2147483647 h 874"/>
              <a:gd name="T70" fmla="*/ 2147483647 w 613"/>
              <a:gd name="T71" fmla="*/ 2147483647 h 874"/>
              <a:gd name="T72" fmla="*/ 2147483647 w 613"/>
              <a:gd name="T73" fmla="*/ 2147483647 h 874"/>
              <a:gd name="T74" fmla="*/ 2147483647 w 613"/>
              <a:gd name="T75" fmla="*/ 2147483647 h 874"/>
              <a:gd name="T76" fmla="*/ 2147483647 w 613"/>
              <a:gd name="T77" fmla="*/ 2147483647 h 874"/>
              <a:gd name="T78" fmla="*/ 2147483647 w 613"/>
              <a:gd name="T79" fmla="*/ 2147483647 h 874"/>
              <a:gd name="T80" fmla="*/ 2147483647 w 613"/>
              <a:gd name="T81" fmla="*/ 2147483647 h 874"/>
              <a:gd name="T82" fmla="*/ 2147483647 w 613"/>
              <a:gd name="T83" fmla="*/ 2147483647 h 874"/>
              <a:gd name="T84" fmla="*/ 2147483647 w 613"/>
              <a:gd name="T85" fmla="*/ 2147483647 h 874"/>
              <a:gd name="T86" fmla="*/ 2147483647 w 613"/>
              <a:gd name="T87" fmla="*/ 2147483647 h 874"/>
              <a:gd name="T88" fmla="*/ 2147483647 w 613"/>
              <a:gd name="T89" fmla="*/ 2147483647 h 874"/>
              <a:gd name="T90" fmla="*/ 2147483647 w 613"/>
              <a:gd name="T91" fmla="*/ 2147483647 h 874"/>
              <a:gd name="T92" fmla="*/ 2147483647 w 613"/>
              <a:gd name="T93" fmla="*/ 2147483647 h 874"/>
              <a:gd name="T94" fmla="*/ 2147483647 w 613"/>
              <a:gd name="T95" fmla="*/ 2147483647 h 874"/>
              <a:gd name="T96" fmla="*/ 2147483647 w 613"/>
              <a:gd name="T97" fmla="*/ 2147483647 h 874"/>
              <a:gd name="T98" fmla="*/ 2147483647 w 613"/>
              <a:gd name="T99" fmla="*/ 2147483647 h 874"/>
              <a:gd name="T100" fmla="*/ 2147483647 w 613"/>
              <a:gd name="T101" fmla="*/ 2147483647 h 874"/>
              <a:gd name="T102" fmla="*/ 2147483647 w 613"/>
              <a:gd name="T103" fmla="*/ 2147483647 h 874"/>
              <a:gd name="T104" fmla="*/ 2147483647 w 613"/>
              <a:gd name="T105" fmla="*/ 2147483647 h 874"/>
              <a:gd name="T106" fmla="*/ 2147483647 w 613"/>
              <a:gd name="T107" fmla="*/ 2147483647 h 874"/>
              <a:gd name="T108" fmla="*/ 2147483647 w 613"/>
              <a:gd name="T109" fmla="*/ 2147483647 h 874"/>
              <a:gd name="T110" fmla="*/ 2147483647 w 613"/>
              <a:gd name="T111" fmla="*/ 2147483647 h 8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3"/>
              <a:gd name="T169" fmla="*/ 0 h 874"/>
              <a:gd name="T170" fmla="*/ 613 w 613"/>
              <a:gd name="T171" fmla="*/ 874 h 8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3" h="874">
                <a:moveTo>
                  <a:pt x="268" y="320"/>
                </a:moveTo>
                <a:lnTo>
                  <a:pt x="265" y="291"/>
                </a:lnTo>
                <a:lnTo>
                  <a:pt x="261" y="260"/>
                </a:lnTo>
                <a:lnTo>
                  <a:pt x="253" y="231"/>
                </a:lnTo>
                <a:lnTo>
                  <a:pt x="243" y="204"/>
                </a:lnTo>
                <a:lnTo>
                  <a:pt x="231" y="180"/>
                </a:lnTo>
                <a:lnTo>
                  <a:pt x="217" y="160"/>
                </a:lnTo>
                <a:lnTo>
                  <a:pt x="202" y="146"/>
                </a:lnTo>
                <a:lnTo>
                  <a:pt x="186" y="137"/>
                </a:lnTo>
                <a:lnTo>
                  <a:pt x="169" y="131"/>
                </a:lnTo>
                <a:lnTo>
                  <a:pt x="149" y="127"/>
                </a:lnTo>
                <a:lnTo>
                  <a:pt x="128" y="121"/>
                </a:lnTo>
                <a:lnTo>
                  <a:pt x="107" y="113"/>
                </a:lnTo>
                <a:lnTo>
                  <a:pt x="88" y="107"/>
                </a:lnTo>
                <a:lnTo>
                  <a:pt x="71" y="101"/>
                </a:lnTo>
                <a:lnTo>
                  <a:pt x="57" y="95"/>
                </a:lnTo>
                <a:lnTo>
                  <a:pt x="49" y="89"/>
                </a:lnTo>
                <a:lnTo>
                  <a:pt x="41" y="80"/>
                </a:lnTo>
                <a:lnTo>
                  <a:pt x="36" y="80"/>
                </a:lnTo>
                <a:lnTo>
                  <a:pt x="36" y="84"/>
                </a:lnTo>
                <a:lnTo>
                  <a:pt x="42" y="95"/>
                </a:lnTo>
                <a:lnTo>
                  <a:pt x="48" y="113"/>
                </a:lnTo>
                <a:lnTo>
                  <a:pt x="53" y="139"/>
                </a:lnTo>
                <a:lnTo>
                  <a:pt x="57" y="171"/>
                </a:lnTo>
                <a:lnTo>
                  <a:pt x="61" y="203"/>
                </a:lnTo>
                <a:lnTo>
                  <a:pt x="64" y="221"/>
                </a:lnTo>
                <a:lnTo>
                  <a:pt x="69" y="241"/>
                </a:lnTo>
                <a:lnTo>
                  <a:pt x="78" y="262"/>
                </a:lnTo>
                <a:lnTo>
                  <a:pt x="87" y="285"/>
                </a:lnTo>
                <a:lnTo>
                  <a:pt x="99" y="306"/>
                </a:lnTo>
                <a:lnTo>
                  <a:pt x="111" y="326"/>
                </a:lnTo>
                <a:lnTo>
                  <a:pt x="126" y="342"/>
                </a:lnTo>
                <a:lnTo>
                  <a:pt x="142" y="355"/>
                </a:lnTo>
                <a:lnTo>
                  <a:pt x="158" y="364"/>
                </a:lnTo>
                <a:lnTo>
                  <a:pt x="173" y="370"/>
                </a:lnTo>
                <a:lnTo>
                  <a:pt x="186" y="377"/>
                </a:lnTo>
                <a:lnTo>
                  <a:pt x="198" y="383"/>
                </a:lnTo>
                <a:lnTo>
                  <a:pt x="210" y="393"/>
                </a:lnTo>
                <a:lnTo>
                  <a:pt x="219" y="403"/>
                </a:lnTo>
                <a:lnTo>
                  <a:pt x="229" y="417"/>
                </a:lnTo>
                <a:lnTo>
                  <a:pt x="237" y="435"/>
                </a:lnTo>
                <a:lnTo>
                  <a:pt x="229" y="438"/>
                </a:lnTo>
                <a:lnTo>
                  <a:pt x="220" y="438"/>
                </a:lnTo>
                <a:lnTo>
                  <a:pt x="212" y="437"/>
                </a:lnTo>
                <a:lnTo>
                  <a:pt x="204" y="434"/>
                </a:lnTo>
                <a:lnTo>
                  <a:pt x="196" y="431"/>
                </a:lnTo>
                <a:lnTo>
                  <a:pt x="187" y="426"/>
                </a:lnTo>
                <a:lnTo>
                  <a:pt x="179" y="423"/>
                </a:lnTo>
                <a:lnTo>
                  <a:pt x="169" y="420"/>
                </a:lnTo>
                <a:lnTo>
                  <a:pt x="157" y="420"/>
                </a:lnTo>
                <a:lnTo>
                  <a:pt x="143" y="421"/>
                </a:lnTo>
                <a:lnTo>
                  <a:pt x="130" y="428"/>
                </a:lnTo>
                <a:lnTo>
                  <a:pt x="118" y="437"/>
                </a:lnTo>
                <a:lnTo>
                  <a:pt x="106" y="447"/>
                </a:lnTo>
                <a:lnTo>
                  <a:pt x="94" y="461"/>
                </a:lnTo>
                <a:lnTo>
                  <a:pt x="85" y="476"/>
                </a:lnTo>
                <a:lnTo>
                  <a:pt x="78" y="493"/>
                </a:lnTo>
                <a:lnTo>
                  <a:pt x="70" y="510"/>
                </a:lnTo>
                <a:lnTo>
                  <a:pt x="62" y="525"/>
                </a:lnTo>
                <a:lnTo>
                  <a:pt x="52" y="538"/>
                </a:lnTo>
                <a:lnTo>
                  <a:pt x="43" y="551"/>
                </a:lnTo>
                <a:lnTo>
                  <a:pt x="33" y="561"/>
                </a:lnTo>
                <a:lnTo>
                  <a:pt x="25" y="570"/>
                </a:lnTo>
                <a:lnTo>
                  <a:pt x="16" y="576"/>
                </a:lnTo>
                <a:lnTo>
                  <a:pt x="10" y="583"/>
                </a:lnTo>
                <a:lnTo>
                  <a:pt x="3" y="589"/>
                </a:lnTo>
                <a:lnTo>
                  <a:pt x="0" y="593"/>
                </a:lnTo>
                <a:lnTo>
                  <a:pt x="4" y="599"/>
                </a:lnTo>
                <a:lnTo>
                  <a:pt x="13" y="608"/>
                </a:lnTo>
                <a:lnTo>
                  <a:pt x="16" y="611"/>
                </a:lnTo>
                <a:lnTo>
                  <a:pt x="21" y="614"/>
                </a:lnTo>
                <a:lnTo>
                  <a:pt x="27" y="619"/>
                </a:lnTo>
                <a:lnTo>
                  <a:pt x="34" y="624"/>
                </a:lnTo>
                <a:lnTo>
                  <a:pt x="43" y="628"/>
                </a:lnTo>
                <a:lnTo>
                  <a:pt x="52" y="633"/>
                </a:lnTo>
                <a:lnTo>
                  <a:pt x="62" y="637"/>
                </a:lnTo>
                <a:lnTo>
                  <a:pt x="73" y="642"/>
                </a:lnTo>
                <a:lnTo>
                  <a:pt x="90" y="646"/>
                </a:lnTo>
                <a:lnTo>
                  <a:pt x="108" y="649"/>
                </a:lnTo>
                <a:lnTo>
                  <a:pt x="127" y="648"/>
                </a:lnTo>
                <a:lnTo>
                  <a:pt x="146" y="643"/>
                </a:lnTo>
                <a:lnTo>
                  <a:pt x="164" y="634"/>
                </a:lnTo>
                <a:lnTo>
                  <a:pt x="181" y="621"/>
                </a:lnTo>
                <a:lnTo>
                  <a:pt x="197" y="601"/>
                </a:lnTo>
                <a:lnTo>
                  <a:pt x="212" y="573"/>
                </a:lnTo>
                <a:lnTo>
                  <a:pt x="216" y="563"/>
                </a:lnTo>
                <a:lnTo>
                  <a:pt x="219" y="552"/>
                </a:lnTo>
                <a:lnTo>
                  <a:pt x="223" y="540"/>
                </a:lnTo>
                <a:lnTo>
                  <a:pt x="226" y="528"/>
                </a:lnTo>
                <a:lnTo>
                  <a:pt x="231" y="513"/>
                </a:lnTo>
                <a:lnTo>
                  <a:pt x="235" y="497"/>
                </a:lnTo>
                <a:lnTo>
                  <a:pt x="240" y="485"/>
                </a:lnTo>
                <a:lnTo>
                  <a:pt x="245" y="475"/>
                </a:lnTo>
                <a:lnTo>
                  <a:pt x="251" y="467"/>
                </a:lnTo>
                <a:lnTo>
                  <a:pt x="257" y="459"/>
                </a:lnTo>
                <a:lnTo>
                  <a:pt x="263" y="455"/>
                </a:lnTo>
                <a:lnTo>
                  <a:pt x="271" y="453"/>
                </a:lnTo>
                <a:lnTo>
                  <a:pt x="271" y="466"/>
                </a:lnTo>
                <a:lnTo>
                  <a:pt x="271" y="476"/>
                </a:lnTo>
                <a:lnTo>
                  <a:pt x="273" y="485"/>
                </a:lnTo>
                <a:lnTo>
                  <a:pt x="276" y="491"/>
                </a:lnTo>
                <a:lnTo>
                  <a:pt x="275" y="514"/>
                </a:lnTo>
                <a:lnTo>
                  <a:pt x="271" y="532"/>
                </a:lnTo>
                <a:lnTo>
                  <a:pt x="261" y="548"/>
                </a:lnTo>
                <a:lnTo>
                  <a:pt x="246" y="558"/>
                </a:lnTo>
                <a:lnTo>
                  <a:pt x="242" y="561"/>
                </a:lnTo>
                <a:lnTo>
                  <a:pt x="237" y="564"/>
                </a:lnTo>
                <a:lnTo>
                  <a:pt x="233" y="567"/>
                </a:lnTo>
                <a:lnTo>
                  <a:pt x="229" y="572"/>
                </a:lnTo>
                <a:lnTo>
                  <a:pt x="224" y="576"/>
                </a:lnTo>
                <a:lnTo>
                  <a:pt x="220" y="581"/>
                </a:lnTo>
                <a:lnTo>
                  <a:pt x="216" y="586"/>
                </a:lnTo>
                <a:lnTo>
                  <a:pt x="213" y="590"/>
                </a:lnTo>
                <a:lnTo>
                  <a:pt x="203" y="605"/>
                </a:lnTo>
                <a:lnTo>
                  <a:pt x="195" y="622"/>
                </a:lnTo>
                <a:lnTo>
                  <a:pt x="187" y="640"/>
                </a:lnTo>
                <a:lnTo>
                  <a:pt x="181" y="659"/>
                </a:lnTo>
                <a:lnTo>
                  <a:pt x="177" y="678"/>
                </a:lnTo>
                <a:lnTo>
                  <a:pt x="174" y="698"/>
                </a:lnTo>
                <a:lnTo>
                  <a:pt x="174" y="719"/>
                </a:lnTo>
                <a:lnTo>
                  <a:pt x="175" y="739"/>
                </a:lnTo>
                <a:lnTo>
                  <a:pt x="176" y="753"/>
                </a:lnTo>
                <a:lnTo>
                  <a:pt x="178" y="765"/>
                </a:lnTo>
                <a:lnTo>
                  <a:pt x="179" y="777"/>
                </a:lnTo>
                <a:lnTo>
                  <a:pt x="179" y="788"/>
                </a:lnTo>
                <a:lnTo>
                  <a:pt x="180" y="814"/>
                </a:lnTo>
                <a:lnTo>
                  <a:pt x="179" y="833"/>
                </a:lnTo>
                <a:lnTo>
                  <a:pt x="176" y="848"/>
                </a:lnTo>
                <a:lnTo>
                  <a:pt x="172" y="861"/>
                </a:lnTo>
                <a:lnTo>
                  <a:pt x="168" y="871"/>
                </a:lnTo>
                <a:lnTo>
                  <a:pt x="170" y="874"/>
                </a:lnTo>
                <a:lnTo>
                  <a:pt x="177" y="874"/>
                </a:lnTo>
                <a:lnTo>
                  <a:pt x="186" y="873"/>
                </a:lnTo>
                <a:lnTo>
                  <a:pt x="207" y="870"/>
                </a:lnTo>
                <a:lnTo>
                  <a:pt x="227" y="862"/>
                </a:lnTo>
                <a:lnTo>
                  <a:pt x="245" y="853"/>
                </a:lnTo>
                <a:lnTo>
                  <a:pt x="262" y="841"/>
                </a:lnTo>
                <a:lnTo>
                  <a:pt x="277" y="826"/>
                </a:lnTo>
                <a:lnTo>
                  <a:pt x="291" y="807"/>
                </a:lnTo>
                <a:lnTo>
                  <a:pt x="302" y="789"/>
                </a:lnTo>
                <a:lnTo>
                  <a:pt x="312" y="768"/>
                </a:lnTo>
                <a:lnTo>
                  <a:pt x="320" y="747"/>
                </a:lnTo>
                <a:lnTo>
                  <a:pt x="327" y="722"/>
                </a:lnTo>
                <a:lnTo>
                  <a:pt x="331" y="700"/>
                </a:lnTo>
                <a:lnTo>
                  <a:pt x="333" y="675"/>
                </a:lnTo>
                <a:lnTo>
                  <a:pt x="333" y="649"/>
                </a:lnTo>
                <a:lnTo>
                  <a:pt x="331" y="625"/>
                </a:lnTo>
                <a:lnTo>
                  <a:pt x="328" y="601"/>
                </a:lnTo>
                <a:lnTo>
                  <a:pt x="321" y="578"/>
                </a:lnTo>
                <a:lnTo>
                  <a:pt x="314" y="555"/>
                </a:lnTo>
                <a:lnTo>
                  <a:pt x="308" y="538"/>
                </a:lnTo>
                <a:lnTo>
                  <a:pt x="302" y="525"/>
                </a:lnTo>
                <a:lnTo>
                  <a:pt x="300" y="513"/>
                </a:lnTo>
                <a:lnTo>
                  <a:pt x="307" y="510"/>
                </a:lnTo>
                <a:lnTo>
                  <a:pt x="313" y="505"/>
                </a:lnTo>
                <a:lnTo>
                  <a:pt x="318" y="502"/>
                </a:lnTo>
                <a:lnTo>
                  <a:pt x="321" y="497"/>
                </a:lnTo>
                <a:lnTo>
                  <a:pt x="331" y="513"/>
                </a:lnTo>
                <a:lnTo>
                  <a:pt x="337" y="535"/>
                </a:lnTo>
                <a:lnTo>
                  <a:pt x="340" y="563"/>
                </a:lnTo>
                <a:lnTo>
                  <a:pt x="344" y="590"/>
                </a:lnTo>
                <a:lnTo>
                  <a:pt x="346" y="610"/>
                </a:lnTo>
                <a:lnTo>
                  <a:pt x="348" y="628"/>
                </a:lnTo>
                <a:lnTo>
                  <a:pt x="352" y="648"/>
                </a:lnTo>
                <a:lnTo>
                  <a:pt x="357" y="666"/>
                </a:lnTo>
                <a:lnTo>
                  <a:pt x="366" y="683"/>
                </a:lnTo>
                <a:lnTo>
                  <a:pt x="376" y="700"/>
                </a:lnTo>
                <a:lnTo>
                  <a:pt x="390" y="713"/>
                </a:lnTo>
                <a:lnTo>
                  <a:pt x="408" y="725"/>
                </a:lnTo>
                <a:lnTo>
                  <a:pt x="427" y="736"/>
                </a:lnTo>
                <a:lnTo>
                  <a:pt x="445" y="745"/>
                </a:lnTo>
                <a:lnTo>
                  <a:pt x="462" y="756"/>
                </a:lnTo>
                <a:lnTo>
                  <a:pt x="478" y="765"/>
                </a:lnTo>
                <a:lnTo>
                  <a:pt x="491" y="777"/>
                </a:lnTo>
                <a:lnTo>
                  <a:pt x="504" y="791"/>
                </a:lnTo>
                <a:lnTo>
                  <a:pt x="514" y="806"/>
                </a:lnTo>
                <a:lnTo>
                  <a:pt x="522" y="824"/>
                </a:lnTo>
                <a:lnTo>
                  <a:pt x="526" y="797"/>
                </a:lnTo>
                <a:lnTo>
                  <a:pt x="529" y="759"/>
                </a:lnTo>
                <a:lnTo>
                  <a:pt x="530" y="716"/>
                </a:lnTo>
                <a:lnTo>
                  <a:pt x="528" y="671"/>
                </a:lnTo>
                <a:lnTo>
                  <a:pt x="521" y="628"/>
                </a:lnTo>
                <a:lnTo>
                  <a:pt x="507" y="589"/>
                </a:lnTo>
                <a:lnTo>
                  <a:pt x="487" y="558"/>
                </a:lnTo>
                <a:lnTo>
                  <a:pt x="458" y="540"/>
                </a:lnTo>
                <a:lnTo>
                  <a:pt x="447" y="537"/>
                </a:lnTo>
                <a:lnTo>
                  <a:pt x="438" y="534"/>
                </a:lnTo>
                <a:lnTo>
                  <a:pt x="428" y="529"/>
                </a:lnTo>
                <a:lnTo>
                  <a:pt x="420" y="526"/>
                </a:lnTo>
                <a:lnTo>
                  <a:pt x="411" y="523"/>
                </a:lnTo>
                <a:lnTo>
                  <a:pt x="405" y="522"/>
                </a:lnTo>
                <a:lnTo>
                  <a:pt x="399" y="519"/>
                </a:lnTo>
                <a:lnTo>
                  <a:pt x="394" y="517"/>
                </a:lnTo>
                <a:lnTo>
                  <a:pt x="399" y="511"/>
                </a:lnTo>
                <a:lnTo>
                  <a:pt x="402" y="504"/>
                </a:lnTo>
                <a:lnTo>
                  <a:pt x="405" y="496"/>
                </a:lnTo>
                <a:lnTo>
                  <a:pt x="406" y="490"/>
                </a:lnTo>
                <a:lnTo>
                  <a:pt x="426" y="504"/>
                </a:lnTo>
                <a:lnTo>
                  <a:pt x="447" y="516"/>
                </a:lnTo>
                <a:lnTo>
                  <a:pt x="466" y="523"/>
                </a:lnTo>
                <a:lnTo>
                  <a:pt x="486" y="528"/>
                </a:lnTo>
                <a:lnTo>
                  <a:pt x="504" y="531"/>
                </a:lnTo>
                <a:lnTo>
                  <a:pt x="521" y="529"/>
                </a:lnTo>
                <a:lnTo>
                  <a:pt x="536" y="525"/>
                </a:lnTo>
                <a:lnTo>
                  <a:pt x="549" y="519"/>
                </a:lnTo>
                <a:lnTo>
                  <a:pt x="562" y="511"/>
                </a:lnTo>
                <a:lnTo>
                  <a:pt x="573" y="505"/>
                </a:lnTo>
                <a:lnTo>
                  <a:pt x="581" y="499"/>
                </a:lnTo>
                <a:lnTo>
                  <a:pt x="590" y="494"/>
                </a:lnTo>
                <a:lnTo>
                  <a:pt x="596" y="491"/>
                </a:lnTo>
                <a:lnTo>
                  <a:pt x="602" y="490"/>
                </a:lnTo>
                <a:lnTo>
                  <a:pt x="608" y="488"/>
                </a:lnTo>
                <a:lnTo>
                  <a:pt x="613" y="488"/>
                </a:lnTo>
                <a:lnTo>
                  <a:pt x="600" y="481"/>
                </a:lnTo>
                <a:lnTo>
                  <a:pt x="590" y="472"/>
                </a:lnTo>
                <a:lnTo>
                  <a:pt x="579" y="462"/>
                </a:lnTo>
                <a:lnTo>
                  <a:pt x="568" y="450"/>
                </a:lnTo>
                <a:lnTo>
                  <a:pt x="560" y="437"/>
                </a:lnTo>
                <a:lnTo>
                  <a:pt x="552" y="421"/>
                </a:lnTo>
                <a:lnTo>
                  <a:pt x="544" y="406"/>
                </a:lnTo>
                <a:lnTo>
                  <a:pt x="537" y="390"/>
                </a:lnTo>
                <a:lnTo>
                  <a:pt x="527" y="373"/>
                </a:lnTo>
                <a:lnTo>
                  <a:pt x="515" y="358"/>
                </a:lnTo>
                <a:lnTo>
                  <a:pt x="499" y="345"/>
                </a:lnTo>
                <a:lnTo>
                  <a:pt x="482" y="335"/>
                </a:lnTo>
                <a:lnTo>
                  <a:pt x="463" y="329"/>
                </a:lnTo>
                <a:lnTo>
                  <a:pt x="445" y="326"/>
                </a:lnTo>
                <a:lnTo>
                  <a:pt x="428" y="329"/>
                </a:lnTo>
                <a:lnTo>
                  <a:pt x="414" y="338"/>
                </a:lnTo>
                <a:lnTo>
                  <a:pt x="406" y="347"/>
                </a:lnTo>
                <a:lnTo>
                  <a:pt x="397" y="353"/>
                </a:lnTo>
                <a:lnTo>
                  <a:pt x="391" y="359"/>
                </a:lnTo>
                <a:lnTo>
                  <a:pt x="385" y="364"/>
                </a:lnTo>
                <a:lnTo>
                  <a:pt x="380" y="368"/>
                </a:lnTo>
                <a:lnTo>
                  <a:pt x="375" y="371"/>
                </a:lnTo>
                <a:lnTo>
                  <a:pt x="372" y="373"/>
                </a:lnTo>
                <a:lnTo>
                  <a:pt x="369" y="374"/>
                </a:lnTo>
                <a:lnTo>
                  <a:pt x="369" y="367"/>
                </a:lnTo>
                <a:lnTo>
                  <a:pt x="369" y="358"/>
                </a:lnTo>
                <a:lnTo>
                  <a:pt x="368" y="347"/>
                </a:lnTo>
                <a:lnTo>
                  <a:pt x="366" y="341"/>
                </a:lnTo>
                <a:lnTo>
                  <a:pt x="371" y="336"/>
                </a:lnTo>
                <a:lnTo>
                  <a:pt x="376" y="332"/>
                </a:lnTo>
                <a:lnTo>
                  <a:pt x="381" y="330"/>
                </a:lnTo>
                <a:lnTo>
                  <a:pt x="386" y="329"/>
                </a:lnTo>
                <a:lnTo>
                  <a:pt x="391" y="329"/>
                </a:lnTo>
                <a:lnTo>
                  <a:pt x="396" y="327"/>
                </a:lnTo>
                <a:lnTo>
                  <a:pt x="403" y="324"/>
                </a:lnTo>
                <a:lnTo>
                  <a:pt x="408" y="321"/>
                </a:lnTo>
                <a:lnTo>
                  <a:pt x="422" y="306"/>
                </a:lnTo>
                <a:lnTo>
                  <a:pt x="433" y="283"/>
                </a:lnTo>
                <a:lnTo>
                  <a:pt x="443" y="256"/>
                </a:lnTo>
                <a:lnTo>
                  <a:pt x="449" y="227"/>
                </a:lnTo>
                <a:lnTo>
                  <a:pt x="454" y="197"/>
                </a:lnTo>
                <a:lnTo>
                  <a:pt x="456" y="168"/>
                </a:lnTo>
                <a:lnTo>
                  <a:pt x="454" y="143"/>
                </a:lnTo>
                <a:lnTo>
                  <a:pt x="449" y="124"/>
                </a:lnTo>
                <a:lnTo>
                  <a:pt x="441" y="93"/>
                </a:lnTo>
                <a:lnTo>
                  <a:pt x="435" y="58"/>
                </a:lnTo>
                <a:lnTo>
                  <a:pt x="434" y="26"/>
                </a:lnTo>
                <a:lnTo>
                  <a:pt x="437" y="0"/>
                </a:lnTo>
                <a:lnTo>
                  <a:pt x="427" y="20"/>
                </a:lnTo>
                <a:lnTo>
                  <a:pt x="418" y="37"/>
                </a:lnTo>
                <a:lnTo>
                  <a:pt x="408" y="52"/>
                </a:lnTo>
                <a:lnTo>
                  <a:pt x="397" y="66"/>
                </a:lnTo>
                <a:lnTo>
                  <a:pt x="387" y="78"/>
                </a:lnTo>
                <a:lnTo>
                  <a:pt x="377" y="87"/>
                </a:lnTo>
                <a:lnTo>
                  <a:pt x="368" y="93"/>
                </a:lnTo>
                <a:lnTo>
                  <a:pt x="358" y="98"/>
                </a:lnTo>
                <a:lnTo>
                  <a:pt x="340" y="108"/>
                </a:lnTo>
                <a:lnTo>
                  <a:pt x="325" y="127"/>
                </a:lnTo>
                <a:lnTo>
                  <a:pt x="309" y="149"/>
                </a:lnTo>
                <a:lnTo>
                  <a:pt x="297" y="178"/>
                </a:lnTo>
                <a:lnTo>
                  <a:pt x="288" y="210"/>
                </a:lnTo>
                <a:lnTo>
                  <a:pt x="283" y="245"/>
                </a:lnTo>
                <a:lnTo>
                  <a:pt x="284" y="282"/>
                </a:lnTo>
                <a:lnTo>
                  <a:pt x="291" y="320"/>
                </a:lnTo>
                <a:lnTo>
                  <a:pt x="286" y="318"/>
                </a:lnTo>
                <a:lnTo>
                  <a:pt x="279" y="317"/>
                </a:lnTo>
                <a:lnTo>
                  <a:pt x="273" y="318"/>
                </a:lnTo>
                <a:lnTo>
                  <a:pt x="268" y="320"/>
                </a:lnTo>
                <a:close/>
              </a:path>
            </a:pathLst>
          </a:custGeom>
          <a:solidFill>
            <a:srgbClr val="FF1933"/>
          </a:solidFill>
          <a:ln w="9525">
            <a:noFill/>
            <a:round/>
            <a:headEnd/>
            <a:tailEnd/>
          </a:ln>
        </p:spPr>
        <p:txBody>
          <a:bodyPr/>
          <a:lstStyle/>
          <a:p>
            <a:pPr>
              <a:defRPr/>
            </a:pPr>
            <a:endParaRPr lang="en-US"/>
          </a:p>
        </p:txBody>
      </p:sp>
      <p:sp>
        <p:nvSpPr>
          <p:cNvPr id="33060" name="Freeform 323"/>
          <p:cNvSpPr>
            <a:spLocks/>
          </p:cNvSpPr>
          <p:nvPr/>
        </p:nvSpPr>
        <p:spPr bwMode="auto">
          <a:xfrm>
            <a:off x="6961188" y="6199188"/>
            <a:ext cx="295275" cy="300037"/>
          </a:xfrm>
          <a:custGeom>
            <a:avLst/>
            <a:gdLst>
              <a:gd name="T0" fmla="*/ 2147483647 w 186"/>
              <a:gd name="T1" fmla="*/ 2147483647 h 379"/>
              <a:gd name="T2" fmla="*/ 2147483647 w 186"/>
              <a:gd name="T3" fmla="*/ 2147483647 h 379"/>
              <a:gd name="T4" fmla="*/ 2147483647 w 186"/>
              <a:gd name="T5" fmla="*/ 2147483647 h 379"/>
              <a:gd name="T6" fmla="*/ 2147483647 w 186"/>
              <a:gd name="T7" fmla="*/ 2147483647 h 379"/>
              <a:gd name="T8" fmla="*/ 2147483647 w 186"/>
              <a:gd name="T9" fmla="*/ 2147483647 h 379"/>
              <a:gd name="T10" fmla="*/ 2147483647 w 186"/>
              <a:gd name="T11" fmla="*/ 2147483647 h 379"/>
              <a:gd name="T12" fmla="*/ 2147483647 w 186"/>
              <a:gd name="T13" fmla="*/ 2147483647 h 379"/>
              <a:gd name="T14" fmla="*/ 2147483647 w 186"/>
              <a:gd name="T15" fmla="*/ 2147483647 h 379"/>
              <a:gd name="T16" fmla="*/ 2147483647 w 186"/>
              <a:gd name="T17" fmla="*/ 2147483647 h 379"/>
              <a:gd name="T18" fmla="*/ 2147483647 w 186"/>
              <a:gd name="T19" fmla="*/ 2147483647 h 379"/>
              <a:gd name="T20" fmla="*/ 2147483647 w 186"/>
              <a:gd name="T21" fmla="*/ 2147483647 h 379"/>
              <a:gd name="T22" fmla="*/ 2147483647 w 186"/>
              <a:gd name="T23" fmla="*/ 2147483647 h 379"/>
              <a:gd name="T24" fmla="*/ 2147483647 w 186"/>
              <a:gd name="T25" fmla="*/ 2147483647 h 379"/>
              <a:gd name="T26" fmla="*/ 2147483647 w 186"/>
              <a:gd name="T27" fmla="*/ 2147483647 h 379"/>
              <a:gd name="T28" fmla="*/ 2147483647 w 186"/>
              <a:gd name="T29" fmla="*/ 2147483647 h 379"/>
              <a:gd name="T30" fmla="*/ 2147483647 w 186"/>
              <a:gd name="T31" fmla="*/ 2147483647 h 379"/>
              <a:gd name="T32" fmla="*/ 2147483647 w 186"/>
              <a:gd name="T33" fmla="*/ 2147483647 h 379"/>
              <a:gd name="T34" fmla="*/ 2147483647 w 186"/>
              <a:gd name="T35" fmla="*/ 2147483647 h 379"/>
              <a:gd name="T36" fmla="*/ 2147483647 w 186"/>
              <a:gd name="T37" fmla="*/ 2147483647 h 379"/>
              <a:gd name="T38" fmla="*/ 2147483647 w 186"/>
              <a:gd name="T39" fmla="*/ 2147483647 h 379"/>
              <a:gd name="T40" fmla="*/ 2147483647 w 186"/>
              <a:gd name="T41" fmla="*/ 2147483647 h 379"/>
              <a:gd name="T42" fmla="*/ 2147483647 w 186"/>
              <a:gd name="T43" fmla="*/ 2147483647 h 379"/>
              <a:gd name="T44" fmla="*/ 2147483647 w 186"/>
              <a:gd name="T45" fmla="*/ 2147483647 h 379"/>
              <a:gd name="T46" fmla="*/ 2147483647 w 186"/>
              <a:gd name="T47" fmla="*/ 2147483647 h 379"/>
              <a:gd name="T48" fmla="*/ 2147483647 w 186"/>
              <a:gd name="T49" fmla="*/ 2147483647 h 379"/>
              <a:gd name="T50" fmla="*/ 2147483647 w 186"/>
              <a:gd name="T51" fmla="*/ 2147483647 h 379"/>
              <a:gd name="T52" fmla="*/ 2147483647 w 186"/>
              <a:gd name="T53" fmla="*/ 2147483647 h 379"/>
              <a:gd name="T54" fmla="*/ 2147483647 w 186"/>
              <a:gd name="T55" fmla="*/ 2147483647 h 379"/>
              <a:gd name="T56" fmla="*/ 2147483647 w 186"/>
              <a:gd name="T57" fmla="*/ 2147483647 h 379"/>
              <a:gd name="T58" fmla="*/ 2147483647 w 186"/>
              <a:gd name="T59" fmla="*/ 2147483647 h 379"/>
              <a:gd name="T60" fmla="*/ 2147483647 w 186"/>
              <a:gd name="T61" fmla="*/ 2147483647 h 379"/>
              <a:gd name="T62" fmla="*/ 2147483647 w 186"/>
              <a:gd name="T63" fmla="*/ 2147483647 h 379"/>
              <a:gd name="T64" fmla="*/ 0 w 186"/>
              <a:gd name="T65" fmla="*/ 2147483647 h 379"/>
              <a:gd name="T66" fmla="*/ 2147483647 w 186"/>
              <a:gd name="T67" fmla="*/ 2147483647 h 379"/>
              <a:gd name="T68" fmla="*/ 2147483647 w 186"/>
              <a:gd name="T69" fmla="*/ 2147483647 h 379"/>
              <a:gd name="T70" fmla="*/ 2147483647 w 186"/>
              <a:gd name="T71" fmla="*/ 2147483647 h 379"/>
              <a:gd name="T72" fmla="*/ 2147483647 w 186"/>
              <a:gd name="T73" fmla="*/ 2147483647 h 379"/>
              <a:gd name="T74" fmla="*/ 2147483647 w 186"/>
              <a:gd name="T75" fmla="*/ 2147483647 h 379"/>
              <a:gd name="T76" fmla="*/ 2147483647 w 186"/>
              <a:gd name="T77" fmla="*/ 2147483647 h 379"/>
              <a:gd name="T78" fmla="*/ 2147483647 w 186"/>
              <a:gd name="T79" fmla="*/ 2147483647 h 379"/>
              <a:gd name="T80" fmla="*/ 2147483647 w 186"/>
              <a:gd name="T81" fmla="*/ 0 h 379"/>
              <a:gd name="T82" fmla="*/ 2147483647 w 186"/>
              <a:gd name="T83" fmla="*/ 2147483647 h 379"/>
              <a:gd name="T84" fmla="*/ 2147483647 w 186"/>
              <a:gd name="T85" fmla="*/ 2147483647 h 379"/>
              <a:gd name="T86" fmla="*/ 2147483647 w 186"/>
              <a:gd name="T87" fmla="*/ 2147483647 h 379"/>
              <a:gd name="T88" fmla="*/ 2147483647 w 186"/>
              <a:gd name="T89" fmla="*/ 2147483647 h 379"/>
              <a:gd name="T90" fmla="*/ 2147483647 w 186"/>
              <a:gd name="T91" fmla="*/ 2147483647 h 379"/>
              <a:gd name="T92" fmla="*/ 2147483647 w 186"/>
              <a:gd name="T93" fmla="*/ 2147483647 h 379"/>
              <a:gd name="T94" fmla="*/ 2147483647 w 186"/>
              <a:gd name="T95" fmla="*/ 2147483647 h 379"/>
              <a:gd name="T96" fmla="*/ 2147483647 w 186"/>
              <a:gd name="T97" fmla="*/ 2147483647 h 379"/>
              <a:gd name="T98" fmla="*/ 2147483647 w 186"/>
              <a:gd name="T99" fmla="*/ 2147483647 h 379"/>
              <a:gd name="T100" fmla="*/ 2147483647 w 186"/>
              <a:gd name="T101" fmla="*/ 2147483647 h 379"/>
              <a:gd name="T102" fmla="*/ 2147483647 w 186"/>
              <a:gd name="T103" fmla="*/ 2147483647 h 379"/>
              <a:gd name="T104" fmla="*/ 2147483647 w 186"/>
              <a:gd name="T105" fmla="*/ 2147483647 h 379"/>
              <a:gd name="T106" fmla="*/ 2147483647 w 186"/>
              <a:gd name="T107" fmla="*/ 2147483647 h 379"/>
              <a:gd name="T108" fmla="*/ 2147483647 w 186"/>
              <a:gd name="T109" fmla="*/ 2147483647 h 379"/>
              <a:gd name="T110" fmla="*/ 2147483647 w 186"/>
              <a:gd name="T111" fmla="*/ 2147483647 h 379"/>
              <a:gd name="T112" fmla="*/ 2147483647 w 186"/>
              <a:gd name="T113" fmla="*/ 2147483647 h 3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6"/>
              <a:gd name="T172" fmla="*/ 0 h 379"/>
              <a:gd name="T173" fmla="*/ 186 w 186"/>
              <a:gd name="T174" fmla="*/ 379 h 3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6" h="379">
                <a:moveTo>
                  <a:pt x="186" y="157"/>
                </a:moveTo>
                <a:lnTo>
                  <a:pt x="175" y="163"/>
                </a:lnTo>
                <a:lnTo>
                  <a:pt x="163" y="173"/>
                </a:lnTo>
                <a:lnTo>
                  <a:pt x="153" y="186"/>
                </a:lnTo>
                <a:lnTo>
                  <a:pt x="142" y="199"/>
                </a:lnTo>
                <a:lnTo>
                  <a:pt x="134" y="216"/>
                </a:lnTo>
                <a:lnTo>
                  <a:pt x="125" y="236"/>
                </a:lnTo>
                <a:lnTo>
                  <a:pt x="119" y="256"/>
                </a:lnTo>
                <a:lnTo>
                  <a:pt x="115" y="278"/>
                </a:lnTo>
                <a:lnTo>
                  <a:pt x="114" y="286"/>
                </a:lnTo>
                <a:lnTo>
                  <a:pt x="112" y="292"/>
                </a:lnTo>
                <a:lnTo>
                  <a:pt x="111" y="300"/>
                </a:lnTo>
                <a:lnTo>
                  <a:pt x="111" y="307"/>
                </a:lnTo>
                <a:lnTo>
                  <a:pt x="111" y="324"/>
                </a:lnTo>
                <a:lnTo>
                  <a:pt x="112" y="342"/>
                </a:lnTo>
                <a:lnTo>
                  <a:pt x="115" y="360"/>
                </a:lnTo>
                <a:lnTo>
                  <a:pt x="119" y="379"/>
                </a:lnTo>
                <a:lnTo>
                  <a:pt x="114" y="377"/>
                </a:lnTo>
                <a:lnTo>
                  <a:pt x="107" y="376"/>
                </a:lnTo>
                <a:lnTo>
                  <a:pt x="101" y="377"/>
                </a:lnTo>
                <a:lnTo>
                  <a:pt x="96" y="379"/>
                </a:lnTo>
                <a:lnTo>
                  <a:pt x="93" y="350"/>
                </a:lnTo>
                <a:lnTo>
                  <a:pt x="89" y="319"/>
                </a:lnTo>
                <a:lnTo>
                  <a:pt x="81" y="290"/>
                </a:lnTo>
                <a:lnTo>
                  <a:pt x="71" y="263"/>
                </a:lnTo>
                <a:lnTo>
                  <a:pt x="59" y="239"/>
                </a:lnTo>
                <a:lnTo>
                  <a:pt x="45" y="219"/>
                </a:lnTo>
                <a:lnTo>
                  <a:pt x="30" y="205"/>
                </a:lnTo>
                <a:lnTo>
                  <a:pt x="14" y="196"/>
                </a:lnTo>
                <a:lnTo>
                  <a:pt x="16" y="178"/>
                </a:lnTo>
                <a:lnTo>
                  <a:pt x="15" y="160"/>
                </a:lnTo>
                <a:lnTo>
                  <a:pt x="10" y="145"/>
                </a:lnTo>
                <a:lnTo>
                  <a:pt x="0" y="135"/>
                </a:lnTo>
                <a:lnTo>
                  <a:pt x="5" y="125"/>
                </a:lnTo>
                <a:lnTo>
                  <a:pt x="11" y="110"/>
                </a:lnTo>
                <a:lnTo>
                  <a:pt x="16" y="91"/>
                </a:lnTo>
                <a:lnTo>
                  <a:pt x="21" y="72"/>
                </a:lnTo>
                <a:lnTo>
                  <a:pt x="24" y="52"/>
                </a:lnTo>
                <a:lnTo>
                  <a:pt x="24" y="34"/>
                </a:lnTo>
                <a:lnTo>
                  <a:pt x="22" y="15"/>
                </a:lnTo>
                <a:lnTo>
                  <a:pt x="16" y="0"/>
                </a:lnTo>
                <a:lnTo>
                  <a:pt x="25" y="11"/>
                </a:lnTo>
                <a:lnTo>
                  <a:pt x="34" y="23"/>
                </a:lnTo>
                <a:lnTo>
                  <a:pt x="44" y="35"/>
                </a:lnTo>
                <a:lnTo>
                  <a:pt x="55" y="44"/>
                </a:lnTo>
                <a:lnTo>
                  <a:pt x="67" y="53"/>
                </a:lnTo>
                <a:lnTo>
                  <a:pt x="82" y="59"/>
                </a:lnTo>
                <a:lnTo>
                  <a:pt x="97" y="61"/>
                </a:lnTo>
                <a:lnTo>
                  <a:pt x="115" y="59"/>
                </a:lnTo>
                <a:lnTo>
                  <a:pt x="115" y="78"/>
                </a:lnTo>
                <a:lnTo>
                  <a:pt x="116" y="97"/>
                </a:lnTo>
                <a:lnTo>
                  <a:pt x="119" y="117"/>
                </a:lnTo>
                <a:lnTo>
                  <a:pt x="124" y="135"/>
                </a:lnTo>
                <a:lnTo>
                  <a:pt x="134" y="151"/>
                </a:lnTo>
                <a:lnTo>
                  <a:pt x="146" y="160"/>
                </a:lnTo>
                <a:lnTo>
                  <a:pt x="164" y="163"/>
                </a:lnTo>
                <a:lnTo>
                  <a:pt x="186" y="157"/>
                </a:lnTo>
                <a:close/>
              </a:path>
            </a:pathLst>
          </a:custGeom>
          <a:solidFill>
            <a:srgbClr val="49AF00"/>
          </a:solidFill>
          <a:ln w="9525">
            <a:noFill/>
            <a:round/>
            <a:headEnd/>
            <a:tailEnd/>
          </a:ln>
        </p:spPr>
        <p:txBody>
          <a:bodyPr/>
          <a:lstStyle/>
          <a:p>
            <a:pPr>
              <a:defRPr/>
            </a:pPr>
            <a:endParaRPr lang="en-US"/>
          </a:p>
        </p:txBody>
      </p:sp>
      <p:sp>
        <p:nvSpPr>
          <p:cNvPr id="33061" name="Freeform 324"/>
          <p:cNvSpPr>
            <a:spLocks/>
          </p:cNvSpPr>
          <p:nvPr/>
        </p:nvSpPr>
        <p:spPr bwMode="auto">
          <a:xfrm>
            <a:off x="6694488" y="6700838"/>
            <a:ext cx="331787" cy="279400"/>
          </a:xfrm>
          <a:custGeom>
            <a:avLst/>
            <a:gdLst>
              <a:gd name="T0" fmla="*/ 2147483647 w 209"/>
              <a:gd name="T1" fmla="*/ 2147483647 h 353"/>
              <a:gd name="T2" fmla="*/ 2147483647 w 209"/>
              <a:gd name="T3" fmla="*/ 2147483647 h 353"/>
              <a:gd name="T4" fmla="*/ 2147483647 w 209"/>
              <a:gd name="T5" fmla="*/ 2147483647 h 353"/>
              <a:gd name="T6" fmla="*/ 2147483647 w 209"/>
              <a:gd name="T7" fmla="*/ 2147483647 h 353"/>
              <a:gd name="T8" fmla="*/ 2147483647 w 209"/>
              <a:gd name="T9" fmla="*/ 2147483647 h 353"/>
              <a:gd name="T10" fmla="*/ 2147483647 w 209"/>
              <a:gd name="T11" fmla="*/ 2147483647 h 353"/>
              <a:gd name="T12" fmla="*/ 2147483647 w 209"/>
              <a:gd name="T13" fmla="*/ 2147483647 h 353"/>
              <a:gd name="T14" fmla="*/ 2147483647 w 209"/>
              <a:gd name="T15" fmla="*/ 2147483647 h 353"/>
              <a:gd name="T16" fmla="*/ 2147483647 w 209"/>
              <a:gd name="T17" fmla="*/ 2147483647 h 353"/>
              <a:gd name="T18" fmla="*/ 2147483647 w 209"/>
              <a:gd name="T19" fmla="*/ 2147483647 h 353"/>
              <a:gd name="T20" fmla="*/ 2147483647 w 209"/>
              <a:gd name="T21" fmla="*/ 2147483647 h 353"/>
              <a:gd name="T22" fmla="*/ 2147483647 w 209"/>
              <a:gd name="T23" fmla="*/ 2147483647 h 353"/>
              <a:gd name="T24" fmla="*/ 2147483647 w 209"/>
              <a:gd name="T25" fmla="*/ 2147483647 h 353"/>
              <a:gd name="T26" fmla="*/ 2147483647 w 209"/>
              <a:gd name="T27" fmla="*/ 2147483647 h 353"/>
              <a:gd name="T28" fmla="*/ 2147483647 w 209"/>
              <a:gd name="T29" fmla="*/ 2147483647 h 353"/>
              <a:gd name="T30" fmla="*/ 2147483647 w 209"/>
              <a:gd name="T31" fmla="*/ 2147483647 h 353"/>
              <a:gd name="T32" fmla="*/ 2147483647 w 209"/>
              <a:gd name="T33" fmla="*/ 2147483647 h 353"/>
              <a:gd name="T34" fmla="*/ 2147483647 w 209"/>
              <a:gd name="T35" fmla="*/ 2147483647 h 353"/>
              <a:gd name="T36" fmla="*/ 2147483647 w 209"/>
              <a:gd name="T37" fmla="*/ 2147483647 h 353"/>
              <a:gd name="T38" fmla="*/ 2147483647 w 209"/>
              <a:gd name="T39" fmla="*/ 2147483647 h 353"/>
              <a:gd name="T40" fmla="*/ 2147483647 w 209"/>
              <a:gd name="T41" fmla="*/ 2147483647 h 353"/>
              <a:gd name="T42" fmla="*/ 2147483647 w 209"/>
              <a:gd name="T43" fmla="*/ 2147483647 h 353"/>
              <a:gd name="T44" fmla="*/ 2147483647 w 209"/>
              <a:gd name="T45" fmla="*/ 2147483647 h 353"/>
              <a:gd name="T46" fmla="*/ 2147483647 w 209"/>
              <a:gd name="T47" fmla="*/ 2147483647 h 353"/>
              <a:gd name="T48" fmla="*/ 2147483647 w 209"/>
              <a:gd name="T49" fmla="*/ 2147483647 h 353"/>
              <a:gd name="T50" fmla="*/ 2147483647 w 209"/>
              <a:gd name="T51" fmla="*/ 2147483647 h 353"/>
              <a:gd name="T52" fmla="*/ 2147483647 w 209"/>
              <a:gd name="T53" fmla="*/ 2147483647 h 353"/>
              <a:gd name="T54" fmla="*/ 2147483647 w 209"/>
              <a:gd name="T55" fmla="*/ 2147483647 h 353"/>
              <a:gd name="T56" fmla="*/ 2147483647 w 209"/>
              <a:gd name="T57" fmla="*/ 2147483647 h 353"/>
              <a:gd name="T58" fmla="*/ 2147483647 w 209"/>
              <a:gd name="T59" fmla="*/ 2147483647 h 353"/>
              <a:gd name="T60" fmla="*/ 2147483647 w 209"/>
              <a:gd name="T61" fmla="*/ 2147483647 h 353"/>
              <a:gd name="T62" fmla="*/ 2147483647 w 209"/>
              <a:gd name="T63" fmla="*/ 2147483647 h 353"/>
              <a:gd name="T64" fmla="*/ 2147483647 w 209"/>
              <a:gd name="T65" fmla="*/ 2147483647 h 353"/>
              <a:gd name="T66" fmla="*/ 2147483647 w 209"/>
              <a:gd name="T67" fmla="*/ 2147483647 h 353"/>
              <a:gd name="T68" fmla="*/ 2147483647 w 209"/>
              <a:gd name="T69" fmla="*/ 2147483647 h 353"/>
              <a:gd name="T70" fmla="*/ 2147483647 w 209"/>
              <a:gd name="T71" fmla="*/ 2147483647 h 3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9"/>
              <a:gd name="T109" fmla="*/ 0 h 353"/>
              <a:gd name="T110" fmla="*/ 209 w 209"/>
              <a:gd name="T111" fmla="*/ 353 h 3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9" h="353">
                <a:moveTo>
                  <a:pt x="69" y="69"/>
                </a:moveTo>
                <a:lnTo>
                  <a:pt x="76" y="70"/>
                </a:lnTo>
                <a:lnTo>
                  <a:pt x="81" y="72"/>
                </a:lnTo>
                <a:lnTo>
                  <a:pt x="87" y="73"/>
                </a:lnTo>
                <a:lnTo>
                  <a:pt x="94" y="73"/>
                </a:lnTo>
                <a:lnTo>
                  <a:pt x="100" y="75"/>
                </a:lnTo>
                <a:lnTo>
                  <a:pt x="106" y="75"/>
                </a:lnTo>
                <a:lnTo>
                  <a:pt x="114" y="75"/>
                </a:lnTo>
                <a:lnTo>
                  <a:pt x="120" y="75"/>
                </a:lnTo>
                <a:lnTo>
                  <a:pt x="127" y="75"/>
                </a:lnTo>
                <a:lnTo>
                  <a:pt x="134" y="73"/>
                </a:lnTo>
                <a:lnTo>
                  <a:pt x="140" y="70"/>
                </a:lnTo>
                <a:lnTo>
                  <a:pt x="147" y="69"/>
                </a:lnTo>
                <a:lnTo>
                  <a:pt x="156" y="64"/>
                </a:lnTo>
                <a:lnTo>
                  <a:pt x="164" y="60"/>
                </a:lnTo>
                <a:lnTo>
                  <a:pt x="172" y="52"/>
                </a:lnTo>
                <a:lnTo>
                  <a:pt x="179" y="44"/>
                </a:lnTo>
                <a:lnTo>
                  <a:pt x="187" y="35"/>
                </a:lnTo>
                <a:lnTo>
                  <a:pt x="194" y="26"/>
                </a:lnTo>
                <a:lnTo>
                  <a:pt x="201" y="14"/>
                </a:lnTo>
                <a:lnTo>
                  <a:pt x="208" y="0"/>
                </a:lnTo>
                <a:lnTo>
                  <a:pt x="209" y="5"/>
                </a:lnTo>
                <a:lnTo>
                  <a:pt x="209" y="8"/>
                </a:lnTo>
                <a:lnTo>
                  <a:pt x="209" y="13"/>
                </a:lnTo>
                <a:lnTo>
                  <a:pt x="209" y="17"/>
                </a:lnTo>
                <a:lnTo>
                  <a:pt x="199" y="32"/>
                </a:lnTo>
                <a:lnTo>
                  <a:pt x="191" y="49"/>
                </a:lnTo>
                <a:lnTo>
                  <a:pt x="183" y="67"/>
                </a:lnTo>
                <a:lnTo>
                  <a:pt x="177" y="86"/>
                </a:lnTo>
                <a:lnTo>
                  <a:pt x="173" y="105"/>
                </a:lnTo>
                <a:lnTo>
                  <a:pt x="170" y="125"/>
                </a:lnTo>
                <a:lnTo>
                  <a:pt x="170" y="146"/>
                </a:lnTo>
                <a:lnTo>
                  <a:pt x="171" y="166"/>
                </a:lnTo>
                <a:lnTo>
                  <a:pt x="172" y="180"/>
                </a:lnTo>
                <a:lnTo>
                  <a:pt x="174" y="192"/>
                </a:lnTo>
                <a:lnTo>
                  <a:pt x="175" y="204"/>
                </a:lnTo>
                <a:lnTo>
                  <a:pt x="175" y="215"/>
                </a:lnTo>
                <a:lnTo>
                  <a:pt x="169" y="213"/>
                </a:lnTo>
                <a:lnTo>
                  <a:pt x="161" y="218"/>
                </a:lnTo>
                <a:lnTo>
                  <a:pt x="153" y="224"/>
                </a:lnTo>
                <a:lnTo>
                  <a:pt x="144" y="236"/>
                </a:lnTo>
                <a:lnTo>
                  <a:pt x="137" y="253"/>
                </a:lnTo>
                <a:lnTo>
                  <a:pt x="132" y="272"/>
                </a:lnTo>
                <a:lnTo>
                  <a:pt x="128" y="298"/>
                </a:lnTo>
                <a:lnTo>
                  <a:pt x="130" y="327"/>
                </a:lnTo>
                <a:lnTo>
                  <a:pt x="121" y="317"/>
                </a:lnTo>
                <a:lnTo>
                  <a:pt x="108" y="310"/>
                </a:lnTo>
                <a:lnTo>
                  <a:pt x="95" y="306"/>
                </a:lnTo>
                <a:lnTo>
                  <a:pt x="80" y="306"/>
                </a:lnTo>
                <a:lnTo>
                  <a:pt x="66" y="310"/>
                </a:lnTo>
                <a:lnTo>
                  <a:pt x="53" y="320"/>
                </a:lnTo>
                <a:lnTo>
                  <a:pt x="43" y="333"/>
                </a:lnTo>
                <a:lnTo>
                  <a:pt x="37" y="353"/>
                </a:lnTo>
                <a:lnTo>
                  <a:pt x="37" y="335"/>
                </a:lnTo>
                <a:lnTo>
                  <a:pt x="36" y="315"/>
                </a:lnTo>
                <a:lnTo>
                  <a:pt x="33" y="295"/>
                </a:lnTo>
                <a:lnTo>
                  <a:pt x="29" y="275"/>
                </a:lnTo>
                <a:lnTo>
                  <a:pt x="25" y="257"/>
                </a:lnTo>
                <a:lnTo>
                  <a:pt x="18" y="241"/>
                </a:lnTo>
                <a:lnTo>
                  <a:pt x="10" y="230"/>
                </a:lnTo>
                <a:lnTo>
                  <a:pt x="0" y="225"/>
                </a:lnTo>
                <a:lnTo>
                  <a:pt x="11" y="201"/>
                </a:lnTo>
                <a:lnTo>
                  <a:pt x="19" y="172"/>
                </a:lnTo>
                <a:lnTo>
                  <a:pt x="21" y="145"/>
                </a:lnTo>
                <a:lnTo>
                  <a:pt x="17" y="127"/>
                </a:lnTo>
                <a:lnTo>
                  <a:pt x="25" y="124"/>
                </a:lnTo>
                <a:lnTo>
                  <a:pt x="32" y="119"/>
                </a:lnTo>
                <a:lnTo>
                  <a:pt x="41" y="113"/>
                </a:lnTo>
                <a:lnTo>
                  <a:pt x="48" y="107"/>
                </a:lnTo>
                <a:lnTo>
                  <a:pt x="56" y="99"/>
                </a:lnTo>
                <a:lnTo>
                  <a:pt x="61" y="90"/>
                </a:lnTo>
                <a:lnTo>
                  <a:pt x="66" y="81"/>
                </a:lnTo>
                <a:lnTo>
                  <a:pt x="69" y="69"/>
                </a:lnTo>
                <a:close/>
              </a:path>
            </a:pathLst>
          </a:custGeom>
          <a:solidFill>
            <a:srgbClr val="49AF00"/>
          </a:solidFill>
          <a:ln w="9525">
            <a:noFill/>
            <a:round/>
            <a:headEnd/>
            <a:tailEnd/>
          </a:ln>
        </p:spPr>
        <p:txBody>
          <a:bodyPr/>
          <a:lstStyle/>
          <a:p>
            <a:pPr>
              <a:defRPr/>
            </a:pPr>
            <a:endParaRPr lang="en-US"/>
          </a:p>
        </p:txBody>
      </p:sp>
      <p:sp>
        <p:nvSpPr>
          <p:cNvPr id="33062" name="Freeform 325"/>
          <p:cNvSpPr>
            <a:spLocks/>
          </p:cNvSpPr>
          <p:nvPr/>
        </p:nvSpPr>
        <p:spPr bwMode="auto">
          <a:xfrm>
            <a:off x="6975475" y="6232525"/>
            <a:ext cx="207963" cy="209550"/>
          </a:xfrm>
          <a:custGeom>
            <a:avLst/>
            <a:gdLst>
              <a:gd name="T0" fmla="*/ 2147483647 w 131"/>
              <a:gd name="T1" fmla="*/ 2147483647 h 264"/>
              <a:gd name="T2" fmla="*/ 2147483647 w 131"/>
              <a:gd name="T3" fmla="*/ 2147483647 h 264"/>
              <a:gd name="T4" fmla="*/ 2147483647 w 131"/>
              <a:gd name="T5" fmla="*/ 2147483647 h 264"/>
              <a:gd name="T6" fmla="*/ 2147483647 w 131"/>
              <a:gd name="T7" fmla="*/ 2147483647 h 264"/>
              <a:gd name="T8" fmla="*/ 2147483647 w 131"/>
              <a:gd name="T9" fmla="*/ 2147483647 h 264"/>
              <a:gd name="T10" fmla="*/ 2147483647 w 131"/>
              <a:gd name="T11" fmla="*/ 2147483647 h 264"/>
              <a:gd name="T12" fmla="*/ 2147483647 w 131"/>
              <a:gd name="T13" fmla="*/ 2147483647 h 264"/>
              <a:gd name="T14" fmla="*/ 2147483647 w 131"/>
              <a:gd name="T15" fmla="*/ 2147483647 h 264"/>
              <a:gd name="T16" fmla="*/ 2147483647 w 131"/>
              <a:gd name="T17" fmla="*/ 2147483647 h 264"/>
              <a:gd name="T18" fmla="*/ 2147483647 w 131"/>
              <a:gd name="T19" fmla="*/ 2147483647 h 264"/>
              <a:gd name="T20" fmla="*/ 2147483647 w 131"/>
              <a:gd name="T21" fmla="*/ 2147483647 h 264"/>
              <a:gd name="T22" fmla="*/ 2147483647 w 131"/>
              <a:gd name="T23" fmla="*/ 2147483647 h 264"/>
              <a:gd name="T24" fmla="*/ 2147483647 w 131"/>
              <a:gd name="T25" fmla="*/ 2147483647 h 264"/>
              <a:gd name="T26" fmla="*/ 2147483647 w 131"/>
              <a:gd name="T27" fmla="*/ 2147483647 h 264"/>
              <a:gd name="T28" fmla="*/ 2147483647 w 131"/>
              <a:gd name="T29" fmla="*/ 2147483647 h 264"/>
              <a:gd name="T30" fmla="*/ 2147483647 w 131"/>
              <a:gd name="T31" fmla="*/ 2147483647 h 264"/>
              <a:gd name="T32" fmla="*/ 2147483647 w 131"/>
              <a:gd name="T33" fmla="*/ 2147483647 h 264"/>
              <a:gd name="T34" fmla="*/ 2147483647 w 131"/>
              <a:gd name="T35" fmla="*/ 2147483647 h 264"/>
              <a:gd name="T36" fmla="*/ 2147483647 w 131"/>
              <a:gd name="T37" fmla="*/ 2147483647 h 264"/>
              <a:gd name="T38" fmla="*/ 2147483647 w 131"/>
              <a:gd name="T39" fmla="*/ 2147483647 h 264"/>
              <a:gd name="T40" fmla="*/ 2147483647 w 131"/>
              <a:gd name="T41" fmla="*/ 2147483647 h 264"/>
              <a:gd name="T42" fmla="*/ 2147483647 w 131"/>
              <a:gd name="T43" fmla="*/ 2147483647 h 264"/>
              <a:gd name="T44" fmla="*/ 2147483647 w 131"/>
              <a:gd name="T45" fmla="*/ 2147483647 h 264"/>
              <a:gd name="T46" fmla="*/ 2147483647 w 131"/>
              <a:gd name="T47" fmla="*/ 2147483647 h 264"/>
              <a:gd name="T48" fmla="*/ 2147483647 w 131"/>
              <a:gd name="T49" fmla="*/ 2147483647 h 264"/>
              <a:gd name="T50" fmla="*/ 2147483647 w 131"/>
              <a:gd name="T51" fmla="*/ 2147483647 h 264"/>
              <a:gd name="T52" fmla="*/ 2147483647 w 131"/>
              <a:gd name="T53" fmla="*/ 2147483647 h 264"/>
              <a:gd name="T54" fmla="*/ 2147483647 w 131"/>
              <a:gd name="T55" fmla="*/ 2147483647 h 264"/>
              <a:gd name="T56" fmla="*/ 2147483647 w 131"/>
              <a:gd name="T57" fmla="*/ 2147483647 h 264"/>
              <a:gd name="T58" fmla="*/ 2147483647 w 131"/>
              <a:gd name="T59" fmla="*/ 2147483647 h 264"/>
              <a:gd name="T60" fmla="*/ 2147483647 w 131"/>
              <a:gd name="T61" fmla="*/ 2147483647 h 264"/>
              <a:gd name="T62" fmla="*/ 2147483647 w 131"/>
              <a:gd name="T63" fmla="*/ 2147483647 h 264"/>
              <a:gd name="T64" fmla="*/ 2147483647 w 131"/>
              <a:gd name="T65" fmla="*/ 2147483647 h 264"/>
              <a:gd name="T66" fmla="*/ 2147483647 w 131"/>
              <a:gd name="T67" fmla="*/ 2147483647 h 264"/>
              <a:gd name="T68" fmla="*/ 2147483647 w 131"/>
              <a:gd name="T69" fmla="*/ 2147483647 h 264"/>
              <a:gd name="T70" fmla="*/ 2147483647 w 131"/>
              <a:gd name="T71" fmla="*/ 2147483647 h 264"/>
              <a:gd name="T72" fmla="*/ 2147483647 w 131"/>
              <a:gd name="T73" fmla="*/ 2147483647 h 264"/>
              <a:gd name="T74" fmla="*/ 2147483647 w 131"/>
              <a:gd name="T75" fmla="*/ 2147483647 h 264"/>
              <a:gd name="T76" fmla="*/ 2147483647 w 131"/>
              <a:gd name="T77" fmla="*/ 2147483647 h 264"/>
              <a:gd name="T78" fmla="*/ 2147483647 w 131"/>
              <a:gd name="T79" fmla="*/ 2147483647 h 264"/>
              <a:gd name="T80" fmla="*/ 2147483647 w 131"/>
              <a:gd name="T81" fmla="*/ 2147483647 h 264"/>
              <a:gd name="T82" fmla="*/ 2147483647 w 131"/>
              <a:gd name="T83" fmla="*/ 2147483647 h 264"/>
              <a:gd name="T84" fmla="*/ 2147483647 w 131"/>
              <a:gd name="T85" fmla="*/ 2147483647 h 264"/>
              <a:gd name="T86" fmla="*/ 2147483647 w 131"/>
              <a:gd name="T87" fmla="*/ 2147483647 h 264"/>
              <a:gd name="T88" fmla="*/ 2147483647 w 131"/>
              <a:gd name="T89" fmla="*/ 2147483647 h 264"/>
              <a:gd name="T90" fmla="*/ 2147483647 w 131"/>
              <a:gd name="T91" fmla="*/ 2147483647 h 264"/>
              <a:gd name="T92" fmla="*/ 2147483647 w 131"/>
              <a:gd name="T93" fmla="*/ 2147483647 h 264"/>
              <a:gd name="T94" fmla="*/ 2147483647 w 131"/>
              <a:gd name="T95" fmla="*/ 2147483647 h 264"/>
              <a:gd name="T96" fmla="*/ 2147483647 w 131"/>
              <a:gd name="T97" fmla="*/ 2147483647 h 264"/>
              <a:gd name="T98" fmla="*/ 2147483647 w 131"/>
              <a:gd name="T99" fmla="*/ 2147483647 h 264"/>
              <a:gd name="T100" fmla="*/ 2147483647 w 131"/>
              <a:gd name="T101" fmla="*/ 2147483647 h 264"/>
              <a:gd name="T102" fmla="*/ 2147483647 w 131"/>
              <a:gd name="T103" fmla="*/ 2147483647 h 264"/>
              <a:gd name="T104" fmla="*/ 2147483647 w 131"/>
              <a:gd name="T105" fmla="*/ 2147483647 h 264"/>
              <a:gd name="T106" fmla="*/ 2147483647 w 131"/>
              <a:gd name="T107" fmla="*/ 2147483647 h 264"/>
              <a:gd name="T108" fmla="*/ 2147483647 w 131"/>
              <a:gd name="T109" fmla="*/ 2147483647 h 264"/>
              <a:gd name="T110" fmla="*/ 2147483647 w 131"/>
              <a:gd name="T111" fmla="*/ 2147483647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264"/>
              <a:gd name="T170" fmla="*/ 131 w 131"/>
              <a:gd name="T171" fmla="*/ 264 h 2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264">
                <a:moveTo>
                  <a:pt x="106" y="235"/>
                </a:moveTo>
                <a:lnTo>
                  <a:pt x="105" y="243"/>
                </a:lnTo>
                <a:lnTo>
                  <a:pt x="103" y="249"/>
                </a:lnTo>
                <a:lnTo>
                  <a:pt x="102" y="257"/>
                </a:lnTo>
                <a:lnTo>
                  <a:pt x="102" y="264"/>
                </a:lnTo>
                <a:lnTo>
                  <a:pt x="96" y="249"/>
                </a:lnTo>
                <a:lnTo>
                  <a:pt x="91" y="231"/>
                </a:lnTo>
                <a:lnTo>
                  <a:pt x="86" y="214"/>
                </a:lnTo>
                <a:lnTo>
                  <a:pt x="83" y="203"/>
                </a:lnTo>
                <a:lnTo>
                  <a:pt x="79" y="200"/>
                </a:lnTo>
                <a:lnTo>
                  <a:pt x="74" y="197"/>
                </a:lnTo>
                <a:lnTo>
                  <a:pt x="68" y="193"/>
                </a:lnTo>
                <a:lnTo>
                  <a:pt x="61" y="190"/>
                </a:lnTo>
                <a:lnTo>
                  <a:pt x="55" y="187"/>
                </a:lnTo>
                <a:lnTo>
                  <a:pt x="49" y="184"/>
                </a:lnTo>
                <a:lnTo>
                  <a:pt x="43" y="181"/>
                </a:lnTo>
                <a:lnTo>
                  <a:pt x="38" y="181"/>
                </a:lnTo>
                <a:lnTo>
                  <a:pt x="37" y="179"/>
                </a:lnTo>
                <a:lnTo>
                  <a:pt x="36" y="176"/>
                </a:lnTo>
                <a:lnTo>
                  <a:pt x="34" y="175"/>
                </a:lnTo>
                <a:lnTo>
                  <a:pt x="33" y="173"/>
                </a:lnTo>
                <a:lnTo>
                  <a:pt x="37" y="173"/>
                </a:lnTo>
                <a:lnTo>
                  <a:pt x="43" y="175"/>
                </a:lnTo>
                <a:lnTo>
                  <a:pt x="51" y="176"/>
                </a:lnTo>
                <a:lnTo>
                  <a:pt x="59" y="176"/>
                </a:lnTo>
                <a:lnTo>
                  <a:pt x="67" y="178"/>
                </a:lnTo>
                <a:lnTo>
                  <a:pt x="73" y="179"/>
                </a:lnTo>
                <a:lnTo>
                  <a:pt x="78" y="181"/>
                </a:lnTo>
                <a:lnTo>
                  <a:pt x="81" y="182"/>
                </a:lnTo>
                <a:lnTo>
                  <a:pt x="78" y="167"/>
                </a:lnTo>
                <a:lnTo>
                  <a:pt x="75" y="155"/>
                </a:lnTo>
                <a:lnTo>
                  <a:pt x="72" y="146"/>
                </a:lnTo>
                <a:lnTo>
                  <a:pt x="69" y="138"/>
                </a:lnTo>
                <a:lnTo>
                  <a:pt x="58" y="132"/>
                </a:lnTo>
                <a:lnTo>
                  <a:pt x="49" y="126"/>
                </a:lnTo>
                <a:lnTo>
                  <a:pt x="39" y="120"/>
                </a:lnTo>
                <a:lnTo>
                  <a:pt x="31" y="112"/>
                </a:lnTo>
                <a:lnTo>
                  <a:pt x="23" y="105"/>
                </a:lnTo>
                <a:lnTo>
                  <a:pt x="16" y="99"/>
                </a:lnTo>
                <a:lnTo>
                  <a:pt x="10" y="96"/>
                </a:lnTo>
                <a:lnTo>
                  <a:pt x="5" y="92"/>
                </a:lnTo>
                <a:lnTo>
                  <a:pt x="2" y="89"/>
                </a:lnTo>
                <a:lnTo>
                  <a:pt x="0" y="86"/>
                </a:lnTo>
                <a:lnTo>
                  <a:pt x="1" y="85"/>
                </a:lnTo>
                <a:lnTo>
                  <a:pt x="6" y="86"/>
                </a:lnTo>
                <a:lnTo>
                  <a:pt x="12" y="89"/>
                </a:lnTo>
                <a:lnTo>
                  <a:pt x="18" y="94"/>
                </a:lnTo>
                <a:lnTo>
                  <a:pt x="25" y="100"/>
                </a:lnTo>
                <a:lnTo>
                  <a:pt x="34" y="105"/>
                </a:lnTo>
                <a:lnTo>
                  <a:pt x="43" y="111"/>
                </a:lnTo>
                <a:lnTo>
                  <a:pt x="52" y="115"/>
                </a:lnTo>
                <a:lnTo>
                  <a:pt x="59" y="120"/>
                </a:lnTo>
                <a:lnTo>
                  <a:pt x="67" y="121"/>
                </a:lnTo>
                <a:lnTo>
                  <a:pt x="65" y="111"/>
                </a:lnTo>
                <a:lnTo>
                  <a:pt x="62" y="96"/>
                </a:lnTo>
                <a:lnTo>
                  <a:pt x="57" y="77"/>
                </a:lnTo>
                <a:lnTo>
                  <a:pt x="52" y="61"/>
                </a:lnTo>
                <a:lnTo>
                  <a:pt x="45" y="42"/>
                </a:lnTo>
                <a:lnTo>
                  <a:pt x="39" y="27"/>
                </a:lnTo>
                <a:lnTo>
                  <a:pt x="34" y="16"/>
                </a:lnTo>
                <a:lnTo>
                  <a:pt x="31" y="9"/>
                </a:lnTo>
                <a:lnTo>
                  <a:pt x="27" y="3"/>
                </a:lnTo>
                <a:lnTo>
                  <a:pt x="29" y="0"/>
                </a:lnTo>
                <a:lnTo>
                  <a:pt x="34" y="3"/>
                </a:lnTo>
                <a:lnTo>
                  <a:pt x="40" y="12"/>
                </a:lnTo>
                <a:lnTo>
                  <a:pt x="44" y="20"/>
                </a:lnTo>
                <a:lnTo>
                  <a:pt x="50" y="32"/>
                </a:lnTo>
                <a:lnTo>
                  <a:pt x="55" y="45"/>
                </a:lnTo>
                <a:lnTo>
                  <a:pt x="61" y="59"/>
                </a:lnTo>
                <a:lnTo>
                  <a:pt x="67" y="74"/>
                </a:lnTo>
                <a:lnTo>
                  <a:pt x="71" y="88"/>
                </a:lnTo>
                <a:lnTo>
                  <a:pt x="74" y="102"/>
                </a:lnTo>
                <a:lnTo>
                  <a:pt x="76" y="111"/>
                </a:lnTo>
                <a:lnTo>
                  <a:pt x="84" y="97"/>
                </a:lnTo>
                <a:lnTo>
                  <a:pt x="92" y="74"/>
                </a:lnTo>
                <a:lnTo>
                  <a:pt x="96" y="51"/>
                </a:lnTo>
                <a:lnTo>
                  <a:pt x="98" y="35"/>
                </a:lnTo>
                <a:lnTo>
                  <a:pt x="98" y="27"/>
                </a:lnTo>
                <a:lnTo>
                  <a:pt x="99" y="26"/>
                </a:lnTo>
                <a:lnTo>
                  <a:pt x="100" y="32"/>
                </a:lnTo>
                <a:lnTo>
                  <a:pt x="101" y="41"/>
                </a:lnTo>
                <a:lnTo>
                  <a:pt x="101" y="58"/>
                </a:lnTo>
                <a:lnTo>
                  <a:pt x="99" y="83"/>
                </a:lnTo>
                <a:lnTo>
                  <a:pt x="94" y="109"/>
                </a:lnTo>
                <a:lnTo>
                  <a:pt x="81" y="132"/>
                </a:lnTo>
                <a:lnTo>
                  <a:pt x="87" y="147"/>
                </a:lnTo>
                <a:lnTo>
                  <a:pt x="90" y="161"/>
                </a:lnTo>
                <a:lnTo>
                  <a:pt x="91" y="173"/>
                </a:lnTo>
                <a:lnTo>
                  <a:pt x="92" y="182"/>
                </a:lnTo>
                <a:lnTo>
                  <a:pt x="97" y="179"/>
                </a:lnTo>
                <a:lnTo>
                  <a:pt x="102" y="175"/>
                </a:lnTo>
                <a:lnTo>
                  <a:pt x="107" y="170"/>
                </a:lnTo>
                <a:lnTo>
                  <a:pt x="111" y="165"/>
                </a:lnTo>
                <a:lnTo>
                  <a:pt x="115" y="161"/>
                </a:lnTo>
                <a:lnTo>
                  <a:pt x="118" y="155"/>
                </a:lnTo>
                <a:lnTo>
                  <a:pt x="121" y="149"/>
                </a:lnTo>
                <a:lnTo>
                  <a:pt x="124" y="141"/>
                </a:lnTo>
                <a:lnTo>
                  <a:pt x="127" y="134"/>
                </a:lnTo>
                <a:lnTo>
                  <a:pt x="130" y="132"/>
                </a:lnTo>
                <a:lnTo>
                  <a:pt x="131" y="137"/>
                </a:lnTo>
                <a:lnTo>
                  <a:pt x="131" y="146"/>
                </a:lnTo>
                <a:lnTo>
                  <a:pt x="129" y="152"/>
                </a:lnTo>
                <a:lnTo>
                  <a:pt x="126" y="159"/>
                </a:lnTo>
                <a:lnTo>
                  <a:pt x="121" y="168"/>
                </a:lnTo>
                <a:lnTo>
                  <a:pt x="117" y="178"/>
                </a:lnTo>
                <a:lnTo>
                  <a:pt x="112" y="185"/>
                </a:lnTo>
                <a:lnTo>
                  <a:pt x="107" y="193"/>
                </a:lnTo>
                <a:lnTo>
                  <a:pt x="101" y="199"/>
                </a:lnTo>
                <a:lnTo>
                  <a:pt x="97" y="202"/>
                </a:lnTo>
                <a:lnTo>
                  <a:pt x="99" y="213"/>
                </a:lnTo>
                <a:lnTo>
                  <a:pt x="101" y="220"/>
                </a:lnTo>
                <a:lnTo>
                  <a:pt x="103" y="229"/>
                </a:lnTo>
                <a:lnTo>
                  <a:pt x="106" y="235"/>
                </a:lnTo>
                <a:close/>
              </a:path>
            </a:pathLst>
          </a:custGeom>
          <a:solidFill>
            <a:srgbClr val="003300"/>
          </a:solidFill>
          <a:ln w="9525">
            <a:noFill/>
            <a:round/>
            <a:headEnd/>
            <a:tailEnd/>
          </a:ln>
        </p:spPr>
        <p:txBody>
          <a:bodyPr/>
          <a:lstStyle/>
          <a:p>
            <a:pPr>
              <a:defRPr/>
            </a:pPr>
            <a:endParaRPr lang="en-US"/>
          </a:p>
        </p:txBody>
      </p:sp>
      <p:sp>
        <p:nvSpPr>
          <p:cNvPr id="33063" name="Freeform 326"/>
          <p:cNvSpPr>
            <a:spLocks/>
          </p:cNvSpPr>
          <p:nvPr/>
        </p:nvSpPr>
        <p:spPr bwMode="auto">
          <a:xfrm>
            <a:off x="6724650" y="6754813"/>
            <a:ext cx="203200" cy="188912"/>
          </a:xfrm>
          <a:custGeom>
            <a:avLst/>
            <a:gdLst>
              <a:gd name="T0" fmla="*/ 2147483647 w 128"/>
              <a:gd name="T1" fmla="*/ 2147483647 h 238"/>
              <a:gd name="T2" fmla="*/ 2147483647 w 128"/>
              <a:gd name="T3" fmla="*/ 2147483647 h 238"/>
              <a:gd name="T4" fmla="*/ 2147483647 w 128"/>
              <a:gd name="T5" fmla="*/ 2147483647 h 238"/>
              <a:gd name="T6" fmla="*/ 2147483647 w 128"/>
              <a:gd name="T7" fmla="*/ 2147483647 h 238"/>
              <a:gd name="T8" fmla="*/ 2147483647 w 128"/>
              <a:gd name="T9" fmla="*/ 2147483647 h 238"/>
              <a:gd name="T10" fmla="*/ 2147483647 w 128"/>
              <a:gd name="T11" fmla="*/ 2147483647 h 238"/>
              <a:gd name="T12" fmla="*/ 2147483647 w 128"/>
              <a:gd name="T13" fmla="*/ 2147483647 h 238"/>
              <a:gd name="T14" fmla="*/ 2147483647 w 128"/>
              <a:gd name="T15" fmla="*/ 2147483647 h 238"/>
              <a:gd name="T16" fmla="*/ 2147483647 w 128"/>
              <a:gd name="T17" fmla="*/ 2147483647 h 238"/>
              <a:gd name="T18" fmla="*/ 2147483647 w 128"/>
              <a:gd name="T19" fmla="*/ 2147483647 h 238"/>
              <a:gd name="T20" fmla="*/ 2147483647 w 128"/>
              <a:gd name="T21" fmla="*/ 2147483647 h 238"/>
              <a:gd name="T22" fmla="*/ 2147483647 w 128"/>
              <a:gd name="T23" fmla="*/ 2147483647 h 238"/>
              <a:gd name="T24" fmla="*/ 2147483647 w 128"/>
              <a:gd name="T25" fmla="*/ 2147483647 h 238"/>
              <a:gd name="T26" fmla="*/ 2147483647 w 128"/>
              <a:gd name="T27" fmla="*/ 2147483647 h 238"/>
              <a:gd name="T28" fmla="*/ 2147483647 w 128"/>
              <a:gd name="T29" fmla="*/ 2147483647 h 238"/>
              <a:gd name="T30" fmla="*/ 2147483647 w 128"/>
              <a:gd name="T31" fmla="*/ 2147483647 h 238"/>
              <a:gd name="T32" fmla="*/ 2147483647 w 128"/>
              <a:gd name="T33" fmla="*/ 2147483647 h 238"/>
              <a:gd name="T34" fmla="*/ 2147483647 w 128"/>
              <a:gd name="T35" fmla="*/ 2147483647 h 238"/>
              <a:gd name="T36" fmla="*/ 2147483647 w 128"/>
              <a:gd name="T37" fmla="*/ 2147483647 h 238"/>
              <a:gd name="T38" fmla="*/ 2147483647 w 128"/>
              <a:gd name="T39" fmla="*/ 2147483647 h 238"/>
              <a:gd name="T40" fmla="*/ 2147483647 w 128"/>
              <a:gd name="T41" fmla="*/ 2147483647 h 238"/>
              <a:gd name="T42" fmla="*/ 2147483647 w 128"/>
              <a:gd name="T43" fmla="*/ 2147483647 h 238"/>
              <a:gd name="T44" fmla="*/ 2147483647 w 128"/>
              <a:gd name="T45" fmla="*/ 2147483647 h 238"/>
              <a:gd name="T46" fmla="*/ 2147483647 w 128"/>
              <a:gd name="T47" fmla="*/ 2147483647 h 238"/>
              <a:gd name="T48" fmla="*/ 2147483647 w 128"/>
              <a:gd name="T49" fmla="*/ 2147483647 h 238"/>
              <a:gd name="T50" fmla="*/ 2147483647 w 128"/>
              <a:gd name="T51" fmla="*/ 2147483647 h 238"/>
              <a:gd name="T52" fmla="*/ 2147483647 w 128"/>
              <a:gd name="T53" fmla="*/ 2147483647 h 238"/>
              <a:gd name="T54" fmla="*/ 2147483647 w 128"/>
              <a:gd name="T55" fmla="*/ 2147483647 h 238"/>
              <a:gd name="T56" fmla="*/ 2147483647 w 128"/>
              <a:gd name="T57" fmla="*/ 2147483647 h 238"/>
              <a:gd name="T58" fmla="*/ 2147483647 w 128"/>
              <a:gd name="T59" fmla="*/ 2147483647 h 238"/>
              <a:gd name="T60" fmla="*/ 2147483647 w 128"/>
              <a:gd name="T61" fmla="*/ 2147483647 h 238"/>
              <a:gd name="T62" fmla="*/ 2147483647 w 128"/>
              <a:gd name="T63" fmla="*/ 2147483647 h 238"/>
              <a:gd name="T64" fmla="*/ 2147483647 w 128"/>
              <a:gd name="T65" fmla="*/ 2147483647 h 238"/>
              <a:gd name="T66" fmla="*/ 2147483647 w 128"/>
              <a:gd name="T67" fmla="*/ 2147483647 h 238"/>
              <a:gd name="T68" fmla="*/ 2147483647 w 128"/>
              <a:gd name="T69" fmla="*/ 2147483647 h 238"/>
              <a:gd name="T70" fmla="*/ 2147483647 w 128"/>
              <a:gd name="T71" fmla="*/ 2147483647 h 238"/>
              <a:gd name="T72" fmla="*/ 2147483647 w 128"/>
              <a:gd name="T73" fmla="*/ 2147483647 h 238"/>
              <a:gd name="T74" fmla="*/ 2147483647 w 128"/>
              <a:gd name="T75" fmla="*/ 2147483647 h 238"/>
              <a:gd name="T76" fmla="*/ 2147483647 w 128"/>
              <a:gd name="T77" fmla="*/ 2147483647 h 238"/>
              <a:gd name="T78" fmla="*/ 2147483647 w 128"/>
              <a:gd name="T79" fmla="*/ 2147483647 h 238"/>
              <a:gd name="T80" fmla="*/ 2147483647 w 128"/>
              <a:gd name="T81" fmla="*/ 2147483647 h 238"/>
              <a:gd name="T82" fmla="*/ 2147483647 w 128"/>
              <a:gd name="T83" fmla="*/ 2147483647 h 238"/>
              <a:gd name="T84" fmla="*/ 2147483647 w 128"/>
              <a:gd name="T85" fmla="*/ 2147483647 h 238"/>
              <a:gd name="T86" fmla="*/ 2147483647 w 128"/>
              <a:gd name="T87" fmla="*/ 2147483647 h 238"/>
              <a:gd name="T88" fmla="*/ 2147483647 w 128"/>
              <a:gd name="T89" fmla="*/ 2147483647 h 238"/>
              <a:gd name="T90" fmla="*/ 2147483647 w 128"/>
              <a:gd name="T91" fmla="*/ 2147483647 h 238"/>
              <a:gd name="T92" fmla="*/ 2147483647 w 128"/>
              <a:gd name="T93" fmla="*/ 2147483647 h 238"/>
              <a:gd name="T94" fmla="*/ 2147483647 w 128"/>
              <a:gd name="T95" fmla="*/ 2147483647 h 238"/>
              <a:gd name="T96" fmla="*/ 2147483647 w 128"/>
              <a:gd name="T97" fmla="*/ 0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38"/>
              <a:gd name="T149" fmla="*/ 128 w 128"/>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38">
                <a:moveTo>
                  <a:pt x="128" y="0"/>
                </a:moveTo>
                <a:lnTo>
                  <a:pt x="121" y="1"/>
                </a:lnTo>
                <a:lnTo>
                  <a:pt x="115" y="4"/>
                </a:lnTo>
                <a:lnTo>
                  <a:pt x="108" y="6"/>
                </a:lnTo>
                <a:lnTo>
                  <a:pt x="101" y="6"/>
                </a:lnTo>
                <a:lnTo>
                  <a:pt x="100" y="17"/>
                </a:lnTo>
                <a:lnTo>
                  <a:pt x="96" y="29"/>
                </a:lnTo>
                <a:lnTo>
                  <a:pt x="90" y="38"/>
                </a:lnTo>
                <a:lnTo>
                  <a:pt x="84" y="42"/>
                </a:lnTo>
                <a:lnTo>
                  <a:pt x="77" y="44"/>
                </a:lnTo>
                <a:lnTo>
                  <a:pt x="68" y="45"/>
                </a:lnTo>
                <a:lnTo>
                  <a:pt x="59" y="47"/>
                </a:lnTo>
                <a:lnTo>
                  <a:pt x="49" y="51"/>
                </a:lnTo>
                <a:lnTo>
                  <a:pt x="40" y="55"/>
                </a:lnTo>
                <a:lnTo>
                  <a:pt x="31" y="59"/>
                </a:lnTo>
                <a:lnTo>
                  <a:pt x="25" y="64"/>
                </a:lnTo>
                <a:lnTo>
                  <a:pt x="21" y="70"/>
                </a:lnTo>
                <a:lnTo>
                  <a:pt x="19" y="73"/>
                </a:lnTo>
                <a:lnTo>
                  <a:pt x="19" y="74"/>
                </a:lnTo>
                <a:lnTo>
                  <a:pt x="20" y="74"/>
                </a:lnTo>
                <a:lnTo>
                  <a:pt x="24" y="71"/>
                </a:lnTo>
                <a:lnTo>
                  <a:pt x="28" y="68"/>
                </a:lnTo>
                <a:lnTo>
                  <a:pt x="33" y="65"/>
                </a:lnTo>
                <a:lnTo>
                  <a:pt x="40" y="62"/>
                </a:lnTo>
                <a:lnTo>
                  <a:pt x="47" y="61"/>
                </a:lnTo>
                <a:lnTo>
                  <a:pt x="55" y="58"/>
                </a:lnTo>
                <a:lnTo>
                  <a:pt x="63" y="58"/>
                </a:lnTo>
                <a:lnTo>
                  <a:pt x="71" y="58"/>
                </a:lnTo>
                <a:lnTo>
                  <a:pt x="79" y="59"/>
                </a:lnTo>
                <a:lnTo>
                  <a:pt x="74" y="76"/>
                </a:lnTo>
                <a:lnTo>
                  <a:pt x="68" y="94"/>
                </a:lnTo>
                <a:lnTo>
                  <a:pt x="63" y="108"/>
                </a:lnTo>
                <a:lnTo>
                  <a:pt x="57" y="117"/>
                </a:lnTo>
                <a:lnTo>
                  <a:pt x="52" y="120"/>
                </a:lnTo>
                <a:lnTo>
                  <a:pt x="46" y="123"/>
                </a:lnTo>
                <a:lnTo>
                  <a:pt x="39" y="126"/>
                </a:lnTo>
                <a:lnTo>
                  <a:pt x="30" y="129"/>
                </a:lnTo>
                <a:lnTo>
                  <a:pt x="23" y="132"/>
                </a:lnTo>
                <a:lnTo>
                  <a:pt x="15" y="135"/>
                </a:lnTo>
                <a:lnTo>
                  <a:pt x="9" y="137"/>
                </a:lnTo>
                <a:lnTo>
                  <a:pt x="4" y="138"/>
                </a:lnTo>
                <a:lnTo>
                  <a:pt x="1" y="140"/>
                </a:lnTo>
                <a:lnTo>
                  <a:pt x="0" y="140"/>
                </a:lnTo>
                <a:lnTo>
                  <a:pt x="1" y="141"/>
                </a:lnTo>
                <a:lnTo>
                  <a:pt x="6" y="141"/>
                </a:lnTo>
                <a:lnTo>
                  <a:pt x="10" y="141"/>
                </a:lnTo>
                <a:lnTo>
                  <a:pt x="15" y="140"/>
                </a:lnTo>
                <a:lnTo>
                  <a:pt x="22" y="140"/>
                </a:lnTo>
                <a:lnTo>
                  <a:pt x="28" y="138"/>
                </a:lnTo>
                <a:lnTo>
                  <a:pt x="34" y="137"/>
                </a:lnTo>
                <a:lnTo>
                  <a:pt x="42" y="135"/>
                </a:lnTo>
                <a:lnTo>
                  <a:pt x="48" y="134"/>
                </a:lnTo>
                <a:lnTo>
                  <a:pt x="55" y="132"/>
                </a:lnTo>
                <a:lnTo>
                  <a:pt x="45" y="147"/>
                </a:lnTo>
                <a:lnTo>
                  <a:pt x="37" y="164"/>
                </a:lnTo>
                <a:lnTo>
                  <a:pt x="30" y="191"/>
                </a:lnTo>
                <a:lnTo>
                  <a:pt x="28" y="238"/>
                </a:lnTo>
                <a:lnTo>
                  <a:pt x="31" y="228"/>
                </a:lnTo>
                <a:lnTo>
                  <a:pt x="36" y="216"/>
                </a:lnTo>
                <a:lnTo>
                  <a:pt x="40" y="200"/>
                </a:lnTo>
                <a:lnTo>
                  <a:pt x="44" y="187"/>
                </a:lnTo>
                <a:lnTo>
                  <a:pt x="49" y="172"/>
                </a:lnTo>
                <a:lnTo>
                  <a:pt x="55" y="158"/>
                </a:lnTo>
                <a:lnTo>
                  <a:pt x="59" y="147"/>
                </a:lnTo>
                <a:lnTo>
                  <a:pt x="64" y="140"/>
                </a:lnTo>
                <a:lnTo>
                  <a:pt x="67" y="159"/>
                </a:lnTo>
                <a:lnTo>
                  <a:pt x="73" y="181"/>
                </a:lnTo>
                <a:lnTo>
                  <a:pt x="79" y="200"/>
                </a:lnTo>
                <a:lnTo>
                  <a:pt x="85" y="214"/>
                </a:lnTo>
                <a:lnTo>
                  <a:pt x="89" y="220"/>
                </a:lnTo>
                <a:lnTo>
                  <a:pt x="90" y="219"/>
                </a:lnTo>
                <a:lnTo>
                  <a:pt x="89" y="214"/>
                </a:lnTo>
                <a:lnTo>
                  <a:pt x="86" y="208"/>
                </a:lnTo>
                <a:lnTo>
                  <a:pt x="81" y="187"/>
                </a:lnTo>
                <a:lnTo>
                  <a:pt x="77" y="164"/>
                </a:lnTo>
                <a:lnTo>
                  <a:pt x="74" y="144"/>
                </a:lnTo>
                <a:lnTo>
                  <a:pt x="74" y="127"/>
                </a:lnTo>
                <a:lnTo>
                  <a:pt x="77" y="111"/>
                </a:lnTo>
                <a:lnTo>
                  <a:pt x="83" y="93"/>
                </a:lnTo>
                <a:lnTo>
                  <a:pt x="89" y="74"/>
                </a:lnTo>
                <a:lnTo>
                  <a:pt x="94" y="64"/>
                </a:lnTo>
                <a:lnTo>
                  <a:pt x="103" y="77"/>
                </a:lnTo>
                <a:lnTo>
                  <a:pt x="113" y="94"/>
                </a:lnTo>
                <a:lnTo>
                  <a:pt x="120" y="115"/>
                </a:lnTo>
                <a:lnTo>
                  <a:pt x="123" y="143"/>
                </a:lnTo>
                <a:lnTo>
                  <a:pt x="124" y="152"/>
                </a:lnTo>
                <a:lnTo>
                  <a:pt x="125" y="152"/>
                </a:lnTo>
                <a:lnTo>
                  <a:pt x="127" y="146"/>
                </a:lnTo>
                <a:lnTo>
                  <a:pt x="127" y="138"/>
                </a:lnTo>
                <a:lnTo>
                  <a:pt x="125" y="111"/>
                </a:lnTo>
                <a:lnTo>
                  <a:pt x="120" y="83"/>
                </a:lnTo>
                <a:lnTo>
                  <a:pt x="114" y="62"/>
                </a:lnTo>
                <a:lnTo>
                  <a:pt x="107" y="51"/>
                </a:lnTo>
                <a:lnTo>
                  <a:pt x="114" y="39"/>
                </a:lnTo>
                <a:lnTo>
                  <a:pt x="119" y="26"/>
                </a:lnTo>
                <a:lnTo>
                  <a:pt x="124" y="12"/>
                </a:lnTo>
                <a:lnTo>
                  <a:pt x="127" y="0"/>
                </a:lnTo>
                <a:lnTo>
                  <a:pt x="128" y="0"/>
                </a:lnTo>
                <a:close/>
              </a:path>
            </a:pathLst>
          </a:custGeom>
          <a:solidFill>
            <a:srgbClr val="003300"/>
          </a:solidFill>
          <a:ln w="9525">
            <a:noFill/>
            <a:round/>
            <a:headEnd/>
            <a:tailEnd/>
          </a:ln>
        </p:spPr>
        <p:txBody>
          <a:bodyPr/>
          <a:lstStyle/>
          <a:p>
            <a:pPr>
              <a:defRPr/>
            </a:pPr>
            <a:endParaRPr lang="en-US"/>
          </a:p>
        </p:txBody>
      </p:sp>
      <p:sp>
        <p:nvSpPr>
          <p:cNvPr id="33064" name="Freeform 327"/>
          <p:cNvSpPr>
            <a:spLocks/>
          </p:cNvSpPr>
          <p:nvPr/>
        </p:nvSpPr>
        <p:spPr bwMode="auto">
          <a:xfrm>
            <a:off x="7042150" y="6496050"/>
            <a:ext cx="290513" cy="161925"/>
          </a:xfrm>
          <a:custGeom>
            <a:avLst/>
            <a:gdLst>
              <a:gd name="T0" fmla="*/ 2147483647 w 183"/>
              <a:gd name="T1" fmla="*/ 2147483647 h 203"/>
              <a:gd name="T2" fmla="*/ 2147483647 w 183"/>
              <a:gd name="T3" fmla="*/ 2147483647 h 203"/>
              <a:gd name="T4" fmla="*/ 2147483647 w 183"/>
              <a:gd name="T5" fmla="*/ 2147483647 h 203"/>
              <a:gd name="T6" fmla="*/ 2147483647 w 183"/>
              <a:gd name="T7" fmla="*/ 2147483647 h 203"/>
              <a:gd name="T8" fmla="*/ 2147483647 w 183"/>
              <a:gd name="T9" fmla="*/ 2147483647 h 203"/>
              <a:gd name="T10" fmla="*/ 2147483647 w 183"/>
              <a:gd name="T11" fmla="*/ 2147483647 h 203"/>
              <a:gd name="T12" fmla="*/ 2147483647 w 183"/>
              <a:gd name="T13" fmla="*/ 2147483647 h 203"/>
              <a:gd name="T14" fmla="*/ 2147483647 w 183"/>
              <a:gd name="T15" fmla="*/ 2147483647 h 203"/>
              <a:gd name="T16" fmla="*/ 2147483647 w 183"/>
              <a:gd name="T17" fmla="*/ 2147483647 h 203"/>
              <a:gd name="T18" fmla="*/ 2147483647 w 183"/>
              <a:gd name="T19" fmla="*/ 2147483647 h 203"/>
              <a:gd name="T20" fmla="*/ 2147483647 w 183"/>
              <a:gd name="T21" fmla="*/ 2147483647 h 203"/>
              <a:gd name="T22" fmla="*/ 2147483647 w 183"/>
              <a:gd name="T23" fmla="*/ 2147483647 h 203"/>
              <a:gd name="T24" fmla="*/ 2147483647 w 183"/>
              <a:gd name="T25" fmla="*/ 2147483647 h 203"/>
              <a:gd name="T26" fmla="*/ 2147483647 w 183"/>
              <a:gd name="T27" fmla="*/ 2147483647 h 203"/>
              <a:gd name="T28" fmla="*/ 2147483647 w 183"/>
              <a:gd name="T29" fmla="*/ 2147483647 h 203"/>
              <a:gd name="T30" fmla="*/ 2147483647 w 183"/>
              <a:gd name="T31" fmla="*/ 2147483647 h 203"/>
              <a:gd name="T32" fmla="*/ 2147483647 w 183"/>
              <a:gd name="T33" fmla="*/ 2147483647 h 203"/>
              <a:gd name="T34" fmla="*/ 2147483647 w 183"/>
              <a:gd name="T35" fmla="*/ 2147483647 h 203"/>
              <a:gd name="T36" fmla="*/ 2147483647 w 183"/>
              <a:gd name="T37" fmla="*/ 2147483647 h 203"/>
              <a:gd name="T38" fmla="*/ 2147483647 w 183"/>
              <a:gd name="T39" fmla="*/ 2147483647 h 203"/>
              <a:gd name="T40" fmla="*/ 2147483647 w 183"/>
              <a:gd name="T41" fmla="*/ 2147483647 h 203"/>
              <a:gd name="T42" fmla="*/ 2147483647 w 183"/>
              <a:gd name="T43" fmla="*/ 2147483647 h 203"/>
              <a:gd name="T44" fmla="*/ 2147483647 w 183"/>
              <a:gd name="T45" fmla="*/ 2147483647 h 203"/>
              <a:gd name="T46" fmla="*/ 2147483647 w 183"/>
              <a:gd name="T47" fmla="*/ 2147483647 h 203"/>
              <a:gd name="T48" fmla="*/ 2147483647 w 183"/>
              <a:gd name="T49" fmla="*/ 2147483647 h 203"/>
              <a:gd name="T50" fmla="*/ 2147483647 w 183"/>
              <a:gd name="T51" fmla="*/ 2147483647 h 203"/>
              <a:gd name="T52" fmla="*/ 2147483647 w 183"/>
              <a:gd name="T53" fmla="*/ 2147483647 h 203"/>
              <a:gd name="T54" fmla="*/ 2147483647 w 183"/>
              <a:gd name="T55" fmla="*/ 2147483647 h 203"/>
              <a:gd name="T56" fmla="*/ 2147483647 w 183"/>
              <a:gd name="T57" fmla="*/ 2147483647 h 203"/>
              <a:gd name="T58" fmla="*/ 2147483647 w 183"/>
              <a:gd name="T59" fmla="*/ 2147483647 h 203"/>
              <a:gd name="T60" fmla="*/ 2147483647 w 183"/>
              <a:gd name="T61" fmla="*/ 2147483647 h 203"/>
              <a:gd name="T62" fmla="*/ 2147483647 w 183"/>
              <a:gd name="T63" fmla="*/ 2147483647 h 203"/>
              <a:gd name="T64" fmla="*/ 2147483647 w 183"/>
              <a:gd name="T65" fmla="*/ 2147483647 h 203"/>
              <a:gd name="T66" fmla="*/ 2147483647 w 183"/>
              <a:gd name="T67" fmla="*/ 2147483647 h 203"/>
              <a:gd name="T68" fmla="*/ 2147483647 w 183"/>
              <a:gd name="T69" fmla="*/ 2147483647 h 203"/>
              <a:gd name="T70" fmla="*/ 2147483647 w 183"/>
              <a:gd name="T71" fmla="*/ 2147483647 h 203"/>
              <a:gd name="T72" fmla="*/ 2147483647 w 183"/>
              <a:gd name="T73" fmla="*/ 2147483647 h 203"/>
              <a:gd name="T74" fmla="*/ 2147483647 w 183"/>
              <a:gd name="T75" fmla="*/ 2147483647 h 203"/>
              <a:gd name="T76" fmla="*/ 2147483647 w 183"/>
              <a:gd name="T77" fmla="*/ 2147483647 h 203"/>
              <a:gd name="T78" fmla="*/ 2147483647 w 183"/>
              <a:gd name="T79" fmla="*/ 2147483647 h 203"/>
              <a:gd name="T80" fmla="*/ 2147483647 w 183"/>
              <a:gd name="T81" fmla="*/ 2147483647 h 203"/>
              <a:gd name="T82" fmla="*/ 2147483647 w 183"/>
              <a:gd name="T83" fmla="*/ 2147483647 h 203"/>
              <a:gd name="T84" fmla="*/ 2147483647 w 183"/>
              <a:gd name="T85" fmla="*/ 2147483647 h 203"/>
              <a:gd name="T86" fmla="*/ 2147483647 w 183"/>
              <a:gd name="T87" fmla="*/ 2147483647 h 203"/>
              <a:gd name="T88" fmla="*/ 2147483647 w 183"/>
              <a:gd name="T89" fmla="*/ 2147483647 h 203"/>
              <a:gd name="T90" fmla="*/ 2147483647 w 183"/>
              <a:gd name="T91" fmla="*/ 2147483647 h 203"/>
              <a:gd name="T92" fmla="*/ 2147483647 w 183"/>
              <a:gd name="T93" fmla="*/ 2147483647 h 203"/>
              <a:gd name="T94" fmla="*/ 2147483647 w 183"/>
              <a:gd name="T95" fmla="*/ 2147483647 h 203"/>
              <a:gd name="T96" fmla="*/ 2147483647 w 183"/>
              <a:gd name="T97" fmla="*/ 2147483647 h 203"/>
              <a:gd name="T98" fmla="*/ 2147483647 w 183"/>
              <a:gd name="T99" fmla="*/ 2147483647 h 2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3"/>
              <a:gd name="T151" fmla="*/ 0 h 203"/>
              <a:gd name="T152" fmla="*/ 183 w 183"/>
              <a:gd name="T153" fmla="*/ 203 h 2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3" h="203">
                <a:moveTo>
                  <a:pt x="101" y="21"/>
                </a:moveTo>
                <a:lnTo>
                  <a:pt x="104" y="16"/>
                </a:lnTo>
                <a:lnTo>
                  <a:pt x="109" y="13"/>
                </a:lnTo>
                <a:lnTo>
                  <a:pt x="115" y="12"/>
                </a:lnTo>
                <a:lnTo>
                  <a:pt x="122" y="12"/>
                </a:lnTo>
                <a:lnTo>
                  <a:pt x="127" y="12"/>
                </a:lnTo>
                <a:lnTo>
                  <a:pt x="133" y="13"/>
                </a:lnTo>
                <a:lnTo>
                  <a:pt x="139" y="18"/>
                </a:lnTo>
                <a:lnTo>
                  <a:pt x="144" y="25"/>
                </a:lnTo>
                <a:lnTo>
                  <a:pt x="143" y="24"/>
                </a:lnTo>
                <a:lnTo>
                  <a:pt x="145" y="30"/>
                </a:lnTo>
                <a:lnTo>
                  <a:pt x="146" y="41"/>
                </a:lnTo>
                <a:lnTo>
                  <a:pt x="146" y="50"/>
                </a:lnTo>
                <a:lnTo>
                  <a:pt x="146" y="57"/>
                </a:lnTo>
                <a:lnTo>
                  <a:pt x="144" y="63"/>
                </a:lnTo>
                <a:lnTo>
                  <a:pt x="140" y="69"/>
                </a:lnTo>
                <a:lnTo>
                  <a:pt x="131" y="73"/>
                </a:lnTo>
                <a:lnTo>
                  <a:pt x="117" y="71"/>
                </a:lnTo>
                <a:lnTo>
                  <a:pt x="114" y="76"/>
                </a:lnTo>
                <a:lnTo>
                  <a:pt x="110" y="80"/>
                </a:lnTo>
                <a:lnTo>
                  <a:pt x="106" y="85"/>
                </a:lnTo>
                <a:lnTo>
                  <a:pt x="104" y="88"/>
                </a:lnTo>
                <a:lnTo>
                  <a:pt x="105" y="89"/>
                </a:lnTo>
                <a:lnTo>
                  <a:pt x="106" y="92"/>
                </a:lnTo>
                <a:lnTo>
                  <a:pt x="107" y="94"/>
                </a:lnTo>
                <a:lnTo>
                  <a:pt x="107" y="95"/>
                </a:lnTo>
                <a:lnTo>
                  <a:pt x="109" y="89"/>
                </a:lnTo>
                <a:lnTo>
                  <a:pt x="114" y="83"/>
                </a:lnTo>
                <a:lnTo>
                  <a:pt x="122" y="82"/>
                </a:lnTo>
                <a:lnTo>
                  <a:pt x="128" y="83"/>
                </a:lnTo>
                <a:lnTo>
                  <a:pt x="132" y="86"/>
                </a:lnTo>
                <a:lnTo>
                  <a:pt x="135" y="89"/>
                </a:lnTo>
                <a:lnTo>
                  <a:pt x="138" y="92"/>
                </a:lnTo>
                <a:lnTo>
                  <a:pt x="140" y="97"/>
                </a:lnTo>
                <a:lnTo>
                  <a:pt x="141" y="98"/>
                </a:lnTo>
                <a:lnTo>
                  <a:pt x="141" y="101"/>
                </a:lnTo>
                <a:lnTo>
                  <a:pt x="141" y="103"/>
                </a:lnTo>
                <a:lnTo>
                  <a:pt x="141" y="106"/>
                </a:lnTo>
                <a:lnTo>
                  <a:pt x="141" y="111"/>
                </a:lnTo>
                <a:lnTo>
                  <a:pt x="140" y="117"/>
                </a:lnTo>
                <a:lnTo>
                  <a:pt x="138" y="123"/>
                </a:lnTo>
                <a:lnTo>
                  <a:pt x="135" y="126"/>
                </a:lnTo>
                <a:lnTo>
                  <a:pt x="136" y="127"/>
                </a:lnTo>
                <a:lnTo>
                  <a:pt x="139" y="129"/>
                </a:lnTo>
                <a:lnTo>
                  <a:pt x="141" y="132"/>
                </a:lnTo>
                <a:lnTo>
                  <a:pt x="143" y="133"/>
                </a:lnTo>
                <a:lnTo>
                  <a:pt x="147" y="130"/>
                </a:lnTo>
                <a:lnTo>
                  <a:pt x="151" y="127"/>
                </a:lnTo>
                <a:lnTo>
                  <a:pt x="155" y="127"/>
                </a:lnTo>
                <a:lnTo>
                  <a:pt x="160" y="127"/>
                </a:lnTo>
                <a:lnTo>
                  <a:pt x="165" y="129"/>
                </a:lnTo>
                <a:lnTo>
                  <a:pt x="169" y="132"/>
                </a:lnTo>
                <a:lnTo>
                  <a:pt x="173" y="136"/>
                </a:lnTo>
                <a:lnTo>
                  <a:pt x="177" y="141"/>
                </a:lnTo>
                <a:lnTo>
                  <a:pt x="181" y="153"/>
                </a:lnTo>
                <a:lnTo>
                  <a:pt x="183" y="167"/>
                </a:lnTo>
                <a:lnTo>
                  <a:pt x="181" y="180"/>
                </a:lnTo>
                <a:lnTo>
                  <a:pt x="176" y="191"/>
                </a:lnTo>
                <a:lnTo>
                  <a:pt x="172" y="196"/>
                </a:lnTo>
                <a:lnTo>
                  <a:pt x="168" y="199"/>
                </a:lnTo>
                <a:lnTo>
                  <a:pt x="163" y="202"/>
                </a:lnTo>
                <a:lnTo>
                  <a:pt x="159" y="202"/>
                </a:lnTo>
                <a:lnTo>
                  <a:pt x="153" y="203"/>
                </a:lnTo>
                <a:lnTo>
                  <a:pt x="149" y="202"/>
                </a:lnTo>
                <a:lnTo>
                  <a:pt x="145" y="199"/>
                </a:lnTo>
                <a:lnTo>
                  <a:pt x="141" y="196"/>
                </a:lnTo>
                <a:lnTo>
                  <a:pt x="135" y="187"/>
                </a:lnTo>
                <a:lnTo>
                  <a:pt x="133" y="176"/>
                </a:lnTo>
                <a:lnTo>
                  <a:pt x="132" y="167"/>
                </a:lnTo>
                <a:lnTo>
                  <a:pt x="134" y="158"/>
                </a:lnTo>
                <a:lnTo>
                  <a:pt x="129" y="152"/>
                </a:lnTo>
                <a:lnTo>
                  <a:pt x="120" y="141"/>
                </a:lnTo>
                <a:lnTo>
                  <a:pt x="110" y="132"/>
                </a:lnTo>
                <a:lnTo>
                  <a:pt x="105" y="126"/>
                </a:lnTo>
                <a:lnTo>
                  <a:pt x="104" y="124"/>
                </a:lnTo>
                <a:lnTo>
                  <a:pt x="103" y="124"/>
                </a:lnTo>
                <a:lnTo>
                  <a:pt x="102" y="126"/>
                </a:lnTo>
                <a:lnTo>
                  <a:pt x="103" y="129"/>
                </a:lnTo>
                <a:lnTo>
                  <a:pt x="106" y="142"/>
                </a:lnTo>
                <a:lnTo>
                  <a:pt x="106" y="158"/>
                </a:lnTo>
                <a:lnTo>
                  <a:pt x="103" y="170"/>
                </a:lnTo>
                <a:lnTo>
                  <a:pt x="98" y="180"/>
                </a:lnTo>
                <a:lnTo>
                  <a:pt x="95" y="185"/>
                </a:lnTo>
                <a:lnTo>
                  <a:pt x="90" y="188"/>
                </a:lnTo>
                <a:lnTo>
                  <a:pt x="84" y="193"/>
                </a:lnTo>
                <a:lnTo>
                  <a:pt x="77" y="196"/>
                </a:lnTo>
                <a:lnTo>
                  <a:pt x="70" y="193"/>
                </a:lnTo>
                <a:lnTo>
                  <a:pt x="63" y="188"/>
                </a:lnTo>
                <a:lnTo>
                  <a:pt x="57" y="182"/>
                </a:lnTo>
                <a:lnTo>
                  <a:pt x="53" y="174"/>
                </a:lnTo>
                <a:lnTo>
                  <a:pt x="50" y="168"/>
                </a:lnTo>
                <a:lnTo>
                  <a:pt x="48" y="159"/>
                </a:lnTo>
                <a:lnTo>
                  <a:pt x="48" y="149"/>
                </a:lnTo>
                <a:lnTo>
                  <a:pt x="48" y="136"/>
                </a:lnTo>
                <a:lnTo>
                  <a:pt x="50" y="132"/>
                </a:lnTo>
                <a:lnTo>
                  <a:pt x="53" y="126"/>
                </a:lnTo>
                <a:lnTo>
                  <a:pt x="56" y="121"/>
                </a:lnTo>
                <a:lnTo>
                  <a:pt x="59" y="118"/>
                </a:lnTo>
                <a:lnTo>
                  <a:pt x="53" y="117"/>
                </a:lnTo>
                <a:lnTo>
                  <a:pt x="48" y="111"/>
                </a:lnTo>
                <a:lnTo>
                  <a:pt x="42" y="103"/>
                </a:lnTo>
                <a:lnTo>
                  <a:pt x="39" y="95"/>
                </a:lnTo>
                <a:lnTo>
                  <a:pt x="38" y="106"/>
                </a:lnTo>
                <a:lnTo>
                  <a:pt x="35" y="115"/>
                </a:lnTo>
                <a:lnTo>
                  <a:pt x="29" y="120"/>
                </a:lnTo>
                <a:lnTo>
                  <a:pt x="17" y="117"/>
                </a:lnTo>
                <a:lnTo>
                  <a:pt x="10" y="111"/>
                </a:lnTo>
                <a:lnTo>
                  <a:pt x="4" y="103"/>
                </a:lnTo>
                <a:lnTo>
                  <a:pt x="1" y="95"/>
                </a:lnTo>
                <a:lnTo>
                  <a:pt x="0" y="89"/>
                </a:lnTo>
                <a:lnTo>
                  <a:pt x="1" y="80"/>
                </a:lnTo>
                <a:lnTo>
                  <a:pt x="4" y="69"/>
                </a:lnTo>
                <a:lnTo>
                  <a:pt x="9" y="60"/>
                </a:lnTo>
                <a:lnTo>
                  <a:pt x="11" y="54"/>
                </a:lnTo>
                <a:lnTo>
                  <a:pt x="13" y="51"/>
                </a:lnTo>
                <a:lnTo>
                  <a:pt x="16" y="50"/>
                </a:lnTo>
                <a:lnTo>
                  <a:pt x="18" y="48"/>
                </a:lnTo>
                <a:lnTo>
                  <a:pt x="21" y="47"/>
                </a:lnTo>
                <a:lnTo>
                  <a:pt x="25" y="45"/>
                </a:lnTo>
                <a:lnTo>
                  <a:pt x="28" y="45"/>
                </a:lnTo>
                <a:lnTo>
                  <a:pt x="30" y="44"/>
                </a:lnTo>
                <a:lnTo>
                  <a:pt x="32" y="44"/>
                </a:lnTo>
                <a:lnTo>
                  <a:pt x="31" y="35"/>
                </a:lnTo>
                <a:lnTo>
                  <a:pt x="32" y="22"/>
                </a:lnTo>
                <a:lnTo>
                  <a:pt x="36" y="12"/>
                </a:lnTo>
                <a:lnTo>
                  <a:pt x="45" y="3"/>
                </a:lnTo>
                <a:lnTo>
                  <a:pt x="50" y="1"/>
                </a:lnTo>
                <a:lnTo>
                  <a:pt x="56" y="0"/>
                </a:lnTo>
                <a:lnTo>
                  <a:pt x="63" y="1"/>
                </a:lnTo>
                <a:lnTo>
                  <a:pt x="68" y="3"/>
                </a:lnTo>
                <a:lnTo>
                  <a:pt x="75" y="9"/>
                </a:lnTo>
                <a:lnTo>
                  <a:pt x="80" y="21"/>
                </a:lnTo>
                <a:lnTo>
                  <a:pt x="79" y="36"/>
                </a:lnTo>
                <a:lnTo>
                  <a:pt x="73" y="48"/>
                </a:lnTo>
                <a:lnTo>
                  <a:pt x="79" y="50"/>
                </a:lnTo>
                <a:lnTo>
                  <a:pt x="86" y="56"/>
                </a:lnTo>
                <a:lnTo>
                  <a:pt x="90" y="63"/>
                </a:lnTo>
                <a:lnTo>
                  <a:pt x="91" y="73"/>
                </a:lnTo>
                <a:lnTo>
                  <a:pt x="90" y="77"/>
                </a:lnTo>
                <a:lnTo>
                  <a:pt x="90" y="80"/>
                </a:lnTo>
                <a:lnTo>
                  <a:pt x="90" y="82"/>
                </a:lnTo>
                <a:lnTo>
                  <a:pt x="92" y="80"/>
                </a:lnTo>
                <a:lnTo>
                  <a:pt x="95" y="76"/>
                </a:lnTo>
                <a:lnTo>
                  <a:pt x="98" y="71"/>
                </a:lnTo>
                <a:lnTo>
                  <a:pt x="101" y="66"/>
                </a:lnTo>
                <a:lnTo>
                  <a:pt x="103" y="60"/>
                </a:lnTo>
                <a:lnTo>
                  <a:pt x="101" y="51"/>
                </a:lnTo>
                <a:lnTo>
                  <a:pt x="98" y="42"/>
                </a:lnTo>
                <a:lnTo>
                  <a:pt x="97" y="32"/>
                </a:lnTo>
                <a:lnTo>
                  <a:pt x="101" y="21"/>
                </a:lnTo>
                <a:close/>
              </a:path>
            </a:pathLst>
          </a:custGeom>
          <a:solidFill>
            <a:srgbClr val="FFFF7F"/>
          </a:solidFill>
          <a:ln w="9525">
            <a:noFill/>
            <a:round/>
            <a:headEnd/>
            <a:tailEnd/>
          </a:ln>
        </p:spPr>
        <p:txBody>
          <a:bodyPr/>
          <a:lstStyle/>
          <a:p>
            <a:pPr>
              <a:defRPr/>
            </a:pPr>
            <a:endParaRPr lang="en-US"/>
          </a:p>
        </p:txBody>
      </p:sp>
      <p:sp>
        <p:nvSpPr>
          <p:cNvPr id="33065" name="Freeform 328"/>
          <p:cNvSpPr>
            <a:spLocks/>
          </p:cNvSpPr>
          <p:nvPr/>
        </p:nvSpPr>
        <p:spPr bwMode="auto">
          <a:xfrm>
            <a:off x="6805613" y="6351588"/>
            <a:ext cx="269875" cy="188912"/>
          </a:xfrm>
          <a:custGeom>
            <a:avLst/>
            <a:gdLst>
              <a:gd name="T0" fmla="*/ 2147483647 w 170"/>
              <a:gd name="T1" fmla="*/ 2147483647 h 237"/>
              <a:gd name="T2" fmla="*/ 2147483647 w 170"/>
              <a:gd name="T3" fmla="*/ 2147483647 h 237"/>
              <a:gd name="T4" fmla="*/ 2147483647 w 170"/>
              <a:gd name="T5" fmla="*/ 2147483647 h 237"/>
              <a:gd name="T6" fmla="*/ 2147483647 w 170"/>
              <a:gd name="T7" fmla="*/ 2147483647 h 237"/>
              <a:gd name="T8" fmla="*/ 2147483647 w 170"/>
              <a:gd name="T9" fmla="*/ 2147483647 h 237"/>
              <a:gd name="T10" fmla="*/ 2147483647 w 170"/>
              <a:gd name="T11" fmla="*/ 2147483647 h 237"/>
              <a:gd name="T12" fmla="*/ 2147483647 w 170"/>
              <a:gd name="T13" fmla="*/ 2147483647 h 237"/>
              <a:gd name="T14" fmla="*/ 2147483647 w 170"/>
              <a:gd name="T15" fmla="*/ 2147483647 h 237"/>
              <a:gd name="T16" fmla="*/ 2147483647 w 170"/>
              <a:gd name="T17" fmla="*/ 2147483647 h 237"/>
              <a:gd name="T18" fmla="*/ 2147483647 w 170"/>
              <a:gd name="T19" fmla="*/ 2147483647 h 237"/>
              <a:gd name="T20" fmla="*/ 2147483647 w 170"/>
              <a:gd name="T21" fmla="*/ 2147483647 h 237"/>
              <a:gd name="T22" fmla="*/ 2147483647 w 170"/>
              <a:gd name="T23" fmla="*/ 2147483647 h 237"/>
              <a:gd name="T24" fmla="*/ 2147483647 w 170"/>
              <a:gd name="T25" fmla="*/ 2147483647 h 237"/>
              <a:gd name="T26" fmla="*/ 2147483647 w 170"/>
              <a:gd name="T27" fmla="*/ 2147483647 h 237"/>
              <a:gd name="T28" fmla="*/ 2147483647 w 170"/>
              <a:gd name="T29" fmla="*/ 2147483647 h 237"/>
              <a:gd name="T30" fmla="*/ 2147483647 w 170"/>
              <a:gd name="T31" fmla="*/ 2147483647 h 237"/>
              <a:gd name="T32" fmla="*/ 2147483647 w 170"/>
              <a:gd name="T33" fmla="*/ 2147483647 h 237"/>
              <a:gd name="T34" fmla="*/ 2147483647 w 170"/>
              <a:gd name="T35" fmla="*/ 2147483647 h 237"/>
              <a:gd name="T36" fmla="*/ 2147483647 w 170"/>
              <a:gd name="T37" fmla="*/ 2147483647 h 237"/>
              <a:gd name="T38" fmla="*/ 2147483647 w 170"/>
              <a:gd name="T39" fmla="*/ 2147483647 h 237"/>
              <a:gd name="T40" fmla="*/ 2147483647 w 170"/>
              <a:gd name="T41" fmla="*/ 2147483647 h 237"/>
              <a:gd name="T42" fmla="*/ 2147483647 w 170"/>
              <a:gd name="T43" fmla="*/ 2147483647 h 237"/>
              <a:gd name="T44" fmla="*/ 2147483647 w 170"/>
              <a:gd name="T45" fmla="*/ 2147483647 h 237"/>
              <a:gd name="T46" fmla="*/ 2147483647 w 170"/>
              <a:gd name="T47" fmla="*/ 2147483647 h 237"/>
              <a:gd name="T48" fmla="*/ 2147483647 w 170"/>
              <a:gd name="T49" fmla="*/ 2147483647 h 237"/>
              <a:gd name="T50" fmla="*/ 2147483647 w 170"/>
              <a:gd name="T51" fmla="*/ 2147483647 h 237"/>
              <a:gd name="T52" fmla="*/ 2147483647 w 170"/>
              <a:gd name="T53" fmla="*/ 2147483647 h 237"/>
              <a:gd name="T54" fmla="*/ 2147483647 w 170"/>
              <a:gd name="T55" fmla="*/ 2147483647 h 237"/>
              <a:gd name="T56" fmla="*/ 2147483647 w 170"/>
              <a:gd name="T57" fmla="*/ 0 h 237"/>
              <a:gd name="T58" fmla="*/ 2147483647 w 170"/>
              <a:gd name="T59" fmla="*/ 2147483647 h 237"/>
              <a:gd name="T60" fmla="*/ 2147483647 w 170"/>
              <a:gd name="T61" fmla="*/ 2147483647 h 237"/>
              <a:gd name="T62" fmla="*/ 2147483647 w 170"/>
              <a:gd name="T63" fmla="*/ 2147483647 h 237"/>
              <a:gd name="T64" fmla="*/ 2147483647 w 170"/>
              <a:gd name="T65" fmla="*/ 2147483647 h 237"/>
              <a:gd name="T66" fmla="*/ 2147483647 w 170"/>
              <a:gd name="T67" fmla="*/ 2147483647 h 237"/>
              <a:gd name="T68" fmla="*/ 2147483647 w 170"/>
              <a:gd name="T69" fmla="*/ 2147483647 h 237"/>
              <a:gd name="T70" fmla="*/ 2147483647 w 170"/>
              <a:gd name="T71" fmla="*/ 2147483647 h 237"/>
              <a:gd name="T72" fmla="*/ 2147483647 w 170"/>
              <a:gd name="T73" fmla="*/ 2147483647 h 237"/>
              <a:gd name="T74" fmla="*/ 2147483647 w 170"/>
              <a:gd name="T75" fmla="*/ 2147483647 h 237"/>
              <a:gd name="T76" fmla="*/ 2147483647 w 170"/>
              <a:gd name="T77" fmla="*/ 2147483647 h 237"/>
              <a:gd name="T78" fmla="*/ 2147483647 w 170"/>
              <a:gd name="T79" fmla="*/ 2147483647 h 237"/>
              <a:gd name="T80" fmla="*/ 2147483647 w 170"/>
              <a:gd name="T81" fmla="*/ 2147483647 h 237"/>
              <a:gd name="T82" fmla="*/ 2147483647 w 170"/>
              <a:gd name="T83" fmla="*/ 2147483647 h 237"/>
              <a:gd name="T84" fmla="*/ 2147483647 w 170"/>
              <a:gd name="T85" fmla="*/ 2147483647 h 237"/>
              <a:gd name="T86" fmla="*/ 2147483647 w 170"/>
              <a:gd name="T87" fmla="*/ 2147483647 h 237"/>
              <a:gd name="T88" fmla="*/ 2147483647 w 170"/>
              <a:gd name="T89" fmla="*/ 2147483647 h 237"/>
              <a:gd name="T90" fmla="*/ 2147483647 w 170"/>
              <a:gd name="T91" fmla="*/ 2147483647 h 237"/>
              <a:gd name="T92" fmla="*/ 2147483647 w 170"/>
              <a:gd name="T93" fmla="*/ 2147483647 h 237"/>
              <a:gd name="T94" fmla="*/ 2147483647 w 170"/>
              <a:gd name="T95" fmla="*/ 2147483647 h 2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0"/>
              <a:gd name="T145" fmla="*/ 0 h 237"/>
              <a:gd name="T146" fmla="*/ 170 w 170"/>
              <a:gd name="T147" fmla="*/ 237 h 2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0" h="237">
                <a:moveTo>
                  <a:pt x="170" y="230"/>
                </a:moveTo>
                <a:lnTo>
                  <a:pt x="167" y="231"/>
                </a:lnTo>
                <a:lnTo>
                  <a:pt x="165" y="233"/>
                </a:lnTo>
                <a:lnTo>
                  <a:pt x="162" y="234"/>
                </a:lnTo>
                <a:lnTo>
                  <a:pt x="160" y="237"/>
                </a:lnTo>
                <a:lnTo>
                  <a:pt x="155" y="227"/>
                </a:lnTo>
                <a:lnTo>
                  <a:pt x="151" y="221"/>
                </a:lnTo>
                <a:lnTo>
                  <a:pt x="146" y="219"/>
                </a:lnTo>
                <a:lnTo>
                  <a:pt x="139" y="221"/>
                </a:lnTo>
                <a:lnTo>
                  <a:pt x="133" y="222"/>
                </a:lnTo>
                <a:lnTo>
                  <a:pt x="127" y="224"/>
                </a:lnTo>
                <a:lnTo>
                  <a:pt x="121" y="224"/>
                </a:lnTo>
                <a:lnTo>
                  <a:pt x="114" y="224"/>
                </a:lnTo>
                <a:lnTo>
                  <a:pt x="108" y="224"/>
                </a:lnTo>
                <a:lnTo>
                  <a:pt x="102" y="222"/>
                </a:lnTo>
                <a:lnTo>
                  <a:pt x="98" y="221"/>
                </a:lnTo>
                <a:lnTo>
                  <a:pt x="93" y="219"/>
                </a:lnTo>
                <a:lnTo>
                  <a:pt x="89" y="215"/>
                </a:lnTo>
                <a:lnTo>
                  <a:pt x="87" y="211"/>
                </a:lnTo>
                <a:lnTo>
                  <a:pt x="90" y="208"/>
                </a:lnTo>
                <a:lnTo>
                  <a:pt x="96" y="210"/>
                </a:lnTo>
                <a:lnTo>
                  <a:pt x="101" y="211"/>
                </a:lnTo>
                <a:lnTo>
                  <a:pt x="106" y="211"/>
                </a:lnTo>
                <a:lnTo>
                  <a:pt x="112" y="210"/>
                </a:lnTo>
                <a:lnTo>
                  <a:pt x="118" y="208"/>
                </a:lnTo>
                <a:lnTo>
                  <a:pt x="123" y="207"/>
                </a:lnTo>
                <a:lnTo>
                  <a:pt x="127" y="205"/>
                </a:lnTo>
                <a:lnTo>
                  <a:pt x="131" y="202"/>
                </a:lnTo>
                <a:lnTo>
                  <a:pt x="133" y="201"/>
                </a:lnTo>
                <a:lnTo>
                  <a:pt x="127" y="189"/>
                </a:lnTo>
                <a:lnTo>
                  <a:pt x="119" y="175"/>
                </a:lnTo>
                <a:lnTo>
                  <a:pt x="111" y="166"/>
                </a:lnTo>
                <a:lnTo>
                  <a:pt x="107" y="160"/>
                </a:lnTo>
                <a:lnTo>
                  <a:pt x="100" y="163"/>
                </a:lnTo>
                <a:lnTo>
                  <a:pt x="91" y="164"/>
                </a:lnTo>
                <a:lnTo>
                  <a:pt x="81" y="166"/>
                </a:lnTo>
                <a:lnTo>
                  <a:pt x="71" y="167"/>
                </a:lnTo>
                <a:lnTo>
                  <a:pt x="61" y="169"/>
                </a:lnTo>
                <a:lnTo>
                  <a:pt x="51" y="167"/>
                </a:lnTo>
                <a:lnTo>
                  <a:pt x="43" y="166"/>
                </a:lnTo>
                <a:lnTo>
                  <a:pt x="37" y="161"/>
                </a:lnTo>
                <a:lnTo>
                  <a:pt x="33" y="155"/>
                </a:lnTo>
                <a:lnTo>
                  <a:pt x="33" y="151"/>
                </a:lnTo>
                <a:lnTo>
                  <a:pt x="36" y="149"/>
                </a:lnTo>
                <a:lnTo>
                  <a:pt x="43" y="152"/>
                </a:lnTo>
                <a:lnTo>
                  <a:pt x="47" y="154"/>
                </a:lnTo>
                <a:lnTo>
                  <a:pt x="53" y="155"/>
                </a:lnTo>
                <a:lnTo>
                  <a:pt x="61" y="154"/>
                </a:lnTo>
                <a:lnTo>
                  <a:pt x="68" y="154"/>
                </a:lnTo>
                <a:lnTo>
                  <a:pt x="74" y="152"/>
                </a:lnTo>
                <a:lnTo>
                  <a:pt x="82" y="149"/>
                </a:lnTo>
                <a:lnTo>
                  <a:pt x="88" y="146"/>
                </a:lnTo>
                <a:lnTo>
                  <a:pt x="92" y="143"/>
                </a:lnTo>
                <a:lnTo>
                  <a:pt x="88" y="132"/>
                </a:lnTo>
                <a:lnTo>
                  <a:pt x="83" y="123"/>
                </a:lnTo>
                <a:lnTo>
                  <a:pt x="75" y="116"/>
                </a:lnTo>
                <a:lnTo>
                  <a:pt x="69" y="108"/>
                </a:lnTo>
                <a:lnTo>
                  <a:pt x="60" y="113"/>
                </a:lnTo>
                <a:lnTo>
                  <a:pt x="50" y="114"/>
                </a:lnTo>
                <a:lnTo>
                  <a:pt x="41" y="116"/>
                </a:lnTo>
                <a:lnTo>
                  <a:pt x="30" y="114"/>
                </a:lnTo>
                <a:lnTo>
                  <a:pt x="22" y="111"/>
                </a:lnTo>
                <a:lnTo>
                  <a:pt x="13" y="107"/>
                </a:lnTo>
                <a:lnTo>
                  <a:pt x="7" y="101"/>
                </a:lnTo>
                <a:lnTo>
                  <a:pt x="3" y="93"/>
                </a:lnTo>
                <a:lnTo>
                  <a:pt x="1" y="88"/>
                </a:lnTo>
                <a:lnTo>
                  <a:pt x="1" y="87"/>
                </a:lnTo>
                <a:lnTo>
                  <a:pt x="3" y="88"/>
                </a:lnTo>
                <a:lnTo>
                  <a:pt x="7" y="91"/>
                </a:lnTo>
                <a:lnTo>
                  <a:pt x="11" y="94"/>
                </a:lnTo>
                <a:lnTo>
                  <a:pt x="16" y="96"/>
                </a:lnTo>
                <a:lnTo>
                  <a:pt x="23" y="97"/>
                </a:lnTo>
                <a:lnTo>
                  <a:pt x="30" y="99"/>
                </a:lnTo>
                <a:lnTo>
                  <a:pt x="37" y="99"/>
                </a:lnTo>
                <a:lnTo>
                  <a:pt x="45" y="97"/>
                </a:lnTo>
                <a:lnTo>
                  <a:pt x="51" y="97"/>
                </a:lnTo>
                <a:lnTo>
                  <a:pt x="56" y="94"/>
                </a:lnTo>
                <a:lnTo>
                  <a:pt x="50" y="85"/>
                </a:lnTo>
                <a:lnTo>
                  <a:pt x="43" y="75"/>
                </a:lnTo>
                <a:lnTo>
                  <a:pt x="35" y="64"/>
                </a:lnTo>
                <a:lnTo>
                  <a:pt x="27" y="52"/>
                </a:lnTo>
                <a:lnTo>
                  <a:pt x="19" y="41"/>
                </a:lnTo>
                <a:lnTo>
                  <a:pt x="13" y="31"/>
                </a:lnTo>
                <a:lnTo>
                  <a:pt x="8" y="20"/>
                </a:lnTo>
                <a:lnTo>
                  <a:pt x="4" y="12"/>
                </a:lnTo>
                <a:lnTo>
                  <a:pt x="0" y="3"/>
                </a:lnTo>
                <a:lnTo>
                  <a:pt x="3" y="0"/>
                </a:lnTo>
                <a:lnTo>
                  <a:pt x="6" y="2"/>
                </a:lnTo>
                <a:lnTo>
                  <a:pt x="10" y="6"/>
                </a:lnTo>
                <a:lnTo>
                  <a:pt x="13" y="12"/>
                </a:lnTo>
                <a:lnTo>
                  <a:pt x="18" y="20"/>
                </a:lnTo>
                <a:lnTo>
                  <a:pt x="25" y="31"/>
                </a:lnTo>
                <a:lnTo>
                  <a:pt x="33" y="43"/>
                </a:lnTo>
                <a:lnTo>
                  <a:pt x="41" y="55"/>
                </a:lnTo>
                <a:lnTo>
                  <a:pt x="48" y="66"/>
                </a:lnTo>
                <a:lnTo>
                  <a:pt x="55" y="73"/>
                </a:lnTo>
                <a:lnTo>
                  <a:pt x="60" y="79"/>
                </a:lnTo>
                <a:lnTo>
                  <a:pt x="64" y="67"/>
                </a:lnTo>
                <a:lnTo>
                  <a:pt x="66" y="52"/>
                </a:lnTo>
                <a:lnTo>
                  <a:pt x="67" y="38"/>
                </a:lnTo>
                <a:lnTo>
                  <a:pt x="66" y="26"/>
                </a:lnTo>
                <a:lnTo>
                  <a:pt x="65" y="18"/>
                </a:lnTo>
                <a:lnTo>
                  <a:pt x="66" y="14"/>
                </a:lnTo>
                <a:lnTo>
                  <a:pt x="68" y="14"/>
                </a:lnTo>
                <a:lnTo>
                  <a:pt x="70" y="18"/>
                </a:lnTo>
                <a:lnTo>
                  <a:pt x="74" y="41"/>
                </a:lnTo>
                <a:lnTo>
                  <a:pt x="76" y="63"/>
                </a:lnTo>
                <a:lnTo>
                  <a:pt x="77" y="81"/>
                </a:lnTo>
                <a:lnTo>
                  <a:pt x="76" y="90"/>
                </a:lnTo>
                <a:lnTo>
                  <a:pt x="84" y="101"/>
                </a:lnTo>
                <a:lnTo>
                  <a:pt x="91" y="111"/>
                </a:lnTo>
                <a:lnTo>
                  <a:pt x="98" y="120"/>
                </a:lnTo>
                <a:lnTo>
                  <a:pt x="102" y="128"/>
                </a:lnTo>
                <a:lnTo>
                  <a:pt x="110" y="123"/>
                </a:lnTo>
                <a:lnTo>
                  <a:pt x="117" y="111"/>
                </a:lnTo>
                <a:lnTo>
                  <a:pt x="121" y="94"/>
                </a:lnTo>
                <a:lnTo>
                  <a:pt x="121" y="76"/>
                </a:lnTo>
                <a:lnTo>
                  <a:pt x="120" y="63"/>
                </a:lnTo>
                <a:lnTo>
                  <a:pt x="121" y="56"/>
                </a:lnTo>
                <a:lnTo>
                  <a:pt x="123" y="58"/>
                </a:lnTo>
                <a:lnTo>
                  <a:pt x="125" y="67"/>
                </a:lnTo>
                <a:lnTo>
                  <a:pt x="128" y="87"/>
                </a:lnTo>
                <a:lnTo>
                  <a:pt x="129" y="110"/>
                </a:lnTo>
                <a:lnTo>
                  <a:pt x="129" y="131"/>
                </a:lnTo>
                <a:lnTo>
                  <a:pt x="124" y="146"/>
                </a:lnTo>
                <a:lnTo>
                  <a:pt x="132" y="158"/>
                </a:lnTo>
                <a:lnTo>
                  <a:pt x="140" y="169"/>
                </a:lnTo>
                <a:lnTo>
                  <a:pt x="144" y="180"/>
                </a:lnTo>
                <a:lnTo>
                  <a:pt x="148" y="187"/>
                </a:lnTo>
                <a:lnTo>
                  <a:pt x="152" y="181"/>
                </a:lnTo>
                <a:lnTo>
                  <a:pt x="157" y="173"/>
                </a:lnTo>
                <a:lnTo>
                  <a:pt x="160" y="166"/>
                </a:lnTo>
                <a:lnTo>
                  <a:pt x="161" y="158"/>
                </a:lnTo>
                <a:lnTo>
                  <a:pt x="163" y="155"/>
                </a:lnTo>
                <a:lnTo>
                  <a:pt x="165" y="154"/>
                </a:lnTo>
                <a:lnTo>
                  <a:pt x="167" y="157"/>
                </a:lnTo>
                <a:lnTo>
                  <a:pt x="168" y="164"/>
                </a:lnTo>
                <a:lnTo>
                  <a:pt x="167" y="175"/>
                </a:lnTo>
                <a:lnTo>
                  <a:pt x="164" y="187"/>
                </a:lnTo>
                <a:lnTo>
                  <a:pt x="162" y="196"/>
                </a:lnTo>
                <a:lnTo>
                  <a:pt x="160" y="202"/>
                </a:lnTo>
                <a:lnTo>
                  <a:pt x="162" y="208"/>
                </a:lnTo>
                <a:lnTo>
                  <a:pt x="165" y="216"/>
                </a:lnTo>
                <a:lnTo>
                  <a:pt x="167" y="222"/>
                </a:lnTo>
                <a:lnTo>
                  <a:pt x="170" y="230"/>
                </a:lnTo>
                <a:close/>
              </a:path>
            </a:pathLst>
          </a:custGeom>
          <a:solidFill>
            <a:srgbClr val="BA0000"/>
          </a:solidFill>
          <a:ln w="9525">
            <a:noFill/>
            <a:round/>
            <a:headEnd/>
            <a:tailEnd/>
          </a:ln>
        </p:spPr>
        <p:txBody>
          <a:bodyPr/>
          <a:lstStyle/>
          <a:p>
            <a:pPr>
              <a:defRPr/>
            </a:pPr>
            <a:endParaRPr lang="en-US"/>
          </a:p>
        </p:txBody>
      </p:sp>
      <p:sp>
        <p:nvSpPr>
          <p:cNvPr id="33066" name="Freeform 329"/>
          <p:cNvSpPr>
            <a:spLocks/>
          </p:cNvSpPr>
          <p:nvPr/>
        </p:nvSpPr>
        <p:spPr bwMode="auto">
          <a:xfrm>
            <a:off x="7156450" y="6303963"/>
            <a:ext cx="217488" cy="209550"/>
          </a:xfrm>
          <a:custGeom>
            <a:avLst/>
            <a:gdLst>
              <a:gd name="T0" fmla="*/ 2147483647 w 137"/>
              <a:gd name="T1" fmla="*/ 2147483647 h 265"/>
              <a:gd name="T2" fmla="*/ 2147483647 w 137"/>
              <a:gd name="T3" fmla="*/ 2147483647 h 265"/>
              <a:gd name="T4" fmla="*/ 2147483647 w 137"/>
              <a:gd name="T5" fmla="*/ 2147483647 h 265"/>
              <a:gd name="T6" fmla="*/ 0 w 137"/>
              <a:gd name="T7" fmla="*/ 2147483647 h 265"/>
              <a:gd name="T8" fmla="*/ 2147483647 w 137"/>
              <a:gd name="T9" fmla="*/ 2147483647 h 265"/>
              <a:gd name="T10" fmla="*/ 2147483647 w 137"/>
              <a:gd name="T11" fmla="*/ 2147483647 h 265"/>
              <a:gd name="T12" fmla="*/ 2147483647 w 137"/>
              <a:gd name="T13" fmla="*/ 2147483647 h 265"/>
              <a:gd name="T14" fmla="*/ 2147483647 w 137"/>
              <a:gd name="T15" fmla="*/ 2147483647 h 265"/>
              <a:gd name="T16" fmla="*/ 2147483647 w 137"/>
              <a:gd name="T17" fmla="*/ 2147483647 h 265"/>
              <a:gd name="T18" fmla="*/ 2147483647 w 137"/>
              <a:gd name="T19" fmla="*/ 2147483647 h 265"/>
              <a:gd name="T20" fmla="*/ 2147483647 w 137"/>
              <a:gd name="T21" fmla="*/ 2147483647 h 265"/>
              <a:gd name="T22" fmla="*/ 2147483647 w 137"/>
              <a:gd name="T23" fmla="*/ 2147483647 h 265"/>
              <a:gd name="T24" fmla="*/ 2147483647 w 137"/>
              <a:gd name="T25" fmla="*/ 2147483647 h 265"/>
              <a:gd name="T26" fmla="*/ 2147483647 w 137"/>
              <a:gd name="T27" fmla="*/ 2147483647 h 265"/>
              <a:gd name="T28" fmla="*/ 2147483647 w 137"/>
              <a:gd name="T29" fmla="*/ 2147483647 h 265"/>
              <a:gd name="T30" fmla="*/ 2147483647 w 137"/>
              <a:gd name="T31" fmla="*/ 2147483647 h 265"/>
              <a:gd name="T32" fmla="*/ 2147483647 w 137"/>
              <a:gd name="T33" fmla="*/ 2147483647 h 265"/>
              <a:gd name="T34" fmla="*/ 2147483647 w 137"/>
              <a:gd name="T35" fmla="*/ 2147483647 h 265"/>
              <a:gd name="T36" fmla="*/ 2147483647 w 137"/>
              <a:gd name="T37" fmla="*/ 2147483647 h 265"/>
              <a:gd name="T38" fmla="*/ 2147483647 w 137"/>
              <a:gd name="T39" fmla="*/ 2147483647 h 265"/>
              <a:gd name="T40" fmla="*/ 2147483647 w 137"/>
              <a:gd name="T41" fmla="*/ 2147483647 h 265"/>
              <a:gd name="T42" fmla="*/ 2147483647 w 137"/>
              <a:gd name="T43" fmla="*/ 2147483647 h 265"/>
              <a:gd name="T44" fmla="*/ 2147483647 w 137"/>
              <a:gd name="T45" fmla="*/ 2147483647 h 265"/>
              <a:gd name="T46" fmla="*/ 2147483647 w 137"/>
              <a:gd name="T47" fmla="*/ 2147483647 h 265"/>
              <a:gd name="T48" fmla="*/ 2147483647 w 137"/>
              <a:gd name="T49" fmla="*/ 2147483647 h 265"/>
              <a:gd name="T50" fmla="*/ 2147483647 w 137"/>
              <a:gd name="T51" fmla="*/ 2147483647 h 265"/>
              <a:gd name="T52" fmla="*/ 2147483647 w 137"/>
              <a:gd name="T53" fmla="*/ 2147483647 h 265"/>
              <a:gd name="T54" fmla="*/ 2147483647 w 137"/>
              <a:gd name="T55" fmla="*/ 2147483647 h 265"/>
              <a:gd name="T56" fmla="*/ 2147483647 w 137"/>
              <a:gd name="T57" fmla="*/ 2147483647 h 265"/>
              <a:gd name="T58" fmla="*/ 2147483647 w 137"/>
              <a:gd name="T59" fmla="*/ 2147483647 h 265"/>
              <a:gd name="T60" fmla="*/ 2147483647 w 137"/>
              <a:gd name="T61" fmla="*/ 2147483647 h 265"/>
              <a:gd name="T62" fmla="*/ 2147483647 w 137"/>
              <a:gd name="T63" fmla="*/ 2147483647 h 265"/>
              <a:gd name="T64" fmla="*/ 2147483647 w 137"/>
              <a:gd name="T65" fmla="*/ 2147483647 h 265"/>
              <a:gd name="T66" fmla="*/ 2147483647 w 137"/>
              <a:gd name="T67" fmla="*/ 2147483647 h 265"/>
              <a:gd name="T68" fmla="*/ 2147483647 w 137"/>
              <a:gd name="T69" fmla="*/ 2147483647 h 265"/>
              <a:gd name="T70" fmla="*/ 2147483647 w 137"/>
              <a:gd name="T71" fmla="*/ 2147483647 h 265"/>
              <a:gd name="T72" fmla="*/ 2147483647 w 137"/>
              <a:gd name="T73" fmla="*/ 2147483647 h 265"/>
              <a:gd name="T74" fmla="*/ 2147483647 w 137"/>
              <a:gd name="T75" fmla="*/ 2147483647 h 265"/>
              <a:gd name="T76" fmla="*/ 2147483647 w 137"/>
              <a:gd name="T77" fmla="*/ 2147483647 h 265"/>
              <a:gd name="T78" fmla="*/ 2147483647 w 137"/>
              <a:gd name="T79" fmla="*/ 2147483647 h 265"/>
              <a:gd name="T80" fmla="*/ 2147483647 w 137"/>
              <a:gd name="T81" fmla="*/ 2147483647 h 265"/>
              <a:gd name="T82" fmla="*/ 2147483647 w 137"/>
              <a:gd name="T83" fmla="*/ 2147483647 h 265"/>
              <a:gd name="T84" fmla="*/ 2147483647 w 137"/>
              <a:gd name="T85" fmla="*/ 2147483647 h 265"/>
              <a:gd name="T86" fmla="*/ 2147483647 w 137"/>
              <a:gd name="T87" fmla="*/ 2147483647 h 265"/>
              <a:gd name="T88" fmla="*/ 2147483647 w 137"/>
              <a:gd name="T89" fmla="*/ 2147483647 h 265"/>
              <a:gd name="T90" fmla="*/ 2147483647 w 137"/>
              <a:gd name="T91" fmla="*/ 2147483647 h 265"/>
              <a:gd name="T92" fmla="*/ 2147483647 w 137"/>
              <a:gd name="T93" fmla="*/ 2147483647 h 265"/>
              <a:gd name="T94" fmla="*/ 2147483647 w 137"/>
              <a:gd name="T95" fmla="*/ 2147483647 h 265"/>
              <a:gd name="T96" fmla="*/ 2147483647 w 137"/>
              <a:gd name="T97" fmla="*/ 2147483647 h 265"/>
              <a:gd name="T98" fmla="*/ 2147483647 w 137"/>
              <a:gd name="T99" fmla="*/ 2147483647 h 265"/>
              <a:gd name="T100" fmla="*/ 2147483647 w 137"/>
              <a:gd name="T101" fmla="*/ 2147483647 h 265"/>
              <a:gd name="T102" fmla="*/ 2147483647 w 137"/>
              <a:gd name="T103" fmla="*/ 2147483647 h 265"/>
              <a:gd name="T104" fmla="*/ 2147483647 w 137"/>
              <a:gd name="T105" fmla="*/ 2147483647 h 265"/>
              <a:gd name="T106" fmla="*/ 2147483647 w 137"/>
              <a:gd name="T107" fmla="*/ 2147483647 h 265"/>
              <a:gd name="T108" fmla="*/ 2147483647 w 137"/>
              <a:gd name="T109" fmla="*/ 2147483647 h 265"/>
              <a:gd name="T110" fmla="*/ 2147483647 w 137"/>
              <a:gd name="T111" fmla="*/ 2147483647 h 265"/>
              <a:gd name="T112" fmla="*/ 2147483647 w 137"/>
              <a:gd name="T113" fmla="*/ 2147483647 h 265"/>
              <a:gd name="T114" fmla="*/ 2147483647 w 137"/>
              <a:gd name="T115" fmla="*/ 2147483647 h 265"/>
              <a:gd name="T116" fmla="*/ 2147483647 w 137"/>
              <a:gd name="T117" fmla="*/ 2147483647 h 265"/>
              <a:gd name="T118" fmla="*/ 2147483647 w 137"/>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
              <a:gd name="T181" fmla="*/ 0 h 265"/>
              <a:gd name="T182" fmla="*/ 137 w 137"/>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 h="265">
                <a:moveTo>
                  <a:pt x="29" y="265"/>
                </a:moveTo>
                <a:lnTo>
                  <a:pt x="24" y="260"/>
                </a:lnTo>
                <a:lnTo>
                  <a:pt x="19" y="253"/>
                </a:lnTo>
                <a:lnTo>
                  <a:pt x="14" y="241"/>
                </a:lnTo>
                <a:lnTo>
                  <a:pt x="8" y="228"/>
                </a:lnTo>
                <a:lnTo>
                  <a:pt x="4" y="215"/>
                </a:lnTo>
                <a:lnTo>
                  <a:pt x="1" y="200"/>
                </a:lnTo>
                <a:lnTo>
                  <a:pt x="0" y="184"/>
                </a:lnTo>
                <a:lnTo>
                  <a:pt x="1" y="169"/>
                </a:lnTo>
                <a:lnTo>
                  <a:pt x="3" y="160"/>
                </a:lnTo>
                <a:lnTo>
                  <a:pt x="5" y="158"/>
                </a:lnTo>
                <a:lnTo>
                  <a:pt x="6" y="162"/>
                </a:lnTo>
                <a:lnTo>
                  <a:pt x="7" y="169"/>
                </a:lnTo>
                <a:lnTo>
                  <a:pt x="10" y="190"/>
                </a:lnTo>
                <a:lnTo>
                  <a:pt x="14" y="213"/>
                </a:lnTo>
                <a:lnTo>
                  <a:pt x="21" y="234"/>
                </a:lnTo>
                <a:lnTo>
                  <a:pt x="32" y="248"/>
                </a:lnTo>
                <a:lnTo>
                  <a:pt x="36" y="242"/>
                </a:lnTo>
                <a:lnTo>
                  <a:pt x="39" y="233"/>
                </a:lnTo>
                <a:lnTo>
                  <a:pt x="40" y="227"/>
                </a:lnTo>
                <a:lnTo>
                  <a:pt x="42" y="224"/>
                </a:lnTo>
                <a:lnTo>
                  <a:pt x="36" y="200"/>
                </a:lnTo>
                <a:lnTo>
                  <a:pt x="32" y="171"/>
                </a:lnTo>
                <a:lnTo>
                  <a:pt x="31" y="145"/>
                </a:lnTo>
                <a:lnTo>
                  <a:pt x="31" y="127"/>
                </a:lnTo>
                <a:lnTo>
                  <a:pt x="33" y="116"/>
                </a:lnTo>
                <a:lnTo>
                  <a:pt x="35" y="111"/>
                </a:lnTo>
                <a:lnTo>
                  <a:pt x="37" y="114"/>
                </a:lnTo>
                <a:lnTo>
                  <a:pt x="37" y="125"/>
                </a:lnTo>
                <a:lnTo>
                  <a:pt x="37" y="143"/>
                </a:lnTo>
                <a:lnTo>
                  <a:pt x="39" y="166"/>
                </a:lnTo>
                <a:lnTo>
                  <a:pt x="42" y="189"/>
                </a:lnTo>
                <a:lnTo>
                  <a:pt x="49" y="203"/>
                </a:lnTo>
                <a:lnTo>
                  <a:pt x="55" y="189"/>
                </a:lnTo>
                <a:lnTo>
                  <a:pt x="61" y="174"/>
                </a:lnTo>
                <a:lnTo>
                  <a:pt x="64" y="157"/>
                </a:lnTo>
                <a:lnTo>
                  <a:pt x="67" y="145"/>
                </a:lnTo>
                <a:lnTo>
                  <a:pt x="59" y="116"/>
                </a:lnTo>
                <a:lnTo>
                  <a:pt x="58" y="86"/>
                </a:lnTo>
                <a:lnTo>
                  <a:pt x="60" y="57"/>
                </a:lnTo>
                <a:lnTo>
                  <a:pt x="68" y="35"/>
                </a:lnTo>
                <a:lnTo>
                  <a:pt x="72" y="31"/>
                </a:lnTo>
                <a:lnTo>
                  <a:pt x="74" y="31"/>
                </a:lnTo>
                <a:lnTo>
                  <a:pt x="74" y="34"/>
                </a:lnTo>
                <a:lnTo>
                  <a:pt x="74" y="40"/>
                </a:lnTo>
                <a:lnTo>
                  <a:pt x="70" y="63"/>
                </a:lnTo>
                <a:lnTo>
                  <a:pt x="69" y="87"/>
                </a:lnTo>
                <a:lnTo>
                  <a:pt x="70" y="107"/>
                </a:lnTo>
                <a:lnTo>
                  <a:pt x="75" y="122"/>
                </a:lnTo>
                <a:lnTo>
                  <a:pt x="83" y="105"/>
                </a:lnTo>
                <a:lnTo>
                  <a:pt x="89" y="89"/>
                </a:lnTo>
                <a:lnTo>
                  <a:pt x="92" y="73"/>
                </a:lnTo>
                <a:lnTo>
                  <a:pt x="94" y="61"/>
                </a:lnTo>
                <a:lnTo>
                  <a:pt x="97" y="48"/>
                </a:lnTo>
                <a:lnTo>
                  <a:pt x="102" y="31"/>
                </a:lnTo>
                <a:lnTo>
                  <a:pt x="109" y="17"/>
                </a:lnTo>
                <a:lnTo>
                  <a:pt x="114" y="7"/>
                </a:lnTo>
                <a:lnTo>
                  <a:pt x="118" y="2"/>
                </a:lnTo>
                <a:lnTo>
                  <a:pt x="123" y="0"/>
                </a:lnTo>
                <a:lnTo>
                  <a:pt x="125" y="3"/>
                </a:lnTo>
                <a:lnTo>
                  <a:pt x="124" y="10"/>
                </a:lnTo>
                <a:lnTo>
                  <a:pt x="114" y="26"/>
                </a:lnTo>
                <a:lnTo>
                  <a:pt x="106" y="43"/>
                </a:lnTo>
                <a:lnTo>
                  <a:pt x="100" y="58"/>
                </a:lnTo>
                <a:lnTo>
                  <a:pt x="98" y="72"/>
                </a:lnTo>
                <a:lnTo>
                  <a:pt x="97" y="86"/>
                </a:lnTo>
                <a:lnTo>
                  <a:pt x="94" y="101"/>
                </a:lnTo>
                <a:lnTo>
                  <a:pt x="90" y="116"/>
                </a:lnTo>
                <a:lnTo>
                  <a:pt x="86" y="127"/>
                </a:lnTo>
                <a:lnTo>
                  <a:pt x="93" y="124"/>
                </a:lnTo>
                <a:lnTo>
                  <a:pt x="99" y="120"/>
                </a:lnTo>
                <a:lnTo>
                  <a:pt x="107" y="116"/>
                </a:lnTo>
                <a:lnTo>
                  <a:pt x="113" y="111"/>
                </a:lnTo>
                <a:lnTo>
                  <a:pt x="119" y="105"/>
                </a:lnTo>
                <a:lnTo>
                  <a:pt x="125" y="101"/>
                </a:lnTo>
                <a:lnTo>
                  <a:pt x="129" y="96"/>
                </a:lnTo>
                <a:lnTo>
                  <a:pt x="131" y="92"/>
                </a:lnTo>
                <a:lnTo>
                  <a:pt x="134" y="87"/>
                </a:lnTo>
                <a:lnTo>
                  <a:pt x="137" y="86"/>
                </a:lnTo>
                <a:lnTo>
                  <a:pt x="137" y="89"/>
                </a:lnTo>
                <a:lnTo>
                  <a:pt x="136" y="95"/>
                </a:lnTo>
                <a:lnTo>
                  <a:pt x="131" y="107"/>
                </a:lnTo>
                <a:lnTo>
                  <a:pt x="125" y="116"/>
                </a:lnTo>
                <a:lnTo>
                  <a:pt x="117" y="124"/>
                </a:lnTo>
                <a:lnTo>
                  <a:pt x="110" y="131"/>
                </a:lnTo>
                <a:lnTo>
                  <a:pt x="102" y="136"/>
                </a:lnTo>
                <a:lnTo>
                  <a:pt x="95" y="139"/>
                </a:lnTo>
                <a:lnTo>
                  <a:pt x="89" y="142"/>
                </a:lnTo>
                <a:lnTo>
                  <a:pt x="85" y="142"/>
                </a:lnTo>
                <a:lnTo>
                  <a:pt x="78" y="157"/>
                </a:lnTo>
                <a:lnTo>
                  <a:pt x="71" y="178"/>
                </a:lnTo>
                <a:lnTo>
                  <a:pt x="64" y="200"/>
                </a:lnTo>
                <a:lnTo>
                  <a:pt x="62" y="212"/>
                </a:lnTo>
                <a:lnTo>
                  <a:pt x="68" y="215"/>
                </a:lnTo>
                <a:lnTo>
                  <a:pt x="74" y="216"/>
                </a:lnTo>
                <a:lnTo>
                  <a:pt x="81" y="216"/>
                </a:lnTo>
                <a:lnTo>
                  <a:pt x="88" y="215"/>
                </a:lnTo>
                <a:lnTo>
                  <a:pt x="95" y="212"/>
                </a:lnTo>
                <a:lnTo>
                  <a:pt x="101" y="207"/>
                </a:lnTo>
                <a:lnTo>
                  <a:pt x="108" y="201"/>
                </a:lnTo>
                <a:lnTo>
                  <a:pt x="112" y="193"/>
                </a:lnTo>
                <a:lnTo>
                  <a:pt x="116" y="186"/>
                </a:lnTo>
                <a:lnTo>
                  <a:pt x="119" y="183"/>
                </a:lnTo>
                <a:lnTo>
                  <a:pt x="120" y="186"/>
                </a:lnTo>
                <a:lnTo>
                  <a:pt x="118" y="193"/>
                </a:lnTo>
                <a:lnTo>
                  <a:pt x="114" y="204"/>
                </a:lnTo>
                <a:lnTo>
                  <a:pt x="108" y="215"/>
                </a:lnTo>
                <a:lnTo>
                  <a:pt x="100" y="222"/>
                </a:lnTo>
                <a:lnTo>
                  <a:pt x="93" y="227"/>
                </a:lnTo>
                <a:lnTo>
                  <a:pt x="85" y="231"/>
                </a:lnTo>
                <a:lnTo>
                  <a:pt x="76" y="233"/>
                </a:lnTo>
                <a:lnTo>
                  <a:pt x="68" y="233"/>
                </a:lnTo>
                <a:lnTo>
                  <a:pt x="60" y="230"/>
                </a:lnTo>
                <a:lnTo>
                  <a:pt x="56" y="238"/>
                </a:lnTo>
                <a:lnTo>
                  <a:pt x="53" y="242"/>
                </a:lnTo>
                <a:lnTo>
                  <a:pt x="51" y="248"/>
                </a:lnTo>
                <a:lnTo>
                  <a:pt x="50" y="256"/>
                </a:lnTo>
                <a:lnTo>
                  <a:pt x="43" y="256"/>
                </a:lnTo>
                <a:lnTo>
                  <a:pt x="37" y="257"/>
                </a:lnTo>
                <a:lnTo>
                  <a:pt x="32" y="260"/>
                </a:lnTo>
                <a:lnTo>
                  <a:pt x="29" y="265"/>
                </a:lnTo>
                <a:close/>
              </a:path>
            </a:pathLst>
          </a:custGeom>
          <a:solidFill>
            <a:srgbClr val="BA0000"/>
          </a:solidFill>
          <a:ln w="9525">
            <a:noFill/>
            <a:round/>
            <a:headEnd/>
            <a:tailEnd/>
          </a:ln>
        </p:spPr>
        <p:txBody>
          <a:bodyPr/>
          <a:lstStyle/>
          <a:p>
            <a:pPr>
              <a:defRPr/>
            </a:pPr>
            <a:endParaRPr lang="en-US"/>
          </a:p>
        </p:txBody>
      </p:sp>
      <p:sp>
        <p:nvSpPr>
          <p:cNvPr id="33067" name="Freeform 330"/>
          <p:cNvSpPr>
            <a:spLocks/>
          </p:cNvSpPr>
          <p:nvPr/>
        </p:nvSpPr>
        <p:spPr bwMode="auto">
          <a:xfrm>
            <a:off x="7264400" y="6538913"/>
            <a:ext cx="344488" cy="114300"/>
          </a:xfrm>
          <a:custGeom>
            <a:avLst/>
            <a:gdLst>
              <a:gd name="T0" fmla="*/ 2147483647 w 217"/>
              <a:gd name="T1" fmla="*/ 2147483647 h 144"/>
              <a:gd name="T2" fmla="*/ 2147483647 w 217"/>
              <a:gd name="T3" fmla="*/ 2147483647 h 144"/>
              <a:gd name="T4" fmla="*/ 2147483647 w 217"/>
              <a:gd name="T5" fmla="*/ 2147483647 h 144"/>
              <a:gd name="T6" fmla="*/ 2147483647 w 217"/>
              <a:gd name="T7" fmla="*/ 2147483647 h 144"/>
              <a:gd name="T8" fmla="*/ 2147483647 w 217"/>
              <a:gd name="T9" fmla="*/ 2147483647 h 144"/>
              <a:gd name="T10" fmla="*/ 2147483647 w 217"/>
              <a:gd name="T11" fmla="*/ 2147483647 h 144"/>
              <a:gd name="T12" fmla="*/ 2147483647 w 217"/>
              <a:gd name="T13" fmla="*/ 2147483647 h 144"/>
              <a:gd name="T14" fmla="*/ 2147483647 w 217"/>
              <a:gd name="T15" fmla="*/ 2147483647 h 144"/>
              <a:gd name="T16" fmla="*/ 2147483647 w 217"/>
              <a:gd name="T17" fmla="*/ 2147483647 h 144"/>
              <a:gd name="T18" fmla="*/ 2147483647 w 217"/>
              <a:gd name="T19" fmla="*/ 2147483647 h 144"/>
              <a:gd name="T20" fmla="*/ 2147483647 w 217"/>
              <a:gd name="T21" fmla="*/ 2147483647 h 144"/>
              <a:gd name="T22" fmla="*/ 2147483647 w 217"/>
              <a:gd name="T23" fmla="*/ 2147483647 h 144"/>
              <a:gd name="T24" fmla="*/ 2147483647 w 217"/>
              <a:gd name="T25" fmla="*/ 2147483647 h 144"/>
              <a:gd name="T26" fmla="*/ 2147483647 w 217"/>
              <a:gd name="T27" fmla="*/ 2147483647 h 144"/>
              <a:gd name="T28" fmla="*/ 2147483647 w 217"/>
              <a:gd name="T29" fmla="*/ 2147483647 h 144"/>
              <a:gd name="T30" fmla="*/ 2147483647 w 217"/>
              <a:gd name="T31" fmla="*/ 2147483647 h 144"/>
              <a:gd name="T32" fmla="*/ 2147483647 w 217"/>
              <a:gd name="T33" fmla="*/ 2147483647 h 144"/>
              <a:gd name="T34" fmla="*/ 2147483647 w 217"/>
              <a:gd name="T35" fmla="*/ 2147483647 h 144"/>
              <a:gd name="T36" fmla="*/ 2147483647 w 217"/>
              <a:gd name="T37" fmla="*/ 2147483647 h 144"/>
              <a:gd name="T38" fmla="*/ 2147483647 w 217"/>
              <a:gd name="T39" fmla="*/ 2147483647 h 144"/>
              <a:gd name="T40" fmla="*/ 2147483647 w 217"/>
              <a:gd name="T41" fmla="*/ 2147483647 h 144"/>
              <a:gd name="T42" fmla="*/ 2147483647 w 217"/>
              <a:gd name="T43" fmla="*/ 2147483647 h 144"/>
              <a:gd name="T44" fmla="*/ 2147483647 w 217"/>
              <a:gd name="T45" fmla="*/ 2147483647 h 144"/>
              <a:gd name="T46" fmla="*/ 2147483647 w 217"/>
              <a:gd name="T47" fmla="*/ 2147483647 h 144"/>
              <a:gd name="T48" fmla="*/ 2147483647 w 217"/>
              <a:gd name="T49" fmla="*/ 2147483647 h 144"/>
              <a:gd name="T50" fmla="*/ 2147483647 w 217"/>
              <a:gd name="T51" fmla="*/ 2147483647 h 144"/>
              <a:gd name="T52" fmla="*/ 2147483647 w 217"/>
              <a:gd name="T53" fmla="*/ 2147483647 h 144"/>
              <a:gd name="T54" fmla="*/ 2147483647 w 217"/>
              <a:gd name="T55" fmla="*/ 2147483647 h 144"/>
              <a:gd name="T56" fmla="*/ 2147483647 w 217"/>
              <a:gd name="T57" fmla="*/ 2147483647 h 144"/>
              <a:gd name="T58" fmla="*/ 2147483647 w 217"/>
              <a:gd name="T59" fmla="*/ 2147483647 h 144"/>
              <a:gd name="T60" fmla="*/ 2147483647 w 217"/>
              <a:gd name="T61" fmla="*/ 2147483647 h 144"/>
              <a:gd name="T62" fmla="*/ 2147483647 w 217"/>
              <a:gd name="T63" fmla="*/ 2147483647 h 144"/>
              <a:gd name="T64" fmla="*/ 2147483647 w 217"/>
              <a:gd name="T65" fmla="*/ 2147483647 h 144"/>
              <a:gd name="T66" fmla="*/ 2147483647 w 217"/>
              <a:gd name="T67" fmla="*/ 2147483647 h 144"/>
              <a:gd name="T68" fmla="*/ 2147483647 w 217"/>
              <a:gd name="T69" fmla="*/ 2147483647 h 144"/>
              <a:gd name="T70" fmla="*/ 2147483647 w 217"/>
              <a:gd name="T71" fmla="*/ 2147483647 h 144"/>
              <a:gd name="T72" fmla="*/ 2147483647 w 217"/>
              <a:gd name="T73" fmla="*/ 2147483647 h 144"/>
              <a:gd name="T74" fmla="*/ 2147483647 w 217"/>
              <a:gd name="T75" fmla="*/ 2147483647 h 144"/>
              <a:gd name="T76" fmla="*/ 2147483647 w 217"/>
              <a:gd name="T77" fmla="*/ 2147483647 h 144"/>
              <a:gd name="T78" fmla="*/ 2147483647 w 217"/>
              <a:gd name="T79" fmla="*/ 2147483647 h 144"/>
              <a:gd name="T80" fmla="*/ 2147483647 w 217"/>
              <a:gd name="T81" fmla="*/ 2147483647 h 144"/>
              <a:gd name="T82" fmla="*/ 2147483647 w 217"/>
              <a:gd name="T83" fmla="*/ 2147483647 h 144"/>
              <a:gd name="T84" fmla="*/ 2147483647 w 217"/>
              <a:gd name="T85" fmla="*/ 2147483647 h 144"/>
              <a:gd name="T86" fmla="*/ 2147483647 w 217"/>
              <a:gd name="T87" fmla="*/ 2147483647 h 144"/>
              <a:gd name="T88" fmla="*/ 2147483647 w 217"/>
              <a:gd name="T89" fmla="*/ 2147483647 h 144"/>
              <a:gd name="T90" fmla="*/ 2147483647 w 217"/>
              <a:gd name="T91" fmla="*/ 2147483647 h 144"/>
              <a:gd name="T92" fmla="*/ 2147483647 w 217"/>
              <a:gd name="T93" fmla="*/ 2147483647 h 144"/>
              <a:gd name="T94" fmla="*/ 2147483647 w 217"/>
              <a:gd name="T95" fmla="*/ 2147483647 h 144"/>
              <a:gd name="T96" fmla="*/ 2147483647 w 217"/>
              <a:gd name="T97" fmla="*/ 2147483647 h 144"/>
              <a:gd name="T98" fmla="*/ 2147483647 w 217"/>
              <a:gd name="T99" fmla="*/ 2147483647 h 144"/>
              <a:gd name="T100" fmla="*/ 2147483647 w 217"/>
              <a:gd name="T101" fmla="*/ 2147483647 h 144"/>
              <a:gd name="T102" fmla="*/ 2147483647 w 217"/>
              <a:gd name="T103" fmla="*/ 2147483647 h 144"/>
              <a:gd name="T104" fmla="*/ 2147483647 w 217"/>
              <a:gd name="T105" fmla="*/ 2147483647 h 144"/>
              <a:gd name="T106" fmla="*/ 2147483647 w 217"/>
              <a:gd name="T107" fmla="*/ 0 h 144"/>
              <a:gd name="T108" fmla="*/ 2147483647 w 217"/>
              <a:gd name="T109" fmla="*/ 2147483647 h 144"/>
              <a:gd name="T110" fmla="*/ 2147483647 w 217"/>
              <a:gd name="T111" fmla="*/ 2147483647 h 144"/>
              <a:gd name="T112" fmla="*/ 2147483647 w 217"/>
              <a:gd name="T113" fmla="*/ 2147483647 h 144"/>
              <a:gd name="T114" fmla="*/ 2147483647 w 217"/>
              <a:gd name="T115" fmla="*/ 2147483647 h 144"/>
              <a:gd name="T116" fmla="*/ 2147483647 w 217"/>
              <a:gd name="T117" fmla="*/ 2147483647 h 144"/>
              <a:gd name="T118" fmla="*/ 2147483647 w 217"/>
              <a:gd name="T119" fmla="*/ 2147483647 h 144"/>
              <a:gd name="T120" fmla="*/ 2147483647 w 217"/>
              <a:gd name="T121" fmla="*/ 2147483647 h 144"/>
              <a:gd name="T122" fmla="*/ 2147483647 w 217"/>
              <a:gd name="T123" fmla="*/ 2147483647 h 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7"/>
              <a:gd name="T187" fmla="*/ 0 h 144"/>
              <a:gd name="T188" fmla="*/ 217 w 217"/>
              <a:gd name="T189" fmla="*/ 144 h 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7" h="144">
                <a:moveTo>
                  <a:pt x="0" y="44"/>
                </a:moveTo>
                <a:lnTo>
                  <a:pt x="1" y="45"/>
                </a:lnTo>
                <a:lnTo>
                  <a:pt x="1" y="48"/>
                </a:lnTo>
                <a:lnTo>
                  <a:pt x="1" y="50"/>
                </a:lnTo>
                <a:lnTo>
                  <a:pt x="1" y="53"/>
                </a:lnTo>
                <a:lnTo>
                  <a:pt x="9" y="53"/>
                </a:lnTo>
                <a:lnTo>
                  <a:pt x="18" y="53"/>
                </a:lnTo>
                <a:lnTo>
                  <a:pt x="28" y="53"/>
                </a:lnTo>
                <a:lnTo>
                  <a:pt x="38" y="54"/>
                </a:lnTo>
                <a:lnTo>
                  <a:pt x="47" y="58"/>
                </a:lnTo>
                <a:lnTo>
                  <a:pt x="55" y="61"/>
                </a:lnTo>
                <a:lnTo>
                  <a:pt x="61" y="64"/>
                </a:lnTo>
                <a:lnTo>
                  <a:pt x="64" y="67"/>
                </a:lnTo>
                <a:lnTo>
                  <a:pt x="66" y="71"/>
                </a:lnTo>
                <a:lnTo>
                  <a:pt x="68" y="79"/>
                </a:lnTo>
                <a:lnTo>
                  <a:pt x="70" y="86"/>
                </a:lnTo>
                <a:lnTo>
                  <a:pt x="74" y="97"/>
                </a:lnTo>
                <a:lnTo>
                  <a:pt x="78" y="106"/>
                </a:lnTo>
                <a:lnTo>
                  <a:pt x="83" y="115"/>
                </a:lnTo>
                <a:lnTo>
                  <a:pt x="88" y="123"/>
                </a:lnTo>
                <a:lnTo>
                  <a:pt x="96" y="129"/>
                </a:lnTo>
                <a:lnTo>
                  <a:pt x="102" y="132"/>
                </a:lnTo>
                <a:lnTo>
                  <a:pt x="104" y="130"/>
                </a:lnTo>
                <a:lnTo>
                  <a:pt x="102" y="126"/>
                </a:lnTo>
                <a:lnTo>
                  <a:pt x="97" y="117"/>
                </a:lnTo>
                <a:lnTo>
                  <a:pt x="90" y="106"/>
                </a:lnTo>
                <a:lnTo>
                  <a:pt x="85" y="92"/>
                </a:lnTo>
                <a:lnTo>
                  <a:pt x="83" y="79"/>
                </a:lnTo>
                <a:lnTo>
                  <a:pt x="82" y="68"/>
                </a:lnTo>
                <a:lnTo>
                  <a:pt x="87" y="68"/>
                </a:lnTo>
                <a:lnTo>
                  <a:pt x="93" y="68"/>
                </a:lnTo>
                <a:lnTo>
                  <a:pt x="98" y="70"/>
                </a:lnTo>
                <a:lnTo>
                  <a:pt x="104" y="71"/>
                </a:lnTo>
                <a:lnTo>
                  <a:pt x="109" y="73"/>
                </a:lnTo>
                <a:lnTo>
                  <a:pt x="115" y="74"/>
                </a:lnTo>
                <a:lnTo>
                  <a:pt x="118" y="77"/>
                </a:lnTo>
                <a:lnTo>
                  <a:pt x="121" y="79"/>
                </a:lnTo>
                <a:lnTo>
                  <a:pt x="122" y="86"/>
                </a:lnTo>
                <a:lnTo>
                  <a:pt x="124" y="94"/>
                </a:lnTo>
                <a:lnTo>
                  <a:pt x="128" y="103"/>
                </a:lnTo>
                <a:lnTo>
                  <a:pt x="133" y="112"/>
                </a:lnTo>
                <a:lnTo>
                  <a:pt x="138" y="121"/>
                </a:lnTo>
                <a:lnTo>
                  <a:pt x="144" y="129"/>
                </a:lnTo>
                <a:lnTo>
                  <a:pt x="150" y="135"/>
                </a:lnTo>
                <a:lnTo>
                  <a:pt x="156" y="140"/>
                </a:lnTo>
                <a:lnTo>
                  <a:pt x="166" y="144"/>
                </a:lnTo>
                <a:lnTo>
                  <a:pt x="173" y="144"/>
                </a:lnTo>
                <a:lnTo>
                  <a:pt x="175" y="141"/>
                </a:lnTo>
                <a:lnTo>
                  <a:pt x="170" y="137"/>
                </a:lnTo>
                <a:lnTo>
                  <a:pt x="162" y="130"/>
                </a:lnTo>
                <a:lnTo>
                  <a:pt x="156" y="124"/>
                </a:lnTo>
                <a:lnTo>
                  <a:pt x="150" y="117"/>
                </a:lnTo>
                <a:lnTo>
                  <a:pt x="145" y="111"/>
                </a:lnTo>
                <a:lnTo>
                  <a:pt x="141" y="103"/>
                </a:lnTo>
                <a:lnTo>
                  <a:pt x="137" y="97"/>
                </a:lnTo>
                <a:lnTo>
                  <a:pt x="135" y="91"/>
                </a:lnTo>
                <a:lnTo>
                  <a:pt x="134" y="86"/>
                </a:lnTo>
                <a:lnTo>
                  <a:pt x="142" y="92"/>
                </a:lnTo>
                <a:lnTo>
                  <a:pt x="153" y="97"/>
                </a:lnTo>
                <a:lnTo>
                  <a:pt x="164" y="100"/>
                </a:lnTo>
                <a:lnTo>
                  <a:pt x="176" y="103"/>
                </a:lnTo>
                <a:lnTo>
                  <a:pt x="188" y="106"/>
                </a:lnTo>
                <a:lnTo>
                  <a:pt x="197" y="108"/>
                </a:lnTo>
                <a:lnTo>
                  <a:pt x="205" y="109"/>
                </a:lnTo>
                <a:lnTo>
                  <a:pt x="211" y="109"/>
                </a:lnTo>
                <a:lnTo>
                  <a:pt x="216" y="109"/>
                </a:lnTo>
                <a:lnTo>
                  <a:pt x="217" y="106"/>
                </a:lnTo>
                <a:lnTo>
                  <a:pt x="214" y="102"/>
                </a:lnTo>
                <a:lnTo>
                  <a:pt x="208" y="100"/>
                </a:lnTo>
                <a:lnTo>
                  <a:pt x="200" y="99"/>
                </a:lnTo>
                <a:lnTo>
                  <a:pt x="191" y="96"/>
                </a:lnTo>
                <a:lnTo>
                  <a:pt x="180" y="91"/>
                </a:lnTo>
                <a:lnTo>
                  <a:pt x="170" y="86"/>
                </a:lnTo>
                <a:lnTo>
                  <a:pt x="160" y="82"/>
                </a:lnTo>
                <a:lnTo>
                  <a:pt x="152" y="77"/>
                </a:lnTo>
                <a:lnTo>
                  <a:pt x="144" y="74"/>
                </a:lnTo>
                <a:lnTo>
                  <a:pt x="141" y="71"/>
                </a:lnTo>
                <a:lnTo>
                  <a:pt x="147" y="62"/>
                </a:lnTo>
                <a:lnTo>
                  <a:pt x="155" y="54"/>
                </a:lnTo>
                <a:lnTo>
                  <a:pt x="162" y="51"/>
                </a:lnTo>
                <a:lnTo>
                  <a:pt x="169" y="50"/>
                </a:lnTo>
                <a:lnTo>
                  <a:pt x="174" y="48"/>
                </a:lnTo>
                <a:lnTo>
                  <a:pt x="175" y="45"/>
                </a:lnTo>
                <a:lnTo>
                  <a:pt x="173" y="41"/>
                </a:lnTo>
                <a:lnTo>
                  <a:pt x="166" y="38"/>
                </a:lnTo>
                <a:lnTo>
                  <a:pt x="162" y="36"/>
                </a:lnTo>
                <a:lnTo>
                  <a:pt x="157" y="38"/>
                </a:lnTo>
                <a:lnTo>
                  <a:pt x="152" y="39"/>
                </a:lnTo>
                <a:lnTo>
                  <a:pt x="146" y="42"/>
                </a:lnTo>
                <a:lnTo>
                  <a:pt x="141" y="47"/>
                </a:lnTo>
                <a:lnTo>
                  <a:pt x="137" y="50"/>
                </a:lnTo>
                <a:lnTo>
                  <a:pt x="133" y="56"/>
                </a:lnTo>
                <a:lnTo>
                  <a:pt x="131" y="61"/>
                </a:lnTo>
                <a:lnTo>
                  <a:pt x="125" y="61"/>
                </a:lnTo>
                <a:lnTo>
                  <a:pt x="119" y="59"/>
                </a:lnTo>
                <a:lnTo>
                  <a:pt x="113" y="59"/>
                </a:lnTo>
                <a:lnTo>
                  <a:pt x="106" y="58"/>
                </a:lnTo>
                <a:lnTo>
                  <a:pt x="100" y="56"/>
                </a:lnTo>
                <a:lnTo>
                  <a:pt x="94" y="56"/>
                </a:lnTo>
                <a:lnTo>
                  <a:pt x="89" y="56"/>
                </a:lnTo>
                <a:lnTo>
                  <a:pt x="87" y="56"/>
                </a:lnTo>
                <a:lnTo>
                  <a:pt x="86" y="42"/>
                </a:lnTo>
                <a:lnTo>
                  <a:pt x="89" y="30"/>
                </a:lnTo>
                <a:lnTo>
                  <a:pt x="96" y="18"/>
                </a:lnTo>
                <a:lnTo>
                  <a:pt x="105" y="9"/>
                </a:lnTo>
                <a:lnTo>
                  <a:pt x="113" y="4"/>
                </a:lnTo>
                <a:lnTo>
                  <a:pt x="114" y="1"/>
                </a:lnTo>
                <a:lnTo>
                  <a:pt x="110" y="0"/>
                </a:lnTo>
                <a:lnTo>
                  <a:pt x="105" y="0"/>
                </a:lnTo>
                <a:lnTo>
                  <a:pt x="101" y="1"/>
                </a:lnTo>
                <a:lnTo>
                  <a:pt x="96" y="6"/>
                </a:lnTo>
                <a:lnTo>
                  <a:pt x="89" y="10"/>
                </a:lnTo>
                <a:lnTo>
                  <a:pt x="83" y="18"/>
                </a:lnTo>
                <a:lnTo>
                  <a:pt x="76" y="24"/>
                </a:lnTo>
                <a:lnTo>
                  <a:pt x="70" y="32"/>
                </a:lnTo>
                <a:lnTo>
                  <a:pt x="66" y="36"/>
                </a:lnTo>
                <a:lnTo>
                  <a:pt x="64" y="41"/>
                </a:lnTo>
                <a:lnTo>
                  <a:pt x="58" y="41"/>
                </a:lnTo>
                <a:lnTo>
                  <a:pt x="50" y="41"/>
                </a:lnTo>
                <a:lnTo>
                  <a:pt x="41" y="41"/>
                </a:lnTo>
                <a:lnTo>
                  <a:pt x="31" y="41"/>
                </a:lnTo>
                <a:lnTo>
                  <a:pt x="22" y="41"/>
                </a:lnTo>
                <a:lnTo>
                  <a:pt x="12" y="41"/>
                </a:lnTo>
                <a:lnTo>
                  <a:pt x="5" y="42"/>
                </a:lnTo>
                <a:lnTo>
                  <a:pt x="0" y="44"/>
                </a:lnTo>
                <a:close/>
              </a:path>
            </a:pathLst>
          </a:custGeom>
          <a:solidFill>
            <a:srgbClr val="BA0000"/>
          </a:solidFill>
          <a:ln w="9525">
            <a:noFill/>
            <a:round/>
            <a:headEnd/>
            <a:tailEnd/>
          </a:ln>
        </p:spPr>
        <p:txBody>
          <a:bodyPr/>
          <a:lstStyle/>
          <a:p>
            <a:pPr>
              <a:defRPr/>
            </a:pPr>
            <a:endParaRPr lang="en-US"/>
          </a:p>
        </p:txBody>
      </p:sp>
      <p:sp>
        <p:nvSpPr>
          <p:cNvPr id="33068" name="Freeform 331"/>
          <p:cNvSpPr>
            <a:spLocks/>
          </p:cNvSpPr>
          <p:nvPr/>
        </p:nvSpPr>
        <p:spPr bwMode="auto">
          <a:xfrm>
            <a:off x="7227888" y="6638925"/>
            <a:ext cx="282575" cy="233363"/>
          </a:xfrm>
          <a:custGeom>
            <a:avLst/>
            <a:gdLst>
              <a:gd name="T0" fmla="*/ 2147483647 w 178"/>
              <a:gd name="T1" fmla="*/ 2147483647 h 293"/>
              <a:gd name="T2" fmla="*/ 2147483647 w 178"/>
              <a:gd name="T3" fmla="*/ 2147483647 h 293"/>
              <a:gd name="T4" fmla="*/ 2147483647 w 178"/>
              <a:gd name="T5" fmla="*/ 2147483647 h 293"/>
              <a:gd name="T6" fmla="*/ 2147483647 w 178"/>
              <a:gd name="T7" fmla="*/ 2147483647 h 293"/>
              <a:gd name="T8" fmla="*/ 2147483647 w 178"/>
              <a:gd name="T9" fmla="*/ 2147483647 h 293"/>
              <a:gd name="T10" fmla="*/ 2147483647 w 178"/>
              <a:gd name="T11" fmla="*/ 2147483647 h 293"/>
              <a:gd name="T12" fmla="*/ 2147483647 w 178"/>
              <a:gd name="T13" fmla="*/ 2147483647 h 293"/>
              <a:gd name="T14" fmla="*/ 2147483647 w 178"/>
              <a:gd name="T15" fmla="*/ 2147483647 h 293"/>
              <a:gd name="T16" fmla="*/ 2147483647 w 178"/>
              <a:gd name="T17" fmla="*/ 2147483647 h 293"/>
              <a:gd name="T18" fmla="*/ 2147483647 w 178"/>
              <a:gd name="T19" fmla="*/ 2147483647 h 293"/>
              <a:gd name="T20" fmla="*/ 2147483647 w 178"/>
              <a:gd name="T21" fmla="*/ 2147483647 h 293"/>
              <a:gd name="T22" fmla="*/ 2147483647 w 178"/>
              <a:gd name="T23" fmla="*/ 2147483647 h 293"/>
              <a:gd name="T24" fmla="*/ 2147483647 w 178"/>
              <a:gd name="T25" fmla="*/ 2147483647 h 293"/>
              <a:gd name="T26" fmla="*/ 2147483647 w 178"/>
              <a:gd name="T27" fmla="*/ 2147483647 h 293"/>
              <a:gd name="T28" fmla="*/ 2147483647 w 178"/>
              <a:gd name="T29" fmla="*/ 2147483647 h 293"/>
              <a:gd name="T30" fmla="*/ 2147483647 w 178"/>
              <a:gd name="T31" fmla="*/ 2147483647 h 293"/>
              <a:gd name="T32" fmla="*/ 2147483647 w 178"/>
              <a:gd name="T33" fmla="*/ 2147483647 h 293"/>
              <a:gd name="T34" fmla="*/ 2147483647 w 178"/>
              <a:gd name="T35" fmla="*/ 2147483647 h 293"/>
              <a:gd name="T36" fmla="*/ 2147483647 w 178"/>
              <a:gd name="T37" fmla="*/ 2147483647 h 293"/>
              <a:gd name="T38" fmla="*/ 2147483647 w 178"/>
              <a:gd name="T39" fmla="*/ 2147483647 h 293"/>
              <a:gd name="T40" fmla="*/ 2147483647 w 178"/>
              <a:gd name="T41" fmla="*/ 2147483647 h 293"/>
              <a:gd name="T42" fmla="*/ 2147483647 w 178"/>
              <a:gd name="T43" fmla="*/ 2147483647 h 293"/>
              <a:gd name="T44" fmla="*/ 2147483647 w 178"/>
              <a:gd name="T45" fmla="*/ 2147483647 h 293"/>
              <a:gd name="T46" fmla="*/ 2147483647 w 178"/>
              <a:gd name="T47" fmla="*/ 2147483647 h 293"/>
              <a:gd name="T48" fmla="*/ 2147483647 w 178"/>
              <a:gd name="T49" fmla="*/ 2147483647 h 293"/>
              <a:gd name="T50" fmla="*/ 2147483647 w 178"/>
              <a:gd name="T51" fmla="*/ 2147483647 h 293"/>
              <a:gd name="T52" fmla="*/ 2147483647 w 178"/>
              <a:gd name="T53" fmla="*/ 2147483647 h 293"/>
              <a:gd name="T54" fmla="*/ 2147483647 w 178"/>
              <a:gd name="T55" fmla="*/ 2147483647 h 293"/>
              <a:gd name="T56" fmla="*/ 2147483647 w 178"/>
              <a:gd name="T57" fmla="*/ 2147483647 h 293"/>
              <a:gd name="T58" fmla="*/ 2147483647 w 178"/>
              <a:gd name="T59" fmla="*/ 2147483647 h 293"/>
              <a:gd name="T60" fmla="*/ 2147483647 w 178"/>
              <a:gd name="T61" fmla="*/ 2147483647 h 293"/>
              <a:gd name="T62" fmla="*/ 2147483647 w 178"/>
              <a:gd name="T63" fmla="*/ 2147483647 h 293"/>
              <a:gd name="T64" fmla="*/ 2147483647 w 178"/>
              <a:gd name="T65" fmla="*/ 2147483647 h 293"/>
              <a:gd name="T66" fmla="*/ 2147483647 w 178"/>
              <a:gd name="T67" fmla="*/ 2147483647 h 293"/>
              <a:gd name="T68" fmla="*/ 2147483647 w 178"/>
              <a:gd name="T69" fmla="*/ 2147483647 h 293"/>
              <a:gd name="T70" fmla="*/ 2147483647 w 178"/>
              <a:gd name="T71" fmla="*/ 2147483647 h 293"/>
              <a:gd name="T72" fmla="*/ 2147483647 w 178"/>
              <a:gd name="T73" fmla="*/ 2147483647 h 293"/>
              <a:gd name="T74" fmla="*/ 2147483647 w 178"/>
              <a:gd name="T75" fmla="*/ 2147483647 h 293"/>
              <a:gd name="T76" fmla="*/ 2147483647 w 178"/>
              <a:gd name="T77" fmla="*/ 2147483647 h 293"/>
              <a:gd name="T78" fmla="*/ 2147483647 w 178"/>
              <a:gd name="T79" fmla="*/ 2147483647 h 293"/>
              <a:gd name="T80" fmla="*/ 2147483647 w 178"/>
              <a:gd name="T81" fmla="*/ 2147483647 h 293"/>
              <a:gd name="T82" fmla="*/ 2147483647 w 178"/>
              <a:gd name="T83" fmla="*/ 2147483647 h 293"/>
              <a:gd name="T84" fmla="*/ 2147483647 w 178"/>
              <a:gd name="T85" fmla="*/ 2147483647 h 293"/>
              <a:gd name="T86" fmla="*/ 2147483647 w 178"/>
              <a:gd name="T87" fmla="*/ 2147483647 h 293"/>
              <a:gd name="T88" fmla="*/ 2147483647 w 178"/>
              <a:gd name="T89" fmla="*/ 2147483647 h 293"/>
              <a:gd name="T90" fmla="*/ 2147483647 w 178"/>
              <a:gd name="T91" fmla="*/ 2147483647 h 293"/>
              <a:gd name="T92" fmla="*/ 2147483647 w 178"/>
              <a:gd name="T93" fmla="*/ 2147483647 h 293"/>
              <a:gd name="T94" fmla="*/ 2147483647 w 178"/>
              <a:gd name="T95" fmla="*/ 2147483647 h 293"/>
              <a:gd name="T96" fmla="*/ 2147483647 w 178"/>
              <a:gd name="T97" fmla="*/ 2147483647 h 293"/>
              <a:gd name="T98" fmla="*/ 2147483647 w 178"/>
              <a:gd name="T99" fmla="*/ 2147483647 h 293"/>
              <a:gd name="T100" fmla="*/ 2147483647 w 178"/>
              <a:gd name="T101" fmla="*/ 2147483647 h 293"/>
              <a:gd name="T102" fmla="*/ 2147483647 w 178"/>
              <a:gd name="T103" fmla="*/ 0 h 2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93"/>
              <a:gd name="T158" fmla="*/ 178 w 178"/>
              <a:gd name="T159" fmla="*/ 293 h 2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93">
                <a:moveTo>
                  <a:pt x="0" y="1"/>
                </a:moveTo>
                <a:lnTo>
                  <a:pt x="8" y="11"/>
                </a:lnTo>
                <a:lnTo>
                  <a:pt x="16" y="24"/>
                </a:lnTo>
                <a:lnTo>
                  <a:pt x="25" y="38"/>
                </a:lnTo>
                <a:lnTo>
                  <a:pt x="30" y="47"/>
                </a:lnTo>
                <a:lnTo>
                  <a:pt x="26" y="70"/>
                </a:lnTo>
                <a:lnTo>
                  <a:pt x="25" y="102"/>
                </a:lnTo>
                <a:lnTo>
                  <a:pt x="27" y="134"/>
                </a:lnTo>
                <a:lnTo>
                  <a:pt x="33" y="155"/>
                </a:lnTo>
                <a:lnTo>
                  <a:pt x="32" y="131"/>
                </a:lnTo>
                <a:lnTo>
                  <a:pt x="33" y="103"/>
                </a:lnTo>
                <a:lnTo>
                  <a:pt x="35" y="79"/>
                </a:lnTo>
                <a:lnTo>
                  <a:pt x="42" y="65"/>
                </a:lnTo>
                <a:lnTo>
                  <a:pt x="45" y="62"/>
                </a:lnTo>
                <a:lnTo>
                  <a:pt x="47" y="64"/>
                </a:lnTo>
                <a:lnTo>
                  <a:pt x="49" y="67"/>
                </a:lnTo>
                <a:lnTo>
                  <a:pt x="52" y="73"/>
                </a:lnTo>
                <a:lnTo>
                  <a:pt x="59" y="84"/>
                </a:lnTo>
                <a:lnTo>
                  <a:pt x="67" y="97"/>
                </a:lnTo>
                <a:lnTo>
                  <a:pt x="76" y="112"/>
                </a:lnTo>
                <a:lnTo>
                  <a:pt x="82" y="121"/>
                </a:lnTo>
                <a:lnTo>
                  <a:pt x="79" y="146"/>
                </a:lnTo>
                <a:lnTo>
                  <a:pt x="76" y="173"/>
                </a:lnTo>
                <a:lnTo>
                  <a:pt x="79" y="199"/>
                </a:lnTo>
                <a:lnTo>
                  <a:pt x="89" y="220"/>
                </a:lnTo>
                <a:lnTo>
                  <a:pt x="87" y="196"/>
                </a:lnTo>
                <a:lnTo>
                  <a:pt x="86" y="170"/>
                </a:lnTo>
                <a:lnTo>
                  <a:pt x="89" y="147"/>
                </a:lnTo>
                <a:lnTo>
                  <a:pt x="97" y="134"/>
                </a:lnTo>
                <a:lnTo>
                  <a:pt x="103" y="143"/>
                </a:lnTo>
                <a:lnTo>
                  <a:pt x="112" y="159"/>
                </a:lnTo>
                <a:lnTo>
                  <a:pt x="123" y="179"/>
                </a:lnTo>
                <a:lnTo>
                  <a:pt x="135" y="202"/>
                </a:lnTo>
                <a:lnTo>
                  <a:pt x="146" y="226"/>
                </a:lnTo>
                <a:lnTo>
                  <a:pt x="157" y="249"/>
                </a:lnTo>
                <a:lnTo>
                  <a:pt x="165" y="267"/>
                </a:lnTo>
                <a:lnTo>
                  <a:pt x="170" y="283"/>
                </a:lnTo>
                <a:lnTo>
                  <a:pt x="175" y="292"/>
                </a:lnTo>
                <a:lnTo>
                  <a:pt x="177" y="293"/>
                </a:lnTo>
                <a:lnTo>
                  <a:pt x="178" y="289"/>
                </a:lnTo>
                <a:lnTo>
                  <a:pt x="176" y="277"/>
                </a:lnTo>
                <a:lnTo>
                  <a:pt x="173" y="266"/>
                </a:lnTo>
                <a:lnTo>
                  <a:pt x="165" y="248"/>
                </a:lnTo>
                <a:lnTo>
                  <a:pt x="156" y="225"/>
                </a:lnTo>
                <a:lnTo>
                  <a:pt x="145" y="201"/>
                </a:lnTo>
                <a:lnTo>
                  <a:pt x="135" y="176"/>
                </a:lnTo>
                <a:lnTo>
                  <a:pt x="124" y="153"/>
                </a:lnTo>
                <a:lnTo>
                  <a:pt x="114" y="138"/>
                </a:lnTo>
                <a:lnTo>
                  <a:pt x="108" y="129"/>
                </a:lnTo>
                <a:lnTo>
                  <a:pt x="112" y="123"/>
                </a:lnTo>
                <a:lnTo>
                  <a:pt x="118" y="118"/>
                </a:lnTo>
                <a:lnTo>
                  <a:pt x="123" y="115"/>
                </a:lnTo>
                <a:lnTo>
                  <a:pt x="128" y="112"/>
                </a:lnTo>
                <a:lnTo>
                  <a:pt x="133" y="111"/>
                </a:lnTo>
                <a:lnTo>
                  <a:pt x="139" y="111"/>
                </a:lnTo>
                <a:lnTo>
                  <a:pt x="143" y="114"/>
                </a:lnTo>
                <a:lnTo>
                  <a:pt x="148" y="117"/>
                </a:lnTo>
                <a:lnTo>
                  <a:pt x="157" y="123"/>
                </a:lnTo>
                <a:lnTo>
                  <a:pt x="161" y="126"/>
                </a:lnTo>
                <a:lnTo>
                  <a:pt x="162" y="123"/>
                </a:lnTo>
                <a:lnTo>
                  <a:pt x="159" y="115"/>
                </a:lnTo>
                <a:lnTo>
                  <a:pt x="154" y="109"/>
                </a:lnTo>
                <a:lnTo>
                  <a:pt x="147" y="105"/>
                </a:lnTo>
                <a:lnTo>
                  <a:pt x="139" y="102"/>
                </a:lnTo>
                <a:lnTo>
                  <a:pt x="130" y="99"/>
                </a:lnTo>
                <a:lnTo>
                  <a:pt x="121" y="99"/>
                </a:lnTo>
                <a:lnTo>
                  <a:pt x="112" y="100"/>
                </a:lnTo>
                <a:lnTo>
                  <a:pt x="105" y="105"/>
                </a:lnTo>
                <a:lnTo>
                  <a:pt x="99" y="109"/>
                </a:lnTo>
                <a:lnTo>
                  <a:pt x="93" y="103"/>
                </a:lnTo>
                <a:lnTo>
                  <a:pt x="88" y="97"/>
                </a:lnTo>
                <a:lnTo>
                  <a:pt x="83" y="90"/>
                </a:lnTo>
                <a:lnTo>
                  <a:pt x="78" y="84"/>
                </a:lnTo>
                <a:lnTo>
                  <a:pt x="72" y="76"/>
                </a:lnTo>
                <a:lnTo>
                  <a:pt x="68" y="70"/>
                </a:lnTo>
                <a:lnTo>
                  <a:pt x="65" y="65"/>
                </a:lnTo>
                <a:lnTo>
                  <a:pt x="63" y="62"/>
                </a:lnTo>
                <a:lnTo>
                  <a:pt x="66" y="59"/>
                </a:lnTo>
                <a:lnTo>
                  <a:pt x="69" y="58"/>
                </a:lnTo>
                <a:lnTo>
                  <a:pt x="74" y="55"/>
                </a:lnTo>
                <a:lnTo>
                  <a:pt x="79" y="55"/>
                </a:lnTo>
                <a:lnTo>
                  <a:pt x="84" y="53"/>
                </a:lnTo>
                <a:lnTo>
                  <a:pt x="89" y="53"/>
                </a:lnTo>
                <a:lnTo>
                  <a:pt x="94" y="55"/>
                </a:lnTo>
                <a:lnTo>
                  <a:pt x="100" y="56"/>
                </a:lnTo>
                <a:lnTo>
                  <a:pt x="105" y="56"/>
                </a:lnTo>
                <a:lnTo>
                  <a:pt x="106" y="55"/>
                </a:lnTo>
                <a:lnTo>
                  <a:pt x="103" y="52"/>
                </a:lnTo>
                <a:lnTo>
                  <a:pt x="98" y="49"/>
                </a:lnTo>
                <a:lnTo>
                  <a:pt x="93" y="49"/>
                </a:lnTo>
                <a:lnTo>
                  <a:pt x="88" y="47"/>
                </a:lnTo>
                <a:lnTo>
                  <a:pt x="81" y="46"/>
                </a:lnTo>
                <a:lnTo>
                  <a:pt x="74" y="44"/>
                </a:lnTo>
                <a:lnTo>
                  <a:pt x="67" y="44"/>
                </a:lnTo>
                <a:lnTo>
                  <a:pt x="61" y="42"/>
                </a:lnTo>
                <a:lnTo>
                  <a:pt x="54" y="44"/>
                </a:lnTo>
                <a:lnTo>
                  <a:pt x="50" y="44"/>
                </a:lnTo>
                <a:lnTo>
                  <a:pt x="44" y="42"/>
                </a:lnTo>
                <a:lnTo>
                  <a:pt x="37" y="36"/>
                </a:lnTo>
                <a:lnTo>
                  <a:pt x="31" y="29"/>
                </a:lnTo>
                <a:lnTo>
                  <a:pt x="24" y="20"/>
                </a:lnTo>
                <a:lnTo>
                  <a:pt x="17" y="11"/>
                </a:lnTo>
                <a:lnTo>
                  <a:pt x="11" y="4"/>
                </a:lnTo>
                <a:lnTo>
                  <a:pt x="6" y="0"/>
                </a:lnTo>
                <a:lnTo>
                  <a:pt x="0" y="1"/>
                </a:lnTo>
                <a:close/>
              </a:path>
            </a:pathLst>
          </a:custGeom>
          <a:solidFill>
            <a:srgbClr val="BA0000"/>
          </a:solidFill>
          <a:ln w="9525">
            <a:noFill/>
            <a:round/>
            <a:headEnd/>
            <a:tailEnd/>
          </a:ln>
        </p:spPr>
        <p:txBody>
          <a:bodyPr/>
          <a:lstStyle/>
          <a:p>
            <a:pPr>
              <a:defRPr/>
            </a:pPr>
            <a:endParaRPr lang="en-US"/>
          </a:p>
        </p:txBody>
      </p:sp>
      <p:sp>
        <p:nvSpPr>
          <p:cNvPr id="33069" name="Freeform 332"/>
          <p:cNvSpPr>
            <a:spLocks/>
          </p:cNvSpPr>
          <p:nvPr/>
        </p:nvSpPr>
        <p:spPr bwMode="auto">
          <a:xfrm>
            <a:off x="6985000" y="6661150"/>
            <a:ext cx="212725" cy="266700"/>
          </a:xfrm>
          <a:custGeom>
            <a:avLst/>
            <a:gdLst>
              <a:gd name="T0" fmla="*/ 2147483647 w 134"/>
              <a:gd name="T1" fmla="*/ 2147483647 h 338"/>
              <a:gd name="T2" fmla="*/ 2147483647 w 134"/>
              <a:gd name="T3" fmla="*/ 2147483647 h 338"/>
              <a:gd name="T4" fmla="*/ 2147483647 w 134"/>
              <a:gd name="T5" fmla="*/ 2147483647 h 338"/>
              <a:gd name="T6" fmla="*/ 2147483647 w 134"/>
              <a:gd name="T7" fmla="*/ 2147483647 h 338"/>
              <a:gd name="T8" fmla="*/ 2147483647 w 134"/>
              <a:gd name="T9" fmla="*/ 2147483647 h 338"/>
              <a:gd name="T10" fmla="*/ 2147483647 w 134"/>
              <a:gd name="T11" fmla="*/ 2147483647 h 338"/>
              <a:gd name="T12" fmla="*/ 2147483647 w 134"/>
              <a:gd name="T13" fmla="*/ 2147483647 h 338"/>
              <a:gd name="T14" fmla="*/ 2147483647 w 134"/>
              <a:gd name="T15" fmla="*/ 2147483647 h 338"/>
              <a:gd name="T16" fmla="*/ 2147483647 w 134"/>
              <a:gd name="T17" fmla="*/ 2147483647 h 338"/>
              <a:gd name="T18" fmla="*/ 2147483647 w 134"/>
              <a:gd name="T19" fmla="*/ 2147483647 h 338"/>
              <a:gd name="T20" fmla="*/ 2147483647 w 134"/>
              <a:gd name="T21" fmla="*/ 2147483647 h 338"/>
              <a:gd name="T22" fmla="*/ 2147483647 w 134"/>
              <a:gd name="T23" fmla="*/ 2147483647 h 338"/>
              <a:gd name="T24" fmla="*/ 2147483647 w 134"/>
              <a:gd name="T25" fmla="*/ 2147483647 h 338"/>
              <a:gd name="T26" fmla="*/ 2147483647 w 134"/>
              <a:gd name="T27" fmla="*/ 2147483647 h 338"/>
              <a:gd name="T28" fmla="*/ 2147483647 w 134"/>
              <a:gd name="T29" fmla="*/ 2147483647 h 338"/>
              <a:gd name="T30" fmla="*/ 2147483647 w 134"/>
              <a:gd name="T31" fmla="*/ 2147483647 h 338"/>
              <a:gd name="T32" fmla="*/ 2147483647 w 134"/>
              <a:gd name="T33" fmla="*/ 2147483647 h 338"/>
              <a:gd name="T34" fmla="*/ 2147483647 w 134"/>
              <a:gd name="T35" fmla="*/ 2147483647 h 338"/>
              <a:gd name="T36" fmla="*/ 2147483647 w 134"/>
              <a:gd name="T37" fmla="*/ 2147483647 h 338"/>
              <a:gd name="T38" fmla="*/ 2147483647 w 134"/>
              <a:gd name="T39" fmla="*/ 2147483647 h 338"/>
              <a:gd name="T40" fmla="*/ 2147483647 w 134"/>
              <a:gd name="T41" fmla="*/ 2147483647 h 338"/>
              <a:gd name="T42" fmla="*/ 2147483647 w 134"/>
              <a:gd name="T43" fmla="*/ 2147483647 h 338"/>
              <a:gd name="T44" fmla="*/ 2147483647 w 134"/>
              <a:gd name="T45" fmla="*/ 2147483647 h 338"/>
              <a:gd name="T46" fmla="*/ 2147483647 w 134"/>
              <a:gd name="T47" fmla="*/ 2147483647 h 338"/>
              <a:gd name="T48" fmla="*/ 2147483647 w 134"/>
              <a:gd name="T49" fmla="*/ 2147483647 h 338"/>
              <a:gd name="T50" fmla="*/ 2147483647 w 134"/>
              <a:gd name="T51" fmla="*/ 2147483647 h 338"/>
              <a:gd name="T52" fmla="*/ 2147483647 w 134"/>
              <a:gd name="T53" fmla="*/ 2147483647 h 338"/>
              <a:gd name="T54" fmla="*/ 2147483647 w 134"/>
              <a:gd name="T55" fmla="*/ 2147483647 h 338"/>
              <a:gd name="T56" fmla="*/ 2147483647 w 134"/>
              <a:gd name="T57" fmla="*/ 2147483647 h 338"/>
              <a:gd name="T58" fmla="*/ 2147483647 w 134"/>
              <a:gd name="T59" fmla="*/ 2147483647 h 338"/>
              <a:gd name="T60" fmla="*/ 2147483647 w 134"/>
              <a:gd name="T61" fmla="*/ 2147483647 h 338"/>
              <a:gd name="T62" fmla="*/ 2147483647 w 134"/>
              <a:gd name="T63" fmla="*/ 2147483647 h 338"/>
              <a:gd name="T64" fmla="*/ 2147483647 w 134"/>
              <a:gd name="T65" fmla="*/ 2147483647 h 338"/>
              <a:gd name="T66" fmla="*/ 2147483647 w 134"/>
              <a:gd name="T67" fmla="*/ 2147483647 h 338"/>
              <a:gd name="T68" fmla="*/ 2147483647 w 134"/>
              <a:gd name="T69" fmla="*/ 2147483647 h 338"/>
              <a:gd name="T70" fmla="*/ 2147483647 w 134"/>
              <a:gd name="T71" fmla="*/ 2147483647 h 338"/>
              <a:gd name="T72" fmla="*/ 2147483647 w 134"/>
              <a:gd name="T73" fmla="*/ 2147483647 h 338"/>
              <a:gd name="T74" fmla="*/ 2147483647 w 134"/>
              <a:gd name="T75" fmla="*/ 2147483647 h 338"/>
              <a:gd name="T76" fmla="*/ 2147483647 w 134"/>
              <a:gd name="T77" fmla="*/ 2147483647 h 338"/>
              <a:gd name="T78" fmla="*/ 2147483647 w 134"/>
              <a:gd name="T79" fmla="*/ 2147483647 h 338"/>
              <a:gd name="T80" fmla="*/ 2147483647 w 134"/>
              <a:gd name="T81" fmla="*/ 2147483647 h 338"/>
              <a:gd name="T82" fmla="*/ 2147483647 w 134"/>
              <a:gd name="T83" fmla="*/ 2147483647 h 338"/>
              <a:gd name="T84" fmla="*/ 2147483647 w 134"/>
              <a:gd name="T85" fmla="*/ 2147483647 h 338"/>
              <a:gd name="T86" fmla="*/ 2147483647 w 134"/>
              <a:gd name="T87" fmla="*/ 2147483647 h 338"/>
              <a:gd name="T88" fmla="*/ 2147483647 w 134"/>
              <a:gd name="T89" fmla="*/ 2147483647 h 338"/>
              <a:gd name="T90" fmla="*/ 2147483647 w 134"/>
              <a:gd name="T91" fmla="*/ 2147483647 h 338"/>
              <a:gd name="T92" fmla="*/ 2147483647 w 134"/>
              <a:gd name="T93" fmla="*/ 2147483647 h 338"/>
              <a:gd name="T94" fmla="*/ 2147483647 w 134"/>
              <a:gd name="T95" fmla="*/ 2147483647 h 338"/>
              <a:gd name="T96" fmla="*/ 2147483647 w 134"/>
              <a:gd name="T97" fmla="*/ 2147483647 h 338"/>
              <a:gd name="T98" fmla="*/ 2147483647 w 134"/>
              <a:gd name="T99" fmla="*/ 2147483647 h 338"/>
              <a:gd name="T100" fmla="*/ 2147483647 w 134"/>
              <a:gd name="T101" fmla="*/ 2147483647 h 338"/>
              <a:gd name="T102" fmla="*/ 2147483647 w 134"/>
              <a:gd name="T103" fmla="*/ 2147483647 h 338"/>
              <a:gd name="T104" fmla="*/ 2147483647 w 134"/>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338"/>
              <a:gd name="T161" fmla="*/ 134 w 134"/>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338">
                <a:moveTo>
                  <a:pt x="89" y="17"/>
                </a:moveTo>
                <a:lnTo>
                  <a:pt x="88" y="31"/>
                </a:lnTo>
                <a:lnTo>
                  <a:pt x="87" y="41"/>
                </a:lnTo>
                <a:lnTo>
                  <a:pt x="85" y="50"/>
                </a:lnTo>
                <a:lnTo>
                  <a:pt x="82" y="57"/>
                </a:lnTo>
                <a:lnTo>
                  <a:pt x="74" y="63"/>
                </a:lnTo>
                <a:lnTo>
                  <a:pt x="65" y="69"/>
                </a:lnTo>
                <a:lnTo>
                  <a:pt x="54" y="76"/>
                </a:lnTo>
                <a:lnTo>
                  <a:pt x="43" y="84"/>
                </a:lnTo>
                <a:lnTo>
                  <a:pt x="32" y="93"/>
                </a:lnTo>
                <a:lnTo>
                  <a:pt x="24" y="102"/>
                </a:lnTo>
                <a:lnTo>
                  <a:pt x="17" y="110"/>
                </a:lnTo>
                <a:lnTo>
                  <a:pt x="14" y="119"/>
                </a:lnTo>
                <a:lnTo>
                  <a:pt x="14" y="125"/>
                </a:lnTo>
                <a:lnTo>
                  <a:pt x="15" y="126"/>
                </a:lnTo>
                <a:lnTo>
                  <a:pt x="17" y="126"/>
                </a:lnTo>
                <a:lnTo>
                  <a:pt x="20" y="122"/>
                </a:lnTo>
                <a:lnTo>
                  <a:pt x="25" y="114"/>
                </a:lnTo>
                <a:lnTo>
                  <a:pt x="31" y="108"/>
                </a:lnTo>
                <a:lnTo>
                  <a:pt x="37" y="101"/>
                </a:lnTo>
                <a:lnTo>
                  <a:pt x="45" y="96"/>
                </a:lnTo>
                <a:lnTo>
                  <a:pt x="52" y="90"/>
                </a:lnTo>
                <a:lnTo>
                  <a:pt x="61" y="87"/>
                </a:lnTo>
                <a:lnTo>
                  <a:pt x="68" y="85"/>
                </a:lnTo>
                <a:lnTo>
                  <a:pt x="75" y="84"/>
                </a:lnTo>
                <a:lnTo>
                  <a:pt x="73" y="102"/>
                </a:lnTo>
                <a:lnTo>
                  <a:pt x="70" y="117"/>
                </a:lnTo>
                <a:lnTo>
                  <a:pt x="68" y="131"/>
                </a:lnTo>
                <a:lnTo>
                  <a:pt x="65" y="140"/>
                </a:lnTo>
                <a:lnTo>
                  <a:pt x="54" y="143"/>
                </a:lnTo>
                <a:lnTo>
                  <a:pt x="44" y="148"/>
                </a:lnTo>
                <a:lnTo>
                  <a:pt x="34" y="154"/>
                </a:lnTo>
                <a:lnTo>
                  <a:pt x="26" y="161"/>
                </a:lnTo>
                <a:lnTo>
                  <a:pt x="18" y="169"/>
                </a:lnTo>
                <a:lnTo>
                  <a:pt x="13" y="178"/>
                </a:lnTo>
                <a:lnTo>
                  <a:pt x="9" y="187"/>
                </a:lnTo>
                <a:lnTo>
                  <a:pt x="8" y="198"/>
                </a:lnTo>
                <a:lnTo>
                  <a:pt x="9" y="204"/>
                </a:lnTo>
                <a:lnTo>
                  <a:pt x="10" y="204"/>
                </a:lnTo>
                <a:lnTo>
                  <a:pt x="12" y="201"/>
                </a:lnTo>
                <a:lnTo>
                  <a:pt x="14" y="193"/>
                </a:lnTo>
                <a:lnTo>
                  <a:pt x="16" y="189"/>
                </a:lnTo>
                <a:lnTo>
                  <a:pt x="21" y="184"/>
                </a:lnTo>
                <a:lnTo>
                  <a:pt x="28" y="178"/>
                </a:lnTo>
                <a:lnTo>
                  <a:pt x="35" y="172"/>
                </a:lnTo>
                <a:lnTo>
                  <a:pt x="44" y="166"/>
                </a:lnTo>
                <a:lnTo>
                  <a:pt x="51" y="161"/>
                </a:lnTo>
                <a:lnTo>
                  <a:pt x="59" y="158"/>
                </a:lnTo>
                <a:lnTo>
                  <a:pt x="66" y="158"/>
                </a:lnTo>
                <a:lnTo>
                  <a:pt x="65" y="177"/>
                </a:lnTo>
                <a:lnTo>
                  <a:pt x="63" y="193"/>
                </a:lnTo>
                <a:lnTo>
                  <a:pt x="59" y="207"/>
                </a:lnTo>
                <a:lnTo>
                  <a:pt x="56" y="216"/>
                </a:lnTo>
                <a:lnTo>
                  <a:pt x="48" y="221"/>
                </a:lnTo>
                <a:lnTo>
                  <a:pt x="40" y="225"/>
                </a:lnTo>
                <a:lnTo>
                  <a:pt x="32" y="231"/>
                </a:lnTo>
                <a:lnTo>
                  <a:pt x="26" y="237"/>
                </a:lnTo>
                <a:lnTo>
                  <a:pt x="20" y="243"/>
                </a:lnTo>
                <a:lnTo>
                  <a:pt x="15" y="253"/>
                </a:lnTo>
                <a:lnTo>
                  <a:pt x="12" y="262"/>
                </a:lnTo>
                <a:lnTo>
                  <a:pt x="11" y="272"/>
                </a:lnTo>
                <a:lnTo>
                  <a:pt x="15" y="265"/>
                </a:lnTo>
                <a:lnTo>
                  <a:pt x="20" y="259"/>
                </a:lnTo>
                <a:lnTo>
                  <a:pt x="27" y="251"/>
                </a:lnTo>
                <a:lnTo>
                  <a:pt x="32" y="245"/>
                </a:lnTo>
                <a:lnTo>
                  <a:pt x="38" y="240"/>
                </a:lnTo>
                <a:lnTo>
                  <a:pt x="44" y="236"/>
                </a:lnTo>
                <a:lnTo>
                  <a:pt x="48" y="233"/>
                </a:lnTo>
                <a:lnTo>
                  <a:pt x="52" y="231"/>
                </a:lnTo>
                <a:lnTo>
                  <a:pt x="51" y="240"/>
                </a:lnTo>
                <a:lnTo>
                  <a:pt x="48" y="253"/>
                </a:lnTo>
                <a:lnTo>
                  <a:pt x="43" y="266"/>
                </a:lnTo>
                <a:lnTo>
                  <a:pt x="37" y="283"/>
                </a:lnTo>
                <a:lnTo>
                  <a:pt x="30" y="298"/>
                </a:lnTo>
                <a:lnTo>
                  <a:pt x="23" y="312"/>
                </a:lnTo>
                <a:lnTo>
                  <a:pt x="14" y="322"/>
                </a:lnTo>
                <a:lnTo>
                  <a:pt x="6" y="330"/>
                </a:lnTo>
                <a:lnTo>
                  <a:pt x="1" y="333"/>
                </a:lnTo>
                <a:lnTo>
                  <a:pt x="0" y="336"/>
                </a:lnTo>
                <a:lnTo>
                  <a:pt x="1" y="338"/>
                </a:lnTo>
                <a:lnTo>
                  <a:pt x="8" y="336"/>
                </a:lnTo>
                <a:lnTo>
                  <a:pt x="13" y="333"/>
                </a:lnTo>
                <a:lnTo>
                  <a:pt x="19" y="325"/>
                </a:lnTo>
                <a:lnTo>
                  <a:pt x="28" y="316"/>
                </a:lnTo>
                <a:lnTo>
                  <a:pt x="37" y="303"/>
                </a:lnTo>
                <a:lnTo>
                  <a:pt x="46" y="288"/>
                </a:lnTo>
                <a:lnTo>
                  <a:pt x="53" y="269"/>
                </a:lnTo>
                <a:lnTo>
                  <a:pt x="59" y="251"/>
                </a:lnTo>
                <a:lnTo>
                  <a:pt x="64" y="230"/>
                </a:lnTo>
                <a:lnTo>
                  <a:pt x="72" y="236"/>
                </a:lnTo>
                <a:lnTo>
                  <a:pt x="81" y="246"/>
                </a:lnTo>
                <a:lnTo>
                  <a:pt x="86" y="259"/>
                </a:lnTo>
                <a:lnTo>
                  <a:pt x="86" y="271"/>
                </a:lnTo>
                <a:lnTo>
                  <a:pt x="84" y="283"/>
                </a:lnTo>
                <a:lnTo>
                  <a:pt x="83" y="291"/>
                </a:lnTo>
                <a:lnTo>
                  <a:pt x="85" y="292"/>
                </a:lnTo>
                <a:lnTo>
                  <a:pt x="89" y="288"/>
                </a:lnTo>
                <a:lnTo>
                  <a:pt x="92" y="280"/>
                </a:lnTo>
                <a:lnTo>
                  <a:pt x="94" y="274"/>
                </a:lnTo>
                <a:lnTo>
                  <a:pt x="94" y="269"/>
                </a:lnTo>
                <a:lnTo>
                  <a:pt x="93" y="262"/>
                </a:lnTo>
                <a:lnTo>
                  <a:pt x="89" y="246"/>
                </a:lnTo>
                <a:lnTo>
                  <a:pt x="84" y="233"/>
                </a:lnTo>
                <a:lnTo>
                  <a:pt x="78" y="224"/>
                </a:lnTo>
                <a:lnTo>
                  <a:pt x="74" y="218"/>
                </a:lnTo>
                <a:lnTo>
                  <a:pt x="76" y="202"/>
                </a:lnTo>
                <a:lnTo>
                  <a:pt x="78" y="183"/>
                </a:lnTo>
                <a:lnTo>
                  <a:pt x="81" y="166"/>
                </a:lnTo>
                <a:lnTo>
                  <a:pt x="82" y="152"/>
                </a:lnTo>
                <a:lnTo>
                  <a:pt x="83" y="148"/>
                </a:lnTo>
                <a:lnTo>
                  <a:pt x="85" y="146"/>
                </a:lnTo>
                <a:lnTo>
                  <a:pt x="89" y="148"/>
                </a:lnTo>
                <a:lnTo>
                  <a:pt x="95" y="152"/>
                </a:lnTo>
                <a:lnTo>
                  <a:pt x="103" y="160"/>
                </a:lnTo>
                <a:lnTo>
                  <a:pt x="111" y="170"/>
                </a:lnTo>
                <a:lnTo>
                  <a:pt x="118" y="187"/>
                </a:lnTo>
                <a:lnTo>
                  <a:pt x="121" y="208"/>
                </a:lnTo>
                <a:lnTo>
                  <a:pt x="122" y="218"/>
                </a:lnTo>
                <a:lnTo>
                  <a:pt x="123" y="219"/>
                </a:lnTo>
                <a:lnTo>
                  <a:pt x="124" y="216"/>
                </a:lnTo>
                <a:lnTo>
                  <a:pt x="125" y="207"/>
                </a:lnTo>
                <a:lnTo>
                  <a:pt x="125" y="199"/>
                </a:lnTo>
                <a:lnTo>
                  <a:pt x="123" y="189"/>
                </a:lnTo>
                <a:lnTo>
                  <a:pt x="121" y="177"/>
                </a:lnTo>
                <a:lnTo>
                  <a:pt x="116" y="163"/>
                </a:lnTo>
                <a:lnTo>
                  <a:pt x="111" y="151"/>
                </a:lnTo>
                <a:lnTo>
                  <a:pt x="104" y="142"/>
                </a:lnTo>
                <a:lnTo>
                  <a:pt x="95" y="132"/>
                </a:lnTo>
                <a:lnTo>
                  <a:pt x="84" y="128"/>
                </a:lnTo>
                <a:lnTo>
                  <a:pt x="87" y="117"/>
                </a:lnTo>
                <a:lnTo>
                  <a:pt x="90" y="104"/>
                </a:lnTo>
                <a:lnTo>
                  <a:pt x="92" y="91"/>
                </a:lnTo>
                <a:lnTo>
                  <a:pt x="92" y="82"/>
                </a:lnTo>
                <a:lnTo>
                  <a:pt x="97" y="84"/>
                </a:lnTo>
                <a:lnTo>
                  <a:pt x="104" y="87"/>
                </a:lnTo>
                <a:lnTo>
                  <a:pt x="109" y="90"/>
                </a:lnTo>
                <a:lnTo>
                  <a:pt x="115" y="93"/>
                </a:lnTo>
                <a:lnTo>
                  <a:pt x="120" y="99"/>
                </a:lnTo>
                <a:lnTo>
                  <a:pt x="124" y="105"/>
                </a:lnTo>
                <a:lnTo>
                  <a:pt x="127" y="113"/>
                </a:lnTo>
                <a:lnTo>
                  <a:pt x="129" y="122"/>
                </a:lnTo>
                <a:lnTo>
                  <a:pt x="131" y="131"/>
                </a:lnTo>
                <a:lnTo>
                  <a:pt x="133" y="132"/>
                </a:lnTo>
                <a:lnTo>
                  <a:pt x="134" y="128"/>
                </a:lnTo>
                <a:lnTo>
                  <a:pt x="134" y="117"/>
                </a:lnTo>
                <a:lnTo>
                  <a:pt x="133" y="110"/>
                </a:lnTo>
                <a:lnTo>
                  <a:pt x="130" y="102"/>
                </a:lnTo>
                <a:lnTo>
                  <a:pt x="126" y="93"/>
                </a:lnTo>
                <a:lnTo>
                  <a:pt x="122" y="84"/>
                </a:lnTo>
                <a:lnTo>
                  <a:pt x="116" y="76"/>
                </a:lnTo>
                <a:lnTo>
                  <a:pt x="111" y="69"/>
                </a:lnTo>
                <a:lnTo>
                  <a:pt x="105" y="64"/>
                </a:lnTo>
                <a:lnTo>
                  <a:pt x="100" y="61"/>
                </a:lnTo>
                <a:lnTo>
                  <a:pt x="100" y="46"/>
                </a:lnTo>
                <a:lnTo>
                  <a:pt x="100" y="32"/>
                </a:lnTo>
                <a:lnTo>
                  <a:pt x="100" y="20"/>
                </a:lnTo>
                <a:lnTo>
                  <a:pt x="99" y="8"/>
                </a:lnTo>
                <a:lnTo>
                  <a:pt x="96" y="0"/>
                </a:lnTo>
                <a:lnTo>
                  <a:pt x="93" y="2"/>
                </a:lnTo>
                <a:lnTo>
                  <a:pt x="91" y="8"/>
                </a:lnTo>
                <a:lnTo>
                  <a:pt x="89" y="17"/>
                </a:lnTo>
                <a:close/>
              </a:path>
            </a:pathLst>
          </a:custGeom>
          <a:solidFill>
            <a:srgbClr val="BA0000"/>
          </a:solidFill>
          <a:ln w="9525">
            <a:noFill/>
            <a:round/>
            <a:headEnd/>
            <a:tailEnd/>
          </a:ln>
        </p:spPr>
        <p:txBody>
          <a:bodyPr/>
          <a:lstStyle/>
          <a:p>
            <a:pPr>
              <a:defRPr/>
            </a:pPr>
            <a:endParaRPr lang="en-US"/>
          </a:p>
        </p:txBody>
      </p:sp>
      <p:sp>
        <p:nvSpPr>
          <p:cNvPr id="33070" name="Freeform 333"/>
          <p:cNvSpPr>
            <a:spLocks/>
          </p:cNvSpPr>
          <p:nvPr/>
        </p:nvSpPr>
        <p:spPr bwMode="auto">
          <a:xfrm>
            <a:off x="6751638" y="6599238"/>
            <a:ext cx="339725" cy="138112"/>
          </a:xfrm>
          <a:custGeom>
            <a:avLst/>
            <a:gdLst>
              <a:gd name="T0" fmla="*/ 2147483647 w 214"/>
              <a:gd name="T1" fmla="*/ 2147483647 h 173"/>
              <a:gd name="T2" fmla="*/ 2147483647 w 214"/>
              <a:gd name="T3" fmla="*/ 2147483647 h 173"/>
              <a:gd name="T4" fmla="*/ 2147483647 w 214"/>
              <a:gd name="T5" fmla="*/ 2147483647 h 173"/>
              <a:gd name="T6" fmla="*/ 2147483647 w 214"/>
              <a:gd name="T7" fmla="*/ 2147483647 h 173"/>
              <a:gd name="T8" fmla="*/ 2147483647 w 214"/>
              <a:gd name="T9" fmla="*/ 2147483647 h 173"/>
              <a:gd name="T10" fmla="*/ 2147483647 w 214"/>
              <a:gd name="T11" fmla="*/ 2147483647 h 173"/>
              <a:gd name="T12" fmla="*/ 2147483647 w 214"/>
              <a:gd name="T13" fmla="*/ 2147483647 h 173"/>
              <a:gd name="T14" fmla="*/ 2147483647 w 214"/>
              <a:gd name="T15" fmla="*/ 2147483647 h 173"/>
              <a:gd name="T16" fmla="*/ 2147483647 w 214"/>
              <a:gd name="T17" fmla="*/ 2147483647 h 173"/>
              <a:gd name="T18" fmla="*/ 2147483647 w 214"/>
              <a:gd name="T19" fmla="*/ 2147483647 h 173"/>
              <a:gd name="T20" fmla="*/ 2147483647 w 214"/>
              <a:gd name="T21" fmla="*/ 2147483647 h 173"/>
              <a:gd name="T22" fmla="*/ 2147483647 w 214"/>
              <a:gd name="T23" fmla="*/ 2147483647 h 173"/>
              <a:gd name="T24" fmla="*/ 2147483647 w 214"/>
              <a:gd name="T25" fmla="*/ 2147483647 h 173"/>
              <a:gd name="T26" fmla="*/ 2147483647 w 214"/>
              <a:gd name="T27" fmla="*/ 2147483647 h 173"/>
              <a:gd name="T28" fmla="*/ 2147483647 w 214"/>
              <a:gd name="T29" fmla="*/ 2147483647 h 173"/>
              <a:gd name="T30" fmla="*/ 2147483647 w 214"/>
              <a:gd name="T31" fmla="*/ 2147483647 h 173"/>
              <a:gd name="T32" fmla="*/ 2147483647 w 214"/>
              <a:gd name="T33" fmla="*/ 2147483647 h 173"/>
              <a:gd name="T34" fmla="*/ 2147483647 w 214"/>
              <a:gd name="T35" fmla="*/ 2147483647 h 173"/>
              <a:gd name="T36" fmla="*/ 2147483647 w 214"/>
              <a:gd name="T37" fmla="*/ 2147483647 h 173"/>
              <a:gd name="T38" fmla="*/ 2147483647 w 214"/>
              <a:gd name="T39" fmla="*/ 2147483647 h 173"/>
              <a:gd name="T40" fmla="*/ 2147483647 w 214"/>
              <a:gd name="T41" fmla="*/ 2147483647 h 173"/>
              <a:gd name="T42" fmla="*/ 2147483647 w 214"/>
              <a:gd name="T43" fmla="*/ 2147483647 h 173"/>
              <a:gd name="T44" fmla="*/ 2147483647 w 214"/>
              <a:gd name="T45" fmla="*/ 2147483647 h 173"/>
              <a:gd name="T46" fmla="*/ 2147483647 w 214"/>
              <a:gd name="T47" fmla="*/ 2147483647 h 173"/>
              <a:gd name="T48" fmla="*/ 2147483647 w 214"/>
              <a:gd name="T49" fmla="*/ 2147483647 h 173"/>
              <a:gd name="T50" fmla="*/ 2147483647 w 214"/>
              <a:gd name="T51" fmla="*/ 2147483647 h 173"/>
              <a:gd name="T52" fmla="*/ 2147483647 w 214"/>
              <a:gd name="T53" fmla="*/ 2147483647 h 173"/>
              <a:gd name="T54" fmla="*/ 2147483647 w 214"/>
              <a:gd name="T55" fmla="*/ 2147483647 h 173"/>
              <a:gd name="T56" fmla="*/ 2147483647 w 214"/>
              <a:gd name="T57" fmla="*/ 2147483647 h 173"/>
              <a:gd name="T58" fmla="*/ 2147483647 w 214"/>
              <a:gd name="T59" fmla="*/ 2147483647 h 173"/>
              <a:gd name="T60" fmla="*/ 2147483647 w 214"/>
              <a:gd name="T61" fmla="*/ 2147483647 h 173"/>
              <a:gd name="T62" fmla="*/ 2147483647 w 214"/>
              <a:gd name="T63" fmla="*/ 2147483647 h 173"/>
              <a:gd name="T64" fmla="*/ 2147483647 w 214"/>
              <a:gd name="T65" fmla="*/ 2147483647 h 173"/>
              <a:gd name="T66" fmla="*/ 2147483647 w 214"/>
              <a:gd name="T67" fmla="*/ 2147483647 h 173"/>
              <a:gd name="T68" fmla="*/ 2147483647 w 214"/>
              <a:gd name="T69" fmla="*/ 2147483647 h 173"/>
              <a:gd name="T70" fmla="*/ 2147483647 w 214"/>
              <a:gd name="T71" fmla="*/ 2147483647 h 173"/>
              <a:gd name="T72" fmla="*/ 2147483647 w 214"/>
              <a:gd name="T73" fmla="*/ 2147483647 h 173"/>
              <a:gd name="T74" fmla="*/ 2147483647 w 214"/>
              <a:gd name="T75" fmla="*/ 2147483647 h 173"/>
              <a:gd name="T76" fmla="*/ 2147483647 w 214"/>
              <a:gd name="T77" fmla="*/ 2147483647 h 173"/>
              <a:gd name="T78" fmla="*/ 2147483647 w 214"/>
              <a:gd name="T79" fmla="*/ 2147483647 h 173"/>
              <a:gd name="T80" fmla="*/ 2147483647 w 214"/>
              <a:gd name="T81" fmla="*/ 2147483647 h 173"/>
              <a:gd name="T82" fmla="*/ 2147483647 w 214"/>
              <a:gd name="T83" fmla="*/ 2147483647 h 173"/>
              <a:gd name="T84" fmla="*/ 2147483647 w 214"/>
              <a:gd name="T85" fmla="*/ 2147483647 h 173"/>
              <a:gd name="T86" fmla="*/ 2147483647 w 214"/>
              <a:gd name="T87" fmla="*/ 2147483647 h 173"/>
              <a:gd name="T88" fmla="*/ 2147483647 w 214"/>
              <a:gd name="T89" fmla="*/ 2147483647 h 173"/>
              <a:gd name="T90" fmla="*/ 2147483647 w 214"/>
              <a:gd name="T91" fmla="*/ 2147483647 h 173"/>
              <a:gd name="T92" fmla="*/ 2147483647 w 214"/>
              <a:gd name="T93" fmla="*/ 2147483647 h 173"/>
              <a:gd name="T94" fmla="*/ 2147483647 w 214"/>
              <a:gd name="T95" fmla="*/ 2147483647 h 173"/>
              <a:gd name="T96" fmla="*/ 2147483647 w 214"/>
              <a:gd name="T97" fmla="*/ 2147483647 h 173"/>
              <a:gd name="T98" fmla="*/ 2147483647 w 214"/>
              <a:gd name="T99" fmla="*/ 2147483647 h 173"/>
              <a:gd name="T100" fmla="*/ 2147483647 w 214"/>
              <a:gd name="T101" fmla="*/ 2147483647 h 173"/>
              <a:gd name="T102" fmla="*/ 2147483647 w 214"/>
              <a:gd name="T103" fmla="*/ 2147483647 h 173"/>
              <a:gd name="T104" fmla="*/ 2147483647 w 214"/>
              <a:gd name="T105" fmla="*/ 2147483647 h 173"/>
              <a:gd name="T106" fmla="*/ 2147483647 w 214"/>
              <a:gd name="T107" fmla="*/ 2147483647 h 173"/>
              <a:gd name="T108" fmla="*/ 2147483647 w 214"/>
              <a:gd name="T109" fmla="*/ 0 h 173"/>
              <a:gd name="T110" fmla="*/ 2147483647 w 214"/>
              <a:gd name="T111" fmla="*/ 2147483647 h 1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4"/>
              <a:gd name="T169" fmla="*/ 0 h 173"/>
              <a:gd name="T170" fmla="*/ 214 w 214"/>
              <a:gd name="T171" fmla="*/ 173 h 1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4" h="173">
                <a:moveTo>
                  <a:pt x="191" y="4"/>
                </a:moveTo>
                <a:lnTo>
                  <a:pt x="184" y="7"/>
                </a:lnTo>
                <a:lnTo>
                  <a:pt x="176" y="12"/>
                </a:lnTo>
                <a:lnTo>
                  <a:pt x="165" y="18"/>
                </a:lnTo>
                <a:lnTo>
                  <a:pt x="155" y="24"/>
                </a:lnTo>
                <a:lnTo>
                  <a:pt x="145" y="30"/>
                </a:lnTo>
                <a:lnTo>
                  <a:pt x="136" y="36"/>
                </a:lnTo>
                <a:lnTo>
                  <a:pt x="129" y="42"/>
                </a:lnTo>
                <a:lnTo>
                  <a:pt x="126" y="45"/>
                </a:lnTo>
                <a:lnTo>
                  <a:pt x="122" y="39"/>
                </a:lnTo>
                <a:lnTo>
                  <a:pt x="116" y="36"/>
                </a:lnTo>
                <a:lnTo>
                  <a:pt x="109" y="32"/>
                </a:lnTo>
                <a:lnTo>
                  <a:pt x="102" y="29"/>
                </a:lnTo>
                <a:lnTo>
                  <a:pt x="95" y="29"/>
                </a:lnTo>
                <a:lnTo>
                  <a:pt x="86" y="27"/>
                </a:lnTo>
                <a:lnTo>
                  <a:pt x="80" y="29"/>
                </a:lnTo>
                <a:lnTo>
                  <a:pt x="73" y="32"/>
                </a:lnTo>
                <a:lnTo>
                  <a:pt x="69" y="35"/>
                </a:lnTo>
                <a:lnTo>
                  <a:pt x="70" y="36"/>
                </a:lnTo>
                <a:lnTo>
                  <a:pt x="73" y="38"/>
                </a:lnTo>
                <a:lnTo>
                  <a:pt x="79" y="38"/>
                </a:lnTo>
                <a:lnTo>
                  <a:pt x="83" y="38"/>
                </a:lnTo>
                <a:lnTo>
                  <a:pt x="87" y="39"/>
                </a:lnTo>
                <a:lnTo>
                  <a:pt x="94" y="42"/>
                </a:lnTo>
                <a:lnTo>
                  <a:pt x="99" y="45"/>
                </a:lnTo>
                <a:lnTo>
                  <a:pt x="105" y="50"/>
                </a:lnTo>
                <a:lnTo>
                  <a:pt x="109" y="53"/>
                </a:lnTo>
                <a:lnTo>
                  <a:pt x="114" y="58"/>
                </a:lnTo>
                <a:lnTo>
                  <a:pt x="116" y="61"/>
                </a:lnTo>
                <a:lnTo>
                  <a:pt x="111" y="67"/>
                </a:lnTo>
                <a:lnTo>
                  <a:pt x="106" y="76"/>
                </a:lnTo>
                <a:lnTo>
                  <a:pt x="100" y="83"/>
                </a:lnTo>
                <a:lnTo>
                  <a:pt x="95" y="88"/>
                </a:lnTo>
                <a:lnTo>
                  <a:pt x="87" y="85"/>
                </a:lnTo>
                <a:lnTo>
                  <a:pt x="79" y="83"/>
                </a:lnTo>
                <a:lnTo>
                  <a:pt x="69" y="80"/>
                </a:lnTo>
                <a:lnTo>
                  <a:pt x="59" y="79"/>
                </a:lnTo>
                <a:lnTo>
                  <a:pt x="49" y="79"/>
                </a:lnTo>
                <a:lnTo>
                  <a:pt x="41" y="79"/>
                </a:lnTo>
                <a:lnTo>
                  <a:pt x="33" y="79"/>
                </a:lnTo>
                <a:lnTo>
                  <a:pt x="28" y="82"/>
                </a:lnTo>
                <a:lnTo>
                  <a:pt x="33" y="82"/>
                </a:lnTo>
                <a:lnTo>
                  <a:pt x="40" y="83"/>
                </a:lnTo>
                <a:lnTo>
                  <a:pt x="46" y="85"/>
                </a:lnTo>
                <a:lnTo>
                  <a:pt x="54" y="86"/>
                </a:lnTo>
                <a:lnTo>
                  <a:pt x="62" y="89"/>
                </a:lnTo>
                <a:lnTo>
                  <a:pt x="68" y="91"/>
                </a:lnTo>
                <a:lnTo>
                  <a:pt x="75" y="96"/>
                </a:lnTo>
                <a:lnTo>
                  <a:pt x="80" y="99"/>
                </a:lnTo>
                <a:lnTo>
                  <a:pt x="72" y="109"/>
                </a:lnTo>
                <a:lnTo>
                  <a:pt x="64" y="118"/>
                </a:lnTo>
                <a:lnTo>
                  <a:pt x="54" y="124"/>
                </a:lnTo>
                <a:lnTo>
                  <a:pt x="44" y="130"/>
                </a:lnTo>
                <a:lnTo>
                  <a:pt x="34" y="134"/>
                </a:lnTo>
                <a:lnTo>
                  <a:pt x="24" y="137"/>
                </a:lnTo>
                <a:lnTo>
                  <a:pt x="15" y="138"/>
                </a:lnTo>
                <a:lnTo>
                  <a:pt x="8" y="138"/>
                </a:lnTo>
                <a:lnTo>
                  <a:pt x="2" y="138"/>
                </a:lnTo>
                <a:lnTo>
                  <a:pt x="0" y="141"/>
                </a:lnTo>
                <a:lnTo>
                  <a:pt x="1" y="143"/>
                </a:lnTo>
                <a:lnTo>
                  <a:pt x="7" y="146"/>
                </a:lnTo>
                <a:lnTo>
                  <a:pt x="13" y="146"/>
                </a:lnTo>
                <a:lnTo>
                  <a:pt x="22" y="146"/>
                </a:lnTo>
                <a:lnTo>
                  <a:pt x="32" y="144"/>
                </a:lnTo>
                <a:lnTo>
                  <a:pt x="44" y="141"/>
                </a:lnTo>
                <a:lnTo>
                  <a:pt x="57" y="138"/>
                </a:lnTo>
                <a:lnTo>
                  <a:pt x="68" y="132"/>
                </a:lnTo>
                <a:lnTo>
                  <a:pt x="79" y="123"/>
                </a:lnTo>
                <a:lnTo>
                  <a:pt x="88" y="114"/>
                </a:lnTo>
                <a:lnTo>
                  <a:pt x="94" y="126"/>
                </a:lnTo>
                <a:lnTo>
                  <a:pt x="95" y="140"/>
                </a:lnTo>
                <a:lnTo>
                  <a:pt x="94" y="155"/>
                </a:lnTo>
                <a:lnTo>
                  <a:pt x="87" y="167"/>
                </a:lnTo>
                <a:lnTo>
                  <a:pt x="84" y="171"/>
                </a:lnTo>
                <a:lnTo>
                  <a:pt x="85" y="173"/>
                </a:lnTo>
                <a:lnTo>
                  <a:pt x="88" y="173"/>
                </a:lnTo>
                <a:lnTo>
                  <a:pt x="94" y="170"/>
                </a:lnTo>
                <a:lnTo>
                  <a:pt x="99" y="161"/>
                </a:lnTo>
                <a:lnTo>
                  <a:pt x="103" y="146"/>
                </a:lnTo>
                <a:lnTo>
                  <a:pt x="104" y="127"/>
                </a:lnTo>
                <a:lnTo>
                  <a:pt x="102" y="109"/>
                </a:lnTo>
                <a:lnTo>
                  <a:pt x="106" y="103"/>
                </a:lnTo>
                <a:lnTo>
                  <a:pt x="111" y="96"/>
                </a:lnTo>
                <a:lnTo>
                  <a:pt x="117" y="88"/>
                </a:lnTo>
                <a:lnTo>
                  <a:pt x="122" y="80"/>
                </a:lnTo>
                <a:lnTo>
                  <a:pt x="127" y="74"/>
                </a:lnTo>
                <a:lnTo>
                  <a:pt x="133" y="68"/>
                </a:lnTo>
                <a:lnTo>
                  <a:pt x="138" y="64"/>
                </a:lnTo>
                <a:lnTo>
                  <a:pt x="143" y="61"/>
                </a:lnTo>
                <a:lnTo>
                  <a:pt x="148" y="73"/>
                </a:lnTo>
                <a:lnTo>
                  <a:pt x="152" y="89"/>
                </a:lnTo>
                <a:lnTo>
                  <a:pt x="152" y="108"/>
                </a:lnTo>
                <a:lnTo>
                  <a:pt x="148" y="126"/>
                </a:lnTo>
                <a:lnTo>
                  <a:pt x="147" y="130"/>
                </a:lnTo>
                <a:lnTo>
                  <a:pt x="148" y="134"/>
                </a:lnTo>
                <a:lnTo>
                  <a:pt x="152" y="132"/>
                </a:lnTo>
                <a:lnTo>
                  <a:pt x="155" y="127"/>
                </a:lnTo>
                <a:lnTo>
                  <a:pt x="158" y="114"/>
                </a:lnTo>
                <a:lnTo>
                  <a:pt x="160" y="96"/>
                </a:lnTo>
                <a:lnTo>
                  <a:pt x="160" y="73"/>
                </a:lnTo>
                <a:lnTo>
                  <a:pt x="155" y="51"/>
                </a:lnTo>
                <a:lnTo>
                  <a:pt x="159" y="45"/>
                </a:lnTo>
                <a:lnTo>
                  <a:pt x="165" y="38"/>
                </a:lnTo>
                <a:lnTo>
                  <a:pt x="174" y="30"/>
                </a:lnTo>
                <a:lnTo>
                  <a:pt x="183" y="23"/>
                </a:lnTo>
                <a:lnTo>
                  <a:pt x="192" y="15"/>
                </a:lnTo>
                <a:lnTo>
                  <a:pt x="201" y="9"/>
                </a:lnTo>
                <a:lnTo>
                  <a:pt x="209" y="3"/>
                </a:lnTo>
                <a:lnTo>
                  <a:pt x="214" y="0"/>
                </a:lnTo>
                <a:lnTo>
                  <a:pt x="210" y="0"/>
                </a:lnTo>
                <a:lnTo>
                  <a:pt x="202" y="1"/>
                </a:lnTo>
                <a:lnTo>
                  <a:pt x="195" y="3"/>
                </a:lnTo>
                <a:lnTo>
                  <a:pt x="191" y="4"/>
                </a:lnTo>
                <a:close/>
              </a:path>
            </a:pathLst>
          </a:custGeom>
          <a:solidFill>
            <a:srgbClr val="BA0000"/>
          </a:solidFill>
          <a:ln w="9525">
            <a:noFill/>
            <a:round/>
            <a:headEnd/>
            <a:tailEnd/>
          </a:ln>
        </p:spPr>
        <p:txBody>
          <a:bodyPr/>
          <a:lstStyle/>
          <a:p>
            <a:pPr>
              <a:defRPr/>
            </a:pPr>
            <a:endParaRPr lang="en-US"/>
          </a:p>
        </p:txBody>
      </p:sp>
      <p:sp>
        <p:nvSpPr>
          <p:cNvPr id="33071" name="Freeform 334"/>
          <p:cNvSpPr>
            <a:spLocks/>
          </p:cNvSpPr>
          <p:nvPr/>
        </p:nvSpPr>
        <p:spPr bwMode="auto">
          <a:xfrm>
            <a:off x="7223125" y="6521450"/>
            <a:ext cx="31750" cy="23813"/>
          </a:xfrm>
          <a:custGeom>
            <a:avLst/>
            <a:gdLst>
              <a:gd name="T0" fmla="*/ 2147483647 w 20"/>
              <a:gd name="T1" fmla="*/ 2147483647 h 30"/>
              <a:gd name="T2" fmla="*/ 2147483647 w 20"/>
              <a:gd name="T3" fmla="*/ 0 h 30"/>
              <a:gd name="T4" fmla="*/ 2147483647 w 20"/>
              <a:gd name="T5" fmla="*/ 0 h 30"/>
              <a:gd name="T6" fmla="*/ 2147483647 w 20"/>
              <a:gd name="T7" fmla="*/ 2147483647 h 30"/>
              <a:gd name="T8" fmla="*/ 2147483647 w 20"/>
              <a:gd name="T9" fmla="*/ 2147483647 h 30"/>
              <a:gd name="T10" fmla="*/ 2147483647 w 20"/>
              <a:gd name="T11" fmla="*/ 2147483647 h 30"/>
              <a:gd name="T12" fmla="*/ 2147483647 w 20"/>
              <a:gd name="T13" fmla="*/ 2147483647 h 30"/>
              <a:gd name="T14" fmla="*/ 2147483647 w 20"/>
              <a:gd name="T15" fmla="*/ 2147483647 h 30"/>
              <a:gd name="T16" fmla="*/ 2147483647 w 20"/>
              <a:gd name="T17" fmla="*/ 2147483647 h 30"/>
              <a:gd name="T18" fmla="*/ 2147483647 w 20"/>
              <a:gd name="T19" fmla="*/ 2147483647 h 30"/>
              <a:gd name="T20" fmla="*/ 2147483647 w 20"/>
              <a:gd name="T21" fmla="*/ 2147483647 h 30"/>
              <a:gd name="T22" fmla="*/ 2147483647 w 20"/>
              <a:gd name="T23" fmla="*/ 2147483647 h 30"/>
              <a:gd name="T24" fmla="*/ 2147483647 w 20"/>
              <a:gd name="T25" fmla="*/ 2147483647 h 30"/>
              <a:gd name="T26" fmla="*/ 2147483647 w 20"/>
              <a:gd name="T27" fmla="*/ 2147483647 h 30"/>
              <a:gd name="T28" fmla="*/ 0 w 20"/>
              <a:gd name="T29" fmla="*/ 2147483647 h 30"/>
              <a:gd name="T30" fmla="*/ 2147483647 w 20"/>
              <a:gd name="T31" fmla="*/ 2147483647 h 30"/>
              <a:gd name="T32" fmla="*/ 2147483647 w 20"/>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0"/>
              <a:gd name="T53" fmla="*/ 20 w 2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0">
                <a:moveTo>
                  <a:pt x="3" y="1"/>
                </a:moveTo>
                <a:lnTo>
                  <a:pt x="9" y="0"/>
                </a:lnTo>
                <a:lnTo>
                  <a:pt x="13" y="0"/>
                </a:lnTo>
                <a:lnTo>
                  <a:pt x="17" y="3"/>
                </a:lnTo>
                <a:lnTo>
                  <a:pt x="19" y="7"/>
                </a:lnTo>
                <a:lnTo>
                  <a:pt x="20" y="13"/>
                </a:lnTo>
                <a:lnTo>
                  <a:pt x="20" y="19"/>
                </a:lnTo>
                <a:lnTo>
                  <a:pt x="19" y="24"/>
                </a:lnTo>
                <a:lnTo>
                  <a:pt x="17" y="27"/>
                </a:lnTo>
                <a:lnTo>
                  <a:pt x="15" y="28"/>
                </a:lnTo>
                <a:lnTo>
                  <a:pt x="11" y="30"/>
                </a:lnTo>
                <a:lnTo>
                  <a:pt x="7" y="28"/>
                </a:lnTo>
                <a:lnTo>
                  <a:pt x="3" y="25"/>
                </a:lnTo>
                <a:lnTo>
                  <a:pt x="1" y="19"/>
                </a:lnTo>
                <a:lnTo>
                  <a:pt x="0" y="10"/>
                </a:lnTo>
                <a:lnTo>
                  <a:pt x="1" y="4"/>
                </a:lnTo>
                <a:lnTo>
                  <a:pt x="3" y="1"/>
                </a:lnTo>
                <a:close/>
              </a:path>
            </a:pathLst>
          </a:custGeom>
          <a:solidFill>
            <a:srgbClr val="007F00"/>
          </a:solidFill>
          <a:ln w="9525">
            <a:noFill/>
            <a:round/>
            <a:headEnd/>
            <a:tailEnd/>
          </a:ln>
        </p:spPr>
        <p:txBody>
          <a:bodyPr/>
          <a:lstStyle/>
          <a:p>
            <a:pPr>
              <a:defRPr/>
            </a:pPr>
            <a:endParaRPr lang="en-US"/>
          </a:p>
        </p:txBody>
      </p:sp>
      <p:sp>
        <p:nvSpPr>
          <p:cNvPr id="33072" name="Freeform 335"/>
          <p:cNvSpPr>
            <a:spLocks/>
          </p:cNvSpPr>
          <p:nvPr/>
        </p:nvSpPr>
        <p:spPr bwMode="auto">
          <a:xfrm>
            <a:off x="7216775" y="6578600"/>
            <a:ext cx="26988" cy="15875"/>
          </a:xfrm>
          <a:custGeom>
            <a:avLst/>
            <a:gdLst>
              <a:gd name="T0" fmla="*/ 2147483647 w 17"/>
              <a:gd name="T1" fmla="*/ 2147483647 h 20"/>
              <a:gd name="T2" fmla="*/ 2147483647 w 17"/>
              <a:gd name="T3" fmla="*/ 0 h 20"/>
              <a:gd name="T4" fmla="*/ 2147483647 w 17"/>
              <a:gd name="T5" fmla="*/ 0 h 20"/>
              <a:gd name="T6" fmla="*/ 2147483647 w 17"/>
              <a:gd name="T7" fmla="*/ 0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0 w 17"/>
              <a:gd name="T29" fmla="*/ 2147483647 h 20"/>
              <a:gd name="T30" fmla="*/ 0 w 17"/>
              <a:gd name="T31" fmla="*/ 2147483647 h 20"/>
              <a:gd name="T32" fmla="*/ 2147483647 w 17"/>
              <a:gd name="T33" fmla="*/ 214748364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0"/>
              <a:gd name="T53" fmla="*/ 17 w 17"/>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0">
                <a:moveTo>
                  <a:pt x="2" y="1"/>
                </a:moveTo>
                <a:lnTo>
                  <a:pt x="5" y="0"/>
                </a:lnTo>
                <a:lnTo>
                  <a:pt x="10" y="0"/>
                </a:lnTo>
                <a:lnTo>
                  <a:pt x="13" y="0"/>
                </a:lnTo>
                <a:lnTo>
                  <a:pt x="15" y="3"/>
                </a:lnTo>
                <a:lnTo>
                  <a:pt x="17" y="6"/>
                </a:lnTo>
                <a:lnTo>
                  <a:pt x="17" y="9"/>
                </a:lnTo>
                <a:lnTo>
                  <a:pt x="16" y="12"/>
                </a:lnTo>
                <a:lnTo>
                  <a:pt x="15" y="17"/>
                </a:lnTo>
                <a:lnTo>
                  <a:pt x="12" y="20"/>
                </a:lnTo>
                <a:lnTo>
                  <a:pt x="7" y="18"/>
                </a:lnTo>
                <a:lnTo>
                  <a:pt x="3" y="17"/>
                </a:lnTo>
                <a:lnTo>
                  <a:pt x="2" y="15"/>
                </a:lnTo>
                <a:lnTo>
                  <a:pt x="1" y="14"/>
                </a:lnTo>
                <a:lnTo>
                  <a:pt x="0" y="11"/>
                </a:lnTo>
                <a:lnTo>
                  <a:pt x="0" y="6"/>
                </a:lnTo>
                <a:lnTo>
                  <a:pt x="2" y="1"/>
                </a:lnTo>
                <a:close/>
              </a:path>
            </a:pathLst>
          </a:custGeom>
          <a:solidFill>
            <a:srgbClr val="007F00"/>
          </a:solidFill>
          <a:ln w="9525">
            <a:noFill/>
            <a:round/>
            <a:headEnd/>
            <a:tailEnd/>
          </a:ln>
        </p:spPr>
        <p:txBody>
          <a:bodyPr/>
          <a:lstStyle/>
          <a:p>
            <a:pPr>
              <a:defRPr/>
            </a:pPr>
            <a:endParaRPr lang="en-US"/>
          </a:p>
        </p:txBody>
      </p:sp>
      <p:sp>
        <p:nvSpPr>
          <p:cNvPr id="33073" name="Freeform 336"/>
          <p:cNvSpPr>
            <a:spLocks/>
          </p:cNvSpPr>
          <p:nvPr/>
        </p:nvSpPr>
        <p:spPr bwMode="auto">
          <a:xfrm>
            <a:off x="7275513" y="6616700"/>
            <a:ext cx="34925" cy="23813"/>
          </a:xfrm>
          <a:custGeom>
            <a:avLst/>
            <a:gdLst>
              <a:gd name="T0" fmla="*/ 2147483647 w 22"/>
              <a:gd name="T1" fmla="*/ 2147483647 h 30"/>
              <a:gd name="T2" fmla="*/ 2147483647 w 22"/>
              <a:gd name="T3" fmla="*/ 2147483647 h 30"/>
              <a:gd name="T4" fmla="*/ 2147483647 w 22"/>
              <a:gd name="T5" fmla="*/ 0 h 30"/>
              <a:gd name="T6" fmla="*/ 2147483647 w 22"/>
              <a:gd name="T7" fmla="*/ 0 h 30"/>
              <a:gd name="T8" fmla="*/ 2147483647 w 22"/>
              <a:gd name="T9" fmla="*/ 2147483647 h 30"/>
              <a:gd name="T10" fmla="*/ 2147483647 w 22"/>
              <a:gd name="T11" fmla="*/ 2147483647 h 30"/>
              <a:gd name="T12" fmla="*/ 2147483647 w 22"/>
              <a:gd name="T13" fmla="*/ 2147483647 h 30"/>
              <a:gd name="T14" fmla="*/ 2147483647 w 22"/>
              <a:gd name="T15" fmla="*/ 2147483647 h 30"/>
              <a:gd name="T16" fmla="*/ 2147483647 w 22"/>
              <a:gd name="T17" fmla="*/ 2147483647 h 30"/>
              <a:gd name="T18" fmla="*/ 2147483647 w 22"/>
              <a:gd name="T19" fmla="*/ 2147483647 h 30"/>
              <a:gd name="T20" fmla="*/ 2147483647 w 22"/>
              <a:gd name="T21" fmla="*/ 2147483647 h 30"/>
              <a:gd name="T22" fmla="*/ 2147483647 w 22"/>
              <a:gd name="T23" fmla="*/ 2147483647 h 30"/>
              <a:gd name="T24" fmla="*/ 2147483647 w 22"/>
              <a:gd name="T25" fmla="*/ 2147483647 h 30"/>
              <a:gd name="T26" fmla="*/ 2147483647 w 22"/>
              <a:gd name="T27" fmla="*/ 2147483647 h 30"/>
              <a:gd name="T28" fmla="*/ 0 w 22"/>
              <a:gd name="T29" fmla="*/ 2147483647 h 30"/>
              <a:gd name="T30" fmla="*/ 0 w 22"/>
              <a:gd name="T31" fmla="*/ 2147483647 h 30"/>
              <a:gd name="T32" fmla="*/ 2147483647 w 22"/>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0"/>
              <a:gd name="T53" fmla="*/ 22 w 2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0">
                <a:moveTo>
                  <a:pt x="2" y="8"/>
                </a:moveTo>
                <a:lnTo>
                  <a:pt x="6" y="3"/>
                </a:lnTo>
                <a:lnTo>
                  <a:pt x="11" y="0"/>
                </a:lnTo>
                <a:lnTo>
                  <a:pt x="14" y="0"/>
                </a:lnTo>
                <a:lnTo>
                  <a:pt x="18" y="5"/>
                </a:lnTo>
                <a:lnTo>
                  <a:pt x="21" y="9"/>
                </a:lnTo>
                <a:lnTo>
                  <a:pt x="22" y="14"/>
                </a:lnTo>
                <a:lnTo>
                  <a:pt x="22" y="20"/>
                </a:lnTo>
                <a:lnTo>
                  <a:pt x="20" y="24"/>
                </a:lnTo>
                <a:lnTo>
                  <a:pt x="17" y="29"/>
                </a:lnTo>
                <a:lnTo>
                  <a:pt x="12" y="30"/>
                </a:lnTo>
                <a:lnTo>
                  <a:pt x="6" y="30"/>
                </a:lnTo>
                <a:lnTo>
                  <a:pt x="3" y="27"/>
                </a:lnTo>
                <a:lnTo>
                  <a:pt x="1" y="23"/>
                </a:lnTo>
                <a:lnTo>
                  <a:pt x="0" y="17"/>
                </a:lnTo>
                <a:lnTo>
                  <a:pt x="0" y="12"/>
                </a:lnTo>
                <a:lnTo>
                  <a:pt x="2" y="8"/>
                </a:lnTo>
                <a:close/>
              </a:path>
            </a:pathLst>
          </a:custGeom>
          <a:solidFill>
            <a:srgbClr val="007F00"/>
          </a:solidFill>
          <a:ln w="9525">
            <a:noFill/>
            <a:round/>
            <a:headEnd/>
            <a:tailEnd/>
          </a:ln>
        </p:spPr>
        <p:txBody>
          <a:bodyPr/>
          <a:lstStyle/>
          <a:p>
            <a:pPr>
              <a:defRPr/>
            </a:pPr>
            <a:endParaRPr lang="en-US"/>
          </a:p>
        </p:txBody>
      </p:sp>
      <p:sp>
        <p:nvSpPr>
          <p:cNvPr id="33074" name="Freeform 337"/>
          <p:cNvSpPr>
            <a:spLocks/>
          </p:cNvSpPr>
          <p:nvPr/>
        </p:nvSpPr>
        <p:spPr bwMode="auto">
          <a:xfrm>
            <a:off x="7145338" y="6607175"/>
            <a:ext cx="38100" cy="26988"/>
          </a:xfrm>
          <a:custGeom>
            <a:avLst/>
            <a:gdLst>
              <a:gd name="T0" fmla="*/ 2147483647 w 24"/>
              <a:gd name="T1" fmla="*/ 0 h 34"/>
              <a:gd name="T2" fmla="*/ 2147483647 w 24"/>
              <a:gd name="T3" fmla="*/ 2147483647 h 34"/>
              <a:gd name="T4" fmla="*/ 2147483647 w 24"/>
              <a:gd name="T5" fmla="*/ 2147483647 h 34"/>
              <a:gd name="T6" fmla="*/ 2147483647 w 24"/>
              <a:gd name="T7" fmla="*/ 2147483647 h 34"/>
              <a:gd name="T8" fmla="*/ 2147483647 w 24"/>
              <a:gd name="T9" fmla="*/ 2147483647 h 34"/>
              <a:gd name="T10" fmla="*/ 2147483647 w 24"/>
              <a:gd name="T11" fmla="*/ 2147483647 h 34"/>
              <a:gd name="T12" fmla="*/ 2147483647 w 24"/>
              <a:gd name="T13" fmla="*/ 2147483647 h 34"/>
              <a:gd name="T14" fmla="*/ 2147483647 w 24"/>
              <a:gd name="T15" fmla="*/ 2147483647 h 34"/>
              <a:gd name="T16" fmla="*/ 2147483647 w 24"/>
              <a:gd name="T17" fmla="*/ 2147483647 h 34"/>
              <a:gd name="T18" fmla="*/ 2147483647 w 24"/>
              <a:gd name="T19" fmla="*/ 2147483647 h 34"/>
              <a:gd name="T20" fmla="*/ 2147483647 w 24"/>
              <a:gd name="T21" fmla="*/ 2147483647 h 34"/>
              <a:gd name="T22" fmla="*/ 2147483647 w 24"/>
              <a:gd name="T23" fmla="*/ 2147483647 h 34"/>
              <a:gd name="T24" fmla="*/ 0 w 24"/>
              <a:gd name="T25" fmla="*/ 2147483647 h 34"/>
              <a:gd name="T26" fmla="*/ 2147483647 w 24"/>
              <a:gd name="T27" fmla="*/ 2147483647 h 34"/>
              <a:gd name="T28" fmla="*/ 2147483647 w 24"/>
              <a:gd name="T29" fmla="*/ 2147483647 h 34"/>
              <a:gd name="T30" fmla="*/ 2147483647 w 24"/>
              <a:gd name="T31" fmla="*/ 2147483647 h 34"/>
              <a:gd name="T32" fmla="*/ 2147483647 w 2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12" y="0"/>
                </a:moveTo>
                <a:lnTo>
                  <a:pt x="18" y="2"/>
                </a:lnTo>
                <a:lnTo>
                  <a:pt x="22" y="3"/>
                </a:lnTo>
                <a:lnTo>
                  <a:pt x="23" y="8"/>
                </a:lnTo>
                <a:lnTo>
                  <a:pt x="24" y="16"/>
                </a:lnTo>
                <a:lnTo>
                  <a:pt x="23" y="23"/>
                </a:lnTo>
                <a:lnTo>
                  <a:pt x="21" y="29"/>
                </a:lnTo>
                <a:lnTo>
                  <a:pt x="18" y="32"/>
                </a:lnTo>
                <a:lnTo>
                  <a:pt x="13" y="34"/>
                </a:lnTo>
                <a:lnTo>
                  <a:pt x="8" y="32"/>
                </a:lnTo>
                <a:lnTo>
                  <a:pt x="4" y="28"/>
                </a:lnTo>
                <a:lnTo>
                  <a:pt x="1" y="25"/>
                </a:lnTo>
                <a:lnTo>
                  <a:pt x="0" y="19"/>
                </a:lnTo>
                <a:lnTo>
                  <a:pt x="1" y="13"/>
                </a:lnTo>
                <a:lnTo>
                  <a:pt x="3" y="6"/>
                </a:lnTo>
                <a:lnTo>
                  <a:pt x="7" y="2"/>
                </a:lnTo>
                <a:lnTo>
                  <a:pt x="12" y="0"/>
                </a:lnTo>
                <a:close/>
              </a:path>
            </a:pathLst>
          </a:custGeom>
          <a:solidFill>
            <a:srgbClr val="007F00"/>
          </a:solidFill>
          <a:ln w="9525">
            <a:noFill/>
            <a:round/>
            <a:headEnd/>
            <a:tailEnd/>
          </a:ln>
        </p:spPr>
        <p:txBody>
          <a:bodyPr/>
          <a:lstStyle/>
          <a:p>
            <a:pPr>
              <a:defRPr/>
            </a:pPr>
            <a:endParaRPr lang="en-US"/>
          </a:p>
        </p:txBody>
      </p:sp>
      <p:sp>
        <p:nvSpPr>
          <p:cNvPr id="33075" name="Freeform 338"/>
          <p:cNvSpPr>
            <a:spLocks/>
          </p:cNvSpPr>
          <p:nvPr/>
        </p:nvSpPr>
        <p:spPr bwMode="auto">
          <a:xfrm>
            <a:off x="7124700" y="6546850"/>
            <a:ext cx="38100" cy="26988"/>
          </a:xfrm>
          <a:custGeom>
            <a:avLst/>
            <a:gdLst>
              <a:gd name="T0" fmla="*/ 0 w 24"/>
              <a:gd name="T1" fmla="*/ 2147483647 h 34"/>
              <a:gd name="T2" fmla="*/ 0 w 24"/>
              <a:gd name="T3" fmla="*/ 2147483647 h 34"/>
              <a:gd name="T4" fmla="*/ 2147483647 w 24"/>
              <a:gd name="T5" fmla="*/ 2147483647 h 34"/>
              <a:gd name="T6" fmla="*/ 2147483647 w 24"/>
              <a:gd name="T7" fmla="*/ 2147483647 h 34"/>
              <a:gd name="T8" fmla="*/ 2147483647 w 24"/>
              <a:gd name="T9" fmla="*/ 0 h 34"/>
              <a:gd name="T10" fmla="*/ 2147483647 w 24"/>
              <a:gd name="T11" fmla="*/ 0 h 34"/>
              <a:gd name="T12" fmla="*/ 2147483647 w 24"/>
              <a:gd name="T13" fmla="*/ 2147483647 h 34"/>
              <a:gd name="T14" fmla="*/ 2147483647 w 24"/>
              <a:gd name="T15" fmla="*/ 2147483647 h 34"/>
              <a:gd name="T16" fmla="*/ 2147483647 w 24"/>
              <a:gd name="T17" fmla="*/ 2147483647 h 34"/>
              <a:gd name="T18" fmla="*/ 2147483647 w 24"/>
              <a:gd name="T19" fmla="*/ 2147483647 h 34"/>
              <a:gd name="T20" fmla="*/ 2147483647 w 24"/>
              <a:gd name="T21" fmla="*/ 2147483647 h 34"/>
              <a:gd name="T22" fmla="*/ 2147483647 w 24"/>
              <a:gd name="T23" fmla="*/ 2147483647 h 34"/>
              <a:gd name="T24" fmla="*/ 2147483647 w 24"/>
              <a:gd name="T25" fmla="*/ 2147483647 h 34"/>
              <a:gd name="T26" fmla="*/ 2147483647 w 24"/>
              <a:gd name="T27" fmla="*/ 2147483647 h 34"/>
              <a:gd name="T28" fmla="*/ 2147483647 w 24"/>
              <a:gd name="T29" fmla="*/ 2147483647 h 34"/>
              <a:gd name="T30" fmla="*/ 2147483647 w 24"/>
              <a:gd name="T31" fmla="*/ 2147483647 h 34"/>
              <a:gd name="T32" fmla="*/ 0 w 24"/>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0" y="19"/>
                </a:moveTo>
                <a:lnTo>
                  <a:pt x="0" y="11"/>
                </a:lnTo>
                <a:lnTo>
                  <a:pt x="3" y="5"/>
                </a:lnTo>
                <a:lnTo>
                  <a:pt x="7" y="2"/>
                </a:lnTo>
                <a:lnTo>
                  <a:pt x="12" y="0"/>
                </a:lnTo>
                <a:lnTo>
                  <a:pt x="17" y="0"/>
                </a:lnTo>
                <a:lnTo>
                  <a:pt x="20" y="3"/>
                </a:lnTo>
                <a:lnTo>
                  <a:pt x="23" y="6"/>
                </a:lnTo>
                <a:lnTo>
                  <a:pt x="24" y="11"/>
                </a:lnTo>
                <a:lnTo>
                  <a:pt x="24" y="17"/>
                </a:lnTo>
                <a:lnTo>
                  <a:pt x="23" y="23"/>
                </a:lnTo>
                <a:lnTo>
                  <a:pt x="20" y="29"/>
                </a:lnTo>
                <a:lnTo>
                  <a:pt x="17" y="34"/>
                </a:lnTo>
                <a:lnTo>
                  <a:pt x="13" y="34"/>
                </a:lnTo>
                <a:lnTo>
                  <a:pt x="7" y="31"/>
                </a:lnTo>
                <a:lnTo>
                  <a:pt x="2" y="26"/>
                </a:lnTo>
                <a:lnTo>
                  <a:pt x="0" y="19"/>
                </a:lnTo>
                <a:close/>
              </a:path>
            </a:pathLst>
          </a:custGeom>
          <a:solidFill>
            <a:srgbClr val="007F00"/>
          </a:solidFill>
          <a:ln w="9525">
            <a:noFill/>
            <a:round/>
            <a:headEnd/>
            <a:tailEnd/>
          </a:ln>
        </p:spPr>
        <p:txBody>
          <a:bodyPr/>
          <a:lstStyle/>
          <a:p>
            <a:pPr>
              <a:defRPr/>
            </a:pPr>
            <a:endParaRPr lang="en-US"/>
          </a:p>
        </p:txBody>
      </p:sp>
      <p:sp>
        <p:nvSpPr>
          <p:cNvPr id="33076" name="Freeform 339"/>
          <p:cNvSpPr>
            <a:spLocks/>
          </p:cNvSpPr>
          <p:nvPr/>
        </p:nvSpPr>
        <p:spPr bwMode="auto">
          <a:xfrm>
            <a:off x="7064375" y="6545263"/>
            <a:ext cx="33338" cy="23812"/>
          </a:xfrm>
          <a:custGeom>
            <a:avLst/>
            <a:gdLst>
              <a:gd name="T0" fmla="*/ 0 w 21"/>
              <a:gd name="T1" fmla="*/ 2147483647 h 29"/>
              <a:gd name="T2" fmla="*/ 2147483647 w 21"/>
              <a:gd name="T3" fmla="*/ 2147483647 h 29"/>
              <a:gd name="T4" fmla="*/ 2147483647 w 21"/>
              <a:gd name="T5" fmla="*/ 2147483647 h 29"/>
              <a:gd name="T6" fmla="*/ 2147483647 w 21"/>
              <a:gd name="T7" fmla="*/ 2147483647 h 29"/>
              <a:gd name="T8" fmla="*/ 2147483647 w 21"/>
              <a:gd name="T9" fmla="*/ 0 h 29"/>
              <a:gd name="T10" fmla="*/ 2147483647 w 21"/>
              <a:gd name="T11" fmla="*/ 0 h 29"/>
              <a:gd name="T12" fmla="*/ 2147483647 w 21"/>
              <a:gd name="T13" fmla="*/ 2147483647 h 29"/>
              <a:gd name="T14" fmla="*/ 2147483647 w 21"/>
              <a:gd name="T15" fmla="*/ 2147483647 h 29"/>
              <a:gd name="T16" fmla="*/ 2147483647 w 21"/>
              <a:gd name="T17" fmla="*/ 2147483647 h 29"/>
              <a:gd name="T18" fmla="*/ 2147483647 w 21"/>
              <a:gd name="T19" fmla="*/ 2147483647 h 29"/>
              <a:gd name="T20" fmla="*/ 2147483647 w 21"/>
              <a:gd name="T21" fmla="*/ 2147483647 h 29"/>
              <a:gd name="T22" fmla="*/ 2147483647 w 21"/>
              <a:gd name="T23" fmla="*/ 2147483647 h 29"/>
              <a:gd name="T24" fmla="*/ 2147483647 w 21"/>
              <a:gd name="T25" fmla="*/ 2147483647 h 29"/>
              <a:gd name="T26" fmla="*/ 2147483647 w 21"/>
              <a:gd name="T27" fmla="*/ 2147483647 h 29"/>
              <a:gd name="T28" fmla="*/ 2147483647 w 21"/>
              <a:gd name="T29" fmla="*/ 2147483647 h 29"/>
              <a:gd name="T30" fmla="*/ 2147483647 w 21"/>
              <a:gd name="T31" fmla="*/ 2147483647 h 29"/>
              <a:gd name="T32" fmla="*/ 0 w 21"/>
              <a:gd name="T33" fmla="*/ 2147483647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9"/>
              <a:gd name="T53" fmla="*/ 21 w 2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9">
                <a:moveTo>
                  <a:pt x="0" y="18"/>
                </a:moveTo>
                <a:lnTo>
                  <a:pt x="1" y="12"/>
                </a:lnTo>
                <a:lnTo>
                  <a:pt x="3" y="6"/>
                </a:lnTo>
                <a:lnTo>
                  <a:pt x="6" y="1"/>
                </a:lnTo>
                <a:lnTo>
                  <a:pt x="11" y="0"/>
                </a:lnTo>
                <a:lnTo>
                  <a:pt x="15" y="0"/>
                </a:lnTo>
                <a:lnTo>
                  <a:pt x="18" y="3"/>
                </a:lnTo>
                <a:lnTo>
                  <a:pt x="20" y="7"/>
                </a:lnTo>
                <a:lnTo>
                  <a:pt x="21" y="12"/>
                </a:lnTo>
                <a:lnTo>
                  <a:pt x="20" y="18"/>
                </a:lnTo>
                <a:lnTo>
                  <a:pt x="19" y="23"/>
                </a:lnTo>
                <a:lnTo>
                  <a:pt x="16" y="26"/>
                </a:lnTo>
                <a:lnTo>
                  <a:pt x="13" y="29"/>
                </a:lnTo>
                <a:lnTo>
                  <a:pt x="8" y="29"/>
                </a:lnTo>
                <a:lnTo>
                  <a:pt x="4" y="27"/>
                </a:lnTo>
                <a:lnTo>
                  <a:pt x="1" y="23"/>
                </a:lnTo>
                <a:lnTo>
                  <a:pt x="0" y="18"/>
                </a:lnTo>
                <a:close/>
              </a:path>
            </a:pathLst>
          </a:custGeom>
          <a:solidFill>
            <a:srgbClr val="007F00"/>
          </a:solidFill>
          <a:ln w="9525">
            <a:noFill/>
            <a:round/>
            <a:headEnd/>
            <a:tailEnd/>
          </a:ln>
        </p:spPr>
        <p:txBody>
          <a:bodyPr/>
          <a:lstStyle/>
          <a:p>
            <a:pPr>
              <a:defRPr/>
            </a:pPr>
            <a:endParaRPr lang="en-US"/>
          </a:p>
        </p:txBody>
      </p:sp>
      <p:sp>
        <p:nvSpPr>
          <p:cNvPr id="33077" name="Freeform 340"/>
          <p:cNvSpPr>
            <a:spLocks/>
          </p:cNvSpPr>
          <p:nvPr/>
        </p:nvSpPr>
        <p:spPr bwMode="auto">
          <a:xfrm>
            <a:off x="7115175" y="6505575"/>
            <a:ext cx="34925" cy="25400"/>
          </a:xfrm>
          <a:custGeom>
            <a:avLst/>
            <a:gdLst>
              <a:gd name="T0" fmla="*/ 0 w 22"/>
              <a:gd name="T1" fmla="*/ 2147483647 h 30"/>
              <a:gd name="T2" fmla="*/ 2147483647 w 22"/>
              <a:gd name="T3" fmla="*/ 2147483647 h 30"/>
              <a:gd name="T4" fmla="*/ 2147483647 w 22"/>
              <a:gd name="T5" fmla="*/ 2147483647 h 30"/>
              <a:gd name="T6" fmla="*/ 2147483647 w 22"/>
              <a:gd name="T7" fmla="*/ 2147483647 h 30"/>
              <a:gd name="T8" fmla="*/ 2147483647 w 22"/>
              <a:gd name="T9" fmla="*/ 0 h 30"/>
              <a:gd name="T10" fmla="*/ 2147483647 w 22"/>
              <a:gd name="T11" fmla="*/ 0 h 30"/>
              <a:gd name="T12" fmla="*/ 2147483647 w 22"/>
              <a:gd name="T13" fmla="*/ 2147483647 h 30"/>
              <a:gd name="T14" fmla="*/ 2147483647 w 22"/>
              <a:gd name="T15" fmla="*/ 2147483647 h 30"/>
              <a:gd name="T16" fmla="*/ 2147483647 w 22"/>
              <a:gd name="T17" fmla="*/ 2147483647 h 30"/>
              <a:gd name="T18" fmla="*/ 2147483647 w 22"/>
              <a:gd name="T19" fmla="*/ 2147483647 h 30"/>
              <a:gd name="T20" fmla="*/ 2147483647 w 22"/>
              <a:gd name="T21" fmla="*/ 2147483647 h 30"/>
              <a:gd name="T22" fmla="*/ 2147483647 w 22"/>
              <a:gd name="T23" fmla="*/ 2147483647 h 30"/>
              <a:gd name="T24" fmla="*/ 2147483647 w 22"/>
              <a:gd name="T25" fmla="*/ 2147483647 h 30"/>
              <a:gd name="T26" fmla="*/ 2147483647 w 22"/>
              <a:gd name="T27" fmla="*/ 2147483647 h 30"/>
              <a:gd name="T28" fmla="*/ 2147483647 w 22"/>
              <a:gd name="T29" fmla="*/ 2147483647 h 30"/>
              <a:gd name="T30" fmla="*/ 2147483647 w 22"/>
              <a:gd name="T31" fmla="*/ 2147483647 h 30"/>
              <a:gd name="T32" fmla="*/ 0 w 22"/>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0"/>
              <a:gd name="T53" fmla="*/ 22 w 2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0">
                <a:moveTo>
                  <a:pt x="0" y="16"/>
                </a:moveTo>
                <a:lnTo>
                  <a:pt x="1" y="10"/>
                </a:lnTo>
                <a:lnTo>
                  <a:pt x="3" y="6"/>
                </a:lnTo>
                <a:lnTo>
                  <a:pt x="5" y="3"/>
                </a:lnTo>
                <a:lnTo>
                  <a:pt x="9" y="0"/>
                </a:lnTo>
                <a:lnTo>
                  <a:pt x="13" y="0"/>
                </a:lnTo>
                <a:lnTo>
                  <a:pt x="18" y="3"/>
                </a:lnTo>
                <a:lnTo>
                  <a:pt x="20" y="6"/>
                </a:lnTo>
                <a:lnTo>
                  <a:pt x="22" y="10"/>
                </a:lnTo>
                <a:lnTo>
                  <a:pt x="21" y="16"/>
                </a:lnTo>
                <a:lnTo>
                  <a:pt x="20" y="23"/>
                </a:lnTo>
                <a:lnTo>
                  <a:pt x="17" y="27"/>
                </a:lnTo>
                <a:lnTo>
                  <a:pt x="13" y="30"/>
                </a:lnTo>
                <a:lnTo>
                  <a:pt x="8" y="30"/>
                </a:lnTo>
                <a:lnTo>
                  <a:pt x="4" y="27"/>
                </a:lnTo>
                <a:lnTo>
                  <a:pt x="1" y="23"/>
                </a:lnTo>
                <a:lnTo>
                  <a:pt x="0" y="16"/>
                </a:lnTo>
                <a:close/>
              </a:path>
            </a:pathLst>
          </a:custGeom>
          <a:solidFill>
            <a:srgbClr val="007F00"/>
          </a:solidFill>
          <a:ln w="9525">
            <a:noFill/>
            <a:round/>
            <a:headEnd/>
            <a:tailEnd/>
          </a:ln>
        </p:spPr>
        <p:txBody>
          <a:bodyPr/>
          <a:lstStyle/>
          <a:p>
            <a:pPr>
              <a:defRPr/>
            </a:pPr>
            <a:endParaRPr lang="en-US"/>
          </a:p>
        </p:txBody>
      </p:sp>
      <p:sp>
        <p:nvSpPr>
          <p:cNvPr id="33078" name="Freeform 341"/>
          <p:cNvSpPr>
            <a:spLocks/>
          </p:cNvSpPr>
          <p:nvPr/>
        </p:nvSpPr>
        <p:spPr bwMode="auto">
          <a:xfrm>
            <a:off x="8304213" y="6410325"/>
            <a:ext cx="285750" cy="200025"/>
          </a:xfrm>
          <a:custGeom>
            <a:avLst/>
            <a:gdLst>
              <a:gd name="T0" fmla="*/ 2147483647 w 180"/>
              <a:gd name="T1" fmla="*/ 2147483647 h 250"/>
              <a:gd name="T2" fmla="*/ 2147483647 w 180"/>
              <a:gd name="T3" fmla="*/ 2147483647 h 250"/>
              <a:gd name="T4" fmla="*/ 2147483647 w 180"/>
              <a:gd name="T5" fmla="*/ 2147483647 h 250"/>
              <a:gd name="T6" fmla="*/ 2147483647 w 180"/>
              <a:gd name="T7" fmla="*/ 2147483647 h 250"/>
              <a:gd name="T8" fmla="*/ 2147483647 w 180"/>
              <a:gd name="T9" fmla="*/ 2147483647 h 250"/>
              <a:gd name="T10" fmla="*/ 2147483647 w 180"/>
              <a:gd name="T11" fmla="*/ 2147483647 h 250"/>
              <a:gd name="T12" fmla="*/ 2147483647 w 180"/>
              <a:gd name="T13" fmla="*/ 2147483647 h 250"/>
              <a:gd name="T14" fmla="*/ 2147483647 w 180"/>
              <a:gd name="T15" fmla="*/ 2147483647 h 250"/>
              <a:gd name="T16" fmla="*/ 2147483647 w 180"/>
              <a:gd name="T17" fmla="*/ 2147483647 h 250"/>
              <a:gd name="T18" fmla="*/ 2147483647 w 180"/>
              <a:gd name="T19" fmla="*/ 2147483647 h 250"/>
              <a:gd name="T20" fmla="*/ 2147483647 w 180"/>
              <a:gd name="T21" fmla="*/ 2147483647 h 250"/>
              <a:gd name="T22" fmla="*/ 2147483647 w 180"/>
              <a:gd name="T23" fmla="*/ 2147483647 h 250"/>
              <a:gd name="T24" fmla="*/ 2147483647 w 180"/>
              <a:gd name="T25" fmla="*/ 2147483647 h 250"/>
              <a:gd name="T26" fmla="*/ 2147483647 w 180"/>
              <a:gd name="T27" fmla="*/ 2147483647 h 250"/>
              <a:gd name="T28" fmla="*/ 2147483647 w 180"/>
              <a:gd name="T29" fmla="*/ 2147483647 h 250"/>
              <a:gd name="T30" fmla="*/ 2147483647 w 180"/>
              <a:gd name="T31" fmla="*/ 2147483647 h 250"/>
              <a:gd name="T32" fmla="*/ 2147483647 w 180"/>
              <a:gd name="T33" fmla="*/ 2147483647 h 250"/>
              <a:gd name="T34" fmla="*/ 2147483647 w 180"/>
              <a:gd name="T35" fmla="*/ 2147483647 h 250"/>
              <a:gd name="T36" fmla="*/ 2147483647 w 180"/>
              <a:gd name="T37" fmla="*/ 0 h 250"/>
              <a:gd name="T38" fmla="*/ 2147483647 w 180"/>
              <a:gd name="T39" fmla="*/ 2147483647 h 250"/>
              <a:gd name="T40" fmla="*/ 2147483647 w 180"/>
              <a:gd name="T41" fmla="*/ 2147483647 h 250"/>
              <a:gd name="T42" fmla="*/ 2147483647 w 180"/>
              <a:gd name="T43" fmla="*/ 2147483647 h 250"/>
              <a:gd name="T44" fmla="*/ 2147483647 w 180"/>
              <a:gd name="T45" fmla="*/ 2147483647 h 250"/>
              <a:gd name="T46" fmla="*/ 2147483647 w 180"/>
              <a:gd name="T47" fmla="*/ 2147483647 h 250"/>
              <a:gd name="T48" fmla="*/ 2147483647 w 180"/>
              <a:gd name="T49" fmla="*/ 2147483647 h 250"/>
              <a:gd name="T50" fmla="*/ 2147483647 w 180"/>
              <a:gd name="T51" fmla="*/ 2147483647 h 250"/>
              <a:gd name="T52" fmla="*/ 2147483647 w 180"/>
              <a:gd name="T53" fmla="*/ 2147483647 h 250"/>
              <a:gd name="T54" fmla="*/ 2147483647 w 180"/>
              <a:gd name="T55" fmla="*/ 2147483647 h 250"/>
              <a:gd name="T56" fmla="*/ 2147483647 w 180"/>
              <a:gd name="T57" fmla="*/ 2147483647 h 250"/>
              <a:gd name="T58" fmla="*/ 2147483647 w 180"/>
              <a:gd name="T59" fmla="*/ 2147483647 h 250"/>
              <a:gd name="T60" fmla="*/ 2147483647 w 180"/>
              <a:gd name="T61" fmla="*/ 2147483647 h 250"/>
              <a:gd name="T62" fmla="*/ 2147483647 w 180"/>
              <a:gd name="T63" fmla="*/ 2147483647 h 250"/>
              <a:gd name="T64" fmla="*/ 2147483647 w 180"/>
              <a:gd name="T65" fmla="*/ 2147483647 h 250"/>
              <a:gd name="T66" fmla="*/ 2147483647 w 180"/>
              <a:gd name="T67" fmla="*/ 2147483647 h 250"/>
              <a:gd name="T68" fmla="*/ 2147483647 w 180"/>
              <a:gd name="T69" fmla="*/ 2147483647 h 250"/>
              <a:gd name="T70" fmla="*/ 2147483647 w 180"/>
              <a:gd name="T71" fmla="*/ 2147483647 h 250"/>
              <a:gd name="T72" fmla="*/ 0 w 180"/>
              <a:gd name="T73" fmla="*/ 2147483647 h 250"/>
              <a:gd name="T74" fmla="*/ 2147483647 w 180"/>
              <a:gd name="T75" fmla="*/ 2147483647 h 250"/>
              <a:gd name="T76" fmla="*/ 2147483647 w 180"/>
              <a:gd name="T77" fmla="*/ 2147483647 h 250"/>
              <a:gd name="T78" fmla="*/ 2147483647 w 180"/>
              <a:gd name="T79" fmla="*/ 2147483647 h 250"/>
              <a:gd name="T80" fmla="*/ 2147483647 w 180"/>
              <a:gd name="T81" fmla="*/ 2147483647 h 250"/>
              <a:gd name="T82" fmla="*/ 2147483647 w 180"/>
              <a:gd name="T83" fmla="*/ 2147483647 h 250"/>
              <a:gd name="T84" fmla="*/ 2147483647 w 180"/>
              <a:gd name="T85" fmla="*/ 2147483647 h 250"/>
              <a:gd name="T86" fmla="*/ 2147483647 w 180"/>
              <a:gd name="T87" fmla="*/ 2147483647 h 250"/>
              <a:gd name="T88" fmla="*/ 2147483647 w 180"/>
              <a:gd name="T89" fmla="*/ 2147483647 h 250"/>
              <a:gd name="T90" fmla="*/ 2147483647 w 180"/>
              <a:gd name="T91" fmla="*/ 2147483647 h 250"/>
              <a:gd name="T92" fmla="*/ 2147483647 w 180"/>
              <a:gd name="T93" fmla="*/ 2147483647 h 250"/>
              <a:gd name="T94" fmla="*/ 2147483647 w 180"/>
              <a:gd name="T95" fmla="*/ 2147483647 h 250"/>
              <a:gd name="T96" fmla="*/ 2147483647 w 180"/>
              <a:gd name="T97" fmla="*/ 2147483647 h 250"/>
              <a:gd name="T98" fmla="*/ 2147483647 w 180"/>
              <a:gd name="T99" fmla="*/ 2147483647 h 250"/>
              <a:gd name="T100" fmla="*/ 2147483647 w 180"/>
              <a:gd name="T101" fmla="*/ 2147483647 h 250"/>
              <a:gd name="T102" fmla="*/ 2147483647 w 180"/>
              <a:gd name="T103" fmla="*/ 2147483647 h 250"/>
              <a:gd name="T104" fmla="*/ 2147483647 w 180"/>
              <a:gd name="T105" fmla="*/ 2147483647 h 250"/>
              <a:gd name="T106" fmla="*/ 2147483647 w 180"/>
              <a:gd name="T107" fmla="*/ 2147483647 h 250"/>
              <a:gd name="T108" fmla="*/ 2147483647 w 180"/>
              <a:gd name="T109" fmla="*/ 2147483647 h 250"/>
              <a:gd name="T110" fmla="*/ 2147483647 w 180"/>
              <a:gd name="T111" fmla="*/ 2147483647 h 2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250"/>
              <a:gd name="T170" fmla="*/ 180 w 180"/>
              <a:gd name="T171" fmla="*/ 250 h 2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250">
                <a:moveTo>
                  <a:pt x="129" y="200"/>
                </a:moveTo>
                <a:lnTo>
                  <a:pt x="134" y="200"/>
                </a:lnTo>
                <a:lnTo>
                  <a:pt x="142" y="197"/>
                </a:lnTo>
                <a:lnTo>
                  <a:pt x="148" y="193"/>
                </a:lnTo>
                <a:lnTo>
                  <a:pt x="153" y="187"/>
                </a:lnTo>
                <a:lnTo>
                  <a:pt x="158" y="179"/>
                </a:lnTo>
                <a:lnTo>
                  <a:pt x="160" y="168"/>
                </a:lnTo>
                <a:lnTo>
                  <a:pt x="159" y="156"/>
                </a:lnTo>
                <a:lnTo>
                  <a:pt x="153" y="141"/>
                </a:lnTo>
                <a:lnTo>
                  <a:pt x="149" y="135"/>
                </a:lnTo>
                <a:lnTo>
                  <a:pt x="144" y="135"/>
                </a:lnTo>
                <a:lnTo>
                  <a:pt x="138" y="135"/>
                </a:lnTo>
                <a:lnTo>
                  <a:pt x="133" y="138"/>
                </a:lnTo>
                <a:lnTo>
                  <a:pt x="129" y="132"/>
                </a:lnTo>
                <a:lnTo>
                  <a:pt x="125" y="124"/>
                </a:lnTo>
                <a:lnTo>
                  <a:pt x="122" y="118"/>
                </a:lnTo>
                <a:lnTo>
                  <a:pt x="119" y="112"/>
                </a:lnTo>
                <a:lnTo>
                  <a:pt x="117" y="106"/>
                </a:lnTo>
                <a:lnTo>
                  <a:pt x="117" y="105"/>
                </a:lnTo>
                <a:lnTo>
                  <a:pt x="121" y="106"/>
                </a:lnTo>
                <a:lnTo>
                  <a:pt x="126" y="109"/>
                </a:lnTo>
                <a:lnTo>
                  <a:pt x="132" y="111"/>
                </a:lnTo>
                <a:lnTo>
                  <a:pt x="136" y="112"/>
                </a:lnTo>
                <a:lnTo>
                  <a:pt x="140" y="115"/>
                </a:lnTo>
                <a:lnTo>
                  <a:pt x="141" y="118"/>
                </a:lnTo>
                <a:lnTo>
                  <a:pt x="143" y="123"/>
                </a:lnTo>
                <a:lnTo>
                  <a:pt x="146" y="129"/>
                </a:lnTo>
                <a:lnTo>
                  <a:pt x="152" y="132"/>
                </a:lnTo>
                <a:lnTo>
                  <a:pt x="161" y="132"/>
                </a:lnTo>
                <a:lnTo>
                  <a:pt x="168" y="127"/>
                </a:lnTo>
                <a:lnTo>
                  <a:pt x="174" y="120"/>
                </a:lnTo>
                <a:lnTo>
                  <a:pt x="179" y="109"/>
                </a:lnTo>
                <a:lnTo>
                  <a:pt x="180" y="95"/>
                </a:lnTo>
                <a:lnTo>
                  <a:pt x="180" y="88"/>
                </a:lnTo>
                <a:lnTo>
                  <a:pt x="179" y="82"/>
                </a:lnTo>
                <a:lnTo>
                  <a:pt x="177" y="77"/>
                </a:lnTo>
                <a:lnTo>
                  <a:pt x="176" y="73"/>
                </a:lnTo>
                <a:lnTo>
                  <a:pt x="171" y="68"/>
                </a:lnTo>
                <a:lnTo>
                  <a:pt x="167" y="65"/>
                </a:lnTo>
                <a:lnTo>
                  <a:pt x="162" y="62"/>
                </a:lnTo>
                <a:lnTo>
                  <a:pt x="157" y="60"/>
                </a:lnTo>
                <a:lnTo>
                  <a:pt x="151" y="60"/>
                </a:lnTo>
                <a:lnTo>
                  <a:pt x="147" y="62"/>
                </a:lnTo>
                <a:lnTo>
                  <a:pt x="143" y="65"/>
                </a:lnTo>
                <a:lnTo>
                  <a:pt x="140" y="68"/>
                </a:lnTo>
                <a:lnTo>
                  <a:pt x="135" y="73"/>
                </a:lnTo>
                <a:lnTo>
                  <a:pt x="131" y="73"/>
                </a:lnTo>
                <a:lnTo>
                  <a:pt x="126" y="70"/>
                </a:lnTo>
                <a:lnTo>
                  <a:pt x="122" y="68"/>
                </a:lnTo>
                <a:lnTo>
                  <a:pt x="131" y="57"/>
                </a:lnTo>
                <a:lnTo>
                  <a:pt x="141" y="42"/>
                </a:lnTo>
                <a:lnTo>
                  <a:pt x="146" y="26"/>
                </a:lnTo>
                <a:lnTo>
                  <a:pt x="144" y="12"/>
                </a:lnTo>
                <a:lnTo>
                  <a:pt x="141" y="6"/>
                </a:lnTo>
                <a:lnTo>
                  <a:pt x="135" y="3"/>
                </a:lnTo>
                <a:lnTo>
                  <a:pt x="131" y="1"/>
                </a:lnTo>
                <a:lnTo>
                  <a:pt x="126" y="0"/>
                </a:lnTo>
                <a:lnTo>
                  <a:pt x="121" y="1"/>
                </a:lnTo>
                <a:lnTo>
                  <a:pt x="115" y="4"/>
                </a:lnTo>
                <a:lnTo>
                  <a:pt x="111" y="7"/>
                </a:lnTo>
                <a:lnTo>
                  <a:pt x="108" y="12"/>
                </a:lnTo>
                <a:lnTo>
                  <a:pt x="104" y="22"/>
                </a:lnTo>
                <a:lnTo>
                  <a:pt x="103" y="36"/>
                </a:lnTo>
                <a:lnTo>
                  <a:pt x="103" y="48"/>
                </a:lnTo>
                <a:lnTo>
                  <a:pt x="106" y="57"/>
                </a:lnTo>
                <a:lnTo>
                  <a:pt x="108" y="65"/>
                </a:lnTo>
                <a:lnTo>
                  <a:pt x="107" y="70"/>
                </a:lnTo>
                <a:lnTo>
                  <a:pt x="105" y="71"/>
                </a:lnTo>
                <a:lnTo>
                  <a:pt x="102" y="73"/>
                </a:lnTo>
                <a:lnTo>
                  <a:pt x="100" y="71"/>
                </a:lnTo>
                <a:lnTo>
                  <a:pt x="98" y="67"/>
                </a:lnTo>
                <a:lnTo>
                  <a:pt x="97" y="59"/>
                </a:lnTo>
                <a:lnTo>
                  <a:pt x="97" y="51"/>
                </a:lnTo>
                <a:lnTo>
                  <a:pt x="95" y="42"/>
                </a:lnTo>
                <a:lnTo>
                  <a:pt x="91" y="33"/>
                </a:lnTo>
                <a:lnTo>
                  <a:pt x="83" y="30"/>
                </a:lnTo>
                <a:lnTo>
                  <a:pt x="69" y="38"/>
                </a:lnTo>
                <a:lnTo>
                  <a:pt x="65" y="30"/>
                </a:lnTo>
                <a:lnTo>
                  <a:pt x="59" y="24"/>
                </a:lnTo>
                <a:lnTo>
                  <a:pt x="53" y="19"/>
                </a:lnTo>
                <a:lnTo>
                  <a:pt x="46" y="18"/>
                </a:lnTo>
                <a:lnTo>
                  <a:pt x="38" y="19"/>
                </a:lnTo>
                <a:lnTo>
                  <a:pt x="31" y="24"/>
                </a:lnTo>
                <a:lnTo>
                  <a:pt x="25" y="32"/>
                </a:lnTo>
                <a:lnTo>
                  <a:pt x="18" y="45"/>
                </a:lnTo>
                <a:lnTo>
                  <a:pt x="18" y="47"/>
                </a:lnTo>
                <a:lnTo>
                  <a:pt x="18" y="50"/>
                </a:lnTo>
                <a:lnTo>
                  <a:pt x="19" y="51"/>
                </a:lnTo>
                <a:lnTo>
                  <a:pt x="19" y="54"/>
                </a:lnTo>
                <a:lnTo>
                  <a:pt x="21" y="60"/>
                </a:lnTo>
                <a:lnTo>
                  <a:pt x="26" y="71"/>
                </a:lnTo>
                <a:lnTo>
                  <a:pt x="32" y="79"/>
                </a:lnTo>
                <a:lnTo>
                  <a:pt x="44" y="80"/>
                </a:lnTo>
                <a:lnTo>
                  <a:pt x="50" y="80"/>
                </a:lnTo>
                <a:lnTo>
                  <a:pt x="55" y="83"/>
                </a:lnTo>
                <a:lnTo>
                  <a:pt x="59" y="89"/>
                </a:lnTo>
                <a:lnTo>
                  <a:pt x="61" y="95"/>
                </a:lnTo>
                <a:lnTo>
                  <a:pt x="55" y="103"/>
                </a:lnTo>
                <a:lnTo>
                  <a:pt x="50" y="111"/>
                </a:lnTo>
                <a:lnTo>
                  <a:pt x="44" y="117"/>
                </a:lnTo>
                <a:lnTo>
                  <a:pt x="39" y="121"/>
                </a:lnTo>
                <a:lnTo>
                  <a:pt x="33" y="120"/>
                </a:lnTo>
                <a:lnTo>
                  <a:pt x="28" y="118"/>
                </a:lnTo>
                <a:lnTo>
                  <a:pt x="22" y="118"/>
                </a:lnTo>
                <a:lnTo>
                  <a:pt x="18" y="120"/>
                </a:lnTo>
                <a:lnTo>
                  <a:pt x="14" y="121"/>
                </a:lnTo>
                <a:lnTo>
                  <a:pt x="11" y="124"/>
                </a:lnTo>
                <a:lnTo>
                  <a:pt x="8" y="129"/>
                </a:lnTo>
                <a:lnTo>
                  <a:pt x="4" y="133"/>
                </a:lnTo>
                <a:lnTo>
                  <a:pt x="1" y="143"/>
                </a:lnTo>
                <a:lnTo>
                  <a:pt x="0" y="153"/>
                </a:lnTo>
                <a:lnTo>
                  <a:pt x="1" y="164"/>
                </a:lnTo>
                <a:lnTo>
                  <a:pt x="4" y="173"/>
                </a:lnTo>
                <a:lnTo>
                  <a:pt x="8" y="177"/>
                </a:lnTo>
                <a:lnTo>
                  <a:pt x="11" y="181"/>
                </a:lnTo>
                <a:lnTo>
                  <a:pt x="15" y="182"/>
                </a:lnTo>
                <a:lnTo>
                  <a:pt x="20" y="184"/>
                </a:lnTo>
                <a:lnTo>
                  <a:pt x="26" y="185"/>
                </a:lnTo>
                <a:lnTo>
                  <a:pt x="30" y="184"/>
                </a:lnTo>
                <a:lnTo>
                  <a:pt x="34" y="184"/>
                </a:lnTo>
                <a:lnTo>
                  <a:pt x="38" y="181"/>
                </a:lnTo>
                <a:lnTo>
                  <a:pt x="42" y="174"/>
                </a:lnTo>
                <a:lnTo>
                  <a:pt x="45" y="167"/>
                </a:lnTo>
                <a:lnTo>
                  <a:pt x="45" y="159"/>
                </a:lnTo>
                <a:lnTo>
                  <a:pt x="45" y="153"/>
                </a:lnTo>
                <a:lnTo>
                  <a:pt x="51" y="144"/>
                </a:lnTo>
                <a:lnTo>
                  <a:pt x="58" y="138"/>
                </a:lnTo>
                <a:lnTo>
                  <a:pt x="66" y="132"/>
                </a:lnTo>
                <a:lnTo>
                  <a:pt x="69" y="129"/>
                </a:lnTo>
                <a:lnTo>
                  <a:pt x="71" y="132"/>
                </a:lnTo>
                <a:lnTo>
                  <a:pt x="73" y="136"/>
                </a:lnTo>
                <a:lnTo>
                  <a:pt x="75" y="140"/>
                </a:lnTo>
                <a:lnTo>
                  <a:pt x="78" y="143"/>
                </a:lnTo>
                <a:lnTo>
                  <a:pt x="74" y="152"/>
                </a:lnTo>
                <a:lnTo>
                  <a:pt x="71" y="161"/>
                </a:lnTo>
                <a:lnTo>
                  <a:pt x="69" y="171"/>
                </a:lnTo>
                <a:lnTo>
                  <a:pt x="67" y="177"/>
                </a:lnTo>
                <a:lnTo>
                  <a:pt x="58" y="185"/>
                </a:lnTo>
                <a:lnTo>
                  <a:pt x="51" y="196"/>
                </a:lnTo>
                <a:lnTo>
                  <a:pt x="47" y="208"/>
                </a:lnTo>
                <a:lnTo>
                  <a:pt x="47" y="220"/>
                </a:lnTo>
                <a:lnTo>
                  <a:pt x="50" y="231"/>
                </a:lnTo>
                <a:lnTo>
                  <a:pt x="56" y="241"/>
                </a:lnTo>
                <a:lnTo>
                  <a:pt x="65" y="247"/>
                </a:lnTo>
                <a:lnTo>
                  <a:pt x="73" y="250"/>
                </a:lnTo>
                <a:lnTo>
                  <a:pt x="78" y="249"/>
                </a:lnTo>
                <a:lnTo>
                  <a:pt x="84" y="246"/>
                </a:lnTo>
                <a:lnTo>
                  <a:pt x="89" y="241"/>
                </a:lnTo>
                <a:lnTo>
                  <a:pt x="94" y="237"/>
                </a:lnTo>
                <a:lnTo>
                  <a:pt x="97" y="232"/>
                </a:lnTo>
                <a:lnTo>
                  <a:pt x="100" y="228"/>
                </a:lnTo>
                <a:lnTo>
                  <a:pt x="101" y="223"/>
                </a:lnTo>
                <a:lnTo>
                  <a:pt x="102" y="217"/>
                </a:lnTo>
                <a:lnTo>
                  <a:pt x="100" y="205"/>
                </a:lnTo>
                <a:lnTo>
                  <a:pt x="96" y="196"/>
                </a:lnTo>
                <a:lnTo>
                  <a:pt x="92" y="190"/>
                </a:lnTo>
                <a:lnTo>
                  <a:pt x="88" y="185"/>
                </a:lnTo>
                <a:lnTo>
                  <a:pt x="89" y="174"/>
                </a:lnTo>
                <a:lnTo>
                  <a:pt x="90" y="164"/>
                </a:lnTo>
                <a:lnTo>
                  <a:pt x="91" y="156"/>
                </a:lnTo>
                <a:lnTo>
                  <a:pt x="92" y="150"/>
                </a:lnTo>
                <a:lnTo>
                  <a:pt x="95" y="150"/>
                </a:lnTo>
                <a:lnTo>
                  <a:pt x="100" y="149"/>
                </a:lnTo>
                <a:lnTo>
                  <a:pt x="102" y="147"/>
                </a:lnTo>
                <a:lnTo>
                  <a:pt x="103" y="147"/>
                </a:lnTo>
                <a:lnTo>
                  <a:pt x="108" y="159"/>
                </a:lnTo>
                <a:lnTo>
                  <a:pt x="111" y="176"/>
                </a:lnTo>
                <a:lnTo>
                  <a:pt x="116" y="193"/>
                </a:lnTo>
                <a:lnTo>
                  <a:pt x="129" y="200"/>
                </a:lnTo>
                <a:close/>
              </a:path>
            </a:pathLst>
          </a:custGeom>
          <a:solidFill>
            <a:srgbClr val="FFFF7F"/>
          </a:solidFill>
          <a:ln w="9525">
            <a:noFill/>
            <a:round/>
            <a:headEnd/>
            <a:tailEnd/>
          </a:ln>
        </p:spPr>
        <p:txBody>
          <a:bodyPr/>
          <a:lstStyle/>
          <a:p>
            <a:pPr>
              <a:defRPr/>
            </a:pPr>
            <a:endParaRPr lang="en-US"/>
          </a:p>
        </p:txBody>
      </p:sp>
      <p:sp>
        <p:nvSpPr>
          <p:cNvPr id="33079" name="Freeform 342"/>
          <p:cNvSpPr>
            <a:spLocks/>
          </p:cNvSpPr>
          <p:nvPr/>
        </p:nvSpPr>
        <p:spPr bwMode="auto">
          <a:xfrm>
            <a:off x="8520113" y="6003925"/>
            <a:ext cx="307975" cy="342900"/>
          </a:xfrm>
          <a:custGeom>
            <a:avLst/>
            <a:gdLst>
              <a:gd name="T0" fmla="*/ 0 w 194"/>
              <a:gd name="T1" fmla="*/ 2147483647 h 433"/>
              <a:gd name="T2" fmla="*/ 2147483647 w 194"/>
              <a:gd name="T3" fmla="*/ 2147483647 h 433"/>
              <a:gd name="T4" fmla="*/ 2147483647 w 194"/>
              <a:gd name="T5" fmla="*/ 2147483647 h 433"/>
              <a:gd name="T6" fmla="*/ 2147483647 w 194"/>
              <a:gd name="T7" fmla="*/ 2147483647 h 433"/>
              <a:gd name="T8" fmla="*/ 2147483647 w 194"/>
              <a:gd name="T9" fmla="*/ 2147483647 h 433"/>
              <a:gd name="T10" fmla="*/ 2147483647 w 194"/>
              <a:gd name="T11" fmla="*/ 2147483647 h 433"/>
              <a:gd name="T12" fmla="*/ 2147483647 w 194"/>
              <a:gd name="T13" fmla="*/ 2147483647 h 433"/>
              <a:gd name="T14" fmla="*/ 2147483647 w 194"/>
              <a:gd name="T15" fmla="*/ 2147483647 h 433"/>
              <a:gd name="T16" fmla="*/ 2147483647 w 194"/>
              <a:gd name="T17" fmla="*/ 2147483647 h 433"/>
              <a:gd name="T18" fmla="*/ 2147483647 w 194"/>
              <a:gd name="T19" fmla="*/ 2147483647 h 433"/>
              <a:gd name="T20" fmla="*/ 2147483647 w 194"/>
              <a:gd name="T21" fmla="*/ 2147483647 h 433"/>
              <a:gd name="T22" fmla="*/ 2147483647 w 194"/>
              <a:gd name="T23" fmla="*/ 2147483647 h 433"/>
              <a:gd name="T24" fmla="*/ 2147483647 w 194"/>
              <a:gd name="T25" fmla="*/ 2147483647 h 433"/>
              <a:gd name="T26" fmla="*/ 2147483647 w 194"/>
              <a:gd name="T27" fmla="*/ 2147483647 h 433"/>
              <a:gd name="T28" fmla="*/ 2147483647 w 194"/>
              <a:gd name="T29" fmla="*/ 2147483647 h 433"/>
              <a:gd name="T30" fmla="*/ 2147483647 w 194"/>
              <a:gd name="T31" fmla="*/ 2147483647 h 433"/>
              <a:gd name="T32" fmla="*/ 2147483647 w 194"/>
              <a:gd name="T33" fmla="*/ 2147483647 h 433"/>
              <a:gd name="T34" fmla="*/ 2147483647 w 194"/>
              <a:gd name="T35" fmla="*/ 2147483647 h 433"/>
              <a:gd name="T36" fmla="*/ 2147483647 w 194"/>
              <a:gd name="T37" fmla="*/ 2147483647 h 433"/>
              <a:gd name="T38" fmla="*/ 2147483647 w 194"/>
              <a:gd name="T39" fmla="*/ 2147483647 h 433"/>
              <a:gd name="T40" fmla="*/ 2147483647 w 194"/>
              <a:gd name="T41" fmla="*/ 2147483647 h 433"/>
              <a:gd name="T42" fmla="*/ 2147483647 w 194"/>
              <a:gd name="T43" fmla="*/ 2147483647 h 433"/>
              <a:gd name="T44" fmla="*/ 2147483647 w 194"/>
              <a:gd name="T45" fmla="*/ 2147483647 h 433"/>
              <a:gd name="T46" fmla="*/ 2147483647 w 194"/>
              <a:gd name="T47" fmla="*/ 2147483647 h 433"/>
              <a:gd name="T48" fmla="*/ 2147483647 w 194"/>
              <a:gd name="T49" fmla="*/ 2147483647 h 433"/>
              <a:gd name="T50" fmla="*/ 2147483647 w 194"/>
              <a:gd name="T51" fmla="*/ 2147483647 h 433"/>
              <a:gd name="T52" fmla="*/ 2147483647 w 194"/>
              <a:gd name="T53" fmla="*/ 2147483647 h 433"/>
              <a:gd name="T54" fmla="*/ 2147483647 w 194"/>
              <a:gd name="T55" fmla="*/ 2147483647 h 433"/>
              <a:gd name="T56" fmla="*/ 2147483647 w 194"/>
              <a:gd name="T57" fmla="*/ 0 h 433"/>
              <a:gd name="T58" fmla="*/ 2147483647 w 194"/>
              <a:gd name="T59" fmla="*/ 2147483647 h 433"/>
              <a:gd name="T60" fmla="*/ 2147483647 w 194"/>
              <a:gd name="T61" fmla="*/ 2147483647 h 433"/>
              <a:gd name="T62" fmla="*/ 2147483647 w 194"/>
              <a:gd name="T63" fmla="*/ 2147483647 h 433"/>
              <a:gd name="T64" fmla="*/ 2147483647 w 194"/>
              <a:gd name="T65" fmla="*/ 2147483647 h 433"/>
              <a:gd name="T66" fmla="*/ 2147483647 w 194"/>
              <a:gd name="T67" fmla="*/ 2147483647 h 433"/>
              <a:gd name="T68" fmla="*/ 2147483647 w 194"/>
              <a:gd name="T69" fmla="*/ 2147483647 h 433"/>
              <a:gd name="T70" fmla="*/ 2147483647 w 194"/>
              <a:gd name="T71" fmla="*/ 2147483647 h 433"/>
              <a:gd name="T72" fmla="*/ 2147483647 w 194"/>
              <a:gd name="T73" fmla="*/ 2147483647 h 433"/>
              <a:gd name="T74" fmla="*/ 2147483647 w 194"/>
              <a:gd name="T75" fmla="*/ 2147483647 h 433"/>
              <a:gd name="T76" fmla="*/ 2147483647 w 194"/>
              <a:gd name="T77" fmla="*/ 2147483647 h 433"/>
              <a:gd name="T78" fmla="*/ 2147483647 w 194"/>
              <a:gd name="T79" fmla="*/ 2147483647 h 433"/>
              <a:gd name="T80" fmla="*/ 2147483647 w 194"/>
              <a:gd name="T81" fmla="*/ 2147483647 h 433"/>
              <a:gd name="T82" fmla="*/ 2147483647 w 194"/>
              <a:gd name="T83" fmla="*/ 2147483647 h 433"/>
              <a:gd name="T84" fmla="*/ 2147483647 w 194"/>
              <a:gd name="T85" fmla="*/ 2147483647 h 433"/>
              <a:gd name="T86" fmla="*/ 2147483647 w 194"/>
              <a:gd name="T87" fmla="*/ 2147483647 h 433"/>
              <a:gd name="T88" fmla="*/ 2147483647 w 194"/>
              <a:gd name="T89" fmla="*/ 2147483647 h 433"/>
              <a:gd name="T90" fmla="*/ 2147483647 w 194"/>
              <a:gd name="T91" fmla="*/ 2147483647 h 433"/>
              <a:gd name="T92" fmla="*/ 2147483647 w 194"/>
              <a:gd name="T93" fmla="*/ 2147483647 h 433"/>
              <a:gd name="T94" fmla="*/ 2147483647 w 194"/>
              <a:gd name="T95" fmla="*/ 2147483647 h 433"/>
              <a:gd name="T96" fmla="*/ 2147483647 w 194"/>
              <a:gd name="T97" fmla="*/ 2147483647 h 433"/>
              <a:gd name="T98" fmla="*/ 0 w 194"/>
              <a:gd name="T99" fmla="*/ 2147483647 h 433"/>
              <a:gd name="T100" fmla="*/ 0 w 194"/>
              <a:gd name="T101" fmla="*/ 2147483647 h 433"/>
              <a:gd name="T102" fmla="*/ 0 w 194"/>
              <a:gd name="T103" fmla="*/ 2147483647 h 433"/>
              <a:gd name="T104" fmla="*/ 2147483647 w 194"/>
              <a:gd name="T105" fmla="*/ 2147483647 h 433"/>
              <a:gd name="T106" fmla="*/ 0 w 194"/>
              <a:gd name="T107" fmla="*/ 2147483647 h 4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433"/>
              <a:gd name="T164" fmla="*/ 194 w 194"/>
              <a:gd name="T165" fmla="*/ 433 h 4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433">
                <a:moveTo>
                  <a:pt x="0" y="433"/>
                </a:moveTo>
                <a:lnTo>
                  <a:pt x="17" y="406"/>
                </a:lnTo>
                <a:lnTo>
                  <a:pt x="35" y="385"/>
                </a:lnTo>
                <a:lnTo>
                  <a:pt x="55" y="366"/>
                </a:lnTo>
                <a:lnTo>
                  <a:pt x="75" y="354"/>
                </a:lnTo>
                <a:lnTo>
                  <a:pt x="97" y="345"/>
                </a:lnTo>
                <a:lnTo>
                  <a:pt x="117" y="340"/>
                </a:lnTo>
                <a:lnTo>
                  <a:pt x="136" y="339"/>
                </a:lnTo>
                <a:lnTo>
                  <a:pt x="154" y="342"/>
                </a:lnTo>
                <a:lnTo>
                  <a:pt x="154" y="333"/>
                </a:lnTo>
                <a:lnTo>
                  <a:pt x="155" y="321"/>
                </a:lnTo>
                <a:lnTo>
                  <a:pt x="157" y="309"/>
                </a:lnTo>
                <a:lnTo>
                  <a:pt x="160" y="296"/>
                </a:lnTo>
                <a:lnTo>
                  <a:pt x="165" y="283"/>
                </a:lnTo>
                <a:lnTo>
                  <a:pt x="173" y="272"/>
                </a:lnTo>
                <a:lnTo>
                  <a:pt x="182" y="263"/>
                </a:lnTo>
                <a:lnTo>
                  <a:pt x="194" y="255"/>
                </a:lnTo>
                <a:lnTo>
                  <a:pt x="184" y="225"/>
                </a:lnTo>
                <a:lnTo>
                  <a:pt x="179" y="187"/>
                </a:lnTo>
                <a:lnTo>
                  <a:pt x="180" y="152"/>
                </a:lnTo>
                <a:lnTo>
                  <a:pt x="192" y="123"/>
                </a:lnTo>
                <a:lnTo>
                  <a:pt x="184" y="117"/>
                </a:lnTo>
                <a:lnTo>
                  <a:pt x="176" y="109"/>
                </a:lnTo>
                <a:lnTo>
                  <a:pt x="165" y="100"/>
                </a:lnTo>
                <a:lnTo>
                  <a:pt x="155" y="87"/>
                </a:lnTo>
                <a:lnTo>
                  <a:pt x="145" y="70"/>
                </a:lnTo>
                <a:lnTo>
                  <a:pt x="137" y="50"/>
                </a:lnTo>
                <a:lnTo>
                  <a:pt x="129" y="27"/>
                </a:lnTo>
                <a:lnTo>
                  <a:pt x="126" y="0"/>
                </a:lnTo>
                <a:lnTo>
                  <a:pt x="121" y="15"/>
                </a:lnTo>
                <a:lnTo>
                  <a:pt x="113" y="30"/>
                </a:lnTo>
                <a:lnTo>
                  <a:pt x="105" y="46"/>
                </a:lnTo>
                <a:lnTo>
                  <a:pt x="94" y="61"/>
                </a:lnTo>
                <a:lnTo>
                  <a:pt x="83" y="73"/>
                </a:lnTo>
                <a:lnTo>
                  <a:pt x="71" y="84"/>
                </a:lnTo>
                <a:lnTo>
                  <a:pt x="57" y="88"/>
                </a:lnTo>
                <a:lnTo>
                  <a:pt x="44" y="90"/>
                </a:lnTo>
                <a:lnTo>
                  <a:pt x="49" y="111"/>
                </a:lnTo>
                <a:lnTo>
                  <a:pt x="51" y="135"/>
                </a:lnTo>
                <a:lnTo>
                  <a:pt x="46" y="164"/>
                </a:lnTo>
                <a:lnTo>
                  <a:pt x="31" y="192"/>
                </a:lnTo>
                <a:lnTo>
                  <a:pt x="40" y="240"/>
                </a:lnTo>
                <a:lnTo>
                  <a:pt x="40" y="287"/>
                </a:lnTo>
                <a:lnTo>
                  <a:pt x="34" y="328"/>
                </a:lnTo>
                <a:lnTo>
                  <a:pt x="28" y="360"/>
                </a:lnTo>
                <a:lnTo>
                  <a:pt x="22" y="378"/>
                </a:lnTo>
                <a:lnTo>
                  <a:pt x="14" y="397"/>
                </a:lnTo>
                <a:lnTo>
                  <a:pt x="8" y="412"/>
                </a:lnTo>
                <a:lnTo>
                  <a:pt x="3" y="419"/>
                </a:lnTo>
                <a:lnTo>
                  <a:pt x="0" y="423"/>
                </a:lnTo>
                <a:lnTo>
                  <a:pt x="0" y="427"/>
                </a:lnTo>
                <a:lnTo>
                  <a:pt x="0" y="429"/>
                </a:lnTo>
                <a:lnTo>
                  <a:pt x="2" y="430"/>
                </a:lnTo>
                <a:lnTo>
                  <a:pt x="0" y="433"/>
                </a:lnTo>
                <a:close/>
              </a:path>
            </a:pathLst>
          </a:custGeom>
          <a:solidFill>
            <a:srgbClr val="49AF00"/>
          </a:solidFill>
          <a:ln w="9525">
            <a:noFill/>
            <a:round/>
            <a:headEnd/>
            <a:tailEnd/>
          </a:ln>
        </p:spPr>
        <p:txBody>
          <a:bodyPr/>
          <a:lstStyle/>
          <a:p>
            <a:pPr>
              <a:defRPr/>
            </a:pPr>
            <a:endParaRPr lang="en-US"/>
          </a:p>
        </p:txBody>
      </p:sp>
      <p:sp>
        <p:nvSpPr>
          <p:cNvPr id="33080" name="Freeform 343"/>
          <p:cNvSpPr>
            <a:spLocks/>
          </p:cNvSpPr>
          <p:nvPr/>
        </p:nvSpPr>
        <p:spPr bwMode="auto">
          <a:xfrm>
            <a:off x="7575550" y="6076950"/>
            <a:ext cx="496888" cy="304800"/>
          </a:xfrm>
          <a:custGeom>
            <a:avLst/>
            <a:gdLst>
              <a:gd name="T0" fmla="*/ 2147483647 w 313"/>
              <a:gd name="T1" fmla="*/ 2147483647 h 384"/>
              <a:gd name="T2" fmla="*/ 2147483647 w 313"/>
              <a:gd name="T3" fmla="*/ 2147483647 h 384"/>
              <a:gd name="T4" fmla="*/ 2147483647 w 313"/>
              <a:gd name="T5" fmla="*/ 2147483647 h 384"/>
              <a:gd name="T6" fmla="*/ 2147483647 w 313"/>
              <a:gd name="T7" fmla="*/ 2147483647 h 384"/>
              <a:gd name="T8" fmla="*/ 2147483647 w 313"/>
              <a:gd name="T9" fmla="*/ 2147483647 h 384"/>
              <a:gd name="T10" fmla="*/ 2147483647 w 313"/>
              <a:gd name="T11" fmla="*/ 2147483647 h 384"/>
              <a:gd name="T12" fmla="*/ 2147483647 w 313"/>
              <a:gd name="T13" fmla="*/ 2147483647 h 384"/>
              <a:gd name="T14" fmla="*/ 2147483647 w 313"/>
              <a:gd name="T15" fmla="*/ 2147483647 h 384"/>
              <a:gd name="T16" fmla="*/ 2147483647 w 313"/>
              <a:gd name="T17" fmla="*/ 2147483647 h 384"/>
              <a:gd name="T18" fmla="*/ 2147483647 w 313"/>
              <a:gd name="T19" fmla="*/ 2147483647 h 384"/>
              <a:gd name="T20" fmla="*/ 2147483647 w 313"/>
              <a:gd name="T21" fmla="*/ 2147483647 h 384"/>
              <a:gd name="T22" fmla="*/ 2147483647 w 313"/>
              <a:gd name="T23" fmla="*/ 2147483647 h 384"/>
              <a:gd name="T24" fmla="*/ 2147483647 w 313"/>
              <a:gd name="T25" fmla="*/ 2147483647 h 384"/>
              <a:gd name="T26" fmla="*/ 2147483647 w 313"/>
              <a:gd name="T27" fmla="*/ 2147483647 h 384"/>
              <a:gd name="T28" fmla="*/ 2147483647 w 313"/>
              <a:gd name="T29" fmla="*/ 2147483647 h 384"/>
              <a:gd name="T30" fmla="*/ 2147483647 w 313"/>
              <a:gd name="T31" fmla="*/ 2147483647 h 384"/>
              <a:gd name="T32" fmla="*/ 2147483647 w 313"/>
              <a:gd name="T33" fmla="*/ 2147483647 h 384"/>
              <a:gd name="T34" fmla="*/ 2147483647 w 313"/>
              <a:gd name="T35" fmla="*/ 2147483647 h 384"/>
              <a:gd name="T36" fmla="*/ 2147483647 w 313"/>
              <a:gd name="T37" fmla="*/ 2147483647 h 384"/>
              <a:gd name="T38" fmla="*/ 2147483647 w 313"/>
              <a:gd name="T39" fmla="*/ 2147483647 h 384"/>
              <a:gd name="T40" fmla="*/ 2147483647 w 313"/>
              <a:gd name="T41" fmla="*/ 2147483647 h 384"/>
              <a:gd name="T42" fmla="*/ 2147483647 w 313"/>
              <a:gd name="T43" fmla="*/ 2147483647 h 384"/>
              <a:gd name="T44" fmla="*/ 2147483647 w 313"/>
              <a:gd name="T45" fmla="*/ 2147483647 h 384"/>
              <a:gd name="T46" fmla="*/ 2147483647 w 313"/>
              <a:gd name="T47" fmla="*/ 2147483647 h 384"/>
              <a:gd name="T48" fmla="*/ 2147483647 w 313"/>
              <a:gd name="T49" fmla="*/ 2147483647 h 384"/>
              <a:gd name="T50" fmla="*/ 2147483647 w 313"/>
              <a:gd name="T51" fmla="*/ 2147483647 h 384"/>
              <a:gd name="T52" fmla="*/ 2147483647 w 313"/>
              <a:gd name="T53" fmla="*/ 2147483647 h 384"/>
              <a:gd name="T54" fmla="*/ 2147483647 w 313"/>
              <a:gd name="T55" fmla="*/ 2147483647 h 384"/>
              <a:gd name="T56" fmla="*/ 2147483647 w 313"/>
              <a:gd name="T57" fmla="*/ 2147483647 h 384"/>
              <a:gd name="T58" fmla="*/ 2147483647 w 313"/>
              <a:gd name="T59" fmla="*/ 2147483647 h 384"/>
              <a:gd name="T60" fmla="*/ 2147483647 w 313"/>
              <a:gd name="T61" fmla="*/ 2147483647 h 384"/>
              <a:gd name="T62" fmla="*/ 2147483647 w 313"/>
              <a:gd name="T63" fmla="*/ 2147483647 h 384"/>
              <a:gd name="T64" fmla="*/ 2147483647 w 313"/>
              <a:gd name="T65" fmla="*/ 2147483647 h 384"/>
              <a:gd name="T66" fmla="*/ 2147483647 w 313"/>
              <a:gd name="T67" fmla="*/ 2147483647 h 384"/>
              <a:gd name="T68" fmla="*/ 2147483647 w 313"/>
              <a:gd name="T69" fmla="*/ 2147483647 h 384"/>
              <a:gd name="T70" fmla="*/ 2147483647 w 313"/>
              <a:gd name="T71" fmla="*/ 2147483647 h 384"/>
              <a:gd name="T72" fmla="*/ 2147483647 w 313"/>
              <a:gd name="T73" fmla="*/ 0 h 384"/>
              <a:gd name="T74" fmla="*/ 2147483647 w 313"/>
              <a:gd name="T75" fmla="*/ 2147483647 h 384"/>
              <a:gd name="T76" fmla="*/ 2147483647 w 313"/>
              <a:gd name="T77" fmla="*/ 2147483647 h 384"/>
              <a:gd name="T78" fmla="*/ 2147483647 w 313"/>
              <a:gd name="T79" fmla="*/ 2147483647 h 384"/>
              <a:gd name="T80" fmla="*/ 2147483647 w 313"/>
              <a:gd name="T81" fmla="*/ 2147483647 h 384"/>
              <a:gd name="T82" fmla="*/ 2147483647 w 313"/>
              <a:gd name="T83" fmla="*/ 2147483647 h 384"/>
              <a:gd name="T84" fmla="*/ 2147483647 w 313"/>
              <a:gd name="T85" fmla="*/ 2147483647 h 384"/>
              <a:gd name="T86" fmla="*/ 2147483647 w 313"/>
              <a:gd name="T87" fmla="*/ 2147483647 h 384"/>
              <a:gd name="T88" fmla="*/ 0 w 313"/>
              <a:gd name="T89" fmla="*/ 2147483647 h 384"/>
              <a:gd name="T90" fmla="*/ 2147483647 w 313"/>
              <a:gd name="T91" fmla="*/ 2147483647 h 384"/>
              <a:gd name="T92" fmla="*/ 2147483647 w 313"/>
              <a:gd name="T93" fmla="*/ 2147483647 h 384"/>
              <a:gd name="T94" fmla="*/ 2147483647 w 313"/>
              <a:gd name="T95" fmla="*/ 2147483647 h 384"/>
              <a:gd name="T96" fmla="*/ 2147483647 w 313"/>
              <a:gd name="T97" fmla="*/ 2147483647 h 384"/>
              <a:gd name="T98" fmla="*/ 2147483647 w 313"/>
              <a:gd name="T99" fmla="*/ 2147483647 h 384"/>
              <a:gd name="T100" fmla="*/ 2147483647 w 313"/>
              <a:gd name="T101" fmla="*/ 2147483647 h 384"/>
              <a:gd name="T102" fmla="*/ 2147483647 w 313"/>
              <a:gd name="T103" fmla="*/ 2147483647 h 384"/>
              <a:gd name="T104" fmla="*/ 2147483647 w 313"/>
              <a:gd name="T105" fmla="*/ 2147483647 h 384"/>
              <a:gd name="T106" fmla="*/ 2147483647 w 313"/>
              <a:gd name="T107" fmla="*/ 2147483647 h 384"/>
              <a:gd name="T108" fmla="*/ 2147483647 w 313"/>
              <a:gd name="T109" fmla="*/ 2147483647 h 384"/>
              <a:gd name="T110" fmla="*/ 2147483647 w 313"/>
              <a:gd name="T111" fmla="*/ 2147483647 h 384"/>
              <a:gd name="T112" fmla="*/ 2147483647 w 313"/>
              <a:gd name="T113" fmla="*/ 2147483647 h 384"/>
              <a:gd name="T114" fmla="*/ 2147483647 w 313"/>
              <a:gd name="T115" fmla="*/ 2147483647 h 384"/>
              <a:gd name="T116" fmla="*/ 2147483647 w 313"/>
              <a:gd name="T117" fmla="*/ 2147483647 h 384"/>
              <a:gd name="T118" fmla="*/ 2147483647 w 313"/>
              <a:gd name="T119" fmla="*/ 2147483647 h 384"/>
              <a:gd name="T120" fmla="*/ 2147483647 w 313"/>
              <a:gd name="T121" fmla="*/ 2147483647 h 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3"/>
              <a:gd name="T184" fmla="*/ 0 h 384"/>
              <a:gd name="T185" fmla="*/ 313 w 313"/>
              <a:gd name="T186" fmla="*/ 384 h 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3" h="384">
                <a:moveTo>
                  <a:pt x="157" y="384"/>
                </a:moveTo>
                <a:lnTo>
                  <a:pt x="169" y="381"/>
                </a:lnTo>
                <a:lnTo>
                  <a:pt x="185" y="377"/>
                </a:lnTo>
                <a:lnTo>
                  <a:pt x="202" y="371"/>
                </a:lnTo>
                <a:lnTo>
                  <a:pt x="221" y="364"/>
                </a:lnTo>
                <a:lnTo>
                  <a:pt x="240" y="360"/>
                </a:lnTo>
                <a:lnTo>
                  <a:pt x="259" y="357"/>
                </a:lnTo>
                <a:lnTo>
                  <a:pt x="277" y="355"/>
                </a:lnTo>
                <a:lnTo>
                  <a:pt x="291" y="355"/>
                </a:lnTo>
                <a:lnTo>
                  <a:pt x="298" y="357"/>
                </a:lnTo>
                <a:lnTo>
                  <a:pt x="304" y="358"/>
                </a:lnTo>
                <a:lnTo>
                  <a:pt x="309" y="361"/>
                </a:lnTo>
                <a:lnTo>
                  <a:pt x="313" y="361"/>
                </a:lnTo>
                <a:lnTo>
                  <a:pt x="296" y="343"/>
                </a:lnTo>
                <a:lnTo>
                  <a:pt x="281" y="319"/>
                </a:lnTo>
                <a:lnTo>
                  <a:pt x="268" y="292"/>
                </a:lnTo>
                <a:lnTo>
                  <a:pt x="258" y="260"/>
                </a:lnTo>
                <a:lnTo>
                  <a:pt x="249" y="226"/>
                </a:lnTo>
                <a:lnTo>
                  <a:pt x="243" y="190"/>
                </a:lnTo>
                <a:lnTo>
                  <a:pt x="239" y="153"/>
                </a:lnTo>
                <a:lnTo>
                  <a:pt x="236" y="117"/>
                </a:lnTo>
                <a:lnTo>
                  <a:pt x="228" y="115"/>
                </a:lnTo>
                <a:lnTo>
                  <a:pt x="217" y="111"/>
                </a:lnTo>
                <a:lnTo>
                  <a:pt x="206" y="100"/>
                </a:lnTo>
                <a:lnTo>
                  <a:pt x="193" y="88"/>
                </a:lnTo>
                <a:lnTo>
                  <a:pt x="182" y="71"/>
                </a:lnTo>
                <a:lnTo>
                  <a:pt x="171" y="53"/>
                </a:lnTo>
                <a:lnTo>
                  <a:pt x="163" y="33"/>
                </a:lnTo>
                <a:lnTo>
                  <a:pt x="156" y="10"/>
                </a:lnTo>
                <a:lnTo>
                  <a:pt x="146" y="19"/>
                </a:lnTo>
                <a:lnTo>
                  <a:pt x="132" y="29"/>
                </a:lnTo>
                <a:lnTo>
                  <a:pt x="115" y="35"/>
                </a:lnTo>
                <a:lnTo>
                  <a:pt x="96" y="39"/>
                </a:lnTo>
                <a:lnTo>
                  <a:pt x="75" y="38"/>
                </a:lnTo>
                <a:lnTo>
                  <a:pt x="52" y="32"/>
                </a:lnTo>
                <a:lnTo>
                  <a:pt x="27" y="19"/>
                </a:lnTo>
                <a:lnTo>
                  <a:pt x="2" y="0"/>
                </a:lnTo>
                <a:lnTo>
                  <a:pt x="8" y="15"/>
                </a:lnTo>
                <a:lnTo>
                  <a:pt x="15" y="33"/>
                </a:lnTo>
                <a:lnTo>
                  <a:pt x="20" y="53"/>
                </a:lnTo>
                <a:lnTo>
                  <a:pt x="23" y="77"/>
                </a:lnTo>
                <a:lnTo>
                  <a:pt x="24" y="103"/>
                </a:lnTo>
                <a:lnTo>
                  <a:pt x="21" y="132"/>
                </a:lnTo>
                <a:lnTo>
                  <a:pt x="14" y="164"/>
                </a:lnTo>
                <a:lnTo>
                  <a:pt x="0" y="199"/>
                </a:lnTo>
                <a:lnTo>
                  <a:pt x="16" y="206"/>
                </a:lnTo>
                <a:lnTo>
                  <a:pt x="31" y="216"/>
                </a:lnTo>
                <a:lnTo>
                  <a:pt x="45" y="228"/>
                </a:lnTo>
                <a:lnTo>
                  <a:pt x="58" y="244"/>
                </a:lnTo>
                <a:lnTo>
                  <a:pt x="69" y="263"/>
                </a:lnTo>
                <a:lnTo>
                  <a:pt x="76" y="287"/>
                </a:lnTo>
                <a:lnTo>
                  <a:pt x="80" y="316"/>
                </a:lnTo>
                <a:lnTo>
                  <a:pt x="78" y="349"/>
                </a:lnTo>
                <a:lnTo>
                  <a:pt x="87" y="348"/>
                </a:lnTo>
                <a:lnTo>
                  <a:pt x="96" y="346"/>
                </a:lnTo>
                <a:lnTo>
                  <a:pt x="106" y="346"/>
                </a:lnTo>
                <a:lnTo>
                  <a:pt x="115" y="349"/>
                </a:lnTo>
                <a:lnTo>
                  <a:pt x="125" y="354"/>
                </a:lnTo>
                <a:lnTo>
                  <a:pt x="135" y="360"/>
                </a:lnTo>
                <a:lnTo>
                  <a:pt x="146" y="371"/>
                </a:lnTo>
                <a:lnTo>
                  <a:pt x="157" y="384"/>
                </a:lnTo>
                <a:close/>
              </a:path>
            </a:pathLst>
          </a:custGeom>
          <a:solidFill>
            <a:srgbClr val="49AF00"/>
          </a:solidFill>
          <a:ln w="9525">
            <a:noFill/>
            <a:round/>
            <a:headEnd/>
            <a:tailEnd/>
          </a:ln>
        </p:spPr>
        <p:txBody>
          <a:bodyPr/>
          <a:lstStyle/>
          <a:p>
            <a:pPr>
              <a:defRPr/>
            </a:pPr>
            <a:endParaRPr lang="en-US"/>
          </a:p>
        </p:txBody>
      </p:sp>
      <p:sp>
        <p:nvSpPr>
          <p:cNvPr id="33081" name="Freeform 344"/>
          <p:cNvSpPr>
            <a:spLocks/>
          </p:cNvSpPr>
          <p:nvPr/>
        </p:nvSpPr>
        <p:spPr bwMode="auto">
          <a:xfrm>
            <a:off x="7826375" y="6446838"/>
            <a:ext cx="508000" cy="385762"/>
          </a:xfrm>
          <a:custGeom>
            <a:avLst/>
            <a:gdLst>
              <a:gd name="T0" fmla="*/ 2147483647 w 320"/>
              <a:gd name="T1" fmla="*/ 2147483647 h 485"/>
              <a:gd name="T2" fmla="*/ 2147483647 w 320"/>
              <a:gd name="T3" fmla="*/ 2147483647 h 485"/>
              <a:gd name="T4" fmla="*/ 2147483647 w 320"/>
              <a:gd name="T5" fmla="*/ 2147483647 h 485"/>
              <a:gd name="T6" fmla="*/ 2147483647 w 320"/>
              <a:gd name="T7" fmla="*/ 2147483647 h 485"/>
              <a:gd name="T8" fmla="*/ 2147483647 w 320"/>
              <a:gd name="T9" fmla="*/ 2147483647 h 485"/>
              <a:gd name="T10" fmla="*/ 2147483647 w 320"/>
              <a:gd name="T11" fmla="*/ 2147483647 h 485"/>
              <a:gd name="T12" fmla="*/ 2147483647 w 320"/>
              <a:gd name="T13" fmla="*/ 2147483647 h 485"/>
              <a:gd name="T14" fmla="*/ 2147483647 w 320"/>
              <a:gd name="T15" fmla="*/ 2147483647 h 485"/>
              <a:gd name="T16" fmla="*/ 2147483647 w 320"/>
              <a:gd name="T17" fmla="*/ 2147483647 h 485"/>
              <a:gd name="T18" fmla="*/ 2147483647 w 320"/>
              <a:gd name="T19" fmla="*/ 2147483647 h 485"/>
              <a:gd name="T20" fmla="*/ 2147483647 w 320"/>
              <a:gd name="T21" fmla="*/ 2147483647 h 485"/>
              <a:gd name="T22" fmla="*/ 2147483647 w 320"/>
              <a:gd name="T23" fmla="*/ 2147483647 h 485"/>
              <a:gd name="T24" fmla="*/ 2147483647 w 320"/>
              <a:gd name="T25" fmla="*/ 2147483647 h 485"/>
              <a:gd name="T26" fmla="*/ 2147483647 w 320"/>
              <a:gd name="T27" fmla="*/ 2147483647 h 485"/>
              <a:gd name="T28" fmla="*/ 2147483647 w 320"/>
              <a:gd name="T29" fmla="*/ 2147483647 h 485"/>
              <a:gd name="T30" fmla="*/ 2147483647 w 320"/>
              <a:gd name="T31" fmla="*/ 2147483647 h 485"/>
              <a:gd name="T32" fmla="*/ 2147483647 w 320"/>
              <a:gd name="T33" fmla="*/ 2147483647 h 485"/>
              <a:gd name="T34" fmla="*/ 2147483647 w 320"/>
              <a:gd name="T35" fmla="*/ 2147483647 h 485"/>
              <a:gd name="T36" fmla="*/ 2147483647 w 320"/>
              <a:gd name="T37" fmla="*/ 2147483647 h 485"/>
              <a:gd name="T38" fmla="*/ 2147483647 w 320"/>
              <a:gd name="T39" fmla="*/ 2147483647 h 485"/>
              <a:gd name="T40" fmla="*/ 2147483647 w 320"/>
              <a:gd name="T41" fmla="*/ 2147483647 h 485"/>
              <a:gd name="T42" fmla="*/ 2147483647 w 320"/>
              <a:gd name="T43" fmla="*/ 2147483647 h 485"/>
              <a:gd name="T44" fmla="*/ 2147483647 w 320"/>
              <a:gd name="T45" fmla="*/ 2147483647 h 485"/>
              <a:gd name="T46" fmla="*/ 2147483647 w 320"/>
              <a:gd name="T47" fmla="*/ 2147483647 h 485"/>
              <a:gd name="T48" fmla="*/ 2147483647 w 320"/>
              <a:gd name="T49" fmla="*/ 2147483647 h 485"/>
              <a:gd name="T50" fmla="*/ 2147483647 w 320"/>
              <a:gd name="T51" fmla="*/ 2147483647 h 485"/>
              <a:gd name="T52" fmla="*/ 2147483647 w 320"/>
              <a:gd name="T53" fmla="*/ 2147483647 h 485"/>
              <a:gd name="T54" fmla="*/ 2147483647 w 320"/>
              <a:gd name="T55" fmla="*/ 2147483647 h 485"/>
              <a:gd name="T56" fmla="*/ 2147483647 w 320"/>
              <a:gd name="T57" fmla="*/ 2147483647 h 485"/>
              <a:gd name="T58" fmla="*/ 2147483647 w 320"/>
              <a:gd name="T59" fmla="*/ 2147483647 h 485"/>
              <a:gd name="T60" fmla="*/ 2147483647 w 320"/>
              <a:gd name="T61" fmla="*/ 2147483647 h 485"/>
              <a:gd name="T62" fmla="*/ 2147483647 w 320"/>
              <a:gd name="T63" fmla="*/ 2147483647 h 485"/>
              <a:gd name="T64" fmla="*/ 2147483647 w 320"/>
              <a:gd name="T65" fmla="*/ 2147483647 h 485"/>
              <a:gd name="T66" fmla="*/ 2147483647 w 320"/>
              <a:gd name="T67" fmla="*/ 2147483647 h 485"/>
              <a:gd name="T68" fmla="*/ 2147483647 w 320"/>
              <a:gd name="T69" fmla="*/ 2147483647 h 485"/>
              <a:gd name="T70" fmla="*/ 2147483647 w 320"/>
              <a:gd name="T71" fmla="*/ 2147483647 h 485"/>
              <a:gd name="T72" fmla="*/ 2147483647 w 320"/>
              <a:gd name="T73" fmla="*/ 2147483647 h 485"/>
              <a:gd name="T74" fmla="*/ 2147483647 w 320"/>
              <a:gd name="T75" fmla="*/ 2147483647 h 485"/>
              <a:gd name="T76" fmla="*/ 2147483647 w 320"/>
              <a:gd name="T77" fmla="*/ 2147483647 h 485"/>
              <a:gd name="T78" fmla="*/ 2147483647 w 320"/>
              <a:gd name="T79" fmla="*/ 2147483647 h 4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0"/>
              <a:gd name="T121" fmla="*/ 0 h 485"/>
              <a:gd name="T122" fmla="*/ 320 w 320"/>
              <a:gd name="T123" fmla="*/ 485 h 4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0" h="485">
                <a:moveTo>
                  <a:pt x="43" y="230"/>
                </a:moveTo>
                <a:lnTo>
                  <a:pt x="47" y="230"/>
                </a:lnTo>
                <a:lnTo>
                  <a:pt x="52" y="231"/>
                </a:lnTo>
                <a:lnTo>
                  <a:pt x="59" y="233"/>
                </a:lnTo>
                <a:lnTo>
                  <a:pt x="69" y="233"/>
                </a:lnTo>
                <a:lnTo>
                  <a:pt x="80" y="234"/>
                </a:lnTo>
                <a:lnTo>
                  <a:pt x="90" y="233"/>
                </a:lnTo>
                <a:lnTo>
                  <a:pt x="103" y="231"/>
                </a:lnTo>
                <a:lnTo>
                  <a:pt x="115" y="228"/>
                </a:lnTo>
                <a:lnTo>
                  <a:pt x="129" y="224"/>
                </a:lnTo>
                <a:lnTo>
                  <a:pt x="142" y="218"/>
                </a:lnTo>
                <a:lnTo>
                  <a:pt x="156" y="208"/>
                </a:lnTo>
                <a:lnTo>
                  <a:pt x="169" y="196"/>
                </a:lnTo>
                <a:lnTo>
                  <a:pt x="182" y="183"/>
                </a:lnTo>
                <a:lnTo>
                  <a:pt x="194" y="164"/>
                </a:lnTo>
                <a:lnTo>
                  <a:pt x="205" y="143"/>
                </a:lnTo>
                <a:lnTo>
                  <a:pt x="215" y="117"/>
                </a:lnTo>
                <a:lnTo>
                  <a:pt x="222" y="95"/>
                </a:lnTo>
                <a:lnTo>
                  <a:pt x="229" y="75"/>
                </a:lnTo>
                <a:lnTo>
                  <a:pt x="235" y="57"/>
                </a:lnTo>
                <a:lnTo>
                  <a:pt x="241" y="41"/>
                </a:lnTo>
                <a:lnTo>
                  <a:pt x="246" y="29"/>
                </a:lnTo>
                <a:lnTo>
                  <a:pt x="252" y="20"/>
                </a:lnTo>
                <a:lnTo>
                  <a:pt x="258" y="15"/>
                </a:lnTo>
                <a:lnTo>
                  <a:pt x="265" y="12"/>
                </a:lnTo>
                <a:lnTo>
                  <a:pt x="273" y="12"/>
                </a:lnTo>
                <a:lnTo>
                  <a:pt x="281" y="11"/>
                </a:lnTo>
                <a:lnTo>
                  <a:pt x="289" y="9"/>
                </a:lnTo>
                <a:lnTo>
                  <a:pt x="296" y="8"/>
                </a:lnTo>
                <a:lnTo>
                  <a:pt x="302" y="6"/>
                </a:lnTo>
                <a:lnTo>
                  <a:pt x="309" y="5"/>
                </a:lnTo>
                <a:lnTo>
                  <a:pt x="315" y="2"/>
                </a:lnTo>
                <a:lnTo>
                  <a:pt x="319" y="0"/>
                </a:lnTo>
                <a:lnTo>
                  <a:pt x="319" y="2"/>
                </a:lnTo>
                <a:lnTo>
                  <a:pt x="319" y="5"/>
                </a:lnTo>
                <a:lnTo>
                  <a:pt x="320" y="6"/>
                </a:lnTo>
                <a:lnTo>
                  <a:pt x="320" y="9"/>
                </a:lnTo>
                <a:lnTo>
                  <a:pt x="294" y="22"/>
                </a:lnTo>
                <a:lnTo>
                  <a:pt x="274" y="43"/>
                </a:lnTo>
                <a:lnTo>
                  <a:pt x="259" y="69"/>
                </a:lnTo>
                <a:lnTo>
                  <a:pt x="247" y="99"/>
                </a:lnTo>
                <a:lnTo>
                  <a:pt x="240" y="129"/>
                </a:lnTo>
                <a:lnTo>
                  <a:pt x="236" y="158"/>
                </a:lnTo>
                <a:lnTo>
                  <a:pt x="233" y="184"/>
                </a:lnTo>
                <a:lnTo>
                  <a:pt x="232" y="204"/>
                </a:lnTo>
                <a:lnTo>
                  <a:pt x="231" y="221"/>
                </a:lnTo>
                <a:lnTo>
                  <a:pt x="232" y="240"/>
                </a:lnTo>
                <a:lnTo>
                  <a:pt x="234" y="265"/>
                </a:lnTo>
                <a:lnTo>
                  <a:pt x="237" y="289"/>
                </a:lnTo>
                <a:lnTo>
                  <a:pt x="227" y="291"/>
                </a:lnTo>
                <a:lnTo>
                  <a:pt x="216" y="298"/>
                </a:lnTo>
                <a:lnTo>
                  <a:pt x="203" y="309"/>
                </a:lnTo>
                <a:lnTo>
                  <a:pt x="190" y="326"/>
                </a:lnTo>
                <a:lnTo>
                  <a:pt x="180" y="344"/>
                </a:lnTo>
                <a:lnTo>
                  <a:pt x="172" y="365"/>
                </a:lnTo>
                <a:lnTo>
                  <a:pt x="168" y="388"/>
                </a:lnTo>
                <a:lnTo>
                  <a:pt x="170" y="412"/>
                </a:lnTo>
                <a:lnTo>
                  <a:pt x="158" y="412"/>
                </a:lnTo>
                <a:lnTo>
                  <a:pt x="141" y="415"/>
                </a:lnTo>
                <a:lnTo>
                  <a:pt x="123" y="421"/>
                </a:lnTo>
                <a:lnTo>
                  <a:pt x="104" y="430"/>
                </a:lnTo>
                <a:lnTo>
                  <a:pt x="85" y="443"/>
                </a:lnTo>
                <a:lnTo>
                  <a:pt x="67" y="456"/>
                </a:lnTo>
                <a:lnTo>
                  <a:pt x="53" y="470"/>
                </a:lnTo>
                <a:lnTo>
                  <a:pt x="43" y="485"/>
                </a:lnTo>
                <a:lnTo>
                  <a:pt x="45" y="464"/>
                </a:lnTo>
                <a:lnTo>
                  <a:pt x="45" y="441"/>
                </a:lnTo>
                <a:lnTo>
                  <a:pt x="43" y="415"/>
                </a:lnTo>
                <a:lnTo>
                  <a:pt x="38" y="388"/>
                </a:lnTo>
                <a:lnTo>
                  <a:pt x="32" y="363"/>
                </a:lnTo>
                <a:lnTo>
                  <a:pt x="24" y="339"/>
                </a:lnTo>
                <a:lnTo>
                  <a:pt x="13" y="319"/>
                </a:lnTo>
                <a:lnTo>
                  <a:pt x="0" y="304"/>
                </a:lnTo>
                <a:lnTo>
                  <a:pt x="10" y="304"/>
                </a:lnTo>
                <a:lnTo>
                  <a:pt x="19" y="301"/>
                </a:lnTo>
                <a:lnTo>
                  <a:pt x="29" y="295"/>
                </a:lnTo>
                <a:lnTo>
                  <a:pt x="37" y="288"/>
                </a:lnTo>
                <a:lnTo>
                  <a:pt x="44" y="278"/>
                </a:lnTo>
                <a:lnTo>
                  <a:pt x="47" y="265"/>
                </a:lnTo>
                <a:lnTo>
                  <a:pt x="47" y="248"/>
                </a:lnTo>
                <a:lnTo>
                  <a:pt x="43" y="230"/>
                </a:lnTo>
                <a:close/>
              </a:path>
            </a:pathLst>
          </a:custGeom>
          <a:solidFill>
            <a:srgbClr val="49AF00"/>
          </a:solidFill>
          <a:ln w="9525">
            <a:noFill/>
            <a:round/>
            <a:headEnd/>
            <a:tailEnd/>
          </a:ln>
        </p:spPr>
        <p:txBody>
          <a:bodyPr/>
          <a:lstStyle/>
          <a:p>
            <a:pPr>
              <a:defRPr/>
            </a:pPr>
            <a:endParaRPr lang="en-US"/>
          </a:p>
        </p:txBody>
      </p:sp>
      <p:sp>
        <p:nvSpPr>
          <p:cNvPr id="33082" name="Freeform 345"/>
          <p:cNvSpPr>
            <a:spLocks/>
          </p:cNvSpPr>
          <p:nvPr/>
        </p:nvSpPr>
        <p:spPr bwMode="auto">
          <a:xfrm>
            <a:off x="8151813" y="6454775"/>
            <a:ext cx="311150" cy="390525"/>
          </a:xfrm>
          <a:custGeom>
            <a:avLst/>
            <a:gdLst>
              <a:gd name="T0" fmla="*/ 2147483647 w 196"/>
              <a:gd name="T1" fmla="*/ 2147483647 h 493"/>
              <a:gd name="T2" fmla="*/ 2147483647 w 196"/>
              <a:gd name="T3" fmla="*/ 2147483647 h 493"/>
              <a:gd name="T4" fmla="*/ 2147483647 w 196"/>
              <a:gd name="T5" fmla="*/ 2147483647 h 493"/>
              <a:gd name="T6" fmla="*/ 2147483647 w 196"/>
              <a:gd name="T7" fmla="*/ 2147483647 h 493"/>
              <a:gd name="T8" fmla="*/ 2147483647 w 196"/>
              <a:gd name="T9" fmla="*/ 2147483647 h 493"/>
              <a:gd name="T10" fmla="*/ 2147483647 w 196"/>
              <a:gd name="T11" fmla="*/ 2147483647 h 493"/>
              <a:gd name="T12" fmla="*/ 2147483647 w 196"/>
              <a:gd name="T13" fmla="*/ 2147483647 h 493"/>
              <a:gd name="T14" fmla="*/ 2147483647 w 196"/>
              <a:gd name="T15" fmla="*/ 2147483647 h 493"/>
              <a:gd name="T16" fmla="*/ 2147483647 w 196"/>
              <a:gd name="T17" fmla="*/ 2147483647 h 493"/>
              <a:gd name="T18" fmla="*/ 2147483647 w 196"/>
              <a:gd name="T19" fmla="*/ 2147483647 h 493"/>
              <a:gd name="T20" fmla="*/ 2147483647 w 196"/>
              <a:gd name="T21" fmla="*/ 2147483647 h 493"/>
              <a:gd name="T22" fmla="*/ 2147483647 w 196"/>
              <a:gd name="T23" fmla="*/ 2147483647 h 493"/>
              <a:gd name="T24" fmla="*/ 2147483647 w 196"/>
              <a:gd name="T25" fmla="*/ 2147483647 h 493"/>
              <a:gd name="T26" fmla="*/ 2147483647 w 196"/>
              <a:gd name="T27" fmla="*/ 2147483647 h 493"/>
              <a:gd name="T28" fmla="*/ 2147483647 w 196"/>
              <a:gd name="T29" fmla="*/ 2147483647 h 493"/>
              <a:gd name="T30" fmla="*/ 2147483647 w 196"/>
              <a:gd name="T31" fmla="*/ 2147483647 h 493"/>
              <a:gd name="T32" fmla="*/ 2147483647 w 196"/>
              <a:gd name="T33" fmla="*/ 2147483647 h 493"/>
              <a:gd name="T34" fmla="*/ 2147483647 w 196"/>
              <a:gd name="T35" fmla="*/ 2147483647 h 493"/>
              <a:gd name="T36" fmla="*/ 2147483647 w 196"/>
              <a:gd name="T37" fmla="*/ 2147483647 h 493"/>
              <a:gd name="T38" fmla="*/ 2147483647 w 196"/>
              <a:gd name="T39" fmla="*/ 2147483647 h 493"/>
              <a:gd name="T40" fmla="*/ 2147483647 w 196"/>
              <a:gd name="T41" fmla="*/ 2147483647 h 493"/>
              <a:gd name="T42" fmla="*/ 2147483647 w 196"/>
              <a:gd name="T43" fmla="*/ 2147483647 h 493"/>
              <a:gd name="T44" fmla="*/ 2147483647 w 196"/>
              <a:gd name="T45" fmla="*/ 2147483647 h 493"/>
              <a:gd name="T46" fmla="*/ 2147483647 w 196"/>
              <a:gd name="T47" fmla="*/ 2147483647 h 493"/>
              <a:gd name="T48" fmla="*/ 2147483647 w 196"/>
              <a:gd name="T49" fmla="*/ 2147483647 h 493"/>
              <a:gd name="T50" fmla="*/ 2147483647 w 196"/>
              <a:gd name="T51" fmla="*/ 2147483647 h 493"/>
              <a:gd name="T52" fmla="*/ 2147483647 w 196"/>
              <a:gd name="T53" fmla="*/ 2147483647 h 493"/>
              <a:gd name="T54" fmla="*/ 2147483647 w 196"/>
              <a:gd name="T55" fmla="*/ 2147483647 h 493"/>
              <a:gd name="T56" fmla="*/ 2147483647 w 196"/>
              <a:gd name="T57" fmla="*/ 2147483647 h 493"/>
              <a:gd name="T58" fmla="*/ 2147483647 w 196"/>
              <a:gd name="T59" fmla="*/ 2147483647 h 493"/>
              <a:gd name="T60" fmla="*/ 2147483647 w 196"/>
              <a:gd name="T61" fmla="*/ 2147483647 h 493"/>
              <a:gd name="T62" fmla="*/ 2147483647 w 196"/>
              <a:gd name="T63" fmla="*/ 2147483647 h 493"/>
              <a:gd name="T64" fmla="*/ 2147483647 w 196"/>
              <a:gd name="T65" fmla="*/ 2147483647 h 493"/>
              <a:gd name="T66" fmla="*/ 2147483647 w 196"/>
              <a:gd name="T67" fmla="*/ 2147483647 h 493"/>
              <a:gd name="T68" fmla="*/ 2147483647 w 196"/>
              <a:gd name="T69" fmla="*/ 2147483647 h 493"/>
              <a:gd name="T70" fmla="*/ 2147483647 w 196"/>
              <a:gd name="T71" fmla="*/ 2147483647 h 493"/>
              <a:gd name="T72" fmla="*/ 2147483647 w 196"/>
              <a:gd name="T73" fmla="*/ 2147483647 h 493"/>
              <a:gd name="T74" fmla="*/ 2147483647 w 196"/>
              <a:gd name="T75" fmla="*/ 2147483647 h 493"/>
              <a:gd name="T76" fmla="*/ 2147483647 w 196"/>
              <a:gd name="T77" fmla="*/ 2147483647 h 493"/>
              <a:gd name="T78" fmla="*/ 2147483647 w 196"/>
              <a:gd name="T79" fmla="*/ 2147483647 h 493"/>
              <a:gd name="T80" fmla="*/ 2147483647 w 196"/>
              <a:gd name="T81" fmla="*/ 2147483647 h 493"/>
              <a:gd name="T82" fmla="*/ 2147483647 w 196"/>
              <a:gd name="T83" fmla="*/ 2147483647 h 493"/>
              <a:gd name="T84" fmla="*/ 2147483647 w 196"/>
              <a:gd name="T85" fmla="*/ 2147483647 h 493"/>
              <a:gd name="T86" fmla="*/ 2147483647 w 196"/>
              <a:gd name="T87" fmla="*/ 2147483647 h 493"/>
              <a:gd name="T88" fmla="*/ 2147483647 w 196"/>
              <a:gd name="T89" fmla="*/ 2147483647 h 493"/>
              <a:gd name="T90" fmla="*/ 2147483647 w 196"/>
              <a:gd name="T91" fmla="*/ 2147483647 h 493"/>
              <a:gd name="T92" fmla="*/ 2147483647 w 196"/>
              <a:gd name="T93" fmla="*/ 2147483647 h 493"/>
              <a:gd name="T94" fmla="*/ 0 w 196"/>
              <a:gd name="T95" fmla="*/ 2147483647 h 493"/>
              <a:gd name="T96" fmla="*/ 2147483647 w 196"/>
              <a:gd name="T97" fmla="*/ 2147483647 h 493"/>
              <a:gd name="T98" fmla="*/ 2147483647 w 196"/>
              <a:gd name="T99" fmla="*/ 2147483647 h 493"/>
              <a:gd name="T100" fmla="*/ 2147483647 w 196"/>
              <a:gd name="T101" fmla="*/ 2147483647 h 493"/>
              <a:gd name="T102" fmla="*/ 2147483647 w 196"/>
              <a:gd name="T103" fmla="*/ 2147483647 h 493"/>
              <a:gd name="T104" fmla="*/ 2147483647 w 196"/>
              <a:gd name="T105" fmla="*/ 2147483647 h 493"/>
              <a:gd name="T106" fmla="*/ 2147483647 w 196"/>
              <a:gd name="T107" fmla="*/ 2147483647 h 493"/>
              <a:gd name="T108" fmla="*/ 2147483647 w 196"/>
              <a:gd name="T109" fmla="*/ 2147483647 h 493"/>
              <a:gd name="T110" fmla="*/ 2147483647 w 196"/>
              <a:gd name="T111" fmla="*/ 2147483647 h 493"/>
              <a:gd name="T112" fmla="*/ 2147483647 w 196"/>
              <a:gd name="T113" fmla="*/ 2147483647 h 493"/>
              <a:gd name="T114" fmla="*/ 2147483647 w 196"/>
              <a:gd name="T115" fmla="*/ 2147483647 h 493"/>
              <a:gd name="T116" fmla="*/ 2147483647 w 196"/>
              <a:gd name="T117" fmla="*/ 2147483647 h 493"/>
              <a:gd name="T118" fmla="*/ 2147483647 w 196"/>
              <a:gd name="T119" fmla="*/ 2147483647 h 4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
              <a:gd name="T181" fmla="*/ 0 h 493"/>
              <a:gd name="T182" fmla="*/ 196 w 196"/>
              <a:gd name="T183" fmla="*/ 493 h 4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 h="493">
                <a:moveTo>
                  <a:pt x="115" y="0"/>
                </a:moveTo>
                <a:lnTo>
                  <a:pt x="117" y="6"/>
                </a:lnTo>
                <a:lnTo>
                  <a:pt x="122" y="17"/>
                </a:lnTo>
                <a:lnTo>
                  <a:pt x="128" y="25"/>
                </a:lnTo>
                <a:lnTo>
                  <a:pt x="140" y="26"/>
                </a:lnTo>
                <a:lnTo>
                  <a:pt x="146" y="26"/>
                </a:lnTo>
                <a:lnTo>
                  <a:pt x="151" y="29"/>
                </a:lnTo>
                <a:lnTo>
                  <a:pt x="155" y="35"/>
                </a:lnTo>
                <a:lnTo>
                  <a:pt x="157" y="41"/>
                </a:lnTo>
                <a:lnTo>
                  <a:pt x="151" y="49"/>
                </a:lnTo>
                <a:lnTo>
                  <a:pt x="146" y="57"/>
                </a:lnTo>
                <a:lnTo>
                  <a:pt x="140" y="63"/>
                </a:lnTo>
                <a:lnTo>
                  <a:pt x="135" y="67"/>
                </a:lnTo>
                <a:lnTo>
                  <a:pt x="129" y="66"/>
                </a:lnTo>
                <a:lnTo>
                  <a:pt x="124" y="64"/>
                </a:lnTo>
                <a:lnTo>
                  <a:pt x="118" y="64"/>
                </a:lnTo>
                <a:lnTo>
                  <a:pt x="114" y="66"/>
                </a:lnTo>
                <a:lnTo>
                  <a:pt x="110" y="67"/>
                </a:lnTo>
                <a:lnTo>
                  <a:pt x="107" y="70"/>
                </a:lnTo>
                <a:lnTo>
                  <a:pt x="104" y="75"/>
                </a:lnTo>
                <a:lnTo>
                  <a:pt x="100" y="79"/>
                </a:lnTo>
                <a:lnTo>
                  <a:pt x="98" y="84"/>
                </a:lnTo>
                <a:lnTo>
                  <a:pt x="97" y="89"/>
                </a:lnTo>
                <a:lnTo>
                  <a:pt x="96" y="95"/>
                </a:lnTo>
                <a:lnTo>
                  <a:pt x="96" y="99"/>
                </a:lnTo>
                <a:lnTo>
                  <a:pt x="96" y="104"/>
                </a:lnTo>
                <a:lnTo>
                  <a:pt x="97" y="108"/>
                </a:lnTo>
                <a:lnTo>
                  <a:pt x="99" y="114"/>
                </a:lnTo>
                <a:lnTo>
                  <a:pt x="100" y="119"/>
                </a:lnTo>
                <a:lnTo>
                  <a:pt x="104" y="123"/>
                </a:lnTo>
                <a:lnTo>
                  <a:pt x="107" y="127"/>
                </a:lnTo>
                <a:lnTo>
                  <a:pt x="111" y="128"/>
                </a:lnTo>
                <a:lnTo>
                  <a:pt x="116" y="130"/>
                </a:lnTo>
                <a:lnTo>
                  <a:pt x="122" y="131"/>
                </a:lnTo>
                <a:lnTo>
                  <a:pt x="126" y="130"/>
                </a:lnTo>
                <a:lnTo>
                  <a:pt x="130" y="130"/>
                </a:lnTo>
                <a:lnTo>
                  <a:pt x="134" y="127"/>
                </a:lnTo>
                <a:lnTo>
                  <a:pt x="138" y="120"/>
                </a:lnTo>
                <a:lnTo>
                  <a:pt x="141" y="113"/>
                </a:lnTo>
                <a:lnTo>
                  <a:pt x="141" y="105"/>
                </a:lnTo>
                <a:lnTo>
                  <a:pt x="141" y="99"/>
                </a:lnTo>
                <a:lnTo>
                  <a:pt x="147" y="90"/>
                </a:lnTo>
                <a:lnTo>
                  <a:pt x="154" y="84"/>
                </a:lnTo>
                <a:lnTo>
                  <a:pt x="162" y="78"/>
                </a:lnTo>
                <a:lnTo>
                  <a:pt x="165" y="75"/>
                </a:lnTo>
                <a:lnTo>
                  <a:pt x="167" y="78"/>
                </a:lnTo>
                <a:lnTo>
                  <a:pt x="169" y="82"/>
                </a:lnTo>
                <a:lnTo>
                  <a:pt x="171" y="86"/>
                </a:lnTo>
                <a:lnTo>
                  <a:pt x="174" y="89"/>
                </a:lnTo>
                <a:lnTo>
                  <a:pt x="170" y="98"/>
                </a:lnTo>
                <a:lnTo>
                  <a:pt x="167" y="107"/>
                </a:lnTo>
                <a:lnTo>
                  <a:pt x="165" y="117"/>
                </a:lnTo>
                <a:lnTo>
                  <a:pt x="163" y="123"/>
                </a:lnTo>
                <a:lnTo>
                  <a:pt x="156" y="130"/>
                </a:lnTo>
                <a:lnTo>
                  <a:pt x="150" y="136"/>
                </a:lnTo>
                <a:lnTo>
                  <a:pt x="146" y="145"/>
                </a:lnTo>
                <a:lnTo>
                  <a:pt x="144" y="154"/>
                </a:lnTo>
                <a:lnTo>
                  <a:pt x="143" y="157"/>
                </a:lnTo>
                <a:lnTo>
                  <a:pt x="143" y="160"/>
                </a:lnTo>
                <a:lnTo>
                  <a:pt x="143" y="163"/>
                </a:lnTo>
                <a:lnTo>
                  <a:pt x="143" y="166"/>
                </a:lnTo>
                <a:lnTo>
                  <a:pt x="145" y="174"/>
                </a:lnTo>
                <a:lnTo>
                  <a:pt x="149" y="181"/>
                </a:lnTo>
                <a:lnTo>
                  <a:pt x="154" y="187"/>
                </a:lnTo>
                <a:lnTo>
                  <a:pt x="162" y="193"/>
                </a:lnTo>
                <a:lnTo>
                  <a:pt x="166" y="195"/>
                </a:lnTo>
                <a:lnTo>
                  <a:pt x="170" y="195"/>
                </a:lnTo>
                <a:lnTo>
                  <a:pt x="174" y="195"/>
                </a:lnTo>
                <a:lnTo>
                  <a:pt x="178" y="193"/>
                </a:lnTo>
                <a:lnTo>
                  <a:pt x="182" y="190"/>
                </a:lnTo>
                <a:lnTo>
                  <a:pt x="185" y="187"/>
                </a:lnTo>
                <a:lnTo>
                  <a:pt x="188" y="186"/>
                </a:lnTo>
                <a:lnTo>
                  <a:pt x="190" y="183"/>
                </a:lnTo>
                <a:lnTo>
                  <a:pt x="194" y="207"/>
                </a:lnTo>
                <a:lnTo>
                  <a:pt x="196" y="231"/>
                </a:lnTo>
                <a:lnTo>
                  <a:pt x="194" y="256"/>
                </a:lnTo>
                <a:lnTo>
                  <a:pt x="189" y="280"/>
                </a:lnTo>
                <a:lnTo>
                  <a:pt x="182" y="303"/>
                </a:lnTo>
                <a:lnTo>
                  <a:pt x="172" y="327"/>
                </a:lnTo>
                <a:lnTo>
                  <a:pt x="161" y="348"/>
                </a:lnTo>
                <a:lnTo>
                  <a:pt x="147" y="370"/>
                </a:lnTo>
                <a:lnTo>
                  <a:pt x="133" y="391"/>
                </a:lnTo>
                <a:lnTo>
                  <a:pt x="117" y="409"/>
                </a:lnTo>
                <a:lnTo>
                  <a:pt x="102" y="426"/>
                </a:lnTo>
                <a:lnTo>
                  <a:pt x="86" y="441"/>
                </a:lnTo>
                <a:lnTo>
                  <a:pt x="70" y="455"/>
                </a:lnTo>
                <a:lnTo>
                  <a:pt x="55" y="465"/>
                </a:lnTo>
                <a:lnTo>
                  <a:pt x="40" y="475"/>
                </a:lnTo>
                <a:lnTo>
                  <a:pt x="27" y="481"/>
                </a:lnTo>
                <a:lnTo>
                  <a:pt x="23" y="482"/>
                </a:lnTo>
                <a:lnTo>
                  <a:pt x="18" y="485"/>
                </a:lnTo>
                <a:lnTo>
                  <a:pt x="13" y="488"/>
                </a:lnTo>
                <a:lnTo>
                  <a:pt x="7" y="491"/>
                </a:lnTo>
                <a:lnTo>
                  <a:pt x="2" y="493"/>
                </a:lnTo>
                <a:lnTo>
                  <a:pt x="0" y="493"/>
                </a:lnTo>
                <a:lnTo>
                  <a:pt x="0" y="490"/>
                </a:lnTo>
                <a:lnTo>
                  <a:pt x="4" y="484"/>
                </a:lnTo>
                <a:lnTo>
                  <a:pt x="11" y="475"/>
                </a:lnTo>
                <a:lnTo>
                  <a:pt x="17" y="462"/>
                </a:lnTo>
                <a:lnTo>
                  <a:pt x="23" y="450"/>
                </a:lnTo>
                <a:lnTo>
                  <a:pt x="29" y="437"/>
                </a:lnTo>
                <a:lnTo>
                  <a:pt x="34" y="423"/>
                </a:lnTo>
                <a:lnTo>
                  <a:pt x="37" y="408"/>
                </a:lnTo>
                <a:lnTo>
                  <a:pt x="40" y="394"/>
                </a:lnTo>
                <a:lnTo>
                  <a:pt x="41" y="379"/>
                </a:lnTo>
                <a:lnTo>
                  <a:pt x="41" y="359"/>
                </a:lnTo>
                <a:lnTo>
                  <a:pt x="39" y="336"/>
                </a:lnTo>
                <a:lnTo>
                  <a:pt x="36" y="309"/>
                </a:lnTo>
                <a:lnTo>
                  <a:pt x="32" y="280"/>
                </a:lnTo>
                <a:lnTo>
                  <a:pt x="29" y="256"/>
                </a:lnTo>
                <a:lnTo>
                  <a:pt x="27" y="231"/>
                </a:lnTo>
                <a:lnTo>
                  <a:pt x="26" y="212"/>
                </a:lnTo>
                <a:lnTo>
                  <a:pt x="27" y="195"/>
                </a:lnTo>
                <a:lnTo>
                  <a:pt x="28" y="175"/>
                </a:lnTo>
                <a:lnTo>
                  <a:pt x="31" y="149"/>
                </a:lnTo>
                <a:lnTo>
                  <a:pt x="35" y="120"/>
                </a:lnTo>
                <a:lnTo>
                  <a:pt x="42" y="90"/>
                </a:lnTo>
                <a:lnTo>
                  <a:pt x="54" y="60"/>
                </a:lnTo>
                <a:lnTo>
                  <a:pt x="69" y="34"/>
                </a:lnTo>
                <a:lnTo>
                  <a:pt x="89" y="13"/>
                </a:lnTo>
                <a:lnTo>
                  <a:pt x="115" y="0"/>
                </a:lnTo>
                <a:close/>
              </a:path>
            </a:pathLst>
          </a:custGeom>
          <a:solidFill>
            <a:srgbClr val="FF1933"/>
          </a:solidFill>
          <a:ln w="9525">
            <a:noFill/>
            <a:round/>
            <a:headEnd/>
            <a:tailEnd/>
          </a:ln>
        </p:spPr>
        <p:txBody>
          <a:bodyPr/>
          <a:lstStyle/>
          <a:p>
            <a:pPr>
              <a:defRPr/>
            </a:pPr>
            <a:endParaRPr lang="en-US"/>
          </a:p>
        </p:txBody>
      </p:sp>
      <p:sp>
        <p:nvSpPr>
          <p:cNvPr id="33083" name="Freeform 346"/>
          <p:cNvSpPr>
            <a:spLocks/>
          </p:cNvSpPr>
          <p:nvPr/>
        </p:nvSpPr>
        <p:spPr bwMode="auto">
          <a:xfrm>
            <a:off x="7550150" y="5983288"/>
            <a:ext cx="1393825" cy="649287"/>
          </a:xfrm>
          <a:custGeom>
            <a:avLst/>
            <a:gdLst>
              <a:gd name="T0" fmla="*/ 2147483647 w 878"/>
              <a:gd name="T1" fmla="*/ 2147483647 h 817"/>
              <a:gd name="T2" fmla="*/ 2147483647 w 878"/>
              <a:gd name="T3" fmla="*/ 2147483647 h 817"/>
              <a:gd name="T4" fmla="*/ 2147483647 w 878"/>
              <a:gd name="T5" fmla="*/ 2147483647 h 817"/>
              <a:gd name="T6" fmla="*/ 2147483647 w 878"/>
              <a:gd name="T7" fmla="*/ 2147483647 h 817"/>
              <a:gd name="T8" fmla="*/ 2147483647 w 878"/>
              <a:gd name="T9" fmla="*/ 2147483647 h 817"/>
              <a:gd name="T10" fmla="*/ 2147483647 w 878"/>
              <a:gd name="T11" fmla="*/ 2147483647 h 817"/>
              <a:gd name="T12" fmla="*/ 2147483647 w 878"/>
              <a:gd name="T13" fmla="*/ 2147483647 h 817"/>
              <a:gd name="T14" fmla="*/ 2147483647 w 878"/>
              <a:gd name="T15" fmla="*/ 2147483647 h 817"/>
              <a:gd name="T16" fmla="*/ 2147483647 w 878"/>
              <a:gd name="T17" fmla="*/ 2147483647 h 817"/>
              <a:gd name="T18" fmla="*/ 2147483647 w 878"/>
              <a:gd name="T19" fmla="*/ 2147483647 h 817"/>
              <a:gd name="T20" fmla="*/ 2147483647 w 878"/>
              <a:gd name="T21" fmla="*/ 2147483647 h 817"/>
              <a:gd name="T22" fmla="*/ 2147483647 w 878"/>
              <a:gd name="T23" fmla="*/ 2147483647 h 817"/>
              <a:gd name="T24" fmla="*/ 2147483647 w 878"/>
              <a:gd name="T25" fmla="*/ 2147483647 h 817"/>
              <a:gd name="T26" fmla="*/ 2147483647 w 878"/>
              <a:gd name="T27" fmla="*/ 2147483647 h 817"/>
              <a:gd name="T28" fmla="*/ 2147483647 w 878"/>
              <a:gd name="T29" fmla="*/ 2147483647 h 817"/>
              <a:gd name="T30" fmla="*/ 2147483647 w 878"/>
              <a:gd name="T31" fmla="*/ 2147483647 h 817"/>
              <a:gd name="T32" fmla="*/ 2147483647 w 878"/>
              <a:gd name="T33" fmla="*/ 2147483647 h 817"/>
              <a:gd name="T34" fmla="*/ 2147483647 w 878"/>
              <a:gd name="T35" fmla="*/ 2147483647 h 817"/>
              <a:gd name="T36" fmla="*/ 2147483647 w 878"/>
              <a:gd name="T37" fmla="*/ 2147483647 h 817"/>
              <a:gd name="T38" fmla="*/ 2147483647 w 878"/>
              <a:gd name="T39" fmla="*/ 2147483647 h 817"/>
              <a:gd name="T40" fmla="*/ 2147483647 w 878"/>
              <a:gd name="T41" fmla="*/ 2147483647 h 817"/>
              <a:gd name="T42" fmla="*/ 2147483647 w 878"/>
              <a:gd name="T43" fmla="*/ 2147483647 h 817"/>
              <a:gd name="T44" fmla="*/ 2147483647 w 878"/>
              <a:gd name="T45" fmla="*/ 2147483647 h 817"/>
              <a:gd name="T46" fmla="*/ 2147483647 w 878"/>
              <a:gd name="T47" fmla="*/ 2147483647 h 817"/>
              <a:gd name="T48" fmla="*/ 2147483647 w 878"/>
              <a:gd name="T49" fmla="*/ 2147483647 h 817"/>
              <a:gd name="T50" fmla="*/ 2147483647 w 878"/>
              <a:gd name="T51" fmla="*/ 2147483647 h 817"/>
              <a:gd name="T52" fmla="*/ 2147483647 w 878"/>
              <a:gd name="T53" fmla="*/ 2147483647 h 817"/>
              <a:gd name="T54" fmla="*/ 2147483647 w 878"/>
              <a:gd name="T55" fmla="*/ 2147483647 h 817"/>
              <a:gd name="T56" fmla="*/ 2147483647 w 878"/>
              <a:gd name="T57" fmla="*/ 2147483647 h 817"/>
              <a:gd name="T58" fmla="*/ 2147483647 w 878"/>
              <a:gd name="T59" fmla="*/ 2147483647 h 817"/>
              <a:gd name="T60" fmla="*/ 2147483647 w 878"/>
              <a:gd name="T61" fmla="*/ 2147483647 h 817"/>
              <a:gd name="T62" fmla="*/ 2147483647 w 878"/>
              <a:gd name="T63" fmla="*/ 2147483647 h 817"/>
              <a:gd name="T64" fmla="*/ 2147483647 w 878"/>
              <a:gd name="T65" fmla="*/ 2147483647 h 817"/>
              <a:gd name="T66" fmla="*/ 2147483647 w 878"/>
              <a:gd name="T67" fmla="*/ 2147483647 h 817"/>
              <a:gd name="T68" fmla="*/ 2147483647 w 878"/>
              <a:gd name="T69" fmla="*/ 2147483647 h 817"/>
              <a:gd name="T70" fmla="*/ 2147483647 w 878"/>
              <a:gd name="T71" fmla="*/ 2147483647 h 817"/>
              <a:gd name="T72" fmla="*/ 2147483647 w 878"/>
              <a:gd name="T73" fmla="*/ 2147483647 h 817"/>
              <a:gd name="T74" fmla="*/ 0 w 878"/>
              <a:gd name="T75" fmla="*/ 2147483647 h 817"/>
              <a:gd name="T76" fmla="*/ 2147483647 w 878"/>
              <a:gd name="T77" fmla="*/ 2147483647 h 817"/>
              <a:gd name="T78" fmla="*/ 2147483647 w 878"/>
              <a:gd name="T79" fmla="*/ 2147483647 h 817"/>
              <a:gd name="T80" fmla="*/ 2147483647 w 878"/>
              <a:gd name="T81" fmla="*/ 2147483647 h 817"/>
              <a:gd name="T82" fmla="*/ 2147483647 w 878"/>
              <a:gd name="T83" fmla="*/ 2147483647 h 817"/>
              <a:gd name="T84" fmla="*/ 2147483647 w 878"/>
              <a:gd name="T85" fmla="*/ 2147483647 h 817"/>
              <a:gd name="T86" fmla="*/ 2147483647 w 878"/>
              <a:gd name="T87" fmla="*/ 2147483647 h 817"/>
              <a:gd name="T88" fmla="*/ 2147483647 w 878"/>
              <a:gd name="T89" fmla="*/ 2147483647 h 817"/>
              <a:gd name="T90" fmla="*/ 2147483647 w 878"/>
              <a:gd name="T91" fmla="*/ 2147483647 h 817"/>
              <a:gd name="T92" fmla="*/ 2147483647 w 878"/>
              <a:gd name="T93" fmla="*/ 2147483647 h 817"/>
              <a:gd name="T94" fmla="*/ 2147483647 w 878"/>
              <a:gd name="T95" fmla="*/ 2147483647 h 817"/>
              <a:gd name="T96" fmla="*/ 2147483647 w 878"/>
              <a:gd name="T97" fmla="*/ 2147483647 h 817"/>
              <a:gd name="T98" fmla="*/ 2147483647 w 878"/>
              <a:gd name="T99" fmla="*/ 2147483647 h 817"/>
              <a:gd name="T100" fmla="*/ 2147483647 w 878"/>
              <a:gd name="T101" fmla="*/ 2147483647 h 817"/>
              <a:gd name="T102" fmla="*/ 2147483647 w 878"/>
              <a:gd name="T103" fmla="*/ 2147483647 h 817"/>
              <a:gd name="T104" fmla="*/ 2147483647 w 878"/>
              <a:gd name="T105" fmla="*/ 2147483647 h 817"/>
              <a:gd name="T106" fmla="*/ 2147483647 w 878"/>
              <a:gd name="T107" fmla="*/ 2147483647 h 817"/>
              <a:gd name="T108" fmla="*/ 2147483647 w 878"/>
              <a:gd name="T109" fmla="*/ 2147483647 h 817"/>
              <a:gd name="T110" fmla="*/ 2147483647 w 878"/>
              <a:gd name="T111" fmla="*/ 2147483647 h 817"/>
              <a:gd name="T112" fmla="*/ 2147483647 w 878"/>
              <a:gd name="T113" fmla="*/ 2147483647 h 817"/>
              <a:gd name="T114" fmla="*/ 2147483647 w 878"/>
              <a:gd name="T115" fmla="*/ 2147483647 h 817"/>
              <a:gd name="T116" fmla="*/ 2147483647 w 878"/>
              <a:gd name="T117" fmla="*/ 2147483647 h 817"/>
              <a:gd name="T118" fmla="*/ 2147483647 w 878"/>
              <a:gd name="T119" fmla="*/ 2147483647 h 817"/>
              <a:gd name="T120" fmla="*/ 2147483647 w 878"/>
              <a:gd name="T121" fmla="*/ 2147483647 h 8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8"/>
              <a:gd name="T184" fmla="*/ 0 h 817"/>
              <a:gd name="T185" fmla="*/ 878 w 878"/>
              <a:gd name="T186" fmla="*/ 817 h 8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8" h="817">
                <a:moveTo>
                  <a:pt x="477" y="342"/>
                </a:moveTo>
                <a:lnTo>
                  <a:pt x="475" y="311"/>
                </a:lnTo>
                <a:lnTo>
                  <a:pt x="474" y="279"/>
                </a:lnTo>
                <a:lnTo>
                  <a:pt x="476" y="249"/>
                </a:lnTo>
                <a:lnTo>
                  <a:pt x="479" y="217"/>
                </a:lnTo>
                <a:lnTo>
                  <a:pt x="484" y="188"/>
                </a:lnTo>
                <a:lnTo>
                  <a:pt x="490" y="162"/>
                </a:lnTo>
                <a:lnTo>
                  <a:pt x="498" y="138"/>
                </a:lnTo>
                <a:lnTo>
                  <a:pt x="507" y="120"/>
                </a:lnTo>
                <a:lnTo>
                  <a:pt x="516" y="103"/>
                </a:lnTo>
                <a:lnTo>
                  <a:pt x="525" y="88"/>
                </a:lnTo>
                <a:lnTo>
                  <a:pt x="532" y="74"/>
                </a:lnTo>
                <a:lnTo>
                  <a:pt x="539" y="60"/>
                </a:lnTo>
                <a:lnTo>
                  <a:pt x="545" y="47"/>
                </a:lnTo>
                <a:lnTo>
                  <a:pt x="551" y="33"/>
                </a:lnTo>
                <a:lnTo>
                  <a:pt x="557" y="16"/>
                </a:lnTo>
                <a:lnTo>
                  <a:pt x="561" y="0"/>
                </a:lnTo>
                <a:lnTo>
                  <a:pt x="562" y="12"/>
                </a:lnTo>
                <a:lnTo>
                  <a:pt x="565" y="29"/>
                </a:lnTo>
                <a:lnTo>
                  <a:pt x="570" y="50"/>
                </a:lnTo>
                <a:lnTo>
                  <a:pt x="577" y="71"/>
                </a:lnTo>
                <a:lnTo>
                  <a:pt x="584" y="94"/>
                </a:lnTo>
                <a:lnTo>
                  <a:pt x="592" y="117"/>
                </a:lnTo>
                <a:lnTo>
                  <a:pt x="602" y="136"/>
                </a:lnTo>
                <a:lnTo>
                  <a:pt x="611" y="152"/>
                </a:lnTo>
                <a:lnTo>
                  <a:pt x="622" y="167"/>
                </a:lnTo>
                <a:lnTo>
                  <a:pt x="630" y="182"/>
                </a:lnTo>
                <a:lnTo>
                  <a:pt x="637" y="199"/>
                </a:lnTo>
                <a:lnTo>
                  <a:pt x="642" y="216"/>
                </a:lnTo>
                <a:lnTo>
                  <a:pt x="651" y="264"/>
                </a:lnTo>
                <a:lnTo>
                  <a:pt x="651" y="311"/>
                </a:lnTo>
                <a:lnTo>
                  <a:pt x="645" y="352"/>
                </a:lnTo>
                <a:lnTo>
                  <a:pt x="639" y="384"/>
                </a:lnTo>
                <a:lnTo>
                  <a:pt x="634" y="399"/>
                </a:lnTo>
                <a:lnTo>
                  <a:pt x="627" y="415"/>
                </a:lnTo>
                <a:lnTo>
                  <a:pt x="619" y="431"/>
                </a:lnTo>
                <a:lnTo>
                  <a:pt x="609" y="447"/>
                </a:lnTo>
                <a:lnTo>
                  <a:pt x="599" y="463"/>
                </a:lnTo>
                <a:lnTo>
                  <a:pt x="588" y="480"/>
                </a:lnTo>
                <a:lnTo>
                  <a:pt x="579" y="498"/>
                </a:lnTo>
                <a:lnTo>
                  <a:pt x="569" y="518"/>
                </a:lnTo>
                <a:lnTo>
                  <a:pt x="565" y="532"/>
                </a:lnTo>
                <a:lnTo>
                  <a:pt x="564" y="545"/>
                </a:lnTo>
                <a:lnTo>
                  <a:pt x="564" y="556"/>
                </a:lnTo>
                <a:lnTo>
                  <a:pt x="567" y="559"/>
                </a:lnTo>
                <a:lnTo>
                  <a:pt x="575" y="553"/>
                </a:lnTo>
                <a:lnTo>
                  <a:pt x="580" y="544"/>
                </a:lnTo>
                <a:lnTo>
                  <a:pt x="584" y="532"/>
                </a:lnTo>
                <a:lnTo>
                  <a:pt x="587" y="521"/>
                </a:lnTo>
                <a:lnTo>
                  <a:pt x="592" y="503"/>
                </a:lnTo>
                <a:lnTo>
                  <a:pt x="598" y="486"/>
                </a:lnTo>
                <a:lnTo>
                  <a:pt x="604" y="471"/>
                </a:lnTo>
                <a:lnTo>
                  <a:pt x="611" y="457"/>
                </a:lnTo>
                <a:lnTo>
                  <a:pt x="628" y="430"/>
                </a:lnTo>
                <a:lnTo>
                  <a:pt x="646" y="409"/>
                </a:lnTo>
                <a:lnTo>
                  <a:pt x="666" y="390"/>
                </a:lnTo>
                <a:lnTo>
                  <a:pt x="686" y="378"/>
                </a:lnTo>
                <a:lnTo>
                  <a:pt x="708" y="369"/>
                </a:lnTo>
                <a:lnTo>
                  <a:pt x="728" y="364"/>
                </a:lnTo>
                <a:lnTo>
                  <a:pt x="747" y="363"/>
                </a:lnTo>
                <a:lnTo>
                  <a:pt x="765" y="366"/>
                </a:lnTo>
                <a:lnTo>
                  <a:pt x="771" y="369"/>
                </a:lnTo>
                <a:lnTo>
                  <a:pt x="776" y="371"/>
                </a:lnTo>
                <a:lnTo>
                  <a:pt x="781" y="374"/>
                </a:lnTo>
                <a:lnTo>
                  <a:pt x="787" y="377"/>
                </a:lnTo>
                <a:lnTo>
                  <a:pt x="797" y="384"/>
                </a:lnTo>
                <a:lnTo>
                  <a:pt x="807" y="392"/>
                </a:lnTo>
                <a:lnTo>
                  <a:pt x="817" y="401"/>
                </a:lnTo>
                <a:lnTo>
                  <a:pt x="827" y="410"/>
                </a:lnTo>
                <a:lnTo>
                  <a:pt x="837" y="421"/>
                </a:lnTo>
                <a:lnTo>
                  <a:pt x="849" y="431"/>
                </a:lnTo>
                <a:lnTo>
                  <a:pt x="863" y="442"/>
                </a:lnTo>
                <a:lnTo>
                  <a:pt x="878" y="454"/>
                </a:lnTo>
                <a:lnTo>
                  <a:pt x="869" y="456"/>
                </a:lnTo>
                <a:lnTo>
                  <a:pt x="859" y="459"/>
                </a:lnTo>
                <a:lnTo>
                  <a:pt x="847" y="462"/>
                </a:lnTo>
                <a:lnTo>
                  <a:pt x="834" y="466"/>
                </a:lnTo>
                <a:lnTo>
                  <a:pt x="823" y="472"/>
                </a:lnTo>
                <a:lnTo>
                  <a:pt x="811" y="480"/>
                </a:lnTo>
                <a:lnTo>
                  <a:pt x="802" y="491"/>
                </a:lnTo>
                <a:lnTo>
                  <a:pt x="794" y="504"/>
                </a:lnTo>
                <a:lnTo>
                  <a:pt x="784" y="526"/>
                </a:lnTo>
                <a:lnTo>
                  <a:pt x="770" y="548"/>
                </a:lnTo>
                <a:lnTo>
                  <a:pt x="754" y="570"/>
                </a:lnTo>
                <a:lnTo>
                  <a:pt x="735" y="589"/>
                </a:lnTo>
                <a:lnTo>
                  <a:pt x="715" y="606"/>
                </a:lnTo>
                <a:lnTo>
                  <a:pt x="694" y="615"/>
                </a:lnTo>
                <a:lnTo>
                  <a:pt x="672" y="618"/>
                </a:lnTo>
                <a:lnTo>
                  <a:pt x="651" y="611"/>
                </a:lnTo>
                <a:lnTo>
                  <a:pt x="646" y="606"/>
                </a:lnTo>
                <a:lnTo>
                  <a:pt x="642" y="603"/>
                </a:lnTo>
                <a:lnTo>
                  <a:pt x="637" y="600"/>
                </a:lnTo>
                <a:lnTo>
                  <a:pt x="632" y="598"/>
                </a:lnTo>
                <a:lnTo>
                  <a:pt x="626" y="598"/>
                </a:lnTo>
                <a:lnTo>
                  <a:pt x="622" y="600"/>
                </a:lnTo>
                <a:lnTo>
                  <a:pt x="618" y="603"/>
                </a:lnTo>
                <a:lnTo>
                  <a:pt x="615" y="606"/>
                </a:lnTo>
                <a:lnTo>
                  <a:pt x="610" y="611"/>
                </a:lnTo>
                <a:lnTo>
                  <a:pt x="606" y="611"/>
                </a:lnTo>
                <a:lnTo>
                  <a:pt x="601" y="608"/>
                </a:lnTo>
                <a:lnTo>
                  <a:pt x="597" y="606"/>
                </a:lnTo>
                <a:lnTo>
                  <a:pt x="605" y="598"/>
                </a:lnTo>
                <a:lnTo>
                  <a:pt x="613" y="586"/>
                </a:lnTo>
                <a:lnTo>
                  <a:pt x="619" y="574"/>
                </a:lnTo>
                <a:lnTo>
                  <a:pt x="621" y="560"/>
                </a:lnTo>
                <a:lnTo>
                  <a:pt x="621" y="557"/>
                </a:lnTo>
                <a:lnTo>
                  <a:pt x="621" y="554"/>
                </a:lnTo>
                <a:lnTo>
                  <a:pt x="620" y="553"/>
                </a:lnTo>
                <a:lnTo>
                  <a:pt x="619" y="550"/>
                </a:lnTo>
                <a:lnTo>
                  <a:pt x="618" y="547"/>
                </a:lnTo>
                <a:lnTo>
                  <a:pt x="616" y="545"/>
                </a:lnTo>
                <a:lnTo>
                  <a:pt x="615" y="544"/>
                </a:lnTo>
                <a:lnTo>
                  <a:pt x="613" y="542"/>
                </a:lnTo>
                <a:lnTo>
                  <a:pt x="605" y="539"/>
                </a:lnTo>
                <a:lnTo>
                  <a:pt x="597" y="539"/>
                </a:lnTo>
                <a:lnTo>
                  <a:pt x="589" y="544"/>
                </a:lnTo>
                <a:lnTo>
                  <a:pt x="583" y="550"/>
                </a:lnTo>
                <a:lnTo>
                  <a:pt x="579" y="560"/>
                </a:lnTo>
                <a:lnTo>
                  <a:pt x="578" y="574"/>
                </a:lnTo>
                <a:lnTo>
                  <a:pt x="578" y="586"/>
                </a:lnTo>
                <a:lnTo>
                  <a:pt x="581" y="595"/>
                </a:lnTo>
                <a:lnTo>
                  <a:pt x="583" y="603"/>
                </a:lnTo>
                <a:lnTo>
                  <a:pt x="582" y="608"/>
                </a:lnTo>
                <a:lnTo>
                  <a:pt x="580" y="609"/>
                </a:lnTo>
                <a:lnTo>
                  <a:pt x="577" y="611"/>
                </a:lnTo>
                <a:lnTo>
                  <a:pt x="575" y="609"/>
                </a:lnTo>
                <a:lnTo>
                  <a:pt x="573" y="605"/>
                </a:lnTo>
                <a:lnTo>
                  <a:pt x="572" y="597"/>
                </a:lnTo>
                <a:lnTo>
                  <a:pt x="572" y="589"/>
                </a:lnTo>
                <a:lnTo>
                  <a:pt x="570" y="580"/>
                </a:lnTo>
                <a:lnTo>
                  <a:pt x="566" y="571"/>
                </a:lnTo>
                <a:lnTo>
                  <a:pt x="558" y="568"/>
                </a:lnTo>
                <a:lnTo>
                  <a:pt x="544" y="576"/>
                </a:lnTo>
                <a:lnTo>
                  <a:pt x="540" y="568"/>
                </a:lnTo>
                <a:lnTo>
                  <a:pt x="534" y="562"/>
                </a:lnTo>
                <a:lnTo>
                  <a:pt x="528" y="557"/>
                </a:lnTo>
                <a:lnTo>
                  <a:pt x="521" y="556"/>
                </a:lnTo>
                <a:lnTo>
                  <a:pt x="513" y="557"/>
                </a:lnTo>
                <a:lnTo>
                  <a:pt x="506" y="562"/>
                </a:lnTo>
                <a:lnTo>
                  <a:pt x="500" y="570"/>
                </a:lnTo>
                <a:lnTo>
                  <a:pt x="493" y="583"/>
                </a:lnTo>
                <a:lnTo>
                  <a:pt x="489" y="585"/>
                </a:lnTo>
                <a:lnTo>
                  <a:pt x="483" y="588"/>
                </a:lnTo>
                <a:lnTo>
                  <a:pt x="476" y="589"/>
                </a:lnTo>
                <a:lnTo>
                  <a:pt x="470" y="591"/>
                </a:lnTo>
                <a:lnTo>
                  <a:pt x="463" y="592"/>
                </a:lnTo>
                <a:lnTo>
                  <a:pt x="455" y="594"/>
                </a:lnTo>
                <a:lnTo>
                  <a:pt x="447" y="595"/>
                </a:lnTo>
                <a:lnTo>
                  <a:pt x="439" y="595"/>
                </a:lnTo>
                <a:lnTo>
                  <a:pt x="432" y="598"/>
                </a:lnTo>
                <a:lnTo>
                  <a:pt x="426" y="603"/>
                </a:lnTo>
                <a:lnTo>
                  <a:pt x="420" y="612"/>
                </a:lnTo>
                <a:lnTo>
                  <a:pt x="415" y="624"/>
                </a:lnTo>
                <a:lnTo>
                  <a:pt x="409" y="640"/>
                </a:lnTo>
                <a:lnTo>
                  <a:pt x="403" y="658"/>
                </a:lnTo>
                <a:lnTo>
                  <a:pt x="396" y="678"/>
                </a:lnTo>
                <a:lnTo>
                  <a:pt x="389" y="700"/>
                </a:lnTo>
                <a:lnTo>
                  <a:pt x="379" y="726"/>
                </a:lnTo>
                <a:lnTo>
                  <a:pt x="368" y="747"/>
                </a:lnTo>
                <a:lnTo>
                  <a:pt x="356" y="766"/>
                </a:lnTo>
                <a:lnTo>
                  <a:pt x="343" y="779"/>
                </a:lnTo>
                <a:lnTo>
                  <a:pt x="330" y="791"/>
                </a:lnTo>
                <a:lnTo>
                  <a:pt x="316" y="801"/>
                </a:lnTo>
                <a:lnTo>
                  <a:pt x="303" y="807"/>
                </a:lnTo>
                <a:lnTo>
                  <a:pt x="289" y="811"/>
                </a:lnTo>
                <a:lnTo>
                  <a:pt x="277" y="814"/>
                </a:lnTo>
                <a:lnTo>
                  <a:pt x="264" y="816"/>
                </a:lnTo>
                <a:lnTo>
                  <a:pt x="254" y="817"/>
                </a:lnTo>
                <a:lnTo>
                  <a:pt x="243" y="816"/>
                </a:lnTo>
                <a:lnTo>
                  <a:pt x="233" y="816"/>
                </a:lnTo>
                <a:lnTo>
                  <a:pt x="226" y="814"/>
                </a:lnTo>
                <a:lnTo>
                  <a:pt x="221" y="813"/>
                </a:lnTo>
                <a:lnTo>
                  <a:pt x="217" y="813"/>
                </a:lnTo>
                <a:lnTo>
                  <a:pt x="209" y="811"/>
                </a:lnTo>
                <a:lnTo>
                  <a:pt x="200" y="808"/>
                </a:lnTo>
                <a:lnTo>
                  <a:pt x="188" y="804"/>
                </a:lnTo>
                <a:lnTo>
                  <a:pt x="174" y="798"/>
                </a:lnTo>
                <a:lnTo>
                  <a:pt x="161" y="790"/>
                </a:lnTo>
                <a:lnTo>
                  <a:pt x="146" y="782"/>
                </a:lnTo>
                <a:lnTo>
                  <a:pt x="133" y="772"/>
                </a:lnTo>
                <a:lnTo>
                  <a:pt x="121" y="761"/>
                </a:lnTo>
                <a:lnTo>
                  <a:pt x="108" y="750"/>
                </a:lnTo>
                <a:lnTo>
                  <a:pt x="95" y="741"/>
                </a:lnTo>
                <a:lnTo>
                  <a:pt x="81" y="735"/>
                </a:lnTo>
                <a:lnTo>
                  <a:pt x="67" y="729"/>
                </a:lnTo>
                <a:lnTo>
                  <a:pt x="53" y="726"/>
                </a:lnTo>
                <a:lnTo>
                  <a:pt x="39" y="723"/>
                </a:lnTo>
                <a:lnTo>
                  <a:pt x="25" y="722"/>
                </a:lnTo>
                <a:lnTo>
                  <a:pt x="14" y="722"/>
                </a:lnTo>
                <a:lnTo>
                  <a:pt x="0" y="719"/>
                </a:lnTo>
                <a:lnTo>
                  <a:pt x="1" y="711"/>
                </a:lnTo>
                <a:lnTo>
                  <a:pt x="8" y="703"/>
                </a:lnTo>
                <a:lnTo>
                  <a:pt x="14" y="696"/>
                </a:lnTo>
                <a:lnTo>
                  <a:pt x="29" y="673"/>
                </a:lnTo>
                <a:lnTo>
                  <a:pt x="47" y="646"/>
                </a:lnTo>
                <a:lnTo>
                  <a:pt x="67" y="614"/>
                </a:lnTo>
                <a:lnTo>
                  <a:pt x="88" y="583"/>
                </a:lnTo>
                <a:lnTo>
                  <a:pt x="110" y="554"/>
                </a:lnTo>
                <a:lnTo>
                  <a:pt x="133" y="529"/>
                </a:lnTo>
                <a:lnTo>
                  <a:pt x="154" y="510"/>
                </a:lnTo>
                <a:lnTo>
                  <a:pt x="173" y="501"/>
                </a:lnTo>
                <a:lnTo>
                  <a:pt x="185" y="498"/>
                </a:lnTo>
                <a:lnTo>
                  <a:pt x="201" y="494"/>
                </a:lnTo>
                <a:lnTo>
                  <a:pt x="218" y="488"/>
                </a:lnTo>
                <a:lnTo>
                  <a:pt x="237" y="481"/>
                </a:lnTo>
                <a:lnTo>
                  <a:pt x="256" y="477"/>
                </a:lnTo>
                <a:lnTo>
                  <a:pt x="275" y="474"/>
                </a:lnTo>
                <a:lnTo>
                  <a:pt x="293" y="472"/>
                </a:lnTo>
                <a:lnTo>
                  <a:pt x="307" y="472"/>
                </a:lnTo>
                <a:lnTo>
                  <a:pt x="322" y="475"/>
                </a:lnTo>
                <a:lnTo>
                  <a:pt x="338" y="483"/>
                </a:lnTo>
                <a:lnTo>
                  <a:pt x="355" y="492"/>
                </a:lnTo>
                <a:lnTo>
                  <a:pt x="372" y="503"/>
                </a:lnTo>
                <a:lnTo>
                  <a:pt x="387" y="513"/>
                </a:lnTo>
                <a:lnTo>
                  <a:pt x="399" y="524"/>
                </a:lnTo>
                <a:lnTo>
                  <a:pt x="410" y="532"/>
                </a:lnTo>
                <a:lnTo>
                  <a:pt x="415" y="538"/>
                </a:lnTo>
                <a:lnTo>
                  <a:pt x="421" y="545"/>
                </a:lnTo>
                <a:lnTo>
                  <a:pt x="427" y="553"/>
                </a:lnTo>
                <a:lnTo>
                  <a:pt x="433" y="560"/>
                </a:lnTo>
                <a:lnTo>
                  <a:pt x="439" y="567"/>
                </a:lnTo>
                <a:lnTo>
                  <a:pt x="444" y="570"/>
                </a:lnTo>
                <a:lnTo>
                  <a:pt x="450" y="571"/>
                </a:lnTo>
                <a:lnTo>
                  <a:pt x="457" y="571"/>
                </a:lnTo>
                <a:lnTo>
                  <a:pt x="465" y="571"/>
                </a:lnTo>
                <a:lnTo>
                  <a:pt x="472" y="570"/>
                </a:lnTo>
                <a:lnTo>
                  <a:pt x="479" y="568"/>
                </a:lnTo>
                <a:lnTo>
                  <a:pt x="485" y="567"/>
                </a:lnTo>
                <a:lnTo>
                  <a:pt x="490" y="564"/>
                </a:lnTo>
                <a:lnTo>
                  <a:pt x="496" y="557"/>
                </a:lnTo>
                <a:lnTo>
                  <a:pt x="498" y="553"/>
                </a:lnTo>
                <a:lnTo>
                  <a:pt x="497" y="548"/>
                </a:lnTo>
                <a:lnTo>
                  <a:pt x="493" y="542"/>
                </a:lnTo>
                <a:lnTo>
                  <a:pt x="489" y="539"/>
                </a:lnTo>
                <a:lnTo>
                  <a:pt x="484" y="538"/>
                </a:lnTo>
                <a:lnTo>
                  <a:pt x="476" y="538"/>
                </a:lnTo>
                <a:lnTo>
                  <a:pt x="469" y="538"/>
                </a:lnTo>
                <a:lnTo>
                  <a:pt x="460" y="538"/>
                </a:lnTo>
                <a:lnTo>
                  <a:pt x="451" y="538"/>
                </a:lnTo>
                <a:lnTo>
                  <a:pt x="443" y="539"/>
                </a:lnTo>
                <a:lnTo>
                  <a:pt x="434" y="539"/>
                </a:lnTo>
                <a:lnTo>
                  <a:pt x="426" y="539"/>
                </a:lnTo>
                <a:lnTo>
                  <a:pt x="417" y="539"/>
                </a:lnTo>
                <a:lnTo>
                  <a:pt x="408" y="536"/>
                </a:lnTo>
                <a:lnTo>
                  <a:pt x="397" y="532"/>
                </a:lnTo>
                <a:lnTo>
                  <a:pt x="383" y="524"/>
                </a:lnTo>
                <a:lnTo>
                  <a:pt x="369" y="512"/>
                </a:lnTo>
                <a:lnTo>
                  <a:pt x="351" y="498"/>
                </a:lnTo>
                <a:lnTo>
                  <a:pt x="329" y="478"/>
                </a:lnTo>
                <a:lnTo>
                  <a:pt x="312" y="460"/>
                </a:lnTo>
                <a:lnTo>
                  <a:pt x="297" y="436"/>
                </a:lnTo>
                <a:lnTo>
                  <a:pt x="284" y="409"/>
                </a:lnTo>
                <a:lnTo>
                  <a:pt x="274" y="377"/>
                </a:lnTo>
                <a:lnTo>
                  <a:pt x="265" y="343"/>
                </a:lnTo>
                <a:lnTo>
                  <a:pt x="259" y="307"/>
                </a:lnTo>
                <a:lnTo>
                  <a:pt x="255" y="270"/>
                </a:lnTo>
                <a:lnTo>
                  <a:pt x="252" y="234"/>
                </a:lnTo>
                <a:lnTo>
                  <a:pt x="252" y="209"/>
                </a:lnTo>
                <a:lnTo>
                  <a:pt x="255" y="187"/>
                </a:lnTo>
                <a:lnTo>
                  <a:pt x="257" y="164"/>
                </a:lnTo>
                <a:lnTo>
                  <a:pt x="260" y="143"/>
                </a:lnTo>
                <a:lnTo>
                  <a:pt x="268" y="161"/>
                </a:lnTo>
                <a:lnTo>
                  <a:pt x="282" y="178"/>
                </a:lnTo>
                <a:lnTo>
                  <a:pt x="299" y="194"/>
                </a:lnTo>
                <a:lnTo>
                  <a:pt x="318" y="209"/>
                </a:lnTo>
                <a:lnTo>
                  <a:pt x="338" y="223"/>
                </a:lnTo>
                <a:lnTo>
                  <a:pt x="359" y="234"/>
                </a:lnTo>
                <a:lnTo>
                  <a:pt x="378" y="243"/>
                </a:lnTo>
                <a:lnTo>
                  <a:pt x="395" y="250"/>
                </a:lnTo>
                <a:lnTo>
                  <a:pt x="406" y="255"/>
                </a:lnTo>
                <a:lnTo>
                  <a:pt x="417" y="260"/>
                </a:lnTo>
                <a:lnTo>
                  <a:pt x="430" y="267"/>
                </a:lnTo>
                <a:lnTo>
                  <a:pt x="443" y="276"/>
                </a:lnTo>
                <a:lnTo>
                  <a:pt x="455" y="288"/>
                </a:lnTo>
                <a:lnTo>
                  <a:pt x="466" y="304"/>
                </a:lnTo>
                <a:lnTo>
                  <a:pt x="474" y="322"/>
                </a:lnTo>
                <a:lnTo>
                  <a:pt x="479" y="346"/>
                </a:lnTo>
                <a:lnTo>
                  <a:pt x="487" y="380"/>
                </a:lnTo>
                <a:lnTo>
                  <a:pt x="494" y="405"/>
                </a:lnTo>
                <a:lnTo>
                  <a:pt x="498" y="434"/>
                </a:lnTo>
                <a:lnTo>
                  <a:pt x="495" y="474"/>
                </a:lnTo>
                <a:lnTo>
                  <a:pt x="495" y="486"/>
                </a:lnTo>
                <a:lnTo>
                  <a:pt x="497" y="498"/>
                </a:lnTo>
                <a:lnTo>
                  <a:pt x="503" y="509"/>
                </a:lnTo>
                <a:lnTo>
                  <a:pt x="509" y="519"/>
                </a:lnTo>
                <a:lnTo>
                  <a:pt x="515" y="529"/>
                </a:lnTo>
                <a:lnTo>
                  <a:pt x="523" y="538"/>
                </a:lnTo>
                <a:lnTo>
                  <a:pt x="529" y="544"/>
                </a:lnTo>
                <a:lnTo>
                  <a:pt x="534" y="548"/>
                </a:lnTo>
                <a:lnTo>
                  <a:pt x="542" y="554"/>
                </a:lnTo>
                <a:lnTo>
                  <a:pt x="549" y="559"/>
                </a:lnTo>
                <a:lnTo>
                  <a:pt x="553" y="557"/>
                </a:lnTo>
                <a:lnTo>
                  <a:pt x="554" y="553"/>
                </a:lnTo>
                <a:lnTo>
                  <a:pt x="554" y="544"/>
                </a:lnTo>
                <a:lnTo>
                  <a:pt x="554" y="535"/>
                </a:lnTo>
                <a:lnTo>
                  <a:pt x="553" y="524"/>
                </a:lnTo>
                <a:lnTo>
                  <a:pt x="550" y="513"/>
                </a:lnTo>
                <a:lnTo>
                  <a:pt x="546" y="506"/>
                </a:lnTo>
                <a:lnTo>
                  <a:pt x="539" y="494"/>
                </a:lnTo>
                <a:lnTo>
                  <a:pt x="529" y="477"/>
                </a:lnTo>
                <a:lnTo>
                  <a:pt x="517" y="457"/>
                </a:lnTo>
                <a:lnTo>
                  <a:pt x="505" y="433"/>
                </a:lnTo>
                <a:lnTo>
                  <a:pt x="493" y="405"/>
                </a:lnTo>
                <a:lnTo>
                  <a:pt x="484" y="375"/>
                </a:lnTo>
                <a:lnTo>
                  <a:pt x="477" y="342"/>
                </a:lnTo>
                <a:close/>
              </a:path>
            </a:pathLst>
          </a:custGeom>
          <a:solidFill>
            <a:srgbClr val="FF1933"/>
          </a:solidFill>
          <a:ln w="9525">
            <a:noFill/>
            <a:round/>
            <a:headEnd/>
            <a:tailEnd/>
          </a:ln>
        </p:spPr>
        <p:txBody>
          <a:bodyPr/>
          <a:lstStyle/>
          <a:p>
            <a:pPr>
              <a:defRPr/>
            </a:pPr>
            <a:endParaRPr lang="en-US"/>
          </a:p>
        </p:txBody>
      </p:sp>
      <p:sp>
        <p:nvSpPr>
          <p:cNvPr id="33084" name="Freeform 347"/>
          <p:cNvSpPr>
            <a:spLocks/>
          </p:cNvSpPr>
          <p:nvPr/>
        </p:nvSpPr>
        <p:spPr bwMode="auto">
          <a:xfrm>
            <a:off x="8489950" y="6486525"/>
            <a:ext cx="360363" cy="320675"/>
          </a:xfrm>
          <a:custGeom>
            <a:avLst/>
            <a:gdLst>
              <a:gd name="T0" fmla="*/ 2147483647 w 227"/>
              <a:gd name="T1" fmla="*/ 2147483647 h 403"/>
              <a:gd name="T2" fmla="*/ 2147483647 w 227"/>
              <a:gd name="T3" fmla="*/ 2147483647 h 403"/>
              <a:gd name="T4" fmla="*/ 2147483647 w 227"/>
              <a:gd name="T5" fmla="*/ 2147483647 h 403"/>
              <a:gd name="T6" fmla="*/ 2147483647 w 227"/>
              <a:gd name="T7" fmla="*/ 2147483647 h 403"/>
              <a:gd name="T8" fmla="*/ 2147483647 w 227"/>
              <a:gd name="T9" fmla="*/ 2147483647 h 403"/>
              <a:gd name="T10" fmla="*/ 2147483647 w 227"/>
              <a:gd name="T11" fmla="*/ 2147483647 h 403"/>
              <a:gd name="T12" fmla="*/ 2147483647 w 227"/>
              <a:gd name="T13" fmla="*/ 2147483647 h 403"/>
              <a:gd name="T14" fmla="*/ 0 w 227"/>
              <a:gd name="T15" fmla="*/ 2147483647 h 403"/>
              <a:gd name="T16" fmla="*/ 2147483647 w 227"/>
              <a:gd name="T17" fmla="*/ 2147483647 h 403"/>
              <a:gd name="T18" fmla="*/ 2147483647 w 227"/>
              <a:gd name="T19" fmla="*/ 2147483647 h 403"/>
              <a:gd name="T20" fmla="*/ 2147483647 w 227"/>
              <a:gd name="T21" fmla="*/ 2147483647 h 403"/>
              <a:gd name="T22" fmla="*/ 2147483647 w 227"/>
              <a:gd name="T23" fmla="*/ 2147483647 h 403"/>
              <a:gd name="T24" fmla="*/ 2147483647 w 227"/>
              <a:gd name="T25" fmla="*/ 2147483647 h 403"/>
              <a:gd name="T26" fmla="*/ 2147483647 w 227"/>
              <a:gd name="T27" fmla="*/ 2147483647 h 403"/>
              <a:gd name="T28" fmla="*/ 2147483647 w 227"/>
              <a:gd name="T29" fmla="*/ 2147483647 h 403"/>
              <a:gd name="T30" fmla="*/ 2147483647 w 227"/>
              <a:gd name="T31" fmla="*/ 2147483647 h 403"/>
              <a:gd name="T32" fmla="*/ 2147483647 w 227"/>
              <a:gd name="T33" fmla="*/ 2147483647 h 403"/>
              <a:gd name="T34" fmla="*/ 2147483647 w 227"/>
              <a:gd name="T35" fmla="*/ 2147483647 h 403"/>
              <a:gd name="T36" fmla="*/ 2147483647 w 227"/>
              <a:gd name="T37" fmla="*/ 2147483647 h 403"/>
              <a:gd name="T38" fmla="*/ 2147483647 w 227"/>
              <a:gd name="T39" fmla="*/ 2147483647 h 403"/>
              <a:gd name="T40" fmla="*/ 2147483647 w 227"/>
              <a:gd name="T41" fmla="*/ 2147483647 h 403"/>
              <a:gd name="T42" fmla="*/ 2147483647 w 227"/>
              <a:gd name="T43" fmla="*/ 2147483647 h 403"/>
              <a:gd name="T44" fmla="*/ 2147483647 w 227"/>
              <a:gd name="T45" fmla="*/ 2147483647 h 403"/>
              <a:gd name="T46" fmla="*/ 2147483647 w 227"/>
              <a:gd name="T47" fmla="*/ 2147483647 h 403"/>
              <a:gd name="T48" fmla="*/ 2147483647 w 227"/>
              <a:gd name="T49" fmla="*/ 2147483647 h 403"/>
              <a:gd name="T50" fmla="*/ 2147483647 w 227"/>
              <a:gd name="T51" fmla="*/ 2147483647 h 403"/>
              <a:gd name="T52" fmla="*/ 2147483647 w 227"/>
              <a:gd name="T53" fmla="*/ 2147483647 h 403"/>
              <a:gd name="T54" fmla="*/ 2147483647 w 227"/>
              <a:gd name="T55" fmla="*/ 2147483647 h 403"/>
              <a:gd name="T56" fmla="*/ 2147483647 w 227"/>
              <a:gd name="T57" fmla="*/ 2147483647 h 403"/>
              <a:gd name="T58" fmla="*/ 2147483647 w 227"/>
              <a:gd name="T59" fmla="*/ 2147483647 h 403"/>
              <a:gd name="T60" fmla="*/ 2147483647 w 227"/>
              <a:gd name="T61" fmla="*/ 2147483647 h 403"/>
              <a:gd name="T62" fmla="*/ 2147483647 w 227"/>
              <a:gd name="T63" fmla="*/ 2147483647 h 403"/>
              <a:gd name="T64" fmla="*/ 2147483647 w 227"/>
              <a:gd name="T65" fmla="*/ 2147483647 h 403"/>
              <a:gd name="T66" fmla="*/ 2147483647 w 227"/>
              <a:gd name="T67" fmla="*/ 2147483647 h 4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403"/>
              <a:gd name="T104" fmla="*/ 227 w 227"/>
              <a:gd name="T105" fmla="*/ 403 h 4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403">
                <a:moveTo>
                  <a:pt x="63" y="0"/>
                </a:moveTo>
                <a:lnTo>
                  <a:pt x="62" y="14"/>
                </a:lnTo>
                <a:lnTo>
                  <a:pt x="57" y="25"/>
                </a:lnTo>
                <a:lnTo>
                  <a:pt x="51" y="32"/>
                </a:lnTo>
                <a:lnTo>
                  <a:pt x="44" y="37"/>
                </a:lnTo>
                <a:lnTo>
                  <a:pt x="35" y="37"/>
                </a:lnTo>
                <a:lnTo>
                  <a:pt x="29" y="34"/>
                </a:lnTo>
                <a:lnTo>
                  <a:pt x="26" y="28"/>
                </a:lnTo>
                <a:lnTo>
                  <a:pt x="24" y="23"/>
                </a:lnTo>
                <a:lnTo>
                  <a:pt x="23" y="20"/>
                </a:lnTo>
                <a:lnTo>
                  <a:pt x="19" y="17"/>
                </a:lnTo>
                <a:lnTo>
                  <a:pt x="15" y="16"/>
                </a:lnTo>
                <a:lnTo>
                  <a:pt x="9" y="14"/>
                </a:lnTo>
                <a:lnTo>
                  <a:pt x="4" y="11"/>
                </a:lnTo>
                <a:lnTo>
                  <a:pt x="0" y="10"/>
                </a:lnTo>
                <a:lnTo>
                  <a:pt x="0" y="11"/>
                </a:lnTo>
                <a:lnTo>
                  <a:pt x="2" y="17"/>
                </a:lnTo>
                <a:lnTo>
                  <a:pt x="5" y="23"/>
                </a:lnTo>
                <a:lnTo>
                  <a:pt x="8" y="29"/>
                </a:lnTo>
                <a:lnTo>
                  <a:pt x="12" y="37"/>
                </a:lnTo>
                <a:lnTo>
                  <a:pt x="16" y="43"/>
                </a:lnTo>
                <a:lnTo>
                  <a:pt x="21" y="40"/>
                </a:lnTo>
                <a:lnTo>
                  <a:pt x="27" y="40"/>
                </a:lnTo>
                <a:lnTo>
                  <a:pt x="32" y="40"/>
                </a:lnTo>
                <a:lnTo>
                  <a:pt x="36" y="46"/>
                </a:lnTo>
                <a:lnTo>
                  <a:pt x="41" y="57"/>
                </a:lnTo>
                <a:lnTo>
                  <a:pt x="43" y="66"/>
                </a:lnTo>
                <a:lnTo>
                  <a:pt x="43" y="73"/>
                </a:lnTo>
                <a:lnTo>
                  <a:pt x="42" y="81"/>
                </a:lnTo>
                <a:lnTo>
                  <a:pt x="40" y="86"/>
                </a:lnTo>
                <a:lnTo>
                  <a:pt x="38" y="89"/>
                </a:lnTo>
                <a:lnTo>
                  <a:pt x="36" y="93"/>
                </a:lnTo>
                <a:lnTo>
                  <a:pt x="34" y="96"/>
                </a:lnTo>
                <a:lnTo>
                  <a:pt x="29" y="101"/>
                </a:lnTo>
                <a:lnTo>
                  <a:pt x="23" y="104"/>
                </a:lnTo>
                <a:lnTo>
                  <a:pt x="17" y="105"/>
                </a:lnTo>
                <a:lnTo>
                  <a:pt x="12" y="105"/>
                </a:lnTo>
                <a:lnTo>
                  <a:pt x="4" y="142"/>
                </a:lnTo>
                <a:lnTo>
                  <a:pt x="2" y="178"/>
                </a:lnTo>
                <a:lnTo>
                  <a:pt x="6" y="213"/>
                </a:lnTo>
                <a:lnTo>
                  <a:pt x="17" y="247"/>
                </a:lnTo>
                <a:lnTo>
                  <a:pt x="34" y="277"/>
                </a:lnTo>
                <a:lnTo>
                  <a:pt x="59" y="306"/>
                </a:lnTo>
                <a:lnTo>
                  <a:pt x="89" y="329"/>
                </a:lnTo>
                <a:lnTo>
                  <a:pt x="127" y="347"/>
                </a:lnTo>
                <a:lnTo>
                  <a:pt x="142" y="353"/>
                </a:lnTo>
                <a:lnTo>
                  <a:pt x="157" y="361"/>
                </a:lnTo>
                <a:lnTo>
                  <a:pt x="173" y="368"/>
                </a:lnTo>
                <a:lnTo>
                  <a:pt x="186" y="376"/>
                </a:lnTo>
                <a:lnTo>
                  <a:pt x="200" y="385"/>
                </a:lnTo>
                <a:lnTo>
                  <a:pt x="211" y="393"/>
                </a:lnTo>
                <a:lnTo>
                  <a:pt x="220" y="399"/>
                </a:lnTo>
                <a:lnTo>
                  <a:pt x="227" y="403"/>
                </a:lnTo>
                <a:lnTo>
                  <a:pt x="220" y="383"/>
                </a:lnTo>
                <a:lnTo>
                  <a:pt x="214" y="361"/>
                </a:lnTo>
                <a:lnTo>
                  <a:pt x="207" y="336"/>
                </a:lnTo>
                <a:lnTo>
                  <a:pt x="203" y="310"/>
                </a:lnTo>
                <a:lnTo>
                  <a:pt x="200" y="285"/>
                </a:lnTo>
                <a:lnTo>
                  <a:pt x="197" y="259"/>
                </a:lnTo>
                <a:lnTo>
                  <a:pt x="195" y="233"/>
                </a:lnTo>
                <a:lnTo>
                  <a:pt x="193" y="212"/>
                </a:lnTo>
                <a:lnTo>
                  <a:pt x="190" y="187"/>
                </a:lnTo>
                <a:lnTo>
                  <a:pt x="185" y="158"/>
                </a:lnTo>
                <a:lnTo>
                  <a:pt x="178" y="125"/>
                </a:lnTo>
                <a:lnTo>
                  <a:pt x="166" y="92"/>
                </a:lnTo>
                <a:lnTo>
                  <a:pt x="149" y="61"/>
                </a:lnTo>
                <a:lnTo>
                  <a:pt x="127" y="34"/>
                </a:lnTo>
                <a:lnTo>
                  <a:pt x="99" y="13"/>
                </a:lnTo>
                <a:lnTo>
                  <a:pt x="63" y="0"/>
                </a:lnTo>
                <a:close/>
              </a:path>
            </a:pathLst>
          </a:custGeom>
          <a:solidFill>
            <a:srgbClr val="FF1933"/>
          </a:solidFill>
          <a:ln w="9525">
            <a:noFill/>
            <a:round/>
            <a:headEnd/>
            <a:tailEnd/>
          </a:ln>
        </p:spPr>
        <p:txBody>
          <a:bodyPr/>
          <a:lstStyle/>
          <a:p>
            <a:pPr>
              <a:defRPr/>
            </a:pPr>
            <a:endParaRPr lang="en-US"/>
          </a:p>
        </p:txBody>
      </p:sp>
      <p:sp>
        <p:nvSpPr>
          <p:cNvPr id="33085" name="Freeform 348"/>
          <p:cNvSpPr>
            <a:spLocks/>
          </p:cNvSpPr>
          <p:nvPr/>
        </p:nvSpPr>
        <p:spPr bwMode="auto">
          <a:xfrm>
            <a:off x="8401050" y="6562725"/>
            <a:ext cx="42863" cy="33338"/>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0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0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1"/>
              <a:gd name="T53" fmla="*/ 27 w 27"/>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1">
                <a:moveTo>
                  <a:pt x="27" y="26"/>
                </a:moveTo>
                <a:lnTo>
                  <a:pt x="25" y="34"/>
                </a:lnTo>
                <a:lnTo>
                  <a:pt x="22" y="40"/>
                </a:lnTo>
                <a:lnTo>
                  <a:pt x="17" y="41"/>
                </a:lnTo>
                <a:lnTo>
                  <a:pt x="12" y="40"/>
                </a:lnTo>
                <a:lnTo>
                  <a:pt x="7" y="37"/>
                </a:lnTo>
                <a:lnTo>
                  <a:pt x="4" y="32"/>
                </a:lnTo>
                <a:lnTo>
                  <a:pt x="2" y="26"/>
                </a:lnTo>
                <a:lnTo>
                  <a:pt x="0" y="18"/>
                </a:lnTo>
                <a:lnTo>
                  <a:pt x="3" y="11"/>
                </a:lnTo>
                <a:lnTo>
                  <a:pt x="6" y="5"/>
                </a:lnTo>
                <a:lnTo>
                  <a:pt x="10" y="2"/>
                </a:lnTo>
                <a:lnTo>
                  <a:pt x="14" y="0"/>
                </a:lnTo>
                <a:lnTo>
                  <a:pt x="18" y="3"/>
                </a:lnTo>
                <a:lnTo>
                  <a:pt x="24" y="9"/>
                </a:lnTo>
                <a:lnTo>
                  <a:pt x="27" y="18"/>
                </a:lnTo>
                <a:lnTo>
                  <a:pt x="27" y="26"/>
                </a:lnTo>
                <a:close/>
              </a:path>
            </a:pathLst>
          </a:custGeom>
          <a:solidFill>
            <a:srgbClr val="007F00"/>
          </a:solidFill>
          <a:ln w="9525">
            <a:noFill/>
            <a:round/>
            <a:headEnd/>
            <a:tailEnd/>
          </a:ln>
        </p:spPr>
        <p:txBody>
          <a:bodyPr/>
          <a:lstStyle/>
          <a:p>
            <a:pPr>
              <a:defRPr/>
            </a:pPr>
            <a:endParaRPr lang="en-US"/>
          </a:p>
        </p:txBody>
      </p:sp>
      <p:sp>
        <p:nvSpPr>
          <p:cNvPr id="33086" name="Freeform 349"/>
          <p:cNvSpPr>
            <a:spLocks/>
          </p:cNvSpPr>
          <p:nvPr/>
        </p:nvSpPr>
        <p:spPr bwMode="auto">
          <a:xfrm>
            <a:off x="8320088" y="6511925"/>
            <a:ext cx="44450" cy="33338"/>
          </a:xfrm>
          <a:custGeom>
            <a:avLst/>
            <a:gdLst>
              <a:gd name="T0" fmla="*/ 2147483647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0 w 28"/>
              <a:gd name="T11" fmla="*/ 2147483647 h 41"/>
              <a:gd name="T12" fmla="*/ 0 w 28"/>
              <a:gd name="T13" fmla="*/ 2147483647 h 41"/>
              <a:gd name="T14" fmla="*/ 2147483647 w 28"/>
              <a:gd name="T15" fmla="*/ 2147483647 h 41"/>
              <a:gd name="T16" fmla="*/ 2147483647 w 28"/>
              <a:gd name="T17" fmla="*/ 2147483647 h 41"/>
              <a:gd name="T18" fmla="*/ 2147483647 w 28"/>
              <a:gd name="T19" fmla="*/ 0 h 41"/>
              <a:gd name="T20" fmla="*/ 2147483647 w 28"/>
              <a:gd name="T21" fmla="*/ 0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41"/>
              <a:gd name="T53" fmla="*/ 28 w 28"/>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41">
                <a:moveTo>
                  <a:pt x="25" y="38"/>
                </a:moveTo>
                <a:lnTo>
                  <a:pt x="20" y="41"/>
                </a:lnTo>
                <a:lnTo>
                  <a:pt x="13" y="41"/>
                </a:lnTo>
                <a:lnTo>
                  <a:pt x="6" y="38"/>
                </a:lnTo>
                <a:lnTo>
                  <a:pt x="2" y="34"/>
                </a:lnTo>
                <a:lnTo>
                  <a:pt x="0" y="26"/>
                </a:lnTo>
                <a:lnTo>
                  <a:pt x="0" y="19"/>
                </a:lnTo>
                <a:lnTo>
                  <a:pt x="2" y="9"/>
                </a:lnTo>
                <a:lnTo>
                  <a:pt x="4" y="3"/>
                </a:lnTo>
                <a:lnTo>
                  <a:pt x="9" y="0"/>
                </a:lnTo>
                <a:lnTo>
                  <a:pt x="16" y="0"/>
                </a:lnTo>
                <a:lnTo>
                  <a:pt x="22" y="5"/>
                </a:lnTo>
                <a:lnTo>
                  <a:pt x="25" y="11"/>
                </a:lnTo>
                <a:lnTo>
                  <a:pt x="27" y="19"/>
                </a:lnTo>
                <a:lnTo>
                  <a:pt x="28" y="26"/>
                </a:lnTo>
                <a:lnTo>
                  <a:pt x="28" y="32"/>
                </a:lnTo>
                <a:lnTo>
                  <a:pt x="25" y="38"/>
                </a:lnTo>
                <a:close/>
              </a:path>
            </a:pathLst>
          </a:custGeom>
          <a:solidFill>
            <a:srgbClr val="007F00"/>
          </a:solidFill>
          <a:ln w="9525">
            <a:noFill/>
            <a:round/>
            <a:headEnd/>
            <a:tailEnd/>
          </a:ln>
        </p:spPr>
        <p:txBody>
          <a:bodyPr/>
          <a:lstStyle/>
          <a:p>
            <a:pPr>
              <a:defRPr/>
            </a:pPr>
            <a:endParaRPr lang="en-US"/>
          </a:p>
        </p:txBody>
      </p:sp>
      <p:sp>
        <p:nvSpPr>
          <p:cNvPr id="33087" name="Freeform 350"/>
          <p:cNvSpPr>
            <a:spLocks/>
          </p:cNvSpPr>
          <p:nvPr/>
        </p:nvSpPr>
        <p:spPr bwMode="auto">
          <a:xfrm>
            <a:off x="8428038" y="6480175"/>
            <a:ext cx="46037" cy="34925"/>
          </a:xfrm>
          <a:custGeom>
            <a:avLst/>
            <a:gdLst>
              <a:gd name="T0" fmla="*/ 2147483647 w 29"/>
              <a:gd name="T1" fmla="*/ 2147483647 h 42"/>
              <a:gd name="T2" fmla="*/ 2147483647 w 29"/>
              <a:gd name="T3" fmla="*/ 2147483647 h 42"/>
              <a:gd name="T4" fmla="*/ 2147483647 w 29"/>
              <a:gd name="T5" fmla="*/ 2147483647 h 42"/>
              <a:gd name="T6" fmla="*/ 2147483647 w 29"/>
              <a:gd name="T7" fmla="*/ 2147483647 h 42"/>
              <a:gd name="T8" fmla="*/ 2147483647 w 29"/>
              <a:gd name="T9" fmla="*/ 2147483647 h 42"/>
              <a:gd name="T10" fmla="*/ 0 w 29"/>
              <a:gd name="T11" fmla="*/ 2147483647 h 42"/>
              <a:gd name="T12" fmla="*/ 2147483647 w 29"/>
              <a:gd name="T13" fmla="*/ 2147483647 h 42"/>
              <a:gd name="T14" fmla="*/ 2147483647 w 29"/>
              <a:gd name="T15" fmla="*/ 2147483647 h 42"/>
              <a:gd name="T16" fmla="*/ 2147483647 w 29"/>
              <a:gd name="T17" fmla="*/ 2147483647 h 42"/>
              <a:gd name="T18" fmla="*/ 2147483647 w 29"/>
              <a:gd name="T19" fmla="*/ 2147483647 h 42"/>
              <a:gd name="T20" fmla="*/ 2147483647 w 29"/>
              <a:gd name="T21" fmla="*/ 0 h 42"/>
              <a:gd name="T22" fmla="*/ 2147483647 w 29"/>
              <a:gd name="T23" fmla="*/ 2147483647 h 42"/>
              <a:gd name="T24" fmla="*/ 2147483647 w 29"/>
              <a:gd name="T25" fmla="*/ 2147483647 h 42"/>
              <a:gd name="T26" fmla="*/ 2147483647 w 29"/>
              <a:gd name="T27" fmla="*/ 2147483647 h 42"/>
              <a:gd name="T28" fmla="*/ 2147483647 w 29"/>
              <a:gd name="T29" fmla="*/ 2147483647 h 42"/>
              <a:gd name="T30" fmla="*/ 2147483647 w 29"/>
              <a:gd name="T31" fmla="*/ 2147483647 h 42"/>
              <a:gd name="T32" fmla="*/ 2147483647 w 29"/>
              <a:gd name="T33" fmla="*/ 214748364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2"/>
              <a:gd name="T53" fmla="*/ 29 w 29"/>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2">
                <a:moveTo>
                  <a:pt x="26" y="36"/>
                </a:moveTo>
                <a:lnTo>
                  <a:pt x="22" y="41"/>
                </a:lnTo>
                <a:lnTo>
                  <a:pt x="15" y="42"/>
                </a:lnTo>
                <a:lnTo>
                  <a:pt x="9" y="42"/>
                </a:lnTo>
                <a:lnTo>
                  <a:pt x="4" y="36"/>
                </a:lnTo>
                <a:lnTo>
                  <a:pt x="0" y="27"/>
                </a:lnTo>
                <a:lnTo>
                  <a:pt x="1" y="18"/>
                </a:lnTo>
                <a:lnTo>
                  <a:pt x="4" y="10"/>
                </a:lnTo>
                <a:lnTo>
                  <a:pt x="8" y="4"/>
                </a:lnTo>
                <a:lnTo>
                  <a:pt x="12" y="1"/>
                </a:lnTo>
                <a:lnTo>
                  <a:pt x="17" y="0"/>
                </a:lnTo>
                <a:lnTo>
                  <a:pt x="23" y="1"/>
                </a:lnTo>
                <a:lnTo>
                  <a:pt x="27" y="6"/>
                </a:lnTo>
                <a:lnTo>
                  <a:pt x="29" y="14"/>
                </a:lnTo>
                <a:lnTo>
                  <a:pt x="29" y="23"/>
                </a:lnTo>
                <a:lnTo>
                  <a:pt x="28" y="30"/>
                </a:lnTo>
                <a:lnTo>
                  <a:pt x="26" y="36"/>
                </a:lnTo>
                <a:close/>
              </a:path>
            </a:pathLst>
          </a:custGeom>
          <a:solidFill>
            <a:srgbClr val="007F00"/>
          </a:solidFill>
          <a:ln w="9525">
            <a:noFill/>
            <a:round/>
            <a:headEnd/>
            <a:tailEnd/>
          </a:ln>
        </p:spPr>
        <p:txBody>
          <a:bodyPr/>
          <a:lstStyle/>
          <a:p>
            <a:pPr>
              <a:defRPr/>
            </a:pPr>
            <a:endParaRPr lang="en-US"/>
          </a:p>
        </p:txBody>
      </p:sp>
      <p:sp>
        <p:nvSpPr>
          <p:cNvPr id="33088" name="Freeform 351"/>
          <p:cNvSpPr>
            <a:spLocks/>
          </p:cNvSpPr>
          <p:nvPr/>
        </p:nvSpPr>
        <p:spPr bwMode="auto">
          <a:xfrm>
            <a:off x="8496300" y="6527800"/>
            <a:ext cx="44450" cy="33338"/>
          </a:xfrm>
          <a:custGeom>
            <a:avLst/>
            <a:gdLst>
              <a:gd name="T0" fmla="*/ 2147483647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0 h 41"/>
              <a:gd name="T16" fmla="*/ 2147483647 w 28"/>
              <a:gd name="T17" fmla="*/ 2147483647 h 41"/>
              <a:gd name="T18" fmla="*/ 2147483647 w 28"/>
              <a:gd name="T19" fmla="*/ 2147483647 h 41"/>
              <a:gd name="T20" fmla="*/ 0 w 28"/>
              <a:gd name="T21" fmla="*/ 2147483647 h 41"/>
              <a:gd name="T22" fmla="*/ 0 w 28"/>
              <a:gd name="T23" fmla="*/ 2147483647 h 41"/>
              <a:gd name="T24" fmla="*/ 0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41"/>
              <a:gd name="T53" fmla="*/ 28 w 28"/>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41">
                <a:moveTo>
                  <a:pt x="22" y="41"/>
                </a:moveTo>
                <a:lnTo>
                  <a:pt x="26" y="35"/>
                </a:lnTo>
                <a:lnTo>
                  <a:pt x="28" y="26"/>
                </a:lnTo>
                <a:lnTo>
                  <a:pt x="28" y="17"/>
                </a:lnTo>
                <a:lnTo>
                  <a:pt x="27" y="9"/>
                </a:lnTo>
                <a:lnTo>
                  <a:pt x="23" y="5"/>
                </a:lnTo>
                <a:lnTo>
                  <a:pt x="17" y="2"/>
                </a:lnTo>
                <a:lnTo>
                  <a:pt x="9" y="0"/>
                </a:lnTo>
                <a:lnTo>
                  <a:pt x="4" y="3"/>
                </a:lnTo>
                <a:lnTo>
                  <a:pt x="1" y="8"/>
                </a:lnTo>
                <a:lnTo>
                  <a:pt x="0" y="14"/>
                </a:lnTo>
                <a:lnTo>
                  <a:pt x="0" y="21"/>
                </a:lnTo>
                <a:lnTo>
                  <a:pt x="0" y="27"/>
                </a:lnTo>
                <a:lnTo>
                  <a:pt x="3" y="34"/>
                </a:lnTo>
                <a:lnTo>
                  <a:pt x="9" y="38"/>
                </a:lnTo>
                <a:lnTo>
                  <a:pt x="17" y="41"/>
                </a:lnTo>
                <a:lnTo>
                  <a:pt x="22" y="41"/>
                </a:lnTo>
                <a:close/>
              </a:path>
            </a:pathLst>
          </a:custGeom>
          <a:solidFill>
            <a:srgbClr val="007F00"/>
          </a:solidFill>
          <a:ln w="9525">
            <a:noFill/>
            <a:round/>
            <a:headEnd/>
            <a:tailEnd/>
          </a:ln>
        </p:spPr>
        <p:txBody>
          <a:bodyPr/>
          <a:lstStyle/>
          <a:p>
            <a:pPr>
              <a:defRPr/>
            </a:pPr>
            <a:endParaRPr lang="en-US"/>
          </a:p>
        </p:txBody>
      </p:sp>
      <p:sp>
        <p:nvSpPr>
          <p:cNvPr id="33089" name="Freeform 352"/>
          <p:cNvSpPr>
            <a:spLocks/>
          </p:cNvSpPr>
          <p:nvPr/>
        </p:nvSpPr>
        <p:spPr bwMode="auto">
          <a:xfrm>
            <a:off x="8537575" y="6472238"/>
            <a:ext cx="39688" cy="28575"/>
          </a:xfrm>
          <a:custGeom>
            <a:avLst/>
            <a:gdLst>
              <a:gd name="T0" fmla="*/ 2147483647 w 25"/>
              <a:gd name="T1" fmla="*/ 2147483647 h 37"/>
              <a:gd name="T2" fmla="*/ 2147483647 w 25"/>
              <a:gd name="T3" fmla="*/ 2147483647 h 37"/>
              <a:gd name="T4" fmla="*/ 2147483647 w 25"/>
              <a:gd name="T5" fmla="*/ 2147483647 h 37"/>
              <a:gd name="T6" fmla="*/ 2147483647 w 25"/>
              <a:gd name="T7" fmla="*/ 2147483647 h 37"/>
              <a:gd name="T8" fmla="*/ 2147483647 w 25"/>
              <a:gd name="T9" fmla="*/ 2147483647 h 37"/>
              <a:gd name="T10" fmla="*/ 2147483647 w 25"/>
              <a:gd name="T11" fmla="*/ 2147483647 h 37"/>
              <a:gd name="T12" fmla="*/ 2147483647 w 25"/>
              <a:gd name="T13" fmla="*/ 2147483647 h 37"/>
              <a:gd name="T14" fmla="*/ 2147483647 w 25"/>
              <a:gd name="T15" fmla="*/ 2147483647 h 37"/>
              <a:gd name="T16" fmla="*/ 0 w 25"/>
              <a:gd name="T17" fmla="*/ 2147483647 h 37"/>
              <a:gd name="T18" fmla="*/ 2147483647 w 25"/>
              <a:gd name="T19" fmla="*/ 2147483647 h 37"/>
              <a:gd name="T20" fmla="*/ 2147483647 w 25"/>
              <a:gd name="T21" fmla="*/ 2147483647 h 37"/>
              <a:gd name="T22" fmla="*/ 2147483647 w 25"/>
              <a:gd name="T23" fmla="*/ 2147483647 h 37"/>
              <a:gd name="T24" fmla="*/ 2147483647 w 25"/>
              <a:gd name="T25" fmla="*/ 0 h 37"/>
              <a:gd name="T26" fmla="*/ 2147483647 w 25"/>
              <a:gd name="T27" fmla="*/ 0 h 37"/>
              <a:gd name="T28" fmla="*/ 2147483647 w 25"/>
              <a:gd name="T29" fmla="*/ 2147483647 h 37"/>
              <a:gd name="T30" fmla="*/ 2147483647 w 25"/>
              <a:gd name="T31" fmla="*/ 2147483647 h 37"/>
              <a:gd name="T32" fmla="*/ 2147483647 w 25"/>
              <a:gd name="T33" fmla="*/ 214748364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7"/>
              <a:gd name="T53" fmla="*/ 25 w 2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7">
                <a:moveTo>
                  <a:pt x="25" y="15"/>
                </a:moveTo>
                <a:lnTo>
                  <a:pt x="25" y="21"/>
                </a:lnTo>
                <a:lnTo>
                  <a:pt x="24" y="28"/>
                </a:lnTo>
                <a:lnTo>
                  <a:pt x="21" y="34"/>
                </a:lnTo>
                <a:lnTo>
                  <a:pt x="15" y="37"/>
                </a:lnTo>
                <a:lnTo>
                  <a:pt x="8" y="37"/>
                </a:lnTo>
                <a:lnTo>
                  <a:pt x="4" y="34"/>
                </a:lnTo>
                <a:lnTo>
                  <a:pt x="1" y="29"/>
                </a:lnTo>
                <a:lnTo>
                  <a:pt x="0" y="23"/>
                </a:lnTo>
                <a:lnTo>
                  <a:pt x="1" y="17"/>
                </a:lnTo>
                <a:lnTo>
                  <a:pt x="3" y="9"/>
                </a:lnTo>
                <a:lnTo>
                  <a:pt x="7" y="3"/>
                </a:lnTo>
                <a:lnTo>
                  <a:pt x="11" y="0"/>
                </a:lnTo>
                <a:lnTo>
                  <a:pt x="15" y="0"/>
                </a:lnTo>
                <a:lnTo>
                  <a:pt x="20" y="5"/>
                </a:lnTo>
                <a:lnTo>
                  <a:pt x="24" y="9"/>
                </a:lnTo>
                <a:lnTo>
                  <a:pt x="25" y="15"/>
                </a:lnTo>
                <a:close/>
              </a:path>
            </a:pathLst>
          </a:custGeom>
          <a:solidFill>
            <a:srgbClr val="007F00"/>
          </a:solidFill>
          <a:ln w="9525">
            <a:noFill/>
            <a:round/>
            <a:headEnd/>
            <a:tailEnd/>
          </a:ln>
        </p:spPr>
        <p:txBody>
          <a:bodyPr/>
          <a:lstStyle/>
          <a:p>
            <a:pPr>
              <a:defRPr/>
            </a:pPr>
            <a:endParaRPr lang="en-US"/>
          </a:p>
        </p:txBody>
      </p:sp>
      <p:sp>
        <p:nvSpPr>
          <p:cNvPr id="33090" name="Freeform 353"/>
          <p:cNvSpPr>
            <a:spLocks/>
          </p:cNvSpPr>
          <p:nvPr/>
        </p:nvSpPr>
        <p:spPr bwMode="auto">
          <a:xfrm>
            <a:off x="8478838" y="6418263"/>
            <a:ext cx="34925" cy="31750"/>
          </a:xfrm>
          <a:custGeom>
            <a:avLst/>
            <a:gdLst>
              <a:gd name="T0" fmla="*/ 2147483647 w 22"/>
              <a:gd name="T1" fmla="*/ 0 h 41"/>
              <a:gd name="T2" fmla="*/ 2147483647 w 22"/>
              <a:gd name="T3" fmla="*/ 2147483647 h 41"/>
              <a:gd name="T4" fmla="*/ 2147483647 w 22"/>
              <a:gd name="T5" fmla="*/ 2147483647 h 41"/>
              <a:gd name="T6" fmla="*/ 2147483647 w 22"/>
              <a:gd name="T7" fmla="*/ 2147483647 h 41"/>
              <a:gd name="T8" fmla="*/ 2147483647 w 22"/>
              <a:gd name="T9" fmla="*/ 2147483647 h 41"/>
              <a:gd name="T10" fmla="*/ 2147483647 w 22"/>
              <a:gd name="T11" fmla="*/ 2147483647 h 41"/>
              <a:gd name="T12" fmla="*/ 2147483647 w 22"/>
              <a:gd name="T13" fmla="*/ 2147483647 h 41"/>
              <a:gd name="T14" fmla="*/ 2147483647 w 22"/>
              <a:gd name="T15" fmla="*/ 2147483647 h 41"/>
              <a:gd name="T16" fmla="*/ 2147483647 w 22"/>
              <a:gd name="T17" fmla="*/ 2147483647 h 41"/>
              <a:gd name="T18" fmla="*/ 2147483647 w 22"/>
              <a:gd name="T19" fmla="*/ 2147483647 h 41"/>
              <a:gd name="T20" fmla="*/ 2147483647 w 22"/>
              <a:gd name="T21" fmla="*/ 2147483647 h 41"/>
              <a:gd name="T22" fmla="*/ 0 w 22"/>
              <a:gd name="T23" fmla="*/ 2147483647 h 41"/>
              <a:gd name="T24" fmla="*/ 0 w 22"/>
              <a:gd name="T25" fmla="*/ 2147483647 h 41"/>
              <a:gd name="T26" fmla="*/ 2147483647 w 22"/>
              <a:gd name="T27" fmla="*/ 2147483647 h 41"/>
              <a:gd name="T28" fmla="*/ 2147483647 w 22"/>
              <a:gd name="T29" fmla="*/ 2147483647 h 41"/>
              <a:gd name="T30" fmla="*/ 2147483647 w 22"/>
              <a:gd name="T31" fmla="*/ 2147483647 h 41"/>
              <a:gd name="T32" fmla="*/ 2147483647 w 22"/>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16" y="0"/>
                </a:moveTo>
                <a:lnTo>
                  <a:pt x="20" y="3"/>
                </a:lnTo>
                <a:lnTo>
                  <a:pt x="22" y="7"/>
                </a:lnTo>
                <a:lnTo>
                  <a:pt x="22" y="15"/>
                </a:lnTo>
                <a:lnTo>
                  <a:pt x="22" y="24"/>
                </a:lnTo>
                <a:lnTo>
                  <a:pt x="19" y="32"/>
                </a:lnTo>
                <a:lnTo>
                  <a:pt x="15" y="36"/>
                </a:lnTo>
                <a:lnTo>
                  <a:pt x="11" y="39"/>
                </a:lnTo>
                <a:lnTo>
                  <a:pt x="6" y="41"/>
                </a:lnTo>
                <a:lnTo>
                  <a:pt x="3" y="39"/>
                </a:lnTo>
                <a:lnTo>
                  <a:pt x="1" y="33"/>
                </a:lnTo>
                <a:lnTo>
                  <a:pt x="0" y="26"/>
                </a:lnTo>
                <a:lnTo>
                  <a:pt x="0" y="18"/>
                </a:lnTo>
                <a:lnTo>
                  <a:pt x="2" y="12"/>
                </a:lnTo>
                <a:lnTo>
                  <a:pt x="5" y="6"/>
                </a:lnTo>
                <a:lnTo>
                  <a:pt x="11" y="1"/>
                </a:lnTo>
                <a:lnTo>
                  <a:pt x="16" y="0"/>
                </a:lnTo>
                <a:close/>
              </a:path>
            </a:pathLst>
          </a:custGeom>
          <a:solidFill>
            <a:srgbClr val="007F00"/>
          </a:solidFill>
          <a:ln w="9525">
            <a:noFill/>
            <a:round/>
            <a:headEnd/>
            <a:tailEnd/>
          </a:ln>
        </p:spPr>
        <p:txBody>
          <a:bodyPr/>
          <a:lstStyle/>
          <a:p>
            <a:pPr>
              <a:defRPr/>
            </a:pPr>
            <a:endParaRPr lang="en-US"/>
          </a:p>
        </p:txBody>
      </p:sp>
      <p:sp>
        <p:nvSpPr>
          <p:cNvPr id="33091" name="Freeform 354"/>
          <p:cNvSpPr>
            <a:spLocks/>
          </p:cNvSpPr>
          <p:nvPr/>
        </p:nvSpPr>
        <p:spPr bwMode="auto">
          <a:xfrm>
            <a:off x="8405813" y="6440488"/>
            <a:ext cx="42862" cy="34925"/>
          </a:xfrm>
          <a:custGeom>
            <a:avLst/>
            <a:gdLst>
              <a:gd name="T0" fmla="*/ 2147483647 w 27"/>
              <a:gd name="T1" fmla="*/ 2147483647 h 44"/>
              <a:gd name="T2" fmla="*/ 2147483647 w 27"/>
              <a:gd name="T3" fmla="*/ 2147483647 h 44"/>
              <a:gd name="T4" fmla="*/ 2147483647 w 27"/>
              <a:gd name="T5" fmla="*/ 2147483647 h 44"/>
              <a:gd name="T6" fmla="*/ 2147483647 w 27"/>
              <a:gd name="T7" fmla="*/ 2147483647 h 44"/>
              <a:gd name="T8" fmla="*/ 2147483647 w 27"/>
              <a:gd name="T9" fmla="*/ 2147483647 h 44"/>
              <a:gd name="T10" fmla="*/ 2147483647 w 27"/>
              <a:gd name="T11" fmla="*/ 2147483647 h 44"/>
              <a:gd name="T12" fmla="*/ 0 w 27"/>
              <a:gd name="T13" fmla="*/ 2147483647 h 44"/>
              <a:gd name="T14" fmla="*/ 0 w 27"/>
              <a:gd name="T15" fmla="*/ 2147483647 h 44"/>
              <a:gd name="T16" fmla="*/ 2147483647 w 27"/>
              <a:gd name="T17" fmla="*/ 2147483647 h 44"/>
              <a:gd name="T18" fmla="*/ 2147483647 w 27"/>
              <a:gd name="T19" fmla="*/ 2147483647 h 44"/>
              <a:gd name="T20" fmla="*/ 2147483647 w 27"/>
              <a:gd name="T21" fmla="*/ 2147483647 h 44"/>
              <a:gd name="T22" fmla="*/ 2147483647 w 27"/>
              <a:gd name="T23" fmla="*/ 2147483647 h 44"/>
              <a:gd name="T24" fmla="*/ 2147483647 w 27"/>
              <a:gd name="T25" fmla="*/ 0 h 44"/>
              <a:gd name="T26" fmla="*/ 2147483647 w 27"/>
              <a:gd name="T27" fmla="*/ 2147483647 h 44"/>
              <a:gd name="T28" fmla="*/ 2147483647 w 27"/>
              <a:gd name="T29" fmla="*/ 2147483647 h 44"/>
              <a:gd name="T30" fmla="*/ 2147483647 w 27"/>
              <a:gd name="T31" fmla="*/ 2147483647 h 44"/>
              <a:gd name="T32" fmla="*/ 2147483647 w 27"/>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4"/>
              <a:gd name="T53" fmla="*/ 27 w 27"/>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4">
                <a:moveTo>
                  <a:pt x="25" y="22"/>
                </a:moveTo>
                <a:lnTo>
                  <a:pt x="22" y="30"/>
                </a:lnTo>
                <a:lnTo>
                  <a:pt x="19" y="38"/>
                </a:lnTo>
                <a:lnTo>
                  <a:pt x="14" y="42"/>
                </a:lnTo>
                <a:lnTo>
                  <a:pt x="8" y="44"/>
                </a:lnTo>
                <a:lnTo>
                  <a:pt x="3" y="41"/>
                </a:lnTo>
                <a:lnTo>
                  <a:pt x="0" y="36"/>
                </a:lnTo>
                <a:lnTo>
                  <a:pt x="0" y="29"/>
                </a:lnTo>
                <a:lnTo>
                  <a:pt x="1" y="19"/>
                </a:lnTo>
                <a:lnTo>
                  <a:pt x="4" y="12"/>
                </a:lnTo>
                <a:lnTo>
                  <a:pt x="9" y="4"/>
                </a:lnTo>
                <a:lnTo>
                  <a:pt x="14" y="1"/>
                </a:lnTo>
                <a:lnTo>
                  <a:pt x="20" y="0"/>
                </a:lnTo>
                <a:lnTo>
                  <a:pt x="23" y="1"/>
                </a:lnTo>
                <a:lnTo>
                  <a:pt x="26" y="7"/>
                </a:lnTo>
                <a:lnTo>
                  <a:pt x="27" y="15"/>
                </a:lnTo>
                <a:lnTo>
                  <a:pt x="25" y="22"/>
                </a:lnTo>
                <a:close/>
              </a:path>
            </a:pathLst>
          </a:custGeom>
          <a:solidFill>
            <a:srgbClr val="007F00"/>
          </a:solidFill>
          <a:ln w="9525">
            <a:noFill/>
            <a:round/>
            <a:headEnd/>
            <a:tailEnd/>
          </a:ln>
        </p:spPr>
        <p:txBody>
          <a:bodyPr/>
          <a:lstStyle/>
          <a:p>
            <a:pPr>
              <a:defRPr/>
            </a:pPr>
            <a:endParaRPr lang="en-US"/>
          </a:p>
        </p:txBody>
      </p:sp>
      <p:sp>
        <p:nvSpPr>
          <p:cNvPr id="33092" name="Freeform 355"/>
          <p:cNvSpPr>
            <a:spLocks/>
          </p:cNvSpPr>
          <p:nvPr/>
        </p:nvSpPr>
        <p:spPr bwMode="auto">
          <a:xfrm>
            <a:off x="8353425" y="6435725"/>
            <a:ext cx="41275" cy="30163"/>
          </a:xfrm>
          <a:custGeom>
            <a:avLst/>
            <a:gdLst>
              <a:gd name="T0" fmla="*/ 2147483647 w 26"/>
              <a:gd name="T1" fmla="*/ 2147483647 h 38"/>
              <a:gd name="T2" fmla="*/ 2147483647 w 26"/>
              <a:gd name="T3" fmla="*/ 2147483647 h 38"/>
              <a:gd name="T4" fmla="*/ 0 w 26"/>
              <a:gd name="T5" fmla="*/ 2147483647 h 38"/>
              <a:gd name="T6" fmla="*/ 0 w 26"/>
              <a:gd name="T7" fmla="*/ 2147483647 h 38"/>
              <a:gd name="T8" fmla="*/ 2147483647 w 26"/>
              <a:gd name="T9" fmla="*/ 2147483647 h 38"/>
              <a:gd name="T10" fmla="*/ 2147483647 w 26"/>
              <a:gd name="T11" fmla="*/ 2147483647 h 38"/>
              <a:gd name="T12" fmla="*/ 2147483647 w 26"/>
              <a:gd name="T13" fmla="*/ 2147483647 h 38"/>
              <a:gd name="T14" fmla="*/ 2147483647 w 26"/>
              <a:gd name="T15" fmla="*/ 0 h 38"/>
              <a:gd name="T16" fmla="*/ 2147483647 w 26"/>
              <a:gd name="T17" fmla="*/ 2147483647 h 38"/>
              <a:gd name="T18" fmla="*/ 2147483647 w 26"/>
              <a:gd name="T19" fmla="*/ 2147483647 h 38"/>
              <a:gd name="T20" fmla="*/ 2147483647 w 26"/>
              <a:gd name="T21" fmla="*/ 2147483647 h 38"/>
              <a:gd name="T22" fmla="*/ 2147483647 w 26"/>
              <a:gd name="T23" fmla="*/ 2147483647 h 38"/>
              <a:gd name="T24" fmla="*/ 2147483647 w 26"/>
              <a:gd name="T25" fmla="*/ 2147483647 h 38"/>
              <a:gd name="T26" fmla="*/ 2147483647 w 26"/>
              <a:gd name="T27" fmla="*/ 2147483647 h 38"/>
              <a:gd name="T28" fmla="*/ 2147483647 w 26"/>
              <a:gd name="T29" fmla="*/ 2147483647 h 38"/>
              <a:gd name="T30" fmla="*/ 2147483647 w 26"/>
              <a:gd name="T31" fmla="*/ 2147483647 h 38"/>
              <a:gd name="T32" fmla="*/ 2147483647 w 26"/>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8"/>
              <a:gd name="T53" fmla="*/ 26 w 2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8">
                <a:moveTo>
                  <a:pt x="4" y="34"/>
                </a:moveTo>
                <a:lnTo>
                  <a:pt x="1" y="29"/>
                </a:lnTo>
                <a:lnTo>
                  <a:pt x="0" y="23"/>
                </a:lnTo>
                <a:lnTo>
                  <a:pt x="0" y="17"/>
                </a:lnTo>
                <a:lnTo>
                  <a:pt x="2" y="11"/>
                </a:lnTo>
                <a:lnTo>
                  <a:pt x="6" y="6"/>
                </a:lnTo>
                <a:lnTo>
                  <a:pt x="10" y="2"/>
                </a:lnTo>
                <a:lnTo>
                  <a:pt x="15" y="0"/>
                </a:lnTo>
                <a:lnTo>
                  <a:pt x="19" y="2"/>
                </a:lnTo>
                <a:lnTo>
                  <a:pt x="23" y="5"/>
                </a:lnTo>
                <a:lnTo>
                  <a:pt x="25" y="11"/>
                </a:lnTo>
                <a:lnTo>
                  <a:pt x="26" y="18"/>
                </a:lnTo>
                <a:lnTo>
                  <a:pt x="25" y="24"/>
                </a:lnTo>
                <a:lnTo>
                  <a:pt x="21" y="30"/>
                </a:lnTo>
                <a:lnTo>
                  <a:pt x="17" y="37"/>
                </a:lnTo>
                <a:lnTo>
                  <a:pt x="10" y="38"/>
                </a:lnTo>
                <a:lnTo>
                  <a:pt x="4" y="34"/>
                </a:lnTo>
                <a:close/>
              </a:path>
            </a:pathLst>
          </a:custGeom>
          <a:solidFill>
            <a:srgbClr val="007F00"/>
          </a:solidFill>
          <a:ln w="9525">
            <a:noFill/>
            <a:round/>
            <a:headEnd/>
            <a:tailEnd/>
          </a:ln>
        </p:spPr>
        <p:txBody>
          <a:bodyPr/>
          <a:lstStyle/>
          <a:p>
            <a:pPr>
              <a:defRPr/>
            </a:pPr>
            <a:endParaRPr lang="en-US"/>
          </a:p>
        </p:txBody>
      </p:sp>
      <p:sp>
        <p:nvSpPr>
          <p:cNvPr id="33093" name="Freeform 356"/>
          <p:cNvSpPr>
            <a:spLocks/>
          </p:cNvSpPr>
          <p:nvPr/>
        </p:nvSpPr>
        <p:spPr bwMode="auto">
          <a:xfrm>
            <a:off x="8523288" y="6280150"/>
            <a:ext cx="357187" cy="166688"/>
          </a:xfrm>
          <a:custGeom>
            <a:avLst/>
            <a:gdLst>
              <a:gd name="T0" fmla="*/ 2147483647 w 225"/>
              <a:gd name="T1" fmla="*/ 2147483647 h 209"/>
              <a:gd name="T2" fmla="*/ 2147483647 w 225"/>
              <a:gd name="T3" fmla="*/ 2147483647 h 209"/>
              <a:gd name="T4" fmla="*/ 2147483647 w 225"/>
              <a:gd name="T5" fmla="*/ 2147483647 h 209"/>
              <a:gd name="T6" fmla="*/ 2147483647 w 225"/>
              <a:gd name="T7" fmla="*/ 2147483647 h 209"/>
              <a:gd name="T8" fmla="*/ 2147483647 w 225"/>
              <a:gd name="T9" fmla="*/ 2147483647 h 209"/>
              <a:gd name="T10" fmla="*/ 2147483647 w 225"/>
              <a:gd name="T11" fmla="*/ 2147483647 h 209"/>
              <a:gd name="T12" fmla="*/ 2147483647 w 225"/>
              <a:gd name="T13" fmla="*/ 2147483647 h 209"/>
              <a:gd name="T14" fmla="*/ 2147483647 w 225"/>
              <a:gd name="T15" fmla="*/ 2147483647 h 209"/>
              <a:gd name="T16" fmla="*/ 2147483647 w 225"/>
              <a:gd name="T17" fmla="*/ 2147483647 h 209"/>
              <a:gd name="T18" fmla="*/ 2147483647 w 225"/>
              <a:gd name="T19" fmla="*/ 2147483647 h 209"/>
              <a:gd name="T20" fmla="*/ 2147483647 w 225"/>
              <a:gd name="T21" fmla="*/ 2147483647 h 209"/>
              <a:gd name="T22" fmla="*/ 2147483647 w 225"/>
              <a:gd name="T23" fmla="*/ 2147483647 h 209"/>
              <a:gd name="T24" fmla="*/ 2147483647 w 225"/>
              <a:gd name="T25" fmla="*/ 2147483647 h 209"/>
              <a:gd name="T26" fmla="*/ 2147483647 w 225"/>
              <a:gd name="T27" fmla="*/ 2147483647 h 209"/>
              <a:gd name="T28" fmla="*/ 2147483647 w 225"/>
              <a:gd name="T29" fmla="*/ 2147483647 h 209"/>
              <a:gd name="T30" fmla="*/ 2147483647 w 225"/>
              <a:gd name="T31" fmla="*/ 2147483647 h 209"/>
              <a:gd name="T32" fmla="*/ 2147483647 w 225"/>
              <a:gd name="T33" fmla="*/ 2147483647 h 209"/>
              <a:gd name="T34" fmla="*/ 2147483647 w 225"/>
              <a:gd name="T35" fmla="*/ 2147483647 h 209"/>
              <a:gd name="T36" fmla="*/ 2147483647 w 225"/>
              <a:gd name="T37" fmla="*/ 2147483647 h 209"/>
              <a:gd name="T38" fmla="*/ 2147483647 w 225"/>
              <a:gd name="T39" fmla="*/ 2147483647 h 209"/>
              <a:gd name="T40" fmla="*/ 2147483647 w 225"/>
              <a:gd name="T41" fmla="*/ 2147483647 h 209"/>
              <a:gd name="T42" fmla="*/ 2147483647 w 225"/>
              <a:gd name="T43" fmla="*/ 2147483647 h 209"/>
              <a:gd name="T44" fmla="*/ 2147483647 w 225"/>
              <a:gd name="T45" fmla="*/ 2147483647 h 209"/>
              <a:gd name="T46" fmla="*/ 2147483647 w 225"/>
              <a:gd name="T47" fmla="*/ 2147483647 h 209"/>
              <a:gd name="T48" fmla="*/ 2147483647 w 225"/>
              <a:gd name="T49" fmla="*/ 2147483647 h 209"/>
              <a:gd name="T50" fmla="*/ 2147483647 w 225"/>
              <a:gd name="T51" fmla="*/ 2147483647 h 209"/>
              <a:gd name="T52" fmla="*/ 2147483647 w 225"/>
              <a:gd name="T53" fmla="*/ 2147483647 h 209"/>
              <a:gd name="T54" fmla="*/ 2147483647 w 225"/>
              <a:gd name="T55" fmla="*/ 2147483647 h 209"/>
              <a:gd name="T56" fmla="*/ 2147483647 w 225"/>
              <a:gd name="T57" fmla="*/ 2147483647 h 209"/>
              <a:gd name="T58" fmla="*/ 2147483647 w 225"/>
              <a:gd name="T59" fmla="*/ 2147483647 h 209"/>
              <a:gd name="T60" fmla="*/ 2147483647 w 225"/>
              <a:gd name="T61" fmla="*/ 2147483647 h 209"/>
              <a:gd name="T62" fmla="*/ 2147483647 w 225"/>
              <a:gd name="T63" fmla="*/ 2147483647 h 209"/>
              <a:gd name="T64" fmla="*/ 2147483647 w 225"/>
              <a:gd name="T65" fmla="*/ 2147483647 h 209"/>
              <a:gd name="T66" fmla="*/ 2147483647 w 225"/>
              <a:gd name="T67" fmla="*/ 2147483647 h 209"/>
              <a:gd name="T68" fmla="*/ 2147483647 w 225"/>
              <a:gd name="T69" fmla="*/ 2147483647 h 209"/>
              <a:gd name="T70" fmla="*/ 2147483647 w 225"/>
              <a:gd name="T71" fmla="*/ 2147483647 h 209"/>
              <a:gd name="T72" fmla="*/ 2147483647 w 225"/>
              <a:gd name="T73" fmla="*/ 2147483647 h 209"/>
              <a:gd name="T74" fmla="*/ 2147483647 w 225"/>
              <a:gd name="T75" fmla="*/ 2147483647 h 209"/>
              <a:gd name="T76" fmla="*/ 2147483647 w 225"/>
              <a:gd name="T77" fmla="*/ 2147483647 h 209"/>
              <a:gd name="T78" fmla="*/ 2147483647 w 225"/>
              <a:gd name="T79" fmla="*/ 2147483647 h 209"/>
              <a:gd name="T80" fmla="*/ 2147483647 w 225"/>
              <a:gd name="T81" fmla="*/ 2147483647 h 209"/>
              <a:gd name="T82" fmla="*/ 2147483647 w 225"/>
              <a:gd name="T83" fmla="*/ 2147483647 h 209"/>
              <a:gd name="T84" fmla="*/ 2147483647 w 225"/>
              <a:gd name="T85" fmla="*/ 2147483647 h 209"/>
              <a:gd name="T86" fmla="*/ 2147483647 w 225"/>
              <a:gd name="T87" fmla="*/ 2147483647 h 209"/>
              <a:gd name="T88" fmla="*/ 2147483647 w 225"/>
              <a:gd name="T89" fmla="*/ 2147483647 h 209"/>
              <a:gd name="T90" fmla="*/ 2147483647 w 225"/>
              <a:gd name="T91" fmla="*/ 2147483647 h 209"/>
              <a:gd name="T92" fmla="*/ 2147483647 w 225"/>
              <a:gd name="T93" fmla="*/ 2147483647 h 209"/>
              <a:gd name="T94" fmla="*/ 2147483647 w 225"/>
              <a:gd name="T95" fmla="*/ 2147483647 h 209"/>
              <a:gd name="T96" fmla="*/ 2147483647 w 225"/>
              <a:gd name="T97" fmla="*/ 2147483647 h 209"/>
              <a:gd name="T98" fmla="*/ 2147483647 w 225"/>
              <a:gd name="T99" fmla="*/ 2147483647 h 209"/>
              <a:gd name="T100" fmla="*/ 2147483647 w 225"/>
              <a:gd name="T101" fmla="*/ 2147483647 h 209"/>
              <a:gd name="T102" fmla="*/ 2147483647 w 225"/>
              <a:gd name="T103" fmla="*/ 2147483647 h 209"/>
              <a:gd name="T104" fmla="*/ 2147483647 w 225"/>
              <a:gd name="T105" fmla="*/ 2147483647 h 209"/>
              <a:gd name="T106" fmla="*/ 2147483647 w 225"/>
              <a:gd name="T107" fmla="*/ 2147483647 h 209"/>
              <a:gd name="T108" fmla="*/ 0 w 225"/>
              <a:gd name="T109" fmla="*/ 2147483647 h 2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5"/>
              <a:gd name="T166" fmla="*/ 0 h 209"/>
              <a:gd name="T167" fmla="*/ 225 w 225"/>
              <a:gd name="T168" fmla="*/ 209 h 2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5" h="209">
                <a:moveTo>
                  <a:pt x="0" y="168"/>
                </a:moveTo>
                <a:lnTo>
                  <a:pt x="2" y="170"/>
                </a:lnTo>
                <a:lnTo>
                  <a:pt x="3" y="171"/>
                </a:lnTo>
                <a:lnTo>
                  <a:pt x="5" y="173"/>
                </a:lnTo>
                <a:lnTo>
                  <a:pt x="6" y="176"/>
                </a:lnTo>
                <a:lnTo>
                  <a:pt x="7" y="179"/>
                </a:lnTo>
                <a:lnTo>
                  <a:pt x="8" y="180"/>
                </a:lnTo>
                <a:lnTo>
                  <a:pt x="8" y="183"/>
                </a:lnTo>
                <a:lnTo>
                  <a:pt x="8" y="186"/>
                </a:lnTo>
                <a:lnTo>
                  <a:pt x="12" y="180"/>
                </a:lnTo>
                <a:lnTo>
                  <a:pt x="16" y="176"/>
                </a:lnTo>
                <a:lnTo>
                  <a:pt x="20" y="173"/>
                </a:lnTo>
                <a:lnTo>
                  <a:pt x="22" y="170"/>
                </a:lnTo>
                <a:lnTo>
                  <a:pt x="30" y="176"/>
                </a:lnTo>
                <a:lnTo>
                  <a:pt x="42" y="183"/>
                </a:lnTo>
                <a:lnTo>
                  <a:pt x="55" y="191"/>
                </a:lnTo>
                <a:lnTo>
                  <a:pt x="70" y="197"/>
                </a:lnTo>
                <a:lnTo>
                  <a:pt x="86" y="203"/>
                </a:lnTo>
                <a:lnTo>
                  <a:pt x="100" y="208"/>
                </a:lnTo>
                <a:lnTo>
                  <a:pt x="112" y="209"/>
                </a:lnTo>
                <a:lnTo>
                  <a:pt x="121" y="209"/>
                </a:lnTo>
                <a:lnTo>
                  <a:pt x="129" y="206"/>
                </a:lnTo>
                <a:lnTo>
                  <a:pt x="131" y="205"/>
                </a:lnTo>
                <a:lnTo>
                  <a:pt x="127" y="203"/>
                </a:lnTo>
                <a:lnTo>
                  <a:pt x="121" y="203"/>
                </a:lnTo>
                <a:lnTo>
                  <a:pt x="109" y="203"/>
                </a:lnTo>
                <a:lnTo>
                  <a:pt x="97" y="200"/>
                </a:lnTo>
                <a:lnTo>
                  <a:pt x="84" y="194"/>
                </a:lnTo>
                <a:lnTo>
                  <a:pt x="71" y="188"/>
                </a:lnTo>
                <a:lnTo>
                  <a:pt x="60" y="182"/>
                </a:lnTo>
                <a:lnTo>
                  <a:pt x="49" y="174"/>
                </a:lnTo>
                <a:lnTo>
                  <a:pt x="41" y="167"/>
                </a:lnTo>
                <a:lnTo>
                  <a:pt x="34" y="159"/>
                </a:lnTo>
                <a:lnTo>
                  <a:pt x="32" y="155"/>
                </a:lnTo>
                <a:lnTo>
                  <a:pt x="34" y="152"/>
                </a:lnTo>
                <a:lnTo>
                  <a:pt x="39" y="152"/>
                </a:lnTo>
                <a:lnTo>
                  <a:pt x="44" y="148"/>
                </a:lnTo>
                <a:lnTo>
                  <a:pt x="50" y="144"/>
                </a:lnTo>
                <a:lnTo>
                  <a:pt x="57" y="141"/>
                </a:lnTo>
                <a:lnTo>
                  <a:pt x="63" y="136"/>
                </a:lnTo>
                <a:lnTo>
                  <a:pt x="67" y="133"/>
                </a:lnTo>
                <a:lnTo>
                  <a:pt x="73" y="138"/>
                </a:lnTo>
                <a:lnTo>
                  <a:pt x="84" y="144"/>
                </a:lnTo>
                <a:lnTo>
                  <a:pt x="96" y="150"/>
                </a:lnTo>
                <a:lnTo>
                  <a:pt x="108" y="156"/>
                </a:lnTo>
                <a:lnTo>
                  <a:pt x="121" y="162"/>
                </a:lnTo>
                <a:lnTo>
                  <a:pt x="134" y="165"/>
                </a:lnTo>
                <a:lnTo>
                  <a:pt x="145" y="167"/>
                </a:lnTo>
                <a:lnTo>
                  <a:pt x="154" y="165"/>
                </a:lnTo>
                <a:lnTo>
                  <a:pt x="160" y="162"/>
                </a:lnTo>
                <a:lnTo>
                  <a:pt x="163" y="159"/>
                </a:lnTo>
                <a:lnTo>
                  <a:pt x="162" y="158"/>
                </a:lnTo>
                <a:lnTo>
                  <a:pt x="156" y="158"/>
                </a:lnTo>
                <a:lnTo>
                  <a:pt x="150" y="158"/>
                </a:lnTo>
                <a:lnTo>
                  <a:pt x="144" y="158"/>
                </a:lnTo>
                <a:lnTo>
                  <a:pt x="138" y="156"/>
                </a:lnTo>
                <a:lnTo>
                  <a:pt x="131" y="155"/>
                </a:lnTo>
                <a:lnTo>
                  <a:pt x="125" y="153"/>
                </a:lnTo>
                <a:lnTo>
                  <a:pt x="119" y="150"/>
                </a:lnTo>
                <a:lnTo>
                  <a:pt x="112" y="145"/>
                </a:lnTo>
                <a:lnTo>
                  <a:pt x="106" y="142"/>
                </a:lnTo>
                <a:lnTo>
                  <a:pt x="96" y="136"/>
                </a:lnTo>
                <a:lnTo>
                  <a:pt x="87" y="132"/>
                </a:lnTo>
                <a:lnTo>
                  <a:pt x="81" y="129"/>
                </a:lnTo>
                <a:lnTo>
                  <a:pt x="77" y="124"/>
                </a:lnTo>
                <a:lnTo>
                  <a:pt x="81" y="121"/>
                </a:lnTo>
                <a:lnTo>
                  <a:pt x="85" y="118"/>
                </a:lnTo>
                <a:lnTo>
                  <a:pt x="91" y="115"/>
                </a:lnTo>
                <a:lnTo>
                  <a:pt x="98" y="114"/>
                </a:lnTo>
                <a:lnTo>
                  <a:pt x="103" y="112"/>
                </a:lnTo>
                <a:lnTo>
                  <a:pt x="109" y="111"/>
                </a:lnTo>
                <a:lnTo>
                  <a:pt x="114" y="109"/>
                </a:lnTo>
                <a:lnTo>
                  <a:pt x="118" y="107"/>
                </a:lnTo>
                <a:lnTo>
                  <a:pt x="121" y="106"/>
                </a:lnTo>
                <a:lnTo>
                  <a:pt x="126" y="107"/>
                </a:lnTo>
                <a:lnTo>
                  <a:pt x="130" y="109"/>
                </a:lnTo>
                <a:lnTo>
                  <a:pt x="136" y="112"/>
                </a:lnTo>
                <a:lnTo>
                  <a:pt x="142" y="115"/>
                </a:lnTo>
                <a:lnTo>
                  <a:pt x="147" y="120"/>
                </a:lnTo>
                <a:lnTo>
                  <a:pt x="153" y="123"/>
                </a:lnTo>
                <a:lnTo>
                  <a:pt x="157" y="126"/>
                </a:lnTo>
                <a:lnTo>
                  <a:pt x="165" y="130"/>
                </a:lnTo>
                <a:lnTo>
                  <a:pt x="174" y="132"/>
                </a:lnTo>
                <a:lnTo>
                  <a:pt x="177" y="130"/>
                </a:lnTo>
                <a:lnTo>
                  <a:pt x="174" y="126"/>
                </a:lnTo>
                <a:lnTo>
                  <a:pt x="169" y="123"/>
                </a:lnTo>
                <a:lnTo>
                  <a:pt x="165" y="120"/>
                </a:lnTo>
                <a:lnTo>
                  <a:pt x="160" y="115"/>
                </a:lnTo>
                <a:lnTo>
                  <a:pt x="155" y="112"/>
                </a:lnTo>
                <a:lnTo>
                  <a:pt x="150" y="109"/>
                </a:lnTo>
                <a:lnTo>
                  <a:pt x="146" y="106"/>
                </a:lnTo>
                <a:lnTo>
                  <a:pt x="143" y="103"/>
                </a:lnTo>
                <a:lnTo>
                  <a:pt x="141" y="100"/>
                </a:lnTo>
                <a:lnTo>
                  <a:pt x="148" y="98"/>
                </a:lnTo>
                <a:lnTo>
                  <a:pt x="158" y="95"/>
                </a:lnTo>
                <a:lnTo>
                  <a:pt x="169" y="92"/>
                </a:lnTo>
                <a:lnTo>
                  <a:pt x="182" y="89"/>
                </a:lnTo>
                <a:lnTo>
                  <a:pt x="195" y="86"/>
                </a:lnTo>
                <a:lnTo>
                  <a:pt x="206" y="83"/>
                </a:lnTo>
                <a:lnTo>
                  <a:pt x="215" y="80"/>
                </a:lnTo>
                <a:lnTo>
                  <a:pt x="220" y="79"/>
                </a:lnTo>
                <a:lnTo>
                  <a:pt x="225" y="77"/>
                </a:lnTo>
                <a:lnTo>
                  <a:pt x="225" y="74"/>
                </a:lnTo>
                <a:lnTo>
                  <a:pt x="222" y="73"/>
                </a:lnTo>
                <a:lnTo>
                  <a:pt x="215" y="71"/>
                </a:lnTo>
                <a:lnTo>
                  <a:pt x="208" y="71"/>
                </a:lnTo>
                <a:lnTo>
                  <a:pt x="197" y="71"/>
                </a:lnTo>
                <a:lnTo>
                  <a:pt x="184" y="73"/>
                </a:lnTo>
                <a:lnTo>
                  <a:pt x="172" y="74"/>
                </a:lnTo>
                <a:lnTo>
                  <a:pt x="159" y="77"/>
                </a:lnTo>
                <a:lnTo>
                  <a:pt x="148" y="80"/>
                </a:lnTo>
                <a:lnTo>
                  <a:pt x="139" y="83"/>
                </a:lnTo>
                <a:lnTo>
                  <a:pt x="133" y="86"/>
                </a:lnTo>
                <a:lnTo>
                  <a:pt x="136" y="68"/>
                </a:lnTo>
                <a:lnTo>
                  <a:pt x="141" y="45"/>
                </a:lnTo>
                <a:lnTo>
                  <a:pt x="147" y="22"/>
                </a:lnTo>
                <a:lnTo>
                  <a:pt x="155" y="9"/>
                </a:lnTo>
                <a:lnTo>
                  <a:pt x="158" y="3"/>
                </a:lnTo>
                <a:lnTo>
                  <a:pt x="158" y="0"/>
                </a:lnTo>
                <a:lnTo>
                  <a:pt x="154" y="1"/>
                </a:lnTo>
                <a:lnTo>
                  <a:pt x="149" y="6"/>
                </a:lnTo>
                <a:lnTo>
                  <a:pt x="146" y="12"/>
                </a:lnTo>
                <a:lnTo>
                  <a:pt x="142" y="19"/>
                </a:lnTo>
                <a:lnTo>
                  <a:pt x="137" y="31"/>
                </a:lnTo>
                <a:lnTo>
                  <a:pt x="131" y="44"/>
                </a:lnTo>
                <a:lnTo>
                  <a:pt x="126" y="56"/>
                </a:lnTo>
                <a:lnTo>
                  <a:pt x="121" y="68"/>
                </a:lnTo>
                <a:lnTo>
                  <a:pt x="118" y="77"/>
                </a:lnTo>
                <a:lnTo>
                  <a:pt x="117" y="85"/>
                </a:lnTo>
                <a:lnTo>
                  <a:pt x="111" y="86"/>
                </a:lnTo>
                <a:lnTo>
                  <a:pt x="105" y="89"/>
                </a:lnTo>
                <a:lnTo>
                  <a:pt x="98" y="92"/>
                </a:lnTo>
                <a:lnTo>
                  <a:pt x="90" y="95"/>
                </a:lnTo>
                <a:lnTo>
                  <a:pt x="83" y="98"/>
                </a:lnTo>
                <a:lnTo>
                  <a:pt x="76" y="101"/>
                </a:lnTo>
                <a:lnTo>
                  <a:pt x="70" y="104"/>
                </a:lnTo>
                <a:lnTo>
                  <a:pt x="66" y="106"/>
                </a:lnTo>
                <a:lnTo>
                  <a:pt x="67" y="88"/>
                </a:lnTo>
                <a:lnTo>
                  <a:pt x="71" y="62"/>
                </a:lnTo>
                <a:lnTo>
                  <a:pt x="77" y="36"/>
                </a:lnTo>
                <a:lnTo>
                  <a:pt x="82" y="18"/>
                </a:lnTo>
                <a:lnTo>
                  <a:pt x="85" y="9"/>
                </a:lnTo>
                <a:lnTo>
                  <a:pt x="85" y="6"/>
                </a:lnTo>
                <a:lnTo>
                  <a:pt x="82" y="7"/>
                </a:lnTo>
                <a:lnTo>
                  <a:pt x="78" y="16"/>
                </a:lnTo>
                <a:lnTo>
                  <a:pt x="70" y="35"/>
                </a:lnTo>
                <a:lnTo>
                  <a:pt x="61" y="59"/>
                </a:lnTo>
                <a:lnTo>
                  <a:pt x="54" y="86"/>
                </a:lnTo>
                <a:lnTo>
                  <a:pt x="52" y="111"/>
                </a:lnTo>
                <a:lnTo>
                  <a:pt x="43" y="120"/>
                </a:lnTo>
                <a:lnTo>
                  <a:pt x="35" y="129"/>
                </a:lnTo>
                <a:lnTo>
                  <a:pt x="29" y="138"/>
                </a:lnTo>
                <a:lnTo>
                  <a:pt x="24" y="144"/>
                </a:lnTo>
                <a:lnTo>
                  <a:pt x="21" y="147"/>
                </a:lnTo>
                <a:lnTo>
                  <a:pt x="17" y="147"/>
                </a:lnTo>
                <a:lnTo>
                  <a:pt x="16" y="144"/>
                </a:lnTo>
                <a:lnTo>
                  <a:pt x="17" y="136"/>
                </a:lnTo>
                <a:lnTo>
                  <a:pt x="20" y="118"/>
                </a:lnTo>
                <a:lnTo>
                  <a:pt x="23" y="91"/>
                </a:lnTo>
                <a:lnTo>
                  <a:pt x="27" y="63"/>
                </a:lnTo>
                <a:lnTo>
                  <a:pt x="30" y="45"/>
                </a:lnTo>
                <a:lnTo>
                  <a:pt x="21" y="66"/>
                </a:lnTo>
                <a:lnTo>
                  <a:pt x="11" y="101"/>
                </a:lnTo>
                <a:lnTo>
                  <a:pt x="4" y="138"/>
                </a:lnTo>
                <a:lnTo>
                  <a:pt x="0" y="168"/>
                </a:lnTo>
                <a:close/>
              </a:path>
            </a:pathLst>
          </a:custGeom>
          <a:solidFill>
            <a:srgbClr val="990000"/>
          </a:solidFill>
          <a:ln w="9525">
            <a:noFill/>
            <a:round/>
            <a:headEnd/>
            <a:tailEnd/>
          </a:ln>
        </p:spPr>
        <p:txBody>
          <a:bodyPr/>
          <a:lstStyle/>
          <a:p>
            <a:pPr>
              <a:defRPr/>
            </a:pPr>
            <a:endParaRPr lang="en-US"/>
          </a:p>
        </p:txBody>
      </p:sp>
      <p:sp>
        <p:nvSpPr>
          <p:cNvPr id="33094" name="Freeform 357"/>
          <p:cNvSpPr>
            <a:spLocks/>
          </p:cNvSpPr>
          <p:nvPr/>
        </p:nvSpPr>
        <p:spPr bwMode="auto">
          <a:xfrm>
            <a:off x="8543925" y="6550025"/>
            <a:ext cx="247650" cy="211138"/>
          </a:xfrm>
          <a:custGeom>
            <a:avLst/>
            <a:gdLst>
              <a:gd name="T0" fmla="*/ 2147483647 w 156"/>
              <a:gd name="T1" fmla="*/ 2147483647 h 264"/>
              <a:gd name="T2" fmla="*/ 2147483647 w 156"/>
              <a:gd name="T3" fmla="*/ 2147483647 h 264"/>
              <a:gd name="T4" fmla="*/ 2147483647 w 156"/>
              <a:gd name="T5" fmla="*/ 2147483647 h 264"/>
              <a:gd name="T6" fmla="*/ 2147483647 w 156"/>
              <a:gd name="T7" fmla="*/ 2147483647 h 264"/>
              <a:gd name="T8" fmla="*/ 2147483647 w 156"/>
              <a:gd name="T9" fmla="*/ 2147483647 h 264"/>
              <a:gd name="T10" fmla="*/ 2147483647 w 156"/>
              <a:gd name="T11" fmla="*/ 2147483647 h 264"/>
              <a:gd name="T12" fmla="*/ 2147483647 w 156"/>
              <a:gd name="T13" fmla="*/ 2147483647 h 264"/>
              <a:gd name="T14" fmla="*/ 2147483647 w 156"/>
              <a:gd name="T15" fmla="*/ 2147483647 h 264"/>
              <a:gd name="T16" fmla="*/ 2147483647 w 156"/>
              <a:gd name="T17" fmla="*/ 2147483647 h 264"/>
              <a:gd name="T18" fmla="*/ 2147483647 w 156"/>
              <a:gd name="T19" fmla="*/ 2147483647 h 264"/>
              <a:gd name="T20" fmla="*/ 2147483647 w 156"/>
              <a:gd name="T21" fmla="*/ 2147483647 h 264"/>
              <a:gd name="T22" fmla="*/ 2147483647 w 156"/>
              <a:gd name="T23" fmla="*/ 2147483647 h 264"/>
              <a:gd name="T24" fmla="*/ 2147483647 w 156"/>
              <a:gd name="T25" fmla="*/ 2147483647 h 264"/>
              <a:gd name="T26" fmla="*/ 2147483647 w 156"/>
              <a:gd name="T27" fmla="*/ 2147483647 h 264"/>
              <a:gd name="T28" fmla="*/ 2147483647 w 156"/>
              <a:gd name="T29" fmla="*/ 2147483647 h 264"/>
              <a:gd name="T30" fmla="*/ 2147483647 w 156"/>
              <a:gd name="T31" fmla="*/ 2147483647 h 264"/>
              <a:gd name="T32" fmla="*/ 2147483647 w 156"/>
              <a:gd name="T33" fmla="*/ 2147483647 h 264"/>
              <a:gd name="T34" fmla="*/ 2147483647 w 156"/>
              <a:gd name="T35" fmla="*/ 2147483647 h 264"/>
              <a:gd name="T36" fmla="*/ 2147483647 w 156"/>
              <a:gd name="T37" fmla="*/ 2147483647 h 264"/>
              <a:gd name="T38" fmla="*/ 2147483647 w 156"/>
              <a:gd name="T39" fmla="*/ 2147483647 h 264"/>
              <a:gd name="T40" fmla="*/ 2147483647 w 156"/>
              <a:gd name="T41" fmla="*/ 2147483647 h 264"/>
              <a:gd name="T42" fmla="*/ 2147483647 w 156"/>
              <a:gd name="T43" fmla="*/ 2147483647 h 264"/>
              <a:gd name="T44" fmla="*/ 2147483647 w 156"/>
              <a:gd name="T45" fmla="*/ 2147483647 h 264"/>
              <a:gd name="T46" fmla="*/ 2147483647 w 156"/>
              <a:gd name="T47" fmla="*/ 2147483647 h 264"/>
              <a:gd name="T48" fmla="*/ 2147483647 w 156"/>
              <a:gd name="T49" fmla="*/ 2147483647 h 264"/>
              <a:gd name="T50" fmla="*/ 2147483647 w 156"/>
              <a:gd name="T51" fmla="*/ 2147483647 h 264"/>
              <a:gd name="T52" fmla="*/ 2147483647 w 156"/>
              <a:gd name="T53" fmla="*/ 2147483647 h 264"/>
              <a:gd name="T54" fmla="*/ 2147483647 w 156"/>
              <a:gd name="T55" fmla="*/ 2147483647 h 264"/>
              <a:gd name="T56" fmla="*/ 2147483647 w 156"/>
              <a:gd name="T57" fmla="*/ 2147483647 h 264"/>
              <a:gd name="T58" fmla="*/ 2147483647 w 156"/>
              <a:gd name="T59" fmla="*/ 2147483647 h 264"/>
              <a:gd name="T60" fmla="*/ 2147483647 w 156"/>
              <a:gd name="T61" fmla="*/ 2147483647 h 264"/>
              <a:gd name="T62" fmla="*/ 2147483647 w 156"/>
              <a:gd name="T63" fmla="*/ 2147483647 h 264"/>
              <a:gd name="T64" fmla="*/ 2147483647 w 156"/>
              <a:gd name="T65" fmla="*/ 2147483647 h 264"/>
              <a:gd name="T66" fmla="*/ 2147483647 w 156"/>
              <a:gd name="T67" fmla="*/ 2147483647 h 264"/>
              <a:gd name="T68" fmla="*/ 2147483647 w 156"/>
              <a:gd name="T69" fmla="*/ 2147483647 h 264"/>
              <a:gd name="T70" fmla="*/ 2147483647 w 156"/>
              <a:gd name="T71" fmla="*/ 2147483647 h 264"/>
              <a:gd name="T72" fmla="*/ 2147483647 w 156"/>
              <a:gd name="T73" fmla="*/ 2147483647 h 264"/>
              <a:gd name="T74" fmla="*/ 2147483647 w 156"/>
              <a:gd name="T75" fmla="*/ 2147483647 h 264"/>
              <a:gd name="T76" fmla="*/ 2147483647 w 156"/>
              <a:gd name="T77" fmla="*/ 2147483647 h 264"/>
              <a:gd name="T78" fmla="*/ 2147483647 w 156"/>
              <a:gd name="T79" fmla="*/ 2147483647 h 264"/>
              <a:gd name="T80" fmla="*/ 2147483647 w 156"/>
              <a:gd name="T81" fmla="*/ 2147483647 h 264"/>
              <a:gd name="T82" fmla="*/ 2147483647 w 156"/>
              <a:gd name="T83" fmla="*/ 2147483647 h 264"/>
              <a:gd name="T84" fmla="*/ 2147483647 w 156"/>
              <a:gd name="T85" fmla="*/ 2147483647 h 264"/>
              <a:gd name="T86" fmla="*/ 2147483647 w 156"/>
              <a:gd name="T87" fmla="*/ 2147483647 h 264"/>
              <a:gd name="T88" fmla="*/ 2147483647 w 156"/>
              <a:gd name="T89" fmla="*/ 2147483647 h 264"/>
              <a:gd name="T90" fmla="*/ 2147483647 w 156"/>
              <a:gd name="T91" fmla="*/ 2147483647 h 264"/>
              <a:gd name="T92" fmla="*/ 2147483647 w 156"/>
              <a:gd name="T93" fmla="*/ 2147483647 h 264"/>
              <a:gd name="T94" fmla="*/ 2147483647 w 156"/>
              <a:gd name="T95" fmla="*/ 2147483647 h 264"/>
              <a:gd name="T96" fmla="*/ 2147483647 w 156"/>
              <a:gd name="T97" fmla="*/ 2147483647 h 264"/>
              <a:gd name="T98" fmla="*/ 2147483647 w 156"/>
              <a:gd name="T99" fmla="*/ 2147483647 h 264"/>
              <a:gd name="T100" fmla="*/ 2147483647 w 156"/>
              <a:gd name="T101" fmla="*/ 2147483647 h 264"/>
              <a:gd name="T102" fmla="*/ 2147483647 w 156"/>
              <a:gd name="T103" fmla="*/ 2147483647 h 264"/>
              <a:gd name="T104" fmla="*/ 2147483647 w 156"/>
              <a:gd name="T105" fmla="*/ 2147483647 h 264"/>
              <a:gd name="T106" fmla="*/ 2147483647 w 156"/>
              <a:gd name="T107" fmla="*/ 2147483647 h 264"/>
              <a:gd name="T108" fmla="*/ 2147483647 w 156"/>
              <a:gd name="T109" fmla="*/ 2147483647 h 264"/>
              <a:gd name="T110" fmla="*/ 2147483647 w 156"/>
              <a:gd name="T111" fmla="*/ 2147483647 h 264"/>
              <a:gd name="T112" fmla="*/ 2147483647 w 156"/>
              <a:gd name="T113" fmla="*/ 2147483647 h 264"/>
              <a:gd name="T114" fmla="*/ 2147483647 w 156"/>
              <a:gd name="T115" fmla="*/ 2147483647 h 264"/>
              <a:gd name="T116" fmla="*/ 2147483647 w 156"/>
              <a:gd name="T117" fmla="*/ 2147483647 h 264"/>
              <a:gd name="T118" fmla="*/ 2147483647 w 156"/>
              <a:gd name="T119" fmla="*/ 2147483647 h 264"/>
              <a:gd name="T120" fmla="*/ 2147483647 w 156"/>
              <a:gd name="T121" fmla="*/ 2147483647 h 264"/>
              <a:gd name="T122" fmla="*/ 2147483647 w 156"/>
              <a:gd name="T123" fmla="*/ 2147483647 h 2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
              <a:gd name="T187" fmla="*/ 0 h 264"/>
              <a:gd name="T188" fmla="*/ 156 w 156"/>
              <a:gd name="T189" fmla="*/ 264 h 2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 h="264">
                <a:moveTo>
                  <a:pt x="8" y="0"/>
                </a:moveTo>
                <a:lnTo>
                  <a:pt x="6" y="5"/>
                </a:lnTo>
                <a:lnTo>
                  <a:pt x="4" y="8"/>
                </a:lnTo>
                <a:lnTo>
                  <a:pt x="2" y="12"/>
                </a:lnTo>
                <a:lnTo>
                  <a:pt x="0" y="15"/>
                </a:lnTo>
                <a:lnTo>
                  <a:pt x="7" y="24"/>
                </a:lnTo>
                <a:lnTo>
                  <a:pt x="13" y="35"/>
                </a:lnTo>
                <a:lnTo>
                  <a:pt x="16" y="46"/>
                </a:lnTo>
                <a:lnTo>
                  <a:pt x="16" y="55"/>
                </a:lnTo>
                <a:lnTo>
                  <a:pt x="15" y="71"/>
                </a:lnTo>
                <a:lnTo>
                  <a:pt x="16" y="100"/>
                </a:lnTo>
                <a:lnTo>
                  <a:pt x="17" y="131"/>
                </a:lnTo>
                <a:lnTo>
                  <a:pt x="19" y="150"/>
                </a:lnTo>
                <a:lnTo>
                  <a:pt x="22" y="160"/>
                </a:lnTo>
                <a:lnTo>
                  <a:pt x="25" y="164"/>
                </a:lnTo>
                <a:lnTo>
                  <a:pt x="27" y="163"/>
                </a:lnTo>
                <a:lnTo>
                  <a:pt x="27" y="153"/>
                </a:lnTo>
                <a:lnTo>
                  <a:pt x="26" y="135"/>
                </a:lnTo>
                <a:lnTo>
                  <a:pt x="27" y="111"/>
                </a:lnTo>
                <a:lnTo>
                  <a:pt x="28" y="88"/>
                </a:lnTo>
                <a:lnTo>
                  <a:pt x="30" y="71"/>
                </a:lnTo>
                <a:lnTo>
                  <a:pt x="34" y="76"/>
                </a:lnTo>
                <a:lnTo>
                  <a:pt x="38" y="81"/>
                </a:lnTo>
                <a:lnTo>
                  <a:pt x="44" y="85"/>
                </a:lnTo>
                <a:lnTo>
                  <a:pt x="48" y="91"/>
                </a:lnTo>
                <a:lnTo>
                  <a:pt x="52" y="97"/>
                </a:lnTo>
                <a:lnTo>
                  <a:pt x="56" y="103"/>
                </a:lnTo>
                <a:lnTo>
                  <a:pt x="59" y="109"/>
                </a:lnTo>
                <a:lnTo>
                  <a:pt x="61" y="114"/>
                </a:lnTo>
                <a:lnTo>
                  <a:pt x="65" y="129"/>
                </a:lnTo>
                <a:lnTo>
                  <a:pt x="67" y="150"/>
                </a:lnTo>
                <a:lnTo>
                  <a:pt x="69" y="175"/>
                </a:lnTo>
                <a:lnTo>
                  <a:pt x="69" y="193"/>
                </a:lnTo>
                <a:lnTo>
                  <a:pt x="68" y="207"/>
                </a:lnTo>
                <a:lnTo>
                  <a:pt x="67" y="219"/>
                </a:lnTo>
                <a:lnTo>
                  <a:pt x="68" y="232"/>
                </a:lnTo>
                <a:lnTo>
                  <a:pt x="70" y="242"/>
                </a:lnTo>
                <a:lnTo>
                  <a:pt x="72" y="246"/>
                </a:lnTo>
                <a:lnTo>
                  <a:pt x="73" y="243"/>
                </a:lnTo>
                <a:lnTo>
                  <a:pt x="74" y="237"/>
                </a:lnTo>
                <a:lnTo>
                  <a:pt x="73" y="228"/>
                </a:lnTo>
                <a:lnTo>
                  <a:pt x="73" y="216"/>
                </a:lnTo>
                <a:lnTo>
                  <a:pt x="75" y="205"/>
                </a:lnTo>
                <a:lnTo>
                  <a:pt x="77" y="196"/>
                </a:lnTo>
                <a:lnTo>
                  <a:pt x="78" y="188"/>
                </a:lnTo>
                <a:lnTo>
                  <a:pt x="79" y="178"/>
                </a:lnTo>
                <a:lnTo>
                  <a:pt x="79" y="160"/>
                </a:lnTo>
                <a:lnTo>
                  <a:pt x="79" y="143"/>
                </a:lnTo>
                <a:lnTo>
                  <a:pt x="78" y="131"/>
                </a:lnTo>
                <a:lnTo>
                  <a:pt x="89" y="147"/>
                </a:lnTo>
                <a:lnTo>
                  <a:pt x="99" y="167"/>
                </a:lnTo>
                <a:lnTo>
                  <a:pt x="111" y="188"/>
                </a:lnTo>
                <a:lnTo>
                  <a:pt x="123" y="210"/>
                </a:lnTo>
                <a:lnTo>
                  <a:pt x="133" y="229"/>
                </a:lnTo>
                <a:lnTo>
                  <a:pt x="143" y="246"/>
                </a:lnTo>
                <a:lnTo>
                  <a:pt x="150" y="258"/>
                </a:lnTo>
                <a:lnTo>
                  <a:pt x="156" y="264"/>
                </a:lnTo>
                <a:lnTo>
                  <a:pt x="152" y="254"/>
                </a:lnTo>
                <a:lnTo>
                  <a:pt x="148" y="240"/>
                </a:lnTo>
                <a:lnTo>
                  <a:pt x="143" y="228"/>
                </a:lnTo>
                <a:lnTo>
                  <a:pt x="137" y="214"/>
                </a:lnTo>
                <a:lnTo>
                  <a:pt x="132" y="202"/>
                </a:lnTo>
                <a:lnTo>
                  <a:pt x="128" y="190"/>
                </a:lnTo>
                <a:lnTo>
                  <a:pt x="124" y="181"/>
                </a:lnTo>
                <a:lnTo>
                  <a:pt x="122" y="175"/>
                </a:lnTo>
                <a:lnTo>
                  <a:pt x="120" y="169"/>
                </a:lnTo>
                <a:lnTo>
                  <a:pt x="116" y="161"/>
                </a:lnTo>
                <a:lnTo>
                  <a:pt x="111" y="153"/>
                </a:lnTo>
                <a:lnTo>
                  <a:pt x="106" y="144"/>
                </a:lnTo>
                <a:lnTo>
                  <a:pt x="101" y="137"/>
                </a:lnTo>
                <a:lnTo>
                  <a:pt x="95" y="129"/>
                </a:lnTo>
                <a:lnTo>
                  <a:pt x="90" y="123"/>
                </a:lnTo>
                <a:lnTo>
                  <a:pt x="87" y="119"/>
                </a:lnTo>
                <a:lnTo>
                  <a:pt x="91" y="119"/>
                </a:lnTo>
                <a:lnTo>
                  <a:pt x="96" y="120"/>
                </a:lnTo>
                <a:lnTo>
                  <a:pt x="102" y="122"/>
                </a:lnTo>
                <a:lnTo>
                  <a:pt x="108" y="123"/>
                </a:lnTo>
                <a:lnTo>
                  <a:pt x="113" y="126"/>
                </a:lnTo>
                <a:lnTo>
                  <a:pt x="118" y="129"/>
                </a:lnTo>
                <a:lnTo>
                  <a:pt x="123" y="134"/>
                </a:lnTo>
                <a:lnTo>
                  <a:pt x="126" y="137"/>
                </a:lnTo>
                <a:lnTo>
                  <a:pt x="130" y="141"/>
                </a:lnTo>
                <a:lnTo>
                  <a:pt x="134" y="143"/>
                </a:lnTo>
                <a:lnTo>
                  <a:pt x="136" y="141"/>
                </a:lnTo>
                <a:lnTo>
                  <a:pt x="133" y="134"/>
                </a:lnTo>
                <a:lnTo>
                  <a:pt x="129" y="128"/>
                </a:lnTo>
                <a:lnTo>
                  <a:pt x="123" y="122"/>
                </a:lnTo>
                <a:lnTo>
                  <a:pt x="115" y="114"/>
                </a:lnTo>
                <a:lnTo>
                  <a:pt x="106" y="106"/>
                </a:lnTo>
                <a:lnTo>
                  <a:pt x="96" y="100"/>
                </a:lnTo>
                <a:lnTo>
                  <a:pt x="87" y="94"/>
                </a:lnTo>
                <a:lnTo>
                  <a:pt x="78" y="90"/>
                </a:lnTo>
                <a:lnTo>
                  <a:pt x="70" y="88"/>
                </a:lnTo>
                <a:lnTo>
                  <a:pt x="66" y="85"/>
                </a:lnTo>
                <a:lnTo>
                  <a:pt x="60" y="82"/>
                </a:lnTo>
                <a:lnTo>
                  <a:pt x="56" y="76"/>
                </a:lnTo>
                <a:lnTo>
                  <a:pt x="51" y="71"/>
                </a:lnTo>
                <a:lnTo>
                  <a:pt x="47" y="65"/>
                </a:lnTo>
                <a:lnTo>
                  <a:pt x="42" y="59"/>
                </a:lnTo>
                <a:lnTo>
                  <a:pt x="39" y="55"/>
                </a:lnTo>
                <a:lnTo>
                  <a:pt x="36" y="49"/>
                </a:lnTo>
                <a:lnTo>
                  <a:pt x="41" y="46"/>
                </a:lnTo>
                <a:lnTo>
                  <a:pt x="48" y="44"/>
                </a:lnTo>
                <a:lnTo>
                  <a:pt x="55" y="43"/>
                </a:lnTo>
                <a:lnTo>
                  <a:pt x="64" y="43"/>
                </a:lnTo>
                <a:lnTo>
                  <a:pt x="72" y="43"/>
                </a:lnTo>
                <a:lnTo>
                  <a:pt x="79" y="43"/>
                </a:lnTo>
                <a:lnTo>
                  <a:pt x="86" y="44"/>
                </a:lnTo>
                <a:lnTo>
                  <a:pt x="91" y="46"/>
                </a:lnTo>
                <a:lnTo>
                  <a:pt x="98" y="49"/>
                </a:lnTo>
                <a:lnTo>
                  <a:pt x="103" y="47"/>
                </a:lnTo>
                <a:lnTo>
                  <a:pt x="101" y="43"/>
                </a:lnTo>
                <a:lnTo>
                  <a:pt x="91" y="36"/>
                </a:lnTo>
                <a:lnTo>
                  <a:pt x="83" y="33"/>
                </a:lnTo>
                <a:lnTo>
                  <a:pt x="73" y="32"/>
                </a:lnTo>
                <a:lnTo>
                  <a:pt x="64" y="29"/>
                </a:lnTo>
                <a:lnTo>
                  <a:pt x="54" y="29"/>
                </a:lnTo>
                <a:lnTo>
                  <a:pt x="45" y="27"/>
                </a:lnTo>
                <a:lnTo>
                  <a:pt x="36" y="27"/>
                </a:lnTo>
                <a:lnTo>
                  <a:pt x="30" y="26"/>
                </a:lnTo>
                <a:lnTo>
                  <a:pt x="25" y="26"/>
                </a:lnTo>
                <a:lnTo>
                  <a:pt x="18" y="23"/>
                </a:lnTo>
                <a:lnTo>
                  <a:pt x="14" y="17"/>
                </a:lnTo>
                <a:lnTo>
                  <a:pt x="11" y="8"/>
                </a:lnTo>
                <a:lnTo>
                  <a:pt x="8" y="0"/>
                </a:lnTo>
                <a:close/>
              </a:path>
            </a:pathLst>
          </a:custGeom>
          <a:solidFill>
            <a:srgbClr val="990000"/>
          </a:solidFill>
          <a:ln w="9525">
            <a:noFill/>
            <a:round/>
            <a:headEnd/>
            <a:tailEnd/>
          </a:ln>
        </p:spPr>
        <p:txBody>
          <a:bodyPr/>
          <a:lstStyle/>
          <a:p>
            <a:pPr>
              <a:defRPr/>
            </a:pPr>
            <a:endParaRPr lang="en-US"/>
          </a:p>
        </p:txBody>
      </p:sp>
      <p:sp>
        <p:nvSpPr>
          <p:cNvPr id="33095" name="Freeform 358"/>
          <p:cNvSpPr>
            <a:spLocks/>
          </p:cNvSpPr>
          <p:nvPr/>
        </p:nvSpPr>
        <p:spPr bwMode="auto">
          <a:xfrm>
            <a:off x="8231188" y="6513513"/>
            <a:ext cx="182562" cy="274637"/>
          </a:xfrm>
          <a:custGeom>
            <a:avLst/>
            <a:gdLst>
              <a:gd name="T0" fmla="*/ 2147483647 w 115"/>
              <a:gd name="T1" fmla="*/ 2147483647 h 346"/>
              <a:gd name="T2" fmla="*/ 2147483647 w 115"/>
              <a:gd name="T3" fmla="*/ 2147483647 h 346"/>
              <a:gd name="T4" fmla="*/ 2147483647 w 115"/>
              <a:gd name="T5" fmla="*/ 2147483647 h 346"/>
              <a:gd name="T6" fmla="*/ 2147483647 w 115"/>
              <a:gd name="T7" fmla="*/ 2147483647 h 346"/>
              <a:gd name="T8" fmla="*/ 2147483647 w 115"/>
              <a:gd name="T9" fmla="*/ 2147483647 h 346"/>
              <a:gd name="T10" fmla="*/ 2147483647 w 115"/>
              <a:gd name="T11" fmla="*/ 2147483647 h 346"/>
              <a:gd name="T12" fmla="*/ 2147483647 w 115"/>
              <a:gd name="T13" fmla="*/ 2147483647 h 346"/>
              <a:gd name="T14" fmla="*/ 2147483647 w 115"/>
              <a:gd name="T15" fmla="*/ 2147483647 h 346"/>
              <a:gd name="T16" fmla="*/ 2147483647 w 115"/>
              <a:gd name="T17" fmla="*/ 2147483647 h 346"/>
              <a:gd name="T18" fmla="*/ 2147483647 w 115"/>
              <a:gd name="T19" fmla="*/ 2147483647 h 346"/>
              <a:gd name="T20" fmla="*/ 2147483647 w 115"/>
              <a:gd name="T21" fmla="*/ 2147483647 h 346"/>
              <a:gd name="T22" fmla="*/ 2147483647 w 115"/>
              <a:gd name="T23" fmla="*/ 2147483647 h 346"/>
              <a:gd name="T24" fmla="*/ 2147483647 w 115"/>
              <a:gd name="T25" fmla="*/ 2147483647 h 346"/>
              <a:gd name="T26" fmla="*/ 2147483647 w 115"/>
              <a:gd name="T27" fmla="*/ 2147483647 h 346"/>
              <a:gd name="T28" fmla="*/ 2147483647 w 115"/>
              <a:gd name="T29" fmla="*/ 2147483647 h 346"/>
              <a:gd name="T30" fmla="*/ 2147483647 w 115"/>
              <a:gd name="T31" fmla="*/ 2147483647 h 346"/>
              <a:gd name="T32" fmla="*/ 2147483647 w 115"/>
              <a:gd name="T33" fmla="*/ 2147483647 h 346"/>
              <a:gd name="T34" fmla="*/ 2147483647 w 115"/>
              <a:gd name="T35" fmla="*/ 2147483647 h 346"/>
              <a:gd name="T36" fmla="*/ 2147483647 w 115"/>
              <a:gd name="T37" fmla="*/ 2147483647 h 346"/>
              <a:gd name="T38" fmla="*/ 2147483647 w 115"/>
              <a:gd name="T39" fmla="*/ 2147483647 h 346"/>
              <a:gd name="T40" fmla="*/ 2147483647 w 115"/>
              <a:gd name="T41" fmla="*/ 2147483647 h 346"/>
              <a:gd name="T42" fmla="*/ 2147483647 w 115"/>
              <a:gd name="T43" fmla="*/ 2147483647 h 346"/>
              <a:gd name="T44" fmla="*/ 2147483647 w 115"/>
              <a:gd name="T45" fmla="*/ 2147483647 h 346"/>
              <a:gd name="T46" fmla="*/ 2147483647 w 115"/>
              <a:gd name="T47" fmla="*/ 2147483647 h 346"/>
              <a:gd name="T48" fmla="*/ 2147483647 w 115"/>
              <a:gd name="T49" fmla="*/ 2147483647 h 346"/>
              <a:gd name="T50" fmla="*/ 2147483647 w 115"/>
              <a:gd name="T51" fmla="*/ 2147483647 h 346"/>
              <a:gd name="T52" fmla="*/ 2147483647 w 115"/>
              <a:gd name="T53" fmla="*/ 2147483647 h 346"/>
              <a:gd name="T54" fmla="*/ 2147483647 w 115"/>
              <a:gd name="T55" fmla="*/ 2147483647 h 346"/>
              <a:gd name="T56" fmla="*/ 2147483647 w 115"/>
              <a:gd name="T57" fmla="*/ 2147483647 h 346"/>
              <a:gd name="T58" fmla="*/ 2147483647 w 115"/>
              <a:gd name="T59" fmla="*/ 2147483647 h 346"/>
              <a:gd name="T60" fmla="*/ 2147483647 w 115"/>
              <a:gd name="T61" fmla="*/ 2147483647 h 346"/>
              <a:gd name="T62" fmla="*/ 2147483647 w 115"/>
              <a:gd name="T63" fmla="*/ 2147483647 h 346"/>
              <a:gd name="T64" fmla="*/ 2147483647 w 115"/>
              <a:gd name="T65" fmla="*/ 2147483647 h 346"/>
              <a:gd name="T66" fmla="*/ 2147483647 w 115"/>
              <a:gd name="T67" fmla="*/ 2147483647 h 346"/>
              <a:gd name="T68" fmla="*/ 2147483647 w 115"/>
              <a:gd name="T69" fmla="*/ 2147483647 h 346"/>
              <a:gd name="T70" fmla="*/ 2147483647 w 115"/>
              <a:gd name="T71" fmla="*/ 2147483647 h 346"/>
              <a:gd name="T72" fmla="*/ 2147483647 w 115"/>
              <a:gd name="T73" fmla="*/ 2147483647 h 346"/>
              <a:gd name="T74" fmla="*/ 2147483647 w 115"/>
              <a:gd name="T75" fmla="*/ 2147483647 h 346"/>
              <a:gd name="T76" fmla="*/ 2147483647 w 115"/>
              <a:gd name="T77" fmla="*/ 2147483647 h 346"/>
              <a:gd name="T78" fmla="*/ 2147483647 w 115"/>
              <a:gd name="T79" fmla="*/ 2147483647 h 346"/>
              <a:gd name="T80" fmla="*/ 2147483647 w 115"/>
              <a:gd name="T81" fmla="*/ 2147483647 h 346"/>
              <a:gd name="T82" fmla="*/ 2147483647 w 115"/>
              <a:gd name="T83" fmla="*/ 2147483647 h 346"/>
              <a:gd name="T84" fmla="*/ 2147483647 w 115"/>
              <a:gd name="T85" fmla="*/ 2147483647 h 346"/>
              <a:gd name="T86" fmla="*/ 2147483647 w 115"/>
              <a:gd name="T87" fmla="*/ 2147483647 h 346"/>
              <a:gd name="T88" fmla="*/ 2147483647 w 115"/>
              <a:gd name="T89" fmla="*/ 2147483647 h 346"/>
              <a:gd name="T90" fmla="*/ 2147483647 w 115"/>
              <a:gd name="T91" fmla="*/ 2147483647 h 346"/>
              <a:gd name="T92" fmla="*/ 2147483647 w 115"/>
              <a:gd name="T93" fmla="*/ 2147483647 h 346"/>
              <a:gd name="T94" fmla="*/ 2147483647 w 115"/>
              <a:gd name="T95" fmla="*/ 2147483647 h 346"/>
              <a:gd name="T96" fmla="*/ 2147483647 w 115"/>
              <a:gd name="T97" fmla="*/ 2147483647 h 346"/>
              <a:gd name="T98" fmla="*/ 2147483647 w 115"/>
              <a:gd name="T99" fmla="*/ 2147483647 h 346"/>
              <a:gd name="T100" fmla="*/ 2147483647 w 115"/>
              <a:gd name="T101" fmla="*/ 2147483647 h 346"/>
              <a:gd name="T102" fmla="*/ 2147483647 w 115"/>
              <a:gd name="T103" fmla="*/ 2147483647 h 3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5"/>
              <a:gd name="T157" fmla="*/ 0 h 346"/>
              <a:gd name="T158" fmla="*/ 115 w 115"/>
              <a:gd name="T159" fmla="*/ 346 h 3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5" h="346">
                <a:moveTo>
                  <a:pt x="113" y="48"/>
                </a:moveTo>
                <a:lnTo>
                  <a:pt x="106" y="55"/>
                </a:lnTo>
                <a:lnTo>
                  <a:pt x="100" y="61"/>
                </a:lnTo>
                <a:lnTo>
                  <a:pt x="96" y="70"/>
                </a:lnTo>
                <a:lnTo>
                  <a:pt x="94" y="79"/>
                </a:lnTo>
                <a:lnTo>
                  <a:pt x="92" y="74"/>
                </a:lnTo>
                <a:lnTo>
                  <a:pt x="90" y="71"/>
                </a:lnTo>
                <a:lnTo>
                  <a:pt x="88" y="70"/>
                </a:lnTo>
                <a:lnTo>
                  <a:pt x="86" y="70"/>
                </a:lnTo>
                <a:lnTo>
                  <a:pt x="84" y="74"/>
                </a:lnTo>
                <a:lnTo>
                  <a:pt x="82" y="86"/>
                </a:lnTo>
                <a:lnTo>
                  <a:pt x="80" y="100"/>
                </a:lnTo>
                <a:lnTo>
                  <a:pt x="81" y="109"/>
                </a:lnTo>
                <a:lnTo>
                  <a:pt x="86" y="126"/>
                </a:lnTo>
                <a:lnTo>
                  <a:pt x="94" y="155"/>
                </a:lnTo>
                <a:lnTo>
                  <a:pt x="99" y="184"/>
                </a:lnTo>
                <a:lnTo>
                  <a:pt x="101" y="204"/>
                </a:lnTo>
                <a:lnTo>
                  <a:pt x="100" y="214"/>
                </a:lnTo>
                <a:lnTo>
                  <a:pt x="98" y="219"/>
                </a:lnTo>
                <a:lnTo>
                  <a:pt x="96" y="217"/>
                </a:lnTo>
                <a:lnTo>
                  <a:pt x="96" y="210"/>
                </a:lnTo>
                <a:lnTo>
                  <a:pt x="94" y="193"/>
                </a:lnTo>
                <a:lnTo>
                  <a:pt x="88" y="170"/>
                </a:lnTo>
                <a:lnTo>
                  <a:pt x="81" y="149"/>
                </a:lnTo>
                <a:lnTo>
                  <a:pt x="74" y="137"/>
                </a:lnTo>
                <a:lnTo>
                  <a:pt x="67" y="156"/>
                </a:lnTo>
                <a:lnTo>
                  <a:pt x="61" y="185"/>
                </a:lnTo>
                <a:lnTo>
                  <a:pt x="56" y="213"/>
                </a:lnTo>
                <a:lnTo>
                  <a:pt x="55" y="234"/>
                </a:lnTo>
                <a:lnTo>
                  <a:pt x="56" y="254"/>
                </a:lnTo>
                <a:lnTo>
                  <a:pt x="57" y="276"/>
                </a:lnTo>
                <a:lnTo>
                  <a:pt x="57" y="299"/>
                </a:lnTo>
                <a:lnTo>
                  <a:pt x="54" y="313"/>
                </a:lnTo>
                <a:lnTo>
                  <a:pt x="50" y="317"/>
                </a:lnTo>
                <a:lnTo>
                  <a:pt x="49" y="316"/>
                </a:lnTo>
                <a:lnTo>
                  <a:pt x="49" y="311"/>
                </a:lnTo>
                <a:lnTo>
                  <a:pt x="50" y="302"/>
                </a:lnTo>
                <a:lnTo>
                  <a:pt x="52" y="290"/>
                </a:lnTo>
                <a:lnTo>
                  <a:pt x="50" y="275"/>
                </a:lnTo>
                <a:lnTo>
                  <a:pt x="49" y="261"/>
                </a:lnTo>
                <a:lnTo>
                  <a:pt x="47" y="251"/>
                </a:lnTo>
                <a:lnTo>
                  <a:pt x="44" y="261"/>
                </a:lnTo>
                <a:lnTo>
                  <a:pt x="40" y="273"/>
                </a:lnTo>
                <a:lnTo>
                  <a:pt x="36" y="287"/>
                </a:lnTo>
                <a:lnTo>
                  <a:pt x="31" y="302"/>
                </a:lnTo>
                <a:lnTo>
                  <a:pt x="26" y="316"/>
                </a:lnTo>
                <a:lnTo>
                  <a:pt x="21" y="328"/>
                </a:lnTo>
                <a:lnTo>
                  <a:pt x="16" y="337"/>
                </a:lnTo>
                <a:lnTo>
                  <a:pt x="9" y="343"/>
                </a:lnTo>
                <a:lnTo>
                  <a:pt x="4" y="346"/>
                </a:lnTo>
                <a:lnTo>
                  <a:pt x="2" y="346"/>
                </a:lnTo>
                <a:lnTo>
                  <a:pt x="3" y="342"/>
                </a:lnTo>
                <a:lnTo>
                  <a:pt x="7" y="337"/>
                </a:lnTo>
                <a:lnTo>
                  <a:pt x="15" y="322"/>
                </a:lnTo>
                <a:lnTo>
                  <a:pt x="24" y="296"/>
                </a:lnTo>
                <a:lnTo>
                  <a:pt x="33" y="269"/>
                </a:lnTo>
                <a:lnTo>
                  <a:pt x="37" y="251"/>
                </a:lnTo>
                <a:lnTo>
                  <a:pt x="34" y="251"/>
                </a:lnTo>
                <a:lnTo>
                  <a:pt x="29" y="252"/>
                </a:lnTo>
                <a:lnTo>
                  <a:pt x="25" y="252"/>
                </a:lnTo>
                <a:lnTo>
                  <a:pt x="20" y="254"/>
                </a:lnTo>
                <a:lnTo>
                  <a:pt x="16" y="255"/>
                </a:lnTo>
                <a:lnTo>
                  <a:pt x="11" y="257"/>
                </a:lnTo>
                <a:lnTo>
                  <a:pt x="8" y="260"/>
                </a:lnTo>
                <a:lnTo>
                  <a:pt x="5" y="261"/>
                </a:lnTo>
                <a:lnTo>
                  <a:pt x="2" y="264"/>
                </a:lnTo>
                <a:lnTo>
                  <a:pt x="0" y="264"/>
                </a:lnTo>
                <a:lnTo>
                  <a:pt x="1" y="261"/>
                </a:lnTo>
                <a:lnTo>
                  <a:pt x="4" y="257"/>
                </a:lnTo>
                <a:lnTo>
                  <a:pt x="7" y="254"/>
                </a:lnTo>
                <a:lnTo>
                  <a:pt x="11" y="249"/>
                </a:lnTo>
                <a:lnTo>
                  <a:pt x="17" y="246"/>
                </a:lnTo>
                <a:lnTo>
                  <a:pt x="23" y="242"/>
                </a:lnTo>
                <a:lnTo>
                  <a:pt x="28" y="237"/>
                </a:lnTo>
                <a:lnTo>
                  <a:pt x="34" y="234"/>
                </a:lnTo>
                <a:lnTo>
                  <a:pt x="38" y="229"/>
                </a:lnTo>
                <a:lnTo>
                  <a:pt x="41" y="228"/>
                </a:lnTo>
                <a:lnTo>
                  <a:pt x="45" y="202"/>
                </a:lnTo>
                <a:lnTo>
                  <a:pt x="52" y="173"/>
                </a:lnTo>
                <a:lnTo>
                  <a:pt x="58" y="147"/>
                </a:lnTo>
                <a:lnTo>
                  <a:pt x="62" y="134"/>
                </a:lnTo>
                <a:lnTo>
                  <a:pt x="55" y="132"/>
                </a:lnTo>
                <a:lnTo>
                  <a:pt x="46" y="132"/>
                </a:lnTo>
                <a:lnTo>
                  <a:pt x="38" y="132"/>
                </a:lnTo>
                <a:lnTo>
                  <a:pt x="30" y="132"/>
                </a:lnTo>
                <a:lnTo>
                  <a:pt x="22" y="134"/>
                </a:lnTo>
                <a:lnTo>
                  <a:pt x="16" y="135"/>
                </a:lnTo>
                <a:lnTo>
                  <a:pt x="10" y="138"/>
                </a:lnTo>
                <a:lnTo>
                  <a:pt x="7" y="140"/>
                </a:lnTo>
                <a:lnTo>
                  <a:pt x="3" y="143"/>
                </a:lnTo>
                <a:lnTo>
                  <a:pt x="2" y="143"/>
                </a:lnTo>
                <a:lnTo>
                  <a:pt x="2" y="140"/>
                </a:lnTo>
                <a:lnTo>
                  <a:pt x="5" y="135"/>
                </a:lnTo>
                <a:lnTo>
                  <a:pt x="9" y="132"/>
                </a:lnTo>
                <a:lnTo>
                  <a:pt x="16" y="128"/>
                </a:lnTo>
                <a:lnTo>
                  <a:pt x="24" y="123"/>
                </a:lnTo>
                <a:lnTo>
                  <a:pt x="34" y="118"/>
                </a:lnTo>
                <a:lnTo>
                  <a:pt x="42" y="115"/>
                </a:lnTo>
                <a:lnTo>
                  <a:pt x="50" y="111"/>
                </a:lnTo>
                <a:lnTo>
                  <a:pt x="58" y="109"/>
                </a:lnTo>
                <a:lnTo>
                  <a:pt x="62" y="108"/>
                </a:lnTo>
                <a:lnTo>
                  <a:pt x="67" y="102"/>
                </a:lnTo>
                <a:lnTo>
                  <a:pt x="72" y="88"/>
                </a:lnTo>
                <a:lnTo>
                  <a:pt x="74" y="74"/>
                </a:lnTo>
                <a:lnTo>
                  <a:pt x="75" y="65"/>
                </a:lnTo>
                <a:lnTo>
                  <a:pt x="73" y="61"/>
                </a:lnTo>
                <a:lnTo>
                  <a:pt x="67" y="58"/>
                </a:lnTo>
                <a:lnTo>
                  <a:pt x="60" y="56"/>
                </a:lnTo>
                <a:lnTo>
                  <a:pt x="55" y="58"/>
                </a:lnTo>
                <a:lnTo>
                  <a:pt x="48" y="61"/>
                </a:lnTo>
                <a:lnTo>
                  <a:pt x="41" y="64"/>
                </a:lnTo>
                <a:lnTo>
                  <a:pt x="35" y="68"/>
                </a:lnTo>
                <a:lnTo>
                  <a:pt x="27" y="71"/>
                </a:lnTo>
                <a:lnTo>
                  <a:pt x="22" y="74"/>
                </a:lnTo>
                <a:lnTo>
                  <a:pt x="17" y="77"/>
                </a:lnTo>
                <a:lnTo>
                  <a:pt x="12" y="80"/>
                </a:lnTo>
                <a:lnTo>
                  <a:pt x="9" y="83"/>
                </a:lnTo>
                <a:lnTo>
                  <a:pt x="5" y="88"/>
                </a:lnTo>
                <a:lnTo>
                  <a:pt x="2" y="90"/>
                </a:lnTo>
                <a:lnTo>
                  <a:pt x="2" y="86"/>
                </a:lnTo>
                <a:lnTo>
                  <a:pt x="6" y="79"/>
                </a:lnTo>
                <a:lnTo>
                  <a:pt x="10" y="73"/>
                </a:lnTo>
                <a:lnTo>
                  <a:pt x="15" y="65"/>
                </a:lnTo>
                <a:lnTo>
                  <a:pt x="20" y="56"/>
                </a:lnTo>
                <a:lnTo>
                  <a:pt x="25" y="47"/>
                </a:lnTo>
                <a:lnTo>
                  <a:pt x="31" y="39"/>
                </a:lnTo>
                <a:lnTo>
                  <a:pt x="37" y="32"/>
                </a:lnTo>
                <a:lnTo>
                  <a:pt x="42" y="27"/>
                </a:lnTo>
                <a:lnTo>
                  <a:pt x="46" y="24"/>
                </a:lnTo>
                <a:lnTo>
                  <a:pt x="46" y="29"/>
                </a:lnTo>
                <a:lnTo>
                  <a:pt x="47" y="33"/>
                </a:lnTo>
                <a:lnTo>
                  <a:pt x="49" y="39"/>
                </a:lnTo>
                <a:lnTo>
                  <a:pt x="50" y="44"/>
                </a:lnTo>
                <a:lnTo>
                  <a:pt x="54" y="48"/>
                </a:lnTo>
                <a:lnTo>
                  <a:pt x="57" y="52"/>
                </a:lnTo>
                <a:lnTo>
                  <a:pt x="61" y="53"/>
                </a:lnTo>
                <a:lnTo>
                  <a:pt x="66" y="55"/>
                </a:lnTo>
                <a:lnTo>
                  <a:pt x="72" y="56"/>
                </a:lnTo>
                <a:lnTo>
                  <a:pt x="76" y="55"/>
                </a:lnTo>
                <a:lnTo>
                  <a:pt x="80" y="55"/>
                </a:lnTo>
                <a:lnTo>
                  <a:pt x="84" y="52"/>
                </a:lnTo>
                <a:lnTo>
                  <a:pt x="88" y="45"/>
                </a:lnTo>
                <a:lnTo>
                  <a:pt x="91" y="38"/>
                </a:lnTo>
                <a:lnTo>
                  <a:pt x="91" y="30"/>
                </a:lnTo>
                <a:lnTo>
                  <a:pt x="91" y="24"/>
                </a:lnTo>
                <a:lnTo>
                  <a:pt x="97" y="15"/>
                </a:lnTo>
                <a:lnTo>
                  <a:pt x="104" y="9"/>
                </a:lnTo>
                <a:lnTo>
                  <a:pt x="112" y="3"/>
                </a:lnTo>
                <a:lnTo>
                  <a:pt x="115" y="0"/>
                </a:lnTo>
                <a:lnTo>
                  <a:pt x="109" y="11"/>
                </a:lnTo>
                <a:lnTo>
                  <a:pt x="101" y="21"/>
                </a:lnTo>
                <a:lnTo>
                  <a:pt x="97" y="30"/>
                </a:lnTo>
                <a:lnTo>
                  <a:pt x="97" y="38"/>
                </a:lnTo>
                <a:lnTo>
                  <a:pt x="100" y="44"/>
                </a:lnTo>
                <a:lnTo>
                  <a:pt x="103" y="50"/>
                </a:lnTo>
                <a:lnTo>
                  <a:pt x="107" y="52"/>
                </a:lnTo>
                <a:lnTo>
                  <a:pt x="113" y="48"/>
                </a:lnTo>
                <a:close/>
              </a:path>
            </a:pathLst>
          </a:custGeom>
          <a:solidFill>
            <a:srgbClr val="990000"/>
          </a:solidFill>
          <a:ln w="9525">
            <a:noFill/>
            <a:round/>
            <a:headEnd/>
            <a:tailEnd/>
          </a:ln>
        </p:spPr>
        <p:txBody>
          <a:bodyPr/>
          <a:lstStyle/>
          <a:p>
            <a:pPr>
              <a:defRPr/>
            </a:pPr>
            <a:endParaRPr lang="en-US"/>
          </a:p>
        </p:txBody>
      </p:sp>
      <p:sp>
        <p:nvSpPr>
          <p:cNvPr id="33096" name="Freeform 359"/>
          <p:cNvSpPr>
            <a:spLocks/>
          </p:cNvSpPr>
          <p:nvPr/>
        </p:nvSpPr>
        <p:spPr bwMode="auto">
          <a:xfrm>
            <a:off x="8408988" y="6607175"/>
            <a:ext cx="28575" cy="34925"/>
          </a:xfrm>
          <a:custGeom>
            <a:avLst/>
            <a:gdLst>
              <a:gd name="T0" fmla="*/ 0 w 18"/>
              <a:gd name="T1" fmla="*/ 0 h 44"/>
              <a:gd name="T2" fmla="*/ 2147483647 w 18"/>
              <a:gd name="T3" fmla="*/ 2147483647 h 44"/>
              <a:gd name="T4" fmla="*/ 2147483647 w 18"/>
              <a:gd name="T5" fmla="*/ 2147483647 h 44"/>
              <a:gd name="T6" fmla="*/ 2147483647 w 18"/>
              <a:gd name="T7" fmla="*/ 2147483647 h 44"/>
              <a:gd name="T8" fmla="*/ 2147483647 w 18"/>
              <a:gd name="T9" fmla="*/ 0 h 44"/>
              <a:gd name="T10" fmla="*/ 2147483647 w 18"/>
              <a:gd name="T11" fmla="*/ 2147483647 h 44"/>
              <a:gd name="T12" fmla="*/ 2147483647 w 18"/>
              <a:gd name="T13" fmla="*/ 2147483647 h 44"/>
              <a:gd name="T14" fmla="*/ 2147483647 w 18"/>
              <a:gd name="T15" fmla="*/ 2147483647 h 44"/>
              <a:gd name="T16" fmla="*/ 2147483647 w 18"/>
              <a:gd name="T17" fmla="*/ 2147483647 h 44"/>
              <a:gd name="T18" fmla="*/ 2147483647 w 18"/>
              <a:gd name="T19" fmla="*/ 2147483647 h 44"/>
              <a:gd name="T20" fmla="*/ 2147483647 w 18"/>
              <a:gd name="T21" fmla="*/ 2147483647 h 44"/>
              <a:gd name="T22" fmla="*/ 2147483647 w 18"/>
              <a:gd name="T23" fmla="*/ 2147483647 h 44"/>
              <a:gd name="T24" fmla="*/ 2147483647 w 18"/>
              <a:gd name="T25" fmla="*/ 2147483647 h 44"/>
              <a:gd name="T26" fmla="*/ 2147483647 w 18"/>
              <a:gd name="T27" fmla="*/ 2147483647 h 44"/>
              <a:gd name="T28" fmla="*/ 2147483647 w 18"/>
              <a:gd name="T29" fmla="*/ 2147483647 h 44"/>
              <a:gd name="T30" fmla="*/ 2147483647 w 18"/>
              <a:gd name="T31" fmla="*/ 2147483647 h 44"/>
              <a:gd name="T32" fmla="*/ 0 w 18"/>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4"/>
              <a:gd name="T53" fmla="*/ 18 w 1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4">
                <a:moveTo>
                  <a:pt x="0" y="0"/>
                </a:moveTo>
                <a:lnTo>
                  <a:pt x="4" y="2"/>
                </a:lnTo>
                <a:lnTo>
                  <a:pt x="8" y="2"/>
                </a:lnTo>
                <a:lnTo>
                  <a:pt x="12" y="2"/>
                </a:lnTo>
                <a:lnTo>
                  <a:pt x="16" y="0"/>
                </a:lnTo>
                <a:lnTo>
                  <a:pt x="17" y="11"/>
                </a:lnTo>
                <a:lnTo>
                  <a:pt x="18" y="22"/>
                </a:lnTo>
                <a:lnTo>
                  <a:pt x="17" y="31"/>
                </a:lnTo>
                <a:lnTo>
                  <a:pt x="16" y="41"/>
                </a:lnTo>
                <a:lnTo>
                  <a:pt x="15" y="44"/>
                </a:lnTo>
                <a:lnTo>
                  <a:pt x="13" y="44"/>
                </a:lnTo>
                <a:lnTo>
                  <a:pt x="12" y="43"/>
                </a:lnTo>
                <a:lnTo>
                  <a:pt x="12" y="38"/>
                </a:lnTo>
                <a:lnTo>
                  <a:pt x="11" y="31"/>
                </a:lnTo>
                <a:lnTo>
                  <a:pt x="8" y="20"/>
                </a:lnTo>
                <a:lnTo>
                  <a:pt x="4" y="10"/>
                </a:lnTo>
                <a:lnTo>
                  <a:pt x="0" y="0"/>
                </a:lnTo>
                <a:close/>
              </a:path>
            </a:pathLst>
          </a:custGeom>
          <a:solidFill>
            <a:srgbClr val="990000"/>
          </a:solidFill>
          <a:ln w="9525">
            <a:noFill/>
            <a:round/>
            <a:headEnd/>
            <a:tailEnd/>
          </a:ln>
        </p:spPr>
        <p:txBody>
          <a:bodyPr/>
          <a:lstStyle/>
          <a:p>
            <a:pPr>
              <a:defRPr/>
            </a:pPr>
            <a:endParaRPr lang="en-US"/>
          </a:p>
        </p:txBody>
      </p:sp>
      <p:sp>
        <p:nvSpPr>
          <p:cNvPr id="33097" name="Freeform 360"/>
          <p:cNvSpPr>
            <a:spLocks/>
          </p:cNvSpPr>
          <p:nvPr/>
        </p:nvSpPr>
        <p:spPr bwMode="auto">
          <a:xfrm>
            <a:off x="7669213" y="6373813"/>
            <a:ext cx="561975" cy="242887"/>
          </a:xfrm>
          <a:custGeom>
            <a:avLst/>
            <a:gdLst>
              <a:gd name="T0" fmla="*/ 2147483647 w 354"/>
              <a:gd name="T1" fmla="*/ 2147483647 h 305"/>
              <a:gd name="T2" fmla="*/ 2147483647 w 354"/>
              <a:gd name="T3" fmla="*/ 2147483647 h 305"/>
              <a:gd name="T4" fmla="*/ 2147483647 w 354"/>
              <a:gd name="T5" fmla="*/ 2147483647 h 305"/>
              <a:gd name="T6" fmla="*/ 2147483647 w 354"/>
              <a:gd name="T7" fmla="*/ 2147483647 h 305"/>
              <a:gd name="T8" fmla="*/ 2147483647 w 354"/>
              <a:gd name="T9" fmla="*/ 2147483647 h 305"/>
              <a:gd name="T10" fmla="*/ 2147483647 w 354"/>
              <a:gd name="T11" fmla="*/ 2147483647 h 305"/>
              <a:gd name="T12" fmla="*/ 2147483647 w 354"/>
              <a:gd name="T13" fmla="*/ 2147483647 h 305"/>
              <a:gd name="T14" fmla="*/ 2147483647 w 354"/>
              <a:gd name="T15" fmla="*/ 2147483647 h 305"/>
              <a:gd name="T16" fmla="*/ 2147483647 w 354"/>
              <a:gd name="T17" fmla="*/ 2147483647 h 305"/>
              <a:gd name="T18" fmla="*/ 2147483647 w 354"/>
              <a:gd name="T19" fmla="*/ 2147483647 h 305"/>
              <a:gd name="T20" fmla="*/ 2147483647 w 354"/>
              <a:gd name="T21" fmla="*/ 2147483647 h 305"/>
              <a:gd name="T22" fmla="*/ 2147483647 w 354"/>
              <a:gd name="T23" fmla="*/ 2147483647 h 305"/>
              <a:gd name="T24" fmla="*/ 2147483647 w 354"/>
              <a:gd name="T25" fmla="*/ 2147483647 h 305"/>
              <a:gd name="T26" fmla="*/ 2147483647 w 354"/>
              <a:gd name="T27" fmla="*/ 2147483647 h 305"/>
              <a:gd name="T28" fmla="*/ 2147483647 w 354"/>
              <a:gd name="T29" fmla="*/ 2147483647 h 305"/>
              <a:gd name="T30" fmla="*/ 2147483647 w 354"/>
              <a:gd name="T31" fmla="*/ 2147483647 h 305"/>
              <a:gd name="T32" fmla="*/ 2147483647 w 354"/>
              <a:gd name="T33" fmla="*/ 2147483647 h 305"/>
              <a:gd name="T34" fmla="*/ 2147483647 w 354"/>
              <a:gd name="T35" fmla="*/ 2147483647 h 305"/>
              <a:gd name="T36" fmla="*/ 2147483647 w 354"/>
              <a:gd name="T37" fmla="*/ 2147483647 h 305"/>
              <a:gd name="T38" fmla="*/ 2147483647 w 354"/>
              <a:gd name="T39" fmla="*/ 2147483647 h 305"/>
              <a:gd name="T40" fmla="*/ 2147483647 w 354"/>
              <a:gd name="T41" fmla="*/ 2147483647 h 305"/>
              <a:gd name="T42" fmla="*/ 2147483647 w 354"/>
              <a:gd name="T43" fmla="*/ 2147483647 h 305"/>
              <a:gd name="T44" fmla="*/ 2147483647 w 354"/>
              <a:gd name="T45" fmla="*/ 2147483647 h 305"/>
              <a:gd name="T46" fmla="*/ 2147483647 w 354"/>
              <a:gd name="T47" fmla="*/ 2147483647 h 305"/>
              <a:gd name="T48" fmla="*/ 2147483647 w 354"/>
              <a:gd name="T49" fmla="*/ 2147483647 h 305"/>
              <a:gd name="T50" fmla="*/ 2147483647 w 354"/>
              <a:gd name="T51" fmla="*/ 2147483647 h 305"/>
              <a:gd name="T52" fmla="*/ 2147483647 w 354"/>
              <a:gd name="T53" fmla="*/ 2147483647 h 305"/>
              <a:gd name="T54" fmla="*/ 0 w 354"/>
              <a:gd name="T55" fmla="*/ 2147483647 h 305"/>
              <a:gd name="T56" fmla="*/ 2147483647 w 354"/>
              <a:gd name="T57" fmla="*/ 2147483647 h 305"/>
              <a:gd name="T58" fmla="*/ 2147483647 w 354"/>
              <a:gd name="T59" fmla="*/ 2147483647 h 305"/>
              <a:gd name="T60" fmla="*/ 2147483647 w 354"/>
              <a:gd name="T61" fmla="*/ 2147483647 h 305"/>
              <a:gd name="T62" fmla="*/ 2147483647 w 354"/>
              <a:gd name="T63" fmla="*/ 2147483647 h 305"/>
              <a:gd name="T64" fmla="*/ 2147483647 w 354"/>
              <a:gd name="T65" fmla="*/ 2147483647 h 305"/>
              <a:gd name="T66" fmla="*/ 2147483647 w 354"/>
              <a:gd name="T67" fmla="*/ 2147483647 h 305"/>
              <a:gd name="T68" fmla="*/ 2147483647 w 354"/>
              <a:gd name="T69" fmla="*/ 2147483647 h 305"/>
              <a:gd name="T70" fmla="*/ 2147483647 w 354"/>
              <a:gd name="T71" fmla="*/ 2147483647 h 305"/>
              <a:gd name="T72" fmla="*/ 2147483647 w 354"/>
              <a:gd name="T73" fmla="*/ 2147483647 h 305"/>
              <a:gd name="T74" fmla="*/ 2147483647 w 354"/>
              <a:gd name="T75" fmla="*/ 2147483647 h 305"/>
              <a:gd name="T76" fmla="*/ 2147483647 w 354"/>
              <a:gd name="T77" fmla="*/ 2147483647 h 305"/>
              <a:gd name="T78" fmla="*/ 2147483647 w 354"/>
              <a:gd name="T79" fmla="*/ 2147483647 h 305"/>
              <a:gd name="T80" fmla="*/ 2147483647 w 354"/>
              <a:gd name="T81" fmla="*/ 2147483647 h 305"/>
              <a:gd name="T82" fmla="*/ 2147483647 w 354"/>
              <a:gd name="T83" fmla="*/ 2147483647 h 305"/>
              <a:gd name="T84" fmla="*/ 2147483647 w 354"/>
              <a:gd name="T85" fmla="*/ 2147483647 h 305"/>
              <a:gd name="T86" fmla="*/ 2147483647 w 354"/>
              <a:gd name="T87" fmla="*/ 2147483647 h 305"/>
              <a:gd name="T88" fmla="*/ 2147483647 w 354"/>
              <a:gd name="T89" fmla="*/ 2147483647 h 305"/>
              <a:gd name="T90" fmla="*/ 2147483647 w 354"/>
              <a:gd name="T91" fmla="*/ 2147483647 h 305"/>
              <a:gd name="T92" fmla="*/ 2147483647 w 354"/>
              <a:gd name="T93" fmla="*/ 2147483647 h 305"/>
              <a:gd name="T94" fmla="*/ 2147483647 w 354"/>
              <a:gd name="T95" fmla="*/ 2147483647 h 305"/>
              <a:gd name="T96" fmla="*/ 2147483647 w 354"/>
              <a:gd name="T97" fmla="*/ 2147483647 h 305"/>
              <a:gd name="T98" fmla="*/ 2147483647 w 354"/>
              <a:gd name="T99" fmla="*/ 2147483647 h 305"/>
              <a:gd name="T100" fmla="*/ 2147483647 w 354"/>
              <a:gd name="T101" fmla="*/ 2147483647 h 305"/>
              <a:gd name="T102" fmla="*/ 2147483647 w 354"/>
              <a:gd name="T103" fmla="*/ 2147483647 h 305"/>
              <a:gd name="T104" fmla="*/ 2147483647 w 354"/>
              <a:gd name="T105" fmla="*/ 2147483647 h 305"/>
              <a:gd name="T106" fmla="*/ 2147483647 w 354"/>
              <a:gd name="T107" fmla="*/ 2147483647 h 305"/>
              <a:gd name="T108" fmla="*/ 2147483647 w 354"/>
              <a:gd name="T109" fmla="*/ 2147483647 h 305"/>
              <a:gd name="T110" fmla="*/ 2147483647 w 354"/>
              <a:gd name="T111" fmla="*/ 2147483647 h 3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4"/>
              <a:gd name="T169" fmla="*/ 0 h 305"/>
              <a:gd name="T170" fmla="*/ 354 w 354"/>
              <a:gd name="T171" fmla="*/ 305 h 3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4" h="305">
                <a:moveTo>
                  <a:pt x="339" y="97"/>
                </a:moveTo>
                <a:lnTo>
                  <a:pt x="334" y="101"/>
                </a:lnTo>
                <a:lnTo>
                  <a:pt x="326" y="107"/>
                </a:lnTo>
                <a:lnTo>
                  <a:pt x="318" y="114"/>
                </a:lnTo>
                <a:lnTo>
                  <a:pt x="307" y="120"/>
                </a:lnTo>
                <a:lnTo>
                  <a:pt x="298" y="126"/>
                </a:lnTo>
                <a:lnTo>
                  <a:pt x="289" y="132"/>
                </a:lnTo>
                <a:lnTo>
                  <a:pt x="284" y="136"/>
                </a:lnTo>
                <a:lnTo>
                  <a:pt x="281" y="141"/>
                </a:lnTo>
                <a:lnTo>
                  <a:pt x="277" y="155"/>
                </a:lnTo>
                <a:lnTo>
                  <a:pt x="268" y="179"/>
                </a:lnTo>
                <a:lnTo>
                  <a:pt x="259" y="205"/>
                </a:lnTo>
                <a:lnTo>
                  <a:pt x="250" y="224"/>
                </a:lnTo>
                <a:lnTo>
                  <a:pt x="245" y="234"/>
                </a:lnTo>
                <a:lnTo>
                  <a:pt x="238" y="244"/>
                </a:lnTo>
                <a:lnTo>
                  <a:pt x="229" y="256"/>
                </a:lnTo>
                <a:lnTo>
                  <a:pt x="219" y="269"/>
                </a:lnTo>
                <a:lnTo>
                  <a:pt x="209" y="281"/>
                </a:lnTo>
                <a:lnTo>
                  <a:pt x="201" y="291"/>
                </a:lnTo>
                <a:lnTo>
                  <a:pt x="192" y="299"/>
                </a:lnTo>
                <a:lnTo>
                  <a:pt x="187" y="304"/>
                </a:lnTo>
                <a:lnTo>
                  <a:pt x="182" y="305"/>
                </a:lnTo>
                <a:lnTo>
                  <a:pt x="180" y="304"/>
                </a:lnTo>
                <a:lnTo>
                  <a:pt x="182" y="300"/>
                </a:lnTo>
                <a:lnTo>
                  <a:pt x="185" y="296"/>
                </a:lnTo>
                <a:lnTo>
                  <a:pt x="189" y="291"/>
                </a:lnTo>
                <a:lnTo>
                  <a:pt x="195" y="282"/>
                </a:lnTo>
                <a:lnTo>
                  <a:pt x="205" y="270"/>
                </a:lnTo>
                <a:lnTo>
                  <a:pt x="214" y="258"/>
                </a:lnTo>
                <a:lnTo>
                  <a:pt x="224" y="244"/>
                </a:lnTo>
                <a:lnTo>
                  <a:pt x="233" y="232"/>
                </a:lnTo>
                <a:lnTo>
                  <a:pt x="241" y="220"/>
                </a:lnTo>
                <a:lnTo>
                  <a:pt x="245" y="212"/>
                </a:lnTo>
                <a:lnTo>
                  <a:pt x="250" y="199"/>
                </a:lnTo>
                <a:lnTo>
                  <a:pt x="255" y="182"/>
                </a:lnTo>
                <a:lnTo>
                  <a:pt x="258" y="168"/>
                </a:lnTo>
                <a:lnTo>
                  <a:pt x="260" y="158"/>
                </a:lnTo>
                <a:lnTo>
                  <a:pt x="260" y="153"/>
                </a:lnTo>
                <a:lnTo>
                  <a:pt x="259" y="152"/>
                </a:lnTo>
                <a:lnTo>
                  <a:pt x="256" y="153"/>
                </a:lnTo>
                <a:lnTo>
                  <a:pt x="250" y="156"/>
                </a:lnTo>
                <a:lnTo>
                  <a:pt x="246" y="159"/>
                </a:lnTo>
                <a:lnTo>
                  <a:pt x="240" y="165"/>
                </a:lnTo>
                <a:lnTo>
                  <a:pt x="233" y="170"/>
                </a:lnTo>
                <a:lnTo>
                  <a:pt x="226" y="176"/>
                </a:lnTo>
                <a:lnTo>
                  <a:pt x="219" y="182"/>
                </a:lnTo>
                <a:lnTo>
                  <a:pt x="211" y="187"/>
                </a:lnTo>
                <a:lnTo>
                  <a:pt x="206" y="190"/>
                </a:lnTo>
                <a:lnTo>
                  <a:pt x="202" y="191"/>
                </a:lnTo>
                <a:lnTo>
                  <a:pt x="193" y="209"/>
                </a:lnTo>
                <a:lnTo>
                  <a:pt x="182" y="226"/>
                </a:lnTo>
                <a:lnTo>
                  <a:pt x="168" y="241"/>
                </a:lnTo>
                <a:lnTo>
                  <a:pt x="153" y="256"/>
                </a:lnTo>
                <a:lnTo>
                  <a:pt x="138" y="269"/>
                </a:lnTo>
                <a:lnTo>
                  <a:pt x="126" y="278"/>
                </a:lnTo>
                <a:lnTo>
                  <a:pt x="115" y="284"/>
                </a:lnTo>
                <a:lnTo>
                  <a:pt x="108" y="287"/>
                </a:lnTo>
                <a:lnTo>
                  <a:pt x="99" y="288"/>
                </a:lnTo>
                <a:lnTo>
                  <a:pt x="95" y="288"/>
                </a:lnTo>
                <a:lnTo>
                  <a:pt x="96" y="285"/>
                </a:lnTo>
                <a:lnTo>
                  <a:pt x="103" y="282"/>
                </a:lnTo>
                <a:lnTo>
                  <a:pt x="113" y="275"/>
                </a:lnTo>
                <a:lnTo>
                  <a:pt x="126" y="264"/>
                </a:lnTo>
                <a:lnTo>
                  <a:pt x="139" y="252"/>
                </a:lnTo>
                <a:lnTo>
                  <a:pt x="152" y="237"/>
                </a:lnTo>
                <a:lnTo>
                  <a:pt x="165" y="221"/>
                </a:lnTo>
                <a:lnTo>
                  <a:pt x="175" y="208"/>
                </a:lnTo>
                <a:lnTo>
                  <a:pt x="183" y="196"/>
                </a:lnTo>
                <a:lnTo>
                  <a:pt x="186" y="187"/>
                </a:lnTo>
                <a:lnTo>
                  <a:pt x="186" y="183"/>
                </a:lnTo>
                <a:lnTo>
                  <a:pt x="184" y="182"/>
                </a:lnTo>
                <a:lnTo>
                  <a:pt x="180" y="182"/>
                </a:lnTo>
                <a:lnTo>
                  <a:pt x="172" y="182"/>
                </a:lnTo>
                <a:lnTo>
                  <a:pt x="167" y="182"/>
                </a:lnTo>
                <a:lnTo>
                  <a:pt x="162" y="183"/>
                </a:lnTo>
                <a:lnTo>
                  <a:pt x="155" y="185"/>
                </a:lnTo>
                <a:lnTo>
                  <a:pt x="150" y="185"/>
                </a:lnTo>
                <a:lnTo>
                  <a:pt x="144" y="187"/>
                </a:lnTo>
                <a:lnTo>
                  <a:pt x="138" y="188"/>
                </a:lnTo>
                <a:lnTo>
                  <a:pt x="134" y="188"/>
                </a:lnTo>
                <a:lnTo>
                  <a:pt x="131" y="188"/>
                </a:lnTo>
                <a:lnTo>
                  <a:pt x="122" y="197"/>
                </a:lnTo>
                <a:lnTo>
                  <a:pt x="109" y="206"/>
                </a:lnTo>
                <a:lnTo>
                  <a:pt x="95" y="215"/>
                </a:lnTo>
                <a:lnTo>
                  <a:pt x="80" y="223"/>
                </a:lnTo>
                <a:lnTo>
                  <a:pt x="66" y="231"/>
                </a:lnTo>
                <a:lnTo>
                  <a:pt x="53" y="237"/>
                </a:lnTo>
                <a:lnTo>
                  <a:pt x="43" y="241"/>
                </a:lnTo>
                <a:lnTo>
                  <a:pt x="37" y="244"/>
                </a:lnTo>
                <a:lnTo>
                  <a:pt x="31" y="246"/>
                </a:lnTo>
                <a:lnTo>
                  <a:pt x="28" y="243"/>
                </a:lnTo>
                <a:lnTo>
                  <a:pt x="30" y="238"/>
                </a:lnTo>
                <a:lnTo>
                  <a:pt x="38" y="234"/>
                </a:lnTo>
                <a:lnTo>
                  <a:pt x="48" y="231"/>
                </a:lnTo>
                <a:lnTo>
                  <a:pt x="58" y="226"/>
                </a:lnTo>
                <a:lnTo>
                  <a:pt x="70" y="220"/>
                </a:lnTo>
                <a:lnTo>
                  <a:pt x="80" y="212"/>
                </a:lnTo>
                <a:lnTo>
                  <a:pt x="91" y="205"/>
                </a:lnTo>
                <a:lnTo>
                  <a:pt x="99" y="196"/>
                </a:lnTo>
                <a:lnTo>
                  <a:pt x="106" y="188"/>
                </a:lnTo>
                <a:lnTo>
                  <a:pt x="110" y="180"/>
                </a:lnTo>
                <a:lnTo>
                  <a:pt x="98" y="177"/>
                </a:lnTo>
                <a:lnTo>
                  <a:pt x="86" y="176"/>
                </a:lnTo>
                <a:lnTo>
                  <a:pt x="71" y="176"/>
                </a:lnTo>
                <a:lnTo>
                  <a:pt x="57" y="177"/>
                </a:lnTo>
                <a:lnTo>
                  <a:pt x="43" y="180"/>
                </a:lnTo>
                <a:lnTo>
                  <a:pt x="31" y="183"/>
                </a:lnTo>
                <a:lnTo>
                  <a:pt x="21" y="185"/>
                </a:lnTo>
                <a:lnTo>
                  <a:pt x="14" y="188"/>
                </a:lnTo>
                <a:lnTo>
                  <a:pt x="5" y="191"/>
                </a:lnTo>
                <a:lnTo>
                  <a:pt x="0" y="193"/>
                </a:lnTo>
                <a:lnTo>
                  <a:pt x="0" y="191"/>
                </a:lnTo>
                <a:lnTo>
                  <a:pt x="5" y="185"/>
                </a:lnTo>
                <a:lnTo>
                  <a:pt x="12" y="180"/>
                </a:lnTo>
                <a:lnTo>
                  <a:pt x="20" y="174"/>
                </a:lnTo>
                <a:lnTo>
                  <a:pt x="32" y="168"/>
                </a:lnTo>
                <a:lnTo>
                  <a:pt x="46" y="164"/>
                </a:lnTo>
                <a:lnTo>
                  <a:pt x="60" y="159"/>
                </a:lnTo>
                <a:lnTo>
                  <a:pt x="76" y="156"/>
                </a:lnTo>
                <a:lnTo>
                  <a:pt x="92" y="156"/>
                </a:lnTo>
                <a:lnTo>
                  <a:pt x="107" y="159"/>
                </a:lnTo>
                <a:lnTo>
                  <a:pt x="103" y="152"/>
                </a:lnTo>
                <a:lnTo>
                  <a:pt x="95" y="141"/>
                </a:lnTo>
                <a:lnTo>
                  <a:pt x="87" y="132"/>
                </a:lnTo>
                <a:lnTo>
                  <a:pt x="77" y="121"/>
                </a:lnTo>
                <a:lnTo>
                  <a:pt x="68" y="112"/>
                </a:lnTo>
                <a:lnTo>
                  <a:pt x="59" y="104"/>
                </a:lnTo>
                <a:lnTo>
                  <a:pt x="52" y="97"/>
                </a:lnTo>
                <a:lnTo>
                  <a:pt x="47" y="92"/>
                </a:lnTo>
                <a:lnTo>
                  <a:pt x="39" y="86"/>
                </a:lnTo>
                <a:lnTo>
                  <a:pt x="37" y="82"/>
                </a:lnTo>
                <a:lnTo>
                  <a:pt x="39" y="79"/>
                </a:lnTo>
                <a:lnTo>
                  <a:pt x="47" y="82"/>
                </a:lnTo>
                <a:lnTo>
                  <a:pt x="54" y="86"/>
                </a:lnTo>
                <a:lnTo>
                  <a:pt x="65" y="94"/>
                </a:lnTo>
                <a:lnTo>
                  <a:pt x="76" y="103"/>
                </a:lnTo>
                <a:lnTo>
                  <a:pt x="90" y="114"/>
                </a:lnTo>
                <a:lnTo>
                  <a:pt x="103" y="124"/>
                </a:lnTo>
                <a:lnTo>
                  <a:pt x="114" y="135"/>
                </a:lnTo>
                <a:lnTo>
                  <a:pt x="124" y="144"/>
                </a:lnTo>
                <a:lnTo>
                  <a:pt x="129" y="152"/>
                </a:lnTo>
                <a:lnTo>
                  <a:pt x="134" y="152"/>
                </a:lnTo>
                <a:lnTo>
                  <a:pt x="141" y="153"/>
                </a:lnTo>
                <a:lnTo>
                  <a:pt x="148" y="153"/>
                </a:lnTo>
                <a:lnTo>
                  <a:pt x="155" y="153"/>
                </a:lnTo>
                <a:lnTo>
                  <a:pt x="163" y="153"/>
                </a:lnTo>
                <a:lnTo>
                  <a:pt x="170" y="153"/>
                </a:lnTo>
                <a:lnTo>
                  <a:pt x="175" y="153"/>
                </a:lnTo>
                <a:lnTo>
                  <a:pt x="180" y="153"/>
                </a:lnTo>
                <a:lnTo>
                  <a:pt x="177" y="144"/>
                </a:lnTo>
                <a:lnTo>
                  <a:pt x="172" y="135"/>
                </a:lnTo>
                <a:lnTo>
                  <a:pt x="167" y="124"/>
                </a:lnTo>
                <a:lnTo>
                  <a:pt x="161" y="114"/>
                </a:lnTo>
                <a:lnTo>
                  <a:pt x="154" y="104"/>
                </a:lnTo>
                <a:lnTo>
                  <a:pt x="148" y="95"/>
                </a:lnTo>
                <a:lnTo>
                  <a:pt x="143" y="88"/>
                </a:lnTo>
                <a:lnTo>
                  <a:pt x="138" y="82"/>
                </a:lnTo>
                <a:lnTo>
                  <a:pt x="134" y="77"/>
                </a:lnTo>
                <a:lnTo>
                  <a:pt x="130" y="73"/>
                </a:lnTo>
                <a:lnTo>
                  <a:pt x="125" y="68"/>
                </a:lnTo>
                <a:lnTo>
                  <a:pt x="120" y="63"/>
                </a:lnTo>
                <a:lnTo>
                  <a:pt x="116" y="60"/>
                </a:lnTo>
                <a:lnTo>
                  <a:pt x="112" y="56"/>
                </a:lnTo>
                <a:lnTo>
                  <a:pt x="109" y="53"/>
                </a:lnTo>
                <a:lnTo>
                  <a:pt x="106" y="50"/>
                </a:lnTo>
                <a:lnTo>
                  <a:pt x="101" y="42"/>
                </a:lnTo>
                <a:lnTo>
                  <a:pt x="100" y="35"/>
                </a:lnTo>
                <a:lnTo>
                  <a:pt x="103" y="33"/>
                </a:lnTo>
                <a:lnTo>
                  <a:pt x="113" y="44"/>
                </a:lnTo>
                <a:lnTo>
                  <a:pt x="122" y="53"/>
                </a:lnTo>
                <a:lnTo>
                  <a:pt x="132" y="65"/>
                </a:lnTo>
                <a:lnTo>
                  <a:pt x="145" y="79"/>
                </a:lnTo>
                <a:lnTo>
                  <a:pt x="156" y="92"/>
                </a:lnTo>
                <a:lnTo>
                  <a:pt x="168" y="106"/>
                </a:lnTo>
                <a:lnTo>
                  <a:pt x="179" y="118"/>
                </a:lnTo>
                <a:lnTo>
                  <a:pt x="187" y="127"/>
                </a:lnTo>
                <a:lnTo>
                  <a:pt x="192" y="135"/>
                </a:lnTo>
                <a:lnTo>
                  <a:pt x="198" y="142"/>
                </a:lnTo>
                <a:lnTo>
                  <a:pt x="203" y="144"/>
                </a:lnTo>
                <a:lnTo>
                  <a:pt x="208" y="142"/>
                </a:lnTo>
                <a:lnTo>
                  <a:pt x="214" y="141"/>
                </a:lnTo>
                <a:lnTo>
                  <a:pt x="219" y="139"/>
                </a:lnTo>
                <a:lnTo>
                  <a:pt x="225" y="138"/>
                </a:lnTo>
                <a:lnTo>
                  <a:pt x="231" y="136"/>
                </a:lnTo>
                <a:lnTo>
                  <a:pt x="238" y="133"/>
                </a:lnTo>
                <a:lnTo>
                  <a:pt x="245" y="132"/>
                </a:lnTo>
                <a:lnTo>
                  <a:pt x="250" y="130"/>
                </a:lnTo>
                <a:lnTo>
                  <a:pt x="255" y="127"/>
                </a:lnTo>
                <a:lnTo>
                  <a:pt x="258" y="126"/>
                </a:lnTo>
                <a:lnTo>
                  <a:pt x="261" y="121"/>
                </a:lnTo>
                <a:lnTo>
                  <a:pt x="261" y="117"/>
                </a:lnTo>
                <a:lnTo>
                  <a:pt x="259" y="112"/>
                </a:lnTo>
                <a:lnTo>
                  <a:pt x="254" y="103"/>
                </a:lnTo>
                <a:lnTo>
                  <a:pt x="248" y="95"/>
                </a:lnTo>
                <a:lnTo>
                  <a:pt x="240" y="85"/>
                </a:lnTo>
                <a:lnTo>
                  <a:pt x="230" y="71"/>
                </a:lnTo>
                <a:lnTo>
                  <a:pt x="219" y="56"/>
                </a:lnTo>
                <a:lnTo>
                  <a:pt x="207" y="42"/>
                </a:lnTo>
                <a:lnTo>
                  <a:pt x="196" y="28"/>
                </a:lnTo>
                <a:lnTo>
                  <a:pt x="187" y="18"/>
                </a:lnTo>
                <a:lnTo>
                  <a:pt x="181" y="12"/>
                </a:lnTo>
                <a:lnTo>
                  <a:pt x="174" y="4"/>
                </a:lnTo>
                <a:lnTo>
                  <a:pt x="176" y="0"/>
                </a:lnTo>
                <a:lnTo>
                  <a:pt x="183" y="3"/>
                </a:lnTo>
                <a:lnTo>
                  <a:pt x="194" y="12"/>
                </a:lnTo>
                <a:lnTo>
                  <a:pt x="202" y="21"/>
                </a:lnTo>
                <a:lnTo>
                  <a:pt x="212" y="35"/>
                </a:lnTo>
                <a:lnTo>
                  <a:pt x="225" y="48"/>
                </a:lnTo>
                <a:lnTo>
                  <a:pt x="238" y="62"/>
                </a:lnTo>
                <a:lnTo>
                  <a:pt x="250" y="76"/>
                </a:lnTo>
                <a:lnTo>
                  <a:pt x="261" y="88"/>
                </a:lnTo>
                <a:lnTo>
                  <a:pt x="269" y="97"/>
                </a:lnTo>
                <a:lnTo>
                  <a:pt x="274" y="100"/>
                </a:lnTo>
                <a:lnTo>
                  <a:pt x="279" y="100"/>
                </a:lnTo>
                <a:lnTo>
                  <a:pt x="287" y="98"/>
                </a:lnTo>
                <a:lnTo>
                  <a:pt x="299" y="95"/>
                </a:lnTo>
                <a:lnTo>
                  <a:pt x="312" y="92"/>
                </a:lnTo>
                <a:lnTo>
                  <a:pt x="324" y="88"/>
                </a:lnTo>
                <a:lnTo>
                  <a:pt x="336" y="85"/>
                </a:lnTo>
                <a:lnTo>
                  <a:pt x="345" y="82"/>
                </a:lnTo>
                <a:lnTo>
                  <a:pt x="351" y="82"/>
                </a:lnTo>
                <a:lnTo>
                  <a:pt x="354" y="83"/>
                </a:lnTo>
                <a:lnTo>
                  <a:pt x="352" y="85"/>
                </a:lnTo>
                <a:lnTo>
                  <a:pt x="345" y="89"/>
                </a:lnTo>
                <a:lnTo>
                  <a:pt x="339" y="97"/>
                </a:lnTo>
                <a:close/>
              </a:path>
            </a:pathLst>
          </a:custGeom>
          <a:solidFill>
            <a:srgbClr val="990000"/>
          </a:solidFill>
          <a:ln w="9525">
            <a:noFill/>
            <a:round/>
            <a:headEnd/>
            <a:tailEnd/>
          </a:ln>
        </p:spPr>
        <p:txBody>
          <a:bodyPr/>
          <a:lstStyle/>
          <a:p>
            <a:pPr>
              <a:defRPr/>
            </a:pPr>
            <a:endParaRPr lang="en-US"/>
          </a:p>
        </p:txBody>
      </p:sp>
      <p:sp>
        <p:nvSpPr>
          <p:cNvPr id="33098" name="Freeform 361"/>
          <p:cNvSpPr>
            <a:spLocks/>
          </p:cNvSpPr>
          <p:nvPr/>
        </p:nvSpPr>
        <p:spPr bwMode="auto">
          <a:xfrm>
            <a:off x="7978775" y="6138863"/>
            <a:ext cx="369888" cy="266700"/>
          </a:xfrm>
          <a:custGeom>
            <a:avLst/>
            <a:gdLst>
              <a:gd name="T0" fmla="*/ 2147483647 w 233"/>
              <a:gd name="T1" fmla="*/ 2147483647 h 336"/>
              <a:gd name="T2" fmla="*/ 2147483647 w 233"/>
              <a:gd name="T3" fmla="*/ 2147483647 h 336"/>
              <a:gd name="T4" fmla="*/ 2147483647 w 233"/>
              <a:gd name="T5" fmla="*/ 2147483647 h 336"/>
              <a:gd name="T6" fmla="*/ 2147483647 w 233"/>
              <a:gd name="T7" fmla="*/ 2147483647 h 336"/>
              <a:gd name="T8" fmla="*/ 2147483647 w 233"/>
              <a:gd name="T9" fmla="*/ 2147483647 h 336"/>
              <a:gd name="T10" fmla="*/ 2147483647 w 233"/>
              <a:gd name="T11" fmla="*/ 2147483647 h 336"/>
              <a:gd name="T12" fmla="*/ 2147483647 w 233"/>
              <a:gd name="T13" fmla="*/ 2147483647 h 336"/>
              <a:gd name="T14" fmla="*/ 2147483647 w 233"/>
              <a:gd name="T15" fmla="*/ 2147483647 h 336"/>
              <a:gd name="T16" fmla="*/ 2147483647 w 233"/>
              <a:gd name="T17" fmla="*/ 2147483647 h 336"/>
              <a:gd name="T18" fmla="*/ 2147483647 w 233"/>
              <a:gd name="T19" fmla="*/ 2147483647 h 336"/>
              <a:gd name="T20" fmla="*/ 2147483647 w 233"/>
              <a:gd name="T21" fmla="*/ 2147483647 h 336"/>
              <a:gd name="T22" fmla="*/ 2147483647 w 233"/>
              <a:gd name="T23" fmla="*/ 2147483647 h 336"/>
              <a:gd name="T24" fmla="*/ 2147483647 w 233"/>
              <a:gd name="T25" fmla="*/ 2147483647 h 336"/>
              <a:gd name="T26" fmla="*/ 2147483647 w 233"/>
              <a:gd name="T27" fmla="*/ 2147483647 h 336"/>
              <a:gd name="T28" fmla="*/ 2147483647 w 233"/>
              <a:gd name="T29" fmla="*/ 2147483647 h 336"/>
              <a:gd name="T30" fmla="*/ 2147483647 w 233"/>
              <a:gd name="T31" fmla="*/ 2147483647 h 336"/>
              <a:gd name="T32" fmla="*/ 2147483647 w 233"/>
              <a:gd name="T33" fmla="*/ 2147483647 h 336"/>
              <a:gd name="T34" fmla="*/ 2147483647 w 233"/>
              <a:gd name="T35" fmla="*/ 2147483647 h 336"/>
              <a:gd name="T36" fmla="*/ 2147483647 w 233"/>
              <a:gd name="T37" fmla="*/ 2147483647 h 336"/>
              <a:gd name="T38" fmla="*/ 2147483647 w 233"/>
              <a:gd name="T39" fmla="*/ 2147483647 h 336"/>
              <a:gd name="T40" fmla="*/ 2147483647 w 233"/>
              <a:gd name="T41" fmla="*/ 2147483647 h 336"/>
              <a:gd name="T42" fmla="*/ 2147483647 w 233"/>
              <a:gd name="T43" fmla="*/ 2147483647 h 336"/>
              <a:gd name="T44" fmla="*/ 0 w 233"/>
              <a:gd name="T45" fmla="*/ 2147483647 h 336"/>
              <a:gd name="T46" fmla="*/ 2147483647 w 233"/>
              <a:gd name="T47" fmla="*/ 2147483647 h 336"/>
              <a:gd name="T48" fmla="*/ 2147483647 w 233"/>
              <a:gd name="T49" fmla="*/ 2147483647 h 336"/>
              <a:gd name="T50" fmla="*/ 2147483647 w 233"/>
              <a:gd name="T51" fmla="*/ 2147483647 h 336"/>
              <a:gd name="T52" fmla="*/ 2147483647 w 233"/>
              <a:gd name="T53" fmla="*/ 2147483647 h 336"/>
              <a:gd name="T54" fmla="*/ 2147483647 w 233"/>
              <a:gd name="T55" fmla="*/ 2147483647 h 336"/>
              <a:gd name="T56" fmla="*/ 2147483647 w 233"/>
              <a:gd name="T57" fmla="*/ 2147483647 h 336"/>
              <a:gd name="T58" fmla="*/ 2147483647 w 233"/>
              <a:gd name="T59" fmla="*/ 2147483647 h 336"/>
              <a:gd name="T60" fmla="*/ 2147483647 w 233"/>
              <a:gd name="T61" fmla="*/ 2147483647 h 336"/>
              <a:gd name="T62" fmla="*/ 2147483647 w 233"/>
              <a:gd name="T63" fmla="*/ 2147483647 h 336"/>
              <a:gd name="T64" fmla="*/ 2147483647 w 233"/>
              <a:gd name="T65" fmla="*/ 2147483647 h 336"/>
              <a:gd name="T66" fmla="*/ 2147483647 w 233"/>
              <a:gd name="T67" fmla="*/ 2147483647 h 336"/>
              <a:gd name="T68" fmla="*/ 2147483647 w 233"/>
              <a:gd name="T69" fmla="*/ 2147483647 h 336"/>
              <a:gd name="T70" fmla="*/ 2147483647 w 233"/>
              <a:gd name="T71" fmla="*/ 2147483647 h 336"/>
              <a:gd name="T72" fmla="*/ 2147483647 w 233"/>
              <a:gd name="T73" fmla="*/ 2147483647 h 336"/>
              <a:gd name="T74" fmla="*/ 2147483647 w 233"/>
              <a:gd name="T75" fmla="*/ 2147483647 h 336"/>
              <a:gd name="T76" fmla="*/ 2147483647 w 233"/>
              <a:gd name="T77" fmla="*/ 2147483647 h 336"/>
              <a:gd name="T78" fmla="*/ 2147483647 w 233"/>
              <a:gd name="T79" fmla="*/ 2147483647 h 336"/>
              <a:gd name="T80" fmla="*/ 2147483647 w 233"/>
              <a:gd name="T81" fmla="*/ 2147483647 h 336"/>
              <a:gd name="T82" fmla="*/ 2147483647 w 233"/>
              <a:gd name="T83" fmla="*/ 2147483647 h 336"/>
              <a:gd name="T84" fmla="*/ 2147483647 w 233"/>
              <a:gd name="T85" fmla="*/ 2147483647 h 336"/>
              <a:gd name="T86" fmla="*/ 2147483647 w 233"/>
              <a:gd name="T87" fmla="*/ 2147483647 h 336"/>
              <a:gd name="T88" fmla="*/ 2147483647 w 233"/>
              <a:gd name="T89" fmla="*/ 2147483647 h 336"/>
              <a:gd name="T90" fmla="*/ 2147483647 w 233"/>
              <a:gd name="T91" fmla="*/ 2147483647 h 336"/>
              <a:gd name="T92" fmla="*/ 2147483647 w 233"/>
              <a:gd name="T93" fmla="*/ 2147483647 h 336"/>
              <a:gd name="T94" fmla="*/ 2147483647 w 233"/>
              <a:gd name="T95" fmla="*/ 2147483647 h 336"/>
              <a:gd name="T96" fmla="*/ 2147483647 w 233"/>
              <a:gd name="T97" fmla="*/ 2147483647 h 336"/>
              <a:gd name="T98" fmla="*/ 2147483647 w 233"/>
              <a:gd name="T99" fmla="*/ 2147483647 h 336"/>
              <a:gd name="T100" fmla="*/ 2147483647 w 233"/>
              <a:gd name="T101" fmla="*/ 2147483647 h 336"/>
              <a:gd name="T102" fmla="*/ 2147483647 w 233"/>
              <a:gd name="T103" fmla="*/ 2147483647 h 336"/>
              <a:gd name="T104" fmla="*/ 2147483647 w 233"/>
              <a:gd name="T105" fmla="*/ 2147483647 h 336"/>
              <a:gd name="T106" fmla="*/ 2147483647 w 233"/>
              <a:gd name="T107" fmla="*/ 2147483647 h 336"/>
              <a:gd name="T108" fmla="*/ 2147483647 w 233"/>
              <a:gd name="T109" fmla="*/ 2147483647 h 336"/>
              <a:gd name="T110" fmla="*/ 2147483647 w 233"/>
              <a:gd name="T111" fmla="*/ 2147483647 h 336"/>
              <a:gd name="T112" fmla="*/ 2147483647 w 233"/>
              <a:gd name="T113" fmla="*/ 2147483647 h 336"/>
              <a:gd name="T114" fmla="*/ 2147483647 w 233"/>
              <a:gd name="T115" fmla="*/ 2147483647 h 336"/>
              <a:gd name="T116" fmla="*/ 2147483647 w 233"/>
              <a:gd name="T117" fmla="*/ 2147483647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
              <a:gd name="T178" fmla="*/ 0 h 336"/>
              <a:gd name="T179" fmla="*/ 233 w 233"/>
              <a:gd name="T180" fmla="*/ 336 h 3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 h="336">
                <a:moveTo>
                  <a:pt x="224" y="330"/>
                </a:moveTo>
                <a:lnTo>
                  <a:pt x="220" y="325"/>
                </a:lnTo>
                <a:lnTo>
                  <a:pt x="216" y="319"/>
                </a:lnTo>
                <a:lnTo>
                  <a:pt x="211" y="313"/>
                </a:lnTo>
                <a:lnTo>
                  <a:pt x="206" y="307"/>
                </a:lnTo>
                <a:lnTo>
                  <a:pt x="201" y="301"/>
                </a:lnTo>
                <a:lnTo>
                  <a:pt x="196" y="297"/>
                </a:lnTo>
                <a:lnTo>
                  <a:pt x="192" y="294"/>
                </a:lnTo>
                <a:lnTo>
                  <a:pt x="186" y="294"/>
                </a:lnTo>
                <a:lnTo>
                  <a:pt x="174" y="297"/>
                </a:lnTo>
                <a:lnTo>
                  <a:pt x="159" y="298"/>
                </a:lnTo>
                <a:lnTo>
                  <a:pt x="141" y="298"/>
                </a:lnTo>
                <a:lnTo>
                  <a:pt x="123" y="298"/>
                </a:lnTo>
                <a:lnTo>
                  <a:pt x="105" y="298"/>
                </a:lnTo>
                <a:lnTo>
                  <a:pt x="90" y="295"/>
                </a:lnTo>
                <a:lnTo>
                  <a:pt x="78" y="292"/>
                </a:lnTo>
                <a:lnTo>
                  <a:pt x="69" y="287"/>
                </a:lnTo>
                <a:lnTo>
                  <a:pt x="63" y="280"/>
                </a:lnTo>
                <a:lnTo>
                  <a:pt x="63" y="277"/>
                </a:lnTo>
                <a:lnTo>
                  <a:pt x="69" y="278"/>
                </a:lnTo>
                <a:lnTo>
                  <a:pt x="80" y="281"/>
                </a:lnTo>
                <a:lnTo>
                  <a:pt x="88" y="283"/>
                </a:lnTo>
                <a:lnTo>
                  <a:pt x="100" y="284"/>
                </a:lnTo>
                <a:lnTo>
                  <a:pt x="114" y="284"/>
                </a:lnTo>
                <a:lnTo>
                  <a:pt x="129" y="284"/>
                </a:lnTo>
                <a:lnTo>
                  <a:pt x="144" y="284"/>
                </a:lnTo>
                <a:lnTo>
                  <a:pt x="158" y="283"/>
                </a:lnTo>
                <a:lnTo>
                  <a:pt x="168" y="280"/>
                </a:lnTo>
                <a:lnTo>
                  <a:pt x="175" y="277"/>
                </a:lnTo>
                <a:lnTo>
                  <a:pt x="170" y="271"/>
                </a:lnTo>
                <a:lnTo>
                  <a:pt x="164" y="266"/>
                </a:lnTo>
                <a:lnTo>
                  <a:pt x="158" y="260"/>
                </a:lnTo>
                <a:lnTo>
                  <a:pt x="150" y="254"/>
                </a:lnTo>
                <a:lnTo>
                  <a:pt x="144" y="249"/>
                </a:lnTo>
                <a:lnTo>
                  <a:pt x="138" y="245"/>
                </a:lnTo>
                <a:lnTo>
                  <a:pt x="132" y="240"/>
                </a:lnTo>
                <a:lnTo>
                  <a:pt x="129" y="237"/>
                </a:lnTo>
                <a:lnTo>
                  <a:pt x="117" y="239"/>
                </a:lnTo>
                <a:lnTo>
                  <a:pt x="101" y="236"/>
                </a:lnTo>
                <a:lnTo>
                  <a:pt x="83" y="233"/>
                </a:lnTo>
                <a:lnTo>
                  <a:pt x="66" y="227"/>
                </a:lnTo>
                <a:lnTo>
                  <a:pt x="49" y="221"/>
                </a:lnTo>
                <a:lnTo>
                  <a:pt x="34" y="213"/>
                </a:lnTo>
                <a:lnTo>
                  <a:pt x="23" y="204"/>
                </a:lnTo>
                <a:lnTo>
                  <a:pt x="15" y="196"/>
                </a:lnTo>
                <a:lnTo>
                  <a:pt x="10" y="186"/>
                </a:lnTo>
                <a:lnTo>
                  <a:pt x="10" y="181"/>
                </a:lnTo>
                <a:lnTo>
                  <a:pt x="14" y="184"/>
                </a:lnTo>
                <a:lnTo>
                  <a:pt x="23" y="190"/>
                </a:lnTo>
                <a:lnTo>
                  <a:pt x="30" y="195"/>
                </a:lnTo>
                <a:lnTo>
                  <a:pt x="41" y="201"/>
                </a:lnTo>
                <a:lnTo>
                  <a:pt x="53" y="207"/>
                </a:lnTo>
                <a:lnTo>
                  <a:pt x="67" y="211"/>
                </a:lnTo>
                <a:lnTo>
                  <a:pt x="82" y="216"/>
                </a:lnTo>
                <a:lnTo>
                  <a:pt x="94" y="219"/>
                </a:lnTo>
                <a:lnTo>
                  <a:pt x="106" y="221"/>
                </a:lnTo>
                <a:lnTo>
                  <a:pt x="114" y="219"/>
                </a:lnTo>
                <a:lnTo>
                  <a:pt x="104" y="204"/>
                </a:lnTo>
                <a:lnTo>
                  <a:pt x="94" y="193"/>
                </a:lnTo>
                <a:lnTo>
                  <a:pt x="88" y="186"/>
                </a:lnTo>
                <a:lnTo>
                  <a:pt x="85" y="178"/>
                </a:lnTo>
                <a:lnTo>
                  <a:pt x="76" y="175"/>
                </a:lnTo>
                <a:lnTo>
                  <a:pt x="65" y="172"/>
                </a:lnTo>
                <a:lnTo>
                  <a:pt x="52" y="167"/>
                </a:lnTo>
                <a:lnTo>
                  <a:pt x="40" y="160"/>
                </a:lnTo>
                <a:lnTo>
                  <a:pt x="26" y="151"/>
                </a:lnTo>
                <a:lnTo>
                  <a:pt x="14" y="137"/>
                </a:lnTo>
                <a:lnTo>
                  <a:pt x="6" y="120"/>
                </a:lnTo>
                <a:lnTo>
                  <a:pt x="0" y="99"/>
                </a:lnTo>
                <a:lnTo>
                  <a:pt x="7" y="108"/>
                </a:lnTo>
                <a:lnTo>
                  <a:pt x="15" y="119"/>
                </a:lnTo>
                <a:lnTo>
                  <a:pt x="24" y="128"/>
                </a:lnTo>
                <a:lnTo>
                  <a:pt x="32" y="137"/>
                </a:lnTo>
                <a:lnTo>
                  <a:pt x="42" y="145"/>
                </a:lnTo>
                <a:lnTo>
                  <a:pt x="52" y="149"/>
                </a:lnTo>
                <a:lnTo>
                  <a:pt x="61" y="152"/>
                </a:lnTo>
                <a:lnTo>
                  <a:pt x="70" y="154"/>
                </a:lnTo>
                <a:lnTo>
                  <a:pt x="61" y="135"/>
                </a:lnTo>
                <a:lnTo>
                  <a:pt x="51" y="117"/>
                </a:lnTo>
                <a:lnTo>
                  <a:pt x="42" y="101"/>
                </a:lnTo>
                <a:lnTo>
                  <a:pt x="33" y="84"/>
                </a:lnTo>
                <a:lnTo>
                  <a:pt x="25" y="70"/>
                </a:lnTo>
                <a:lnTo>
                  <a:pt x="19" y="58"/>
                </a:lnTo>
                <a:lnTo>
                  <a:pt x="15" y="49"/>
                </a:lnTo>
                <a:lnTo>
                  <a:pt x="13" y="44"/>
                </a:lnTo>
                <a:lnTo>
                  <a:pt x="12" y="35"/>
                </a:lnTo>
                <a:lnTo>
                  <a:pt x="11" y="25"/>
                </a:lnTo>
                <a:lnTo>
                  <a:pt x="10" y="11"/>
                </a:lnTo>
                <a:lnTo>
                  <a:pt x="8" y="0"/>
                </a:lnTo>
                <a:lnTo>
                  <a:pt x="13" y="15"/>
                </a:lnTo>
                <a:lnTo>
                  <a:pt x="22" y="35"/>
                </a:lnTo>
                <a:lnTo>
                  <a:pt x="32" y="58"/>
                </a:lnTo>
                <a:lnTo>
                  <a:pt x="44" y="82"/>
                </a:lnTo>
                <a:lnTo>
                  <a:pt x="54" y="105"/>
                </a:lnTo>
                <a:lnTo>
                  <a:pt x="65" y="126"/>
                </a:lnTo>
                <a:lnTo>
                  <a:pt x="73" y="140"/>
                </a:lnTo>
                <a:lnTo>
                  <a:pt x="79" y="148"/>
                </a:lnTo>
                <a:lnTo>
                  <a:pt x="84" y="149"/>
                </a:lnTo>
                <a:lnTo>
                  <a:pt x="86" y="145"/>
                </a:lnTo>
                <a:lnTo>
                  <a:pt x="86" y="139"/>
                </a:lnTo>
                <a:lnTo>
                  <a:pt x="86" y="129"/>
                </a:lnTo>
                <a:lnTo>
                  <a:pt x="84" y="113"/>
                </a:lnTo>
                <a:lnTo>
                  <a:pt x="79" y="87"/>
                </a:lnTo>
                <a:lnTo>
                  <a:pt x="73" y="61"/>
                </a:lnTo>
                <a:lnTo>
                  <a:pt x="70" y="44"/>
                </a:lnTo>
                <a:lnTo>
                  <a:pt x="70" y="38"/>
                </a:lnTo>
                <a:lnTo>
                  <a:pt x="72" y="37"/>
                </a:lnTo>
                <a:lnTo>
                  <a:pt x="75" y="41"/>
                </a:lnTo>
                <a:lnTo>
                  <a:pt x="79" y="50"/>
                </a:lnTo>
                <a:lnTo>
                  <a:pt x="84" y="70"/>
                </a:lnTo>
                <a:lnTo>
                  <a:pt x="92" y="104"/>
                </a:lnTo>
                <a:lnTo>
                  <a:pt x="97" y="139"/>
                </a:lnTo>
                <a:lnTo>
                  <a:pt x="95" y="164"/>
                </a:lnTo>
                <a:lnTo>
                  <a:pt x="102" y="173"/>
                </a:lnTo>
                <a:lnTo>
                  <a:pt x="108" y="183"/>
                </a:lnTo>
                <a:lnTo>
                  <a:pt x="114" y="189"/>
                </a:lnTo>
                <a:lnTo>
                  <a:pt x="120" y="196"/>
                </a:lnTo>
                <a:lnTo>
                  <a:pt x="125" y="201"/>
                </a:lnTo>
                <a:lnTo>
                  <a:pt x="129" y="205"/>
                </a:lnTo>
                <a:lnTo>
                  <a:pt x="132" y="210"/>
                </a:lnTo>
                <a:lnTo>
                  <a:pt x="135" y="211"/>
                </a:lnTo>
                <a:lnTo>
                  <a:pt x="137" y="215"/>
                </a:lnTo>
                <a:lnTo>
                  <a:pt x="139" y="216"/>
                </a:lnTo>
                <a:lnTo>
                  <a:pt x="141" y="213"/>
                </a:lnTo>
                <a:lnTo>
                  <a:pt x="143" y="205"/>
                </a:lnTo>
                <a:lnTo>
                  <a:pt x="144" y="186"/>
                </a:lnTo>
                <a:lnTo>
                  <a:pt x="142" y="154"/>
                </a:lnTo>
                <a:lnTo>
                  <a:pt x="137" y="117"/>
                </a:lnTo>
                <a:lnTo>
                  <a:pt x="126" y="88"/>
                </a:lnTo>
                <a:lnTo>
                  <a:pt x="122" y="76"/>
                </a:lnTo>
                <a:lnTo>
                  <a:pt x="122" y="72"/>
                </a:lnTo>
                <a:lnTo>
                  <a:pt x="126" y="73"/>
                </a:lnTo>
                <a:lnTo>
                  <a:pt x="131" y="81"/>
                </a:lnTo>
                <a:lnTo>
                  <a:pt x="135" y="88"/>
                </a:lnTo>
                <a:lnTo>
                  <a:pt x="139" y="102"/>
                </a:lnTo>
                <a:lnTo>
                  <a:pt x="144" y="119"/>
                </a:lnTo>
                <a:lnTo>
                  <a:pt x="148" y="137"/>
                </a:lnTo>
                <a:lnTo>
                  <a:pt x="152" y="158"/>
                </a:lnTo>
                <a:lnTo>
                  <a:pt x="155" y="181"/>
                </a:lnTo>
                <a:lnTo>
                  <a:pt x="154" y="205"/>
                </a:lnTo>
                <a:lnTo>
                  <a:pt x="150" y="228"/>
                </a:lnTo>
                <a:lnTo>
                  <a:pt x="155" y="234"/>
                </a:lnTo>
                <a:lnTo>
                  <a:pt x="159" y="240"/>
                </a:lnTo>
                <a:lnTo>
                  <a:pt x="164" y="246"/>
                </a:lnTo>
                <a:lnTo>
                  <a:pt x="169" y="251"/>
                </a:lnTo>
                <a:lnTo>
                  <a:pt x="174" y="256"/>
                </a:lnTo>
                <a:lnTo>
                  <a:pt x="179" y="259"/>
                </a:lnTo>
                <a:lnTo>
                  <a:pt x="182" y="262"/>
                </a:lnTo>
                <a:lnTo>
                  <a:pt x="185" y="265"/>
                </a:lnTo>
                <a:lnTo>
                  <a:pt x="189" y="253"/>
                </a:lnTo>
                <a:lnTo>
                  <a:pt x="190" y="231"/>
                </a:lnTo>
                <a:lnTo>
                  <a:pt x="189" y="210"/>
                </a:lnTo>
                <a:lnTo>
                  <a:pt x="188" y="192"/>
                </a:lnTo>
                <a:lnTo>
                  <a:pt x="187" y="172"/>
                </a:lnTo>
                <a:lnTo>
                  <a:pt x="186" y="148"/>
                </a:lnTo>
                <a:lnTo>
                  <a:pt x="184" y="125"/>
                </a:lnTo>
                <a:lnTo>
                  <a:pt x="182" y="110"/>
                </a:lnTo>
                <a:lnTo>
                  <a:pt x="182" y="105"/>
                </a:lnTo>
                <a:lnTo>
                  <a:pt x="185" y="108"/>
                </a:lnTo>
                <a:lnTo>
                  <a:pt x="190" y="117"/>
                </a:lnTo>
                <a:lnTo>
                  <a:pt x="194" y="134"/>
                </a:lnTo>
                <a:lnTo>
                  <a:pt x="195" y="163"/>
                </a:lnTo>
                <a:lnTo>
                  <a:pt x="197" y="205"/>
                </a:lnTo>
                <a:lnTo>
                  <a:pt x="199" y="246"/>
                </a:lnTo>
                <a:lnTo>
                  <a:pt x="200" y="272"/>
                </a:lnTo>
                <a:lnTo>
                  <a:pt x="206" y="283"/>
                </a:lnTo>
                <a:lnTo>
                  <a:pt x="213" y="294"/>
                </a:lnTo>
                <a:lnTo>
                  <a:pt x="217" y="303"/>
                </a:lnTo>
                <a:lnTo>
                  <a:pt x="222" y="310"/>
                </a:lnTo>
                <a:lnTo>
                  <a:pt x="225" y="318"/>
                </a:lnTo>
                <a:lnTo>
                  <a:pt x="228" y="324"/>
                </a:lnTo>
                <a:lnTo>
                  <a:pt x="232" y="328"/>
                </a:lnTo>
                <a:lnTo>
                  <a:pt x="233" y="332"/>
                </a:lnTo>
                <a:lnTo>
                  <a:pt x="233" y="335"/>
                </a:lnTo>
                <a:lnTo>
                  <a:pt x="232" y="336"/>
                </a:lnTo>
                <a:lnTo>
                  <a:pt x="228" y="335"/>
                </a:lnTo>
                <a:lnTo>
                  <a:pt x="224" y="330"/>
                </a:lnTo>
                <a:close/>
              </a:path>
            </a:pathLst>
          </a:custGeom>
          <a:solidFill>
            <a:srgbClr val="990000"/>
          </a:solidFill>
          <a:ln w="9525">
            <a:noFill/>
            <a:round/>
            <a:headEnd/>
            <a:tailEnd/>
          </a:ln>
        </p:spPr>
        <p:txBody>
          <a:bodyPr/>
          <a:lstStyle/>
          <a:p>
            <a:pPr>
              <a:defRPr/>
            </a:pPr>
            <a:endParaRPr lang="en-US"/>
          </a:p>
        </p:txBody>
      </p:sp>
      <p:sp>
        <p:nvSpPr>
          <p:cNvPr id="33099" name="Freeform 362"/>
          <p:cNvSpPr>
            <a:spLocks/>
          </p:cNvSpPr>
          <p:nvPr/>
        </p:nvSpPr>
        <p:spPr bwMode="auto">
          <a:xfrm>
            <a:off x="8310563" y="6056313"/>
            <a:ext cx="269875" cy="327025"/>
          </a:xfrm>
          <a:custGeom>
            <a:avLst/>
            <a:gdLst>
              <a:gd name="T0" fmla="*/ 2147483647 w 170"/>
              <a:gd name="T1" fmla="*/ 2147483647 h 412"/>
              <a:gd name="T2" fmla="*/ 2147483647 w 170"/>
              <a:gd name="T3" fmla="*/ 2147483647 h 412"/>
              <a:gd name="T4" fmla="*/ 2147483647 w 170"/>
              <a:gd name="T5" fmla="*/ 2147483647 h 412"/>
              <a:gd name="T6" fmla="*/ 2147483647 w 170"/>
              <a:gd name="T7" fmla="*/ 2147483647 h 412"/>
              <a:gd name="T8" fmla="*/ 2147483647 w 170"/>
              <a:gd name="T9" fmla="*/ 2147483647 h 412"/>
              <a:gd name="T10" fmla="*/ 2147483647 w 170"/>
              <a:gd name="T11" fmla="*/ 2147483647 h 412"/>
              <a:gd name="T12" fmla="*/ 2147483647 w 170"/>
              <a:gd name="T13" fmla="*/ 2147483647 h 412"/>
              <a:gd name="T14" fmla="*/ 2147483647 w 170"/>
              <a:gd name="T15" fmla="*/ 2147483647 h 412"/>
              <a:gd name="T16" fmla="*/ 2147483647 w 170"/>
              <a:gd name="T17" fmla="*/ 2147483647 h 412"/>
              <a:gd name="T18" fmla="*/ 2147483647 w 170"/>
              <a:gd name="T19" fmla="*/ 2147483647 h 412"/>
              <a:gd name="T20" fmla="*/ 2147483647 w 170"/>
              <a:gd name="T21" fmla="*/ 2147483647 h 412"/>
              <a:gd name="T22" fmla="*/ 2147483647 w 170"/>
              <a:gd name="T23" fmla="*/ 2147483647 h 412"/>
              <a:gd name="T24" fmla="*/ 2147483647 w 170"/>
              <a:gd name="T25" fmla="*/ 2147483647 h 412"/>
              <a:gd name="T26" fmla="*/ 2147483647 w 170"/>
              <a:gd name="T27" fmla="*/ 2147483647 h 412"/>
              <a:gd name="T28" fmla="*/ 2147483647 w 170"/>
              <a:gd name="T29" fmla="*/ 2147483647 h 412"/>
              <a:gd name="T30" fmla="*/ 2147483647 w 170"/>
              <a:gd name="T31" fmla="*/ 2147483647 h 412"/>
              <a:gd name="T32" fmla="*/ 2147483647 w 170"/>
              <a:gd name="T33" fmla="*/ 2147483647 h 412"/>
              <a:gd name="T34" fmla="*/ 2147483647 w 170"/>
              <a:gd name="T35" fmla="*/ 2147483647 h 412"/>
              <a:gd name="T36" fmla="*/ 2147483647 w 170"/>
              <a:gd name="T37" fmla="*/ 2147483647 h 412"/>
              <a:gd name="T38" fmla="*/ 2147483647 w 170"/>
              <a:gd name="T39" fmla="*/ 2147483647 h 412"/>
              <a:gd name="T40" fmla="*/ 2147483647 w 170"/>
              <a:gd name="T41" fmla="*/ 2147483647 h 412"/>
              <a:gd name="T42" fmla="*/ 2147483647 w 170"/>
              <a:gd name="T43" fmla="*/ 2147483647 h 412"/>
              <a:gd name="T44" fmla="*/ 2147483647 w 170"/>
              <a:gd name="T45" fmla="*/ 2147483647 h 412"/>
              <a:gd name="T46" fmla="*/ 2147483647 w 170"/>
              <a:gd name="T47" fmla="*/ 2147483647 h 412"/>
              <a:gd name="T48" fmla="*/ 2147483647 w 170"/>
              <a:gd name="T49" fmla="*/ 2147483647 h 412"/>
              <a:gd name="T50" fmla="*/ 2147483647 w 170"/>
              <a:gd name="T51" fmla="*/ 2147483647 h 412"/>
              <a:gd name="T52" fmla="*/ 2147483647 w 170"/>
              <a:gd name="T53" fmla="*/ 2147483647 h 412"/>
              <a:gd name="T54" fmla="*/ 2147483647 w 170"/>
              <a:gd name="T55" fmla="*/ 2147483647 h 412"/>
              <a:gd name="T56" fmla="*/ 2147483647 w 170"/>
              <a:gd name="T57" fmla="*/ 2147483647 h 412"/>
              <a:gd name="T58" fmla="*/ 2147483647 w 170"/>
              <a:gd name="T59" fmla="*/ 2147483647 h 412"/>
              <a:gd name="T60" fmla="*/ 2147483647 w 170"/>
              <a:gd name="T61" fmla="*/ 0 h 412"/>
              <a:gd name="T62" fmla="*/ 2147483647 w 170"/>
              <a:gd name="T63" fmla="*/ 2147483647 h 412"/>
              <a:gd name="T64" fmla="*/ 2147483647 w 170"/>
              <a:gd name="T65" fmla="*/ 2147483647 h 412"/>
              <a:gd name="T66" fmla="*/ 2147483647 w 170"/>
              <a:gd name="T67" fmla="*/ 2147483647 h 412"/>
              <a:gd name="T68" fmla="*/ 2147483647 w 170"/>
              <a:gd name="T69" fmla="*/ 2147483647 h 412"/>
              <a:gd name="T70" fmla="*/ 2147483647 w 170"/>
              <a:gd name="T71" fmla="*/ 2147483647 h 412"/>
              <a:gd name="T72" fmla="*/ 2147483647 w 170"/>
              <a:gd name="T73" fmla="*/ 2147483647 h 412"/>
              <a:gd name="T74" fmla="*/ 2147483647 w 170"/>
              <a:gd name="T75" fmla="*/ 2147483647 h 412"/>
              <a:gd name="T76" fmla="*/ 2147483647 w 170"/>
              <a:gd name="T77" fmla="*/ 2147483647 h 412"/>
              <a:gd name="T78" fmla="*/ 2147483647 w 170"/>
              <a:gd name="T79" fmla="*/ 2147483647 h 412"/>
              <a:gd name="T80" fmla="*/ 2147483647 w 170"/>
              <a:gd name="T81" fmla="*/ 2147483647 h 412"/>
              <a:gd name="T82" fmla="*/ 2147483647 w 170"/>
              <a:gd name="T83" fmla="*/ 2147483647 h 412"/>
              <a:gd name="T84" fmla="*/ 2147483647 w 170"/>
              <a:gd name="T85" fmla="*/ 2147483647 h 412"/>
              <a:gd name="T86" fmla="*/ 2147483647 w 170"/>
              <a:gd name="T87" fmla="*/ 2147483647 h 412"/>
              <a:gd name="T88" fmla="*/ 2147483647 w 170"/>
              <a:gd name="T89" fmla="*/ 2147483647 h 412"/>
              <a:gd name="T90" fmla="*/ 2147483647 w 170"/>
              <a:gd name="T91" fmla="*/ 2147483647 h 412"/>
              <a:gd name="T92" fmla="*/ 2147483647 w 170"/>
              <a:gd name="T93" fmla="*/ 2147483647 h 412"/>
              <a:gd name="T94" fmla="*/ 2147483647 w 170"/>
              <a:gd name="T95" fmla="*/ 2147483647 h 412"/>
              <a:gd name="T96" fmla="*/ 2147483647 w 170"/>
              <a:gd name="T97" fmla="*/ 2147483647 h 412"/>
              <a:gd name="T98" fmla="*/ 2147483647 w 170"/>
              <a:gd name="T99" fmla="*/ 2147483647 h 412"/>
              <a:gd name="T100" fmla="*/ 2147483647 w 170"/>
              <a:gd name="T101" fmla="*/ 2147483647 h 412"/>
              <a:gd name="T102" fmla="*/ 2147483647 w 170"/>
              <a:gd name="T103" fmla="*/ 2147483647 h 412"/>
              <a:gd name="T104" fmla="*/ 2147483647 w 170"/>
              <a:gd name="T105" fmla="*/ 2147483647 h 412"/>
              <a:gd name="T106" fmla="*/ 2147483647 w 170"/>
              <a:gd name="T107" fmla="*/ 2147483647 h 412"/>
              <a:gd name="T108" fmla="*/ 2147483647 w 170"/>
              <a:gd name="T109" fmla="*/ 2147483647 h 412"/>
              <a:gd name="T110" fmla="*/ 2147483647 w 170"/>
              <a:gd name="T111" fmla="*/ 2147483647 h 412"/>
              <a:gd name="T112" fmla="*/ 2147483647 w 170"/>
              <a:gd name="T113" fmla="*/ 2147483647 h 412"/>
              <a:gd name="T114" fmla="*/ 2147483647 w 170"/>
              <a:gd name="T115" fmla="*/ 2147483647 h 412"/>
              <a:gd name="T116" fmla="*/ 2147483647 w 170"/>
              <a:gd name="T117" fmla="*/ 2147483647 h 412"/>
              <a:gd name="T118" fmla="*/ 2147483647 w 170"/>
              <a:gd name="T119" fmla="*/ 2147483647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
              <a:gd name="T181" fmla="*/ 0 h 412"/>
              <a:gd name="T182" fmla="*/ 170 w 170"/>
              <a:gd name="T183" fmla="*/ 412 h 4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 h="412">
                <a:moveTo>
                  <a:pt x="81" y="412"/>
                </a:moveTo>
                <a:lnTo>
                  <a:pt x="78" y="409"/>
                </a:lnTo>
                <a:lnTo>
                  <a:pt x="77" y="387"/>
                </a:lnTo>
                <a:lnTo>
                  <a:pt x="77" y="365"/>
                </a:lnTo>
                <a:lnTo>
                  <a:pt x="75" y="351"/>
                </a:lnTo>
                <a:lnTo>
                  <a:pt x="73" y="346"/>
                </a:lnTo>
                <a:lnTo>
                  <a:pt x="69" y="340"/>
                </a:lnTo>
                <a:lnTo>
                  <a:pt x="63" y="331"/>
                </a:lnTo>
                <a:lnTo>
                  <a:pt x="55" y="319"/>
                </a:lnTo>
                <a:lnTo>
                  <a:pt x="47" y="305"/>
                </a:lnTo>
                <a:lnTo>
                  <a:pt x="40" y="290"/>
                </a:lnTo>
                <a:lnTo>
                  <a:pt x="32" y="272"/>
                </a:lnTo>
                <a:lnTo>
                  <a:pt x="26" y="252"/>
                </a:lnTo>
                <a:lnTo>
                  <a:pt x="16" y="219"/>
                </a:lnTo>
                <a:lnTo>
                  <a:pt x="8" y="194"/>
                </a:lnTo>
                <a:lnTo>
                  <a:pt x="3" y="179"/>
                </a:lnTo>
                <a:lnTo>
                  <a:pt x="0" y="167"/>
                </a:lnTo>
                <a:lnTo>
                  <a:pt x="2" y="161"/>
                </a:lnTo>
                <a:lnTo>
                  <a:pt x="4" y="158"/>
                </a:lnTo>
                <a:lnTo>
                  <a:pt x="6" y="163"/>
                </a:lnTo>
                <a:lnTo>
                  <a:pt x="9" y="173"/>
                </a:lnTo>
                <a:lnTo>
                  <a:pt x="11" y="182"/>
                </a:lnTo>
                <a:lnTo>
                  <a:pt x="15" y="196"/>
                </a:lnTo>
                <a:lnTo>
                  <a:pt x="21" y="213"/>
                </a:lnTo>
                <a:lnTo>
                  <a:pt x="27" y="231"/>
                </a:lnTo>
                <a:lnTo>
                  <a:pt x="32" y="249"/>
                </a:lnTo>
                <a:lnTo>
                  <a:pt x="38" y="264"/>
                </a:lnTo>
                <a:lnTo>
                  <a:pt x="44" y="278"/>
                </a:lnTo>
                <a:lnTo>
                  <a:pt x="48" y="286"/>
                </a:lnTo>
                <a:lnTo>
                  <a:pt x="54" y="296"/>
                </a:lnTo>
                <a:lnTo>
                  <a:pt x="61" y="302"/>
                </a:lnTo>
                <a:lnTo>
                  <a:pt x="66" y="308"/>
                </a:lnTo>
                <a:lnTo>
                  <a:pt x="70" y="311"/>
                </a:lnTo>
                <a:lnTo>
                  <a:pt x="72" y="290"/>
                </a:lnTo>
                <a:lnTo>
                  <a:pt x="74" y="266"/>
                </a:lnTo>
                <a:lnTo>
                  <a:pt x="75" y="243"/>
                </a:lnTo>
                <a:lnTo>
                  <a:pt x="75" y="228"/>
                </a:lnTo>
                <a:lnTo>
                  <a:pt x="69" y="217"/>
                </a:lnTo>
                <a:lnTo>
                  <a:pt x="60" y="205"/>
                </a:lnTo>
                <a:lnTo>
                  <a:pt x="50" y="188"/>
                </a:lnTo>
                <a:lnTo>
                  <a:pt x="41" y="170"/>
                </a:lnTo>
                <a:lnTo>
                  <a:pt x="31" y="149"/>
                </a:lnTo>
                <a:lnTo>
                  <a:pt x="24" y="125"/>
                </a:lnTo>
                <a:lnTo>
                  <a:pt x="19" y="99"/>
                </a:lnTo>
                <a:lnTo>
                  <a:pt x="18" y="71"/>
                </a:lnTo>
                <a:lnTo>
                  <a:pt x="19" y="62"/>
                </a:lnTo>
                <a:lnTo>
                  <a:pt x="23" y="65"/>
                </a:lnTo>
                <a:lnTo>
                  <a:pt x="26" y="82"/>
                </a:lnTo>
                <a:lnTo>
                  <a:pt x="31" y="108"/>
                </a:lnTo>
                <a:lnTo>
                  <a:pt x="34" y="123"/>
                </a:lnTo>
                <a:lnTo>
                  <a:pt x="38" y="137"/>
                </a:lnTo>
                <a:lnTo>
                  <a:pt x="45" y="150"/>
                </a:lnTo>
                <a:lnTo>
                  <a:pt x="51" y="164"/>
                </a:lnTo>
                <a:lnTo>
                  <a:pt x="57" y="175"/>
                </a:lnTo>
                <a:lnTo>
                  <a:pt x="64" y="184"/>
                </a:lnTo>
                <a:lnTo>
                  <a:pt x="70" y="190"/>
                </a:lnTo>
                <a:lnTo>
                  <a:pt x="75" y="194"/>
                </a:lnTo>
                <a:lnTo>
                  <a:pt x="69" y="158"/>
                </a:lnTo>
                <a:lnTo>
                  <a:pt x="66" y="106"/>
                </a:lnTo>
                <a:lnTo>
                  <a:pt x="67" y="53"/>
                </a:lnTo>
                <a:lnTo>
                  <a:pt x="72" y="11"/>
                </a:lnTo>
                <a:lnTo>
                  <a:pt x="75" y="0"/>
                </a:lnTo>
                <a:lnTo>
                  <a:pt x="78" y="0"/>
                </a:lnTo>
                <a:lnTo>
                  <a:pt x="79" y="6"/>
                </a:lnTo>
                <a:lnTo>
                  <a:pt x="78" y="18"/>
                </a:lnTo>
                <a:lnTo>
                  <a:pt x="78" y="49"/>
                </a:lnTo>
                <a:lnTo>
                  <a:pt x="80" y="99"/>
                </a:lnTo>
                <a:lnTo>
                  <a:pt x="84" y="149"/>
                </a:lnTo>
                <a:lnTo>
                  <a:pt x="88" y="179"/>
                </a:lnTo>
                <a:lnTo>
                  <a:pt x="94" y="175"/>
                </a:lnTo>
                <a:lnTo>
                  <a:pt x="102" y="169"/>
                </a:lnTo>
                <a:lnTo>
                  <a:pt x="109" y="158"/>
                </a:lnTo>
                <a:lnTo>
                  <a:pt x="118" y="147"/>
                </a:lnTo>
                <a:lnTo>
                  <a:pt x="125" y="135"/>
                </a:lnTo>
                <a:lnTo>
                  <a:pt x="131" y="123"/>
                </a:lnTo>
                <a:lnTo>
                  <a:pt x="136" y="109"/>
                </a:lnTo>
                <a:lnTo>
                  <a:pt x="139" y="96"/>
                </a:lnTo>
                <a:lnTo>
                  <a:pt x="142" y="87"/>
                </a:lnTo>
                <a:lnTo>
                  <a:pt x="145" y="87"/>
                </a:lnTo>
                <a:lnTo>
                  <a:pt x="146" y="96"/>
                </a:lnTo>
                <a:lnTo>
                  <a:pt x="143" y="111"/>
                </a:lnTo>
                <a:lnTo>
                  <a:pt x="139" y="121"/>
                </a:lnTo>
                <a:lnTo>
                  <a:pt x="134" y="135"/>
                </a:lnTo>
                <a:lnTo>
                  <a:pt x="126" y="150"/>
                </a:lnTo>
                <a:lnTo>
                  <a:pt x="119" y="166"/>
                </a:lnTo>
                <a:lnTo>
                  <a:pt x="111" y="181"/>
                </a:lnTo>
                <a:lnTo>
                  <a:pt x="104" y="194"/>
                </a:lnTo>
                <a:lnTo>
                  <a:pt x="98" y="205"/>
                </a:lnTo>
                <a:lnTo>
                  <a:pt x="93" y="211"/>
                </a:lnTo>
                <a:lnTo>
                  <a:pt x="90" y="238"/>
                </a:lnTo>
                <a:lnTo>
                  <a:pt x="87" y="267"/>
                </a:lnTo>
                <a:lnTo>
                  <a:pt x="85" y="293"/>
                </a:lnTo>
                <a:lnTo>
                  <a:pt x="84" y="310"/>
                </a:lnTo>
                <a:lnTo>
                  <a:pt x="93" y="302"/>
                </a:lnTo>
                <a:lnTo>
                  <a:pt x="105" y="292"/>
                </a:lnTo>
                <a:lnTo>
                  <a:pt x="118" y="276"/>
                </a:lnTo>
                <a:lnTo>
                  <a:pt x="129" y="261"/>
                </a:lnTo>
                <a:lnTo>
                  <a:pt x="141" y="245"/>
                </a:lnTo>
                <a:lnTo>
                  <a:pt x="151" y="226"/>
                </a:lnTo>
                <a:lnTo>
                  <a:pt x="160" y="210"/>
                </a:lnTo>
                <a:lnTo>
                  <a:pt x="165" y="193"/>
                </a:lnTo>
                <a:lnTo>
                  <a:pt x="168" y="185"/>
                </a:lnTo>
                <a:lnTo>
                  <a:pt x="170" y="184"/>
                </a:lnTo>
                <a:lnTo>
                  <a:pt x="170" y="191"/>
                </a:lnTo>
                <a:lnTo>
                  <a:pt x="168" y="204"/>
                </a:lnTo>
                <a:lnTo>
                  <a:pt x="164" y="214"/>
                </a:lnTo>
                <a:lnTo>
                  <a:pt x="157" y="229"/>
                </a:lnTo>
                <a:lnTo>
                  <a:pt x="147" y="249"/>
                </a:lnTo>
                <a:lnTo>
                  <a:pt x="136" y="270"/>
                </a:lnTo>
                <a:lnTo>
                  <a:pt x="124" y="292"/>
                </a:lnTo>
                <a:lnTo>
                  <a:pt x="111" y="311"/>
                </a:lnTo>
                <a:lnTo>
                  <a:pt x="100" y="327"/>
                </a:lnTo>
                <a:lnTo>
                  <a:pt x="89" y="337"/>
                </a:lnTo>
                <a:lnTo>
                  <a:pt x="83" y="349"/>
                </a:lnTo>
                <a:lnTo>
                  <a:pt x="83" y="368"/>
                </a:lnTo>
                <a:lnTo>
                  <a:pt x="84" y="386"/>
                </a:lnTo>
                <a:lnTo>
                  <a:pt x="85" y="397"/>
                </a:lnTo>
                <a:lnTo>
                  <a:pt x="85" y="401"/>
                </a:lnTo>
                <a:lnTo>
                  <a:pt x="84" y="404"/>
                </a:lnTo>
                <a:lnTo>
                  <a:pt x="83" y="407"/>
                </a:lnTo>
                <a:lnTo>
                  <a:pt x="81" y="412"/>
                </a:lnTo>
                <a:close/>
              </a:path>
            </a:pathLst>
          </a:custGeom>
          <a:solidFill>
            <a:srgbClr val="990000"/>
          </a:solidFill>
          <a:ln w="9525">
            <a:noFill/>
            <a:round/>
            <a:headEnd/>
            <a:tailEnd/>
          </a:ln>
        </p:spPr>
        <p:txBody>
          <a:bodyPr/>
          <a:lstStyle/>
          <a:p>
            <a:pPr>
              <a:defRPr/>
            </a:pPr>
            <a:endParaRPr lang="en-US"/>
          </a:p>
        </p:txBody>
      </p:sp>
      <p:sp>
        <p:nvSpPr>
          <p:cNvPr id="33100" name="Freeform 363"/>
          <p:cNvSpPr>
            <a:spLocks/>
          </p:cNvSpPr>
          <p:nvPr/>
        </p:nvSpPr>
        <p:spPr bwMode="auto">
          <a:xfrm>
            <a:off x="7900988" y="6454775"/>
            <a:ext cx="368300" cy="314325"/>
          </a:xfrm>
          <a:custGeom>
            <a:avLst/>
            <a:gdLst>
              <a:gd name="T0" fmla="*/ 2147483647 w 232"/>
              <a:gd name="T1" fmla="*/ 2147483647 h 395"/>
              <a:gd name="T2" fmla="*/ 2147483647 w 232"/>
              <a:gd name="T3" fmla="*/ 2147483647 h 395"/>
              <a:gd name="T4" fmla="*/ 2147483647 w 232"/>
              <a:gd name="T5" fmla="*/ 2147483647 h 395"/>
              <a:gd name="T6" fmla="*/ 2147483647 w 232"/>
              <a:gd name="T7" fmla="*/ 2147483647 h 395"/>
              <a:gd name="T8" fmla="*/ 2147483647 w 232"/>
              <a:gd name="T9" fmla="*/ 2147483647 h 395"/>
              <a:gd name="T10" fmla="*/ 2147483647 w 232"/>
              <a:gd name="T11" fmla="*/ 2147483647 h 395"/>
              <a:gd name="T12" fmla="*/ 2147483647 w 232"/>
              <a:gd name="T13" fmla="*/ 2147483647 h 395"/>
              <a:gd name="T14" fmla="*/ 2147483647 w 232"/>
              <a:gd name="T15" fmla="*/ 2147483647 h 395"/>
              <a:gd name="T16" fmla="*/ 2147483647 w 232"/>
              <a:gd name="T17" fmla="*/ 2147483647 h 395"/>
              <a:gd name="T18" fmla="*/ 2147483647 w 232"/>
              <a:gd name="T19" fmla="*/ 2147483647 h 395"/>
              <a:gd name="T20" fmla="*/ 2147483647 w 232"/>
              <a:gd name="T21" fmla="*/ 2147483647 h 395"/>
              <a:gd name="T22" fmla="*/ 2147483647 w 232"/>
              <a:gd name="T23" fmla="*/ 2147483647 h 395"/>
              <a:gd name="T24" fmla="*/ 2147483647 w 232"/>
              <a:gd name="T25" fmla="*/ 2147483647 h 395"/>
              <a:gd name="T26" fmla="*/ 2147483647 w 232"/>
              <a:gd name="T27" fmla="*/ 2147483647 h 395"/>
              <a:gd name="T28" fmla="*/ 2147483647 w 232"/>
              <a:gd name="T29" fmla="*/ 2147483647 h 395"/>
              <a:gd name="T30" fmla="*/ 2147483647 w 232"/>
              <a:gd name="T31" fmla="*/ 2147483647 h 395"/>
              <a:gd name="T32" fmla="*/ 2147483647 w 232"/>
              <a:gd name="T33" fmla="*/ 2147483647 h 395"/>
              <a:gd name="T34" fmla="*/ 2147483647 w 232"/>
              <a:gd name="T35" fmla="*/ 2147483647 h 395"/>
              <a:gd name="T36" fmla="*/ 2147483647 w 232"/>
              <a:gd name="T37" fmla="*/ 2147483647 h 395"/>
              <a:gd name="T38" fmla="*/ 2147483647 w 232"/>
              <a:gd name="T39" fmla="*/ 2147483647 h 395"/>
              <a:gd name="T40" fmla="*/ 2147483647 w 232"/>
              <a:gd name="T41" fmla="*/ 2147483647 h 395"/>
              <a:gd name="T42" fmla="*/ 2147483647 w 232"/>
              <a:gd name="T43" fmla="*/ 2147483647 h 395"/>
              <a:gd name="T44" fmla="*/ 2147483647 w 232"/>
              <a:gd name="T45" fmla="*/ 2147483647 h 395"/>
              <a:gd name="T46" fmla="*/ 2147483647 w 232"/>
              <a:gd name="T47" fmla="*/ 2147483647 h 395"/>
              <a:gd name="T48" fmla="*/ 2147483647 w 232"/>
              <a:gd name="T49" fmla="*/ 2147483647 h 395"/>
              <a:gd name="T50" fmla="*/ 2147483647 w 232"/>
              <a:gd name="T51" fmla="*/ 2147483647 h 395"/>
              <a:gd name="T52" fmla="*/ 2147483647 w 232"/>
              <a:gd name="T53" fmla="*/ 2147483647 h 395"/>
              <a:gd name="T54" fmla="*/ 2147483647 w 232"/>
              <a:gd name="T55" fmla="*/ 2147483647 h 395"/>
              <a:gd name="T56" fmla="*/ 2147483647 w 232"/>
              <a:gd name="T57" fmla="*/ 2147483647 h 395"/>
              <a:gd name="T58" fmla="*/ 2147483647 w 232"/>
              <a:gd name="T59" fmla="*/ 2147483647 h 395"/>
              <a:gd name="T60" fmla="*/ 2147483647 w 232"/>
              <a:gd name="T61" fmla="*/ 2147483647 h 395"/>
              <a:gd name="T62" fmla="*/ 2147483647 w 232"/>
              <a:gd name="T63" fmla="*/ 2147483647 h 395"/>
              <a:gd name="T64" fmla="*/ 2147483647 w 232"/>
              <a:gd name="T65" fmla="*/ 2147483647 h 395"/>
              <a:gd name="T66" fmla="*/ 2147483647 w 232"/>
              <a:gd name="T67" fmla="*/ 2147483647 h 395"/>
              <a:gd name="T68" fmla="*/ 2147483647 w 232"/>
              <a:gd name="T69" fmla="*/ 2147483647 h 395"/>
              <a:gd name="T70" fmla="*/ 2147483647 w 232"/>
              <a:gd name="T71" fmla="*/ 2147483647 h 395"/>
              <a:gd name="T72" fmla="*/ 2147483647 w 232"/>
              <a:gd name="T73" fmla="*/ 2147483647 h 395"/>
              <a:gd name="T74" fmla="*/ 2147483647 w 232"/>
              <a:gd name="T75" fmla="*/ 2147483647 h 395"/>
              <a:gd name="T76" fmla="*/ 2147483647 w 232"/>
              <a:gd name="T77" fmla="*/ 2147483647 h 395"/>
              <a:gd name="T78" fmla="*/ 0 w 232"/>
              <a:gd name="T79" fmla="*/ 2147483647 h 395"/>
              <a:gd name="T80" fmla="*/ 2147483647 w 232"/>
              <a:gd name="T81" fmla="*/ 2147483647 h 395"/>
              <a:gd name="T82" fmla="*/ 2147483647 w 232"/>
              <a:gd name="T83" fmla="*/ 2147483647 h 395"/>
              <a:gd name="T84" fmla="*/ 2147483647 w 232"/>
              <a:gd name="T85" fmla="*/ 2147483647 h 395"/>
              <a:gd name="T86" fmla="*/ 2147483647 w 232"/>
              <a:gd name="T87" fmla="*/ 2147483647 h 395"/>
              <a:gd name="T88" fmla="*/ 2147483647 w 232"/>
              <a:gd name="T89" fmla="*/ 2147483647 h 395"/>
              <a:gd name="T90" fmla="*/ 2147483647 w 232"/>
              <a:gd name="T91" fmla="*/ 2147483647 h 395"/>
              <a:gd name="T92" fmla="*/ 2147483647 w 232"/>
              <a:gd name="T93" fmla="*/ 2147483647 h 395"/>
              <a:gd name="T94" fmla="*/ 2147483647 w 232"/>
              <a:gd name="T95" fmla="*/ 2147483647 h 395"/>
              <a:gd name="T96" fmla="*/ 2147483647 w 232"/>
              <a:gd name="T97" fmla="*/ 2147483647 h 395"/>
              <a:gd name="T98" fmla="*/ 2147483647 w 232"/>
              <a:gd name="T99" fmla="*/ 2147483647 h 395"/>
              <a:gd name="T100" fmla="*/ 2147483647 w 232"/>
              <a:gd name="T101" fmla="*/ 2147483647 h 395"/>
              <a:gd name="T102" fmla="*/ 2147483647 w 232"/>
              <a:gd name="T103" fmla="*/ 2147483647 h 395"/>
              <a:gd name="T104" fmla="*/ 2147483647 w 232"/>
              <a:gd name="T105" fmla="*/ 2147483647 h 395"/>
              <a:gd name="T106" fmla="*/ 2147483647 w 232"/>
              <a:gd name="T107" fmla="*/ 2147483647 h 395"/>
              <a:gd name="T108" fmla="*/ 2147483647 w 232"/>
              <a:gd name="T109" fmla="*/ 2147483647 h 395"/>
              <a:gd name="T110" fmla="*/ 2147483647 w 232"/>
              <a:gd name="T111" fmla="*/ 2147483647 h 395"/>
              <a:gd name="T112" fmla="*/ 2147483647 w 232"/>
              <a:gd name="T113" fmla="*/ 2147483647 h 395"/>
              <a:gd name="T114" fmla="*/ 2147483647 w 232"/>
              <a:gd name="T115" fmla="*/ 2147483647 h 395"/>
              <a:gd name="T116" fmla="*/ 2147483647 w 232"/>
              <a:gd name="T117" fmla="*/ 2147483647 h 395"/>
              <a:gd name="T118" fmla="*/ 2147483647 w 232"/>
              <a:gd name="T119" fmla="*/ 2147483647 h 395"/>
              <a:gd name="T120" fmla="*/ 2147483647 w 232"/>
              <a:gd name="T121" fmla="*/ 2147483647 h 395"/>
              <a:gd name="T122" fmla="*/ 2147483647 w 232"/>
              <a:gd name="T123" fmla="*/ 0 h 3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
              <a:gd name="T187" fmla="*/ 0 h 395"/>
              <a:gd name="T188" fmla="*/ 232 w 232"/>
              <a:gd name="T189" fmla="*/ 395 h 3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 h="395">
                <a:moveTo>
                  <a:pt x="232" y="0"/>
                </a:moveTo>
                <a:lnTo>
                  <a:pt x="228" y="8"/>
                </a:lnTo>
                <a:lnTo>
                  <a:pt x="224" y="18"/>
                </a:lnTo>
                <a:lnTo>
                  <a:pt x="218" y="32"/>
                </a:lnTo>
                <a:lnTo>
                  <a:pt x="212" y="46"/>
                </a:lnTo>
                <a:lnTo>
                  <a:pt x="207" y="59"/>
                </a:lnTo>
                <a:lnTo>
                  <a:pt x="201" y="73"/>
                </a:lnTo>
                <a:lnTo>
                  <a:pt x="197" y="84"/>
                </a:lnTo>
                <a:lnTo>
                  <a:pt x="194" y="91"/>
                </a:lnTo>
                <a:lnTo>
                  <a:pt x="191" y="99"/>
                </a:lnTo>
                <a:lnTo>
                  <a:pt x="187" y="111"/>
                </a:lnTo>
                <a:lnTo>
                  <a:pt x="182" y="123"/>
                </a:lnTo>
                <a:lnTo>
                  <a:pt x="177" y="137"/>
                </a:lnTo>
                <a:lnTo>
                  <a:pt x="172" y="150"/>
                </a:lnTo>
                <a:lnTo>
                  <a:pt x="167" y="163"/>
                </a:lnTo>
                <a:lnTo>
                  <a:pt x="162" y="172"/>
                </a:lnTo>
                <a:lnTo>
                  <a:pt x="160" y="176"/>
                </a:lnTo>
                <a:lnTo>
                  <a:pt x="167" y="188"/>
                </a:lnTo>
                <a:lnTo>
                  <a:pt x="173" y="201"/>
                </a:lnTo>
                <a:lnTo>
                  <a:pt x="176" y="214"/>
                </a:lnTo>
                <a:lnTo>
                  <a:pt x="177" y="229"/>
                </a:lnTo>
                <a:lnTo>
                  <a:pt x="176" y="239"/>
                </a:lnTo>
                <a:lnTo>
                  <a:pt x="175" y="237"/>
                </a:lnTo>
                <a:lnTo>
                  <a:pt x="174" y="231"/>
                </a:lnTo>
                <a:lnTo>
                  <a:pt x="172" y="222"/>
                </a:lnTo>
                <a:lnTo>
                  <a:pt x="168" y="216"/>
                </a:lnTo>
                <a:lnTo>
                  <a:pt x="161" y="208"/>
                </a:lnTo>
                <a:lnTo>
                  <a:pt x="156" y="204"/>
                </a:lnTo>
                <a:lnTo>
                  <a:pt x="151" y="201"/>
                </a:lnTo>
                <a:lnTo>
                  <a:pt x="143" y="210"/>
                </a:lnTo>
                <a:lnTo>
                  <a:pt x="135" y="220"/>
                </a:lnTo>
                <a:lnTo>
                  <a:pt x="125" y="232"/>
                </a:lnTo>
                <a:lnTo>
                  <a:pt x="117" y="246"/>
                </a:lnTo>
                <a:lnTo>
                  <a:pt x="109" y="258"/>
                </a:lnTo>
                <a:lnTo>
                  <a:pt x="101" y="269"/>
                </a:lnTo>
                <a:lnTo>
                  <a:pt x="96" y="278"/>
                </a:lnTo>
                <a:lnTo>
                  <a:pt x="94" y="284"/>
                </a:lnTo>
                <a:lnTo>
                  <a:pt x="93" y="299"/>
                </a:lnTo>
                <a:lnTo>
                  <a:pt x="94" y="324"/>
                </a:lnTo>
                <a:lnTo>
                  <a:pt x="97" y="349"/>
                </a:lnTo>
                <a:lnTo>
                  <a:pt x="102" y="369"/>
                </a:lnTo>
                <a:lnTo>
                  <a:pt x="106" y="381"/>
                </a:lnTo>
                <a:lnTo>
                  <a:pt x="109" y="387"/>
                </a:lnTo>
                <a:lnTo>
                  <a:pt x="108" y="389"/>
                </a:lnTo>
                <a:lnTo>
                  <a:pt x="103" y="383"/>
                </a:lnTo>
                <a:lnTo>
                  <a:pt x="97" y="368"/>
                </a:lnTo>
                <a:lnTo>
                  <a:pt x="90" y="342"/>
                </a:lnTo>
                <a:lnTo>
                  <a:pt x="85" y="316"/>
                </a:lnTo>
                <a:lnTo>
                  <a:pt x="84" y="298"/>
                </a:lnTo>
                <a:lnTo>
                  <a:pt x="79" y="308"/>
                </a:lnTo>
                <a:lnTo>
                  <a:pt x="73" y="322"/>
                </a:lnTo>
                <a:lnTo>
                  <a:pt x="66" y="337"/>
                </a:lnTo>
                <a:lnTo>
                  <a:pt x="59" y="351"/>
                </a:lnTo>
                <a:lnTo>
                  <a:pt x="52" y="366"/>
                </a:lnTo>
                <a:lnTo>
                  <a:pt x="45" y="378"/>
                </a:lnTo>
                <a:lnTo>
                  <a:pt x="39" y="387"/>
                </a:lnTo>
                <a:lnTo>
                  <a:pt x="34" y="392"/>
                </a:lnTo>
                <a:lnTo>
                  <a:pt x="27" y="395"/>
                </a:lnTo>
                <a:lnTo>
                  <a:pt x="25" y="394"/>
                </a:lnTo>
                <a:lnTo>
                  <a:pt x="28" y="389"/>
                </a:lnTo>
                <a:lnTo>
                  <a:pt x="33" y="381"/>
                </a:lnTo>
                <a:lnTo>
                  <a:pt x="36" y="374"/>
                </a:lnTo>
                <a:lnTo>
                  <a:pt x="41" y="362"/>
                </a:lnTo>
                <a:lnTo>
                  <a:pt x="47" y="346"/>
                </a:lnTo>
                <a:lnTo>
                  <a:pt x="55" y="330"/>
                </a:lnTo>
                <a:lnTo>
                  <a:pt x="62" y="313"/>
                </a:lnTo>
                <a:lnTo>
                  <a:pt x="70" y="298"/>
                </a:lnTo>
                <a:lnTo>
                  <a:pt x="75" y="287"/>
                </a:lnTo>
                <a:lnTo>
                  <a:pt x="79" y="283"/>
                </a:lnTo>
                <a:lnTo>
                  <a:pt x="68" y="284"/>
                </a:lnTo>
                <a:lnTo>
                  <a:pt x="59" y="287"/>
                </a:lnTo>
                <a:lnTo>
                  <a:pt x="49" y="289"/>
                </a:lnTo>
                <a:lnTo>
                  <a:pt x="41" y="292"/>
                </a:lnTo>
                <a:lnTo>
                  <a:pt x="33" y="295"/>
                </a:lnTo>
                <a:lnTo>
                  <a:pt x="26" y="298"/>
                </a:lnTo>
                <a:lnTo>
                  <a:pt x="20" y="301"/>
                </a:lnTo>
                <a:lnTo>
                  <a:pt x="15" y="305"/>
                </a:lnTo>
                <a:lnTo>
                  <a:pt x="6" y="311"/>
                </a:lnTo>
                <a:lnTo>
                  <a:pt x="1" y="311"/>
                </a:lnTo>
                <a:lnTo>
                  <a:pt x="0" y="308"/>
                </a:lnTo>
                <a:lnTo>
                  <a:pt x="4" y="302"/>
                </a:lnTo>
                <a:lnTo>
                  <a:pt x="10" y="296"/>
                </a:lnTo>
                <a:lnTo>
                  <a:pt x="20" y="290"/>
                </a:lnTo>
                <a:lnTo>
                  <a:pt x="31" y="283"/>
                </a:lnTo>
                <a:lnTo>
                  <a:pt x="44" y="277"/>
                </a:lnTo>
                <a:lnTo>
                  <a:pt x="57" y="269"/>
                </a:lnTo>
                <a:lnTo>
                  <a:pt x="68" y="264"/>
                </a:lnTo>
                <a:lnTo>
                  <a:pt x="78" y="261"/>
                </a:lnTo>
                <a:lnTo>
                  <a:pt x="84" y="260"/>
                </a:lnTo>
                <a:lnTo>
                  <a:pt x="90" y="258"/>
                </a:lnTo>
                <a:lnTo>
                  <a:pt x="95" y="254"/>
                </a:lnTo>
                <a:lnTo>
                  <a:pt x="101" y="246"/>
                </a:lnTo>
                <a:lnTo>
                  <a:pt x="106" y="239"/>
                </a:lnTo>
                <a:lnTo>
                  <a:pt x="112" y="229"/>
                </a:lnTo>
                <a:lnTo>
                  <a:pt x="116" y="222"/>
                </a:lnTo>
                <a:lnTo>
                  <a:pt x="118" y="216"/>
                </a:lnTo>
                <a:lnTo>
                  <a:pt x="119" y="211"/>
                </a:lnTo>
                <a:lnTo>
                  <a:pt x="117" y="207"/>
                </a:lnTo>
                <a:lnTo>
                  <a:pt x="114" y="202"/>
                </a:lnTo>
                <a:lnTo>
                  <a:pt x="110" y="201"/>
                </a:lnTo>
                <a:lnTo>
                  <a:pt x="106" y="199"/>
                </a:lnTo>
                <a:lnTo>
                  <a:pt x="113" y="194"/>
                </a:lnTo>
                <a:lnTo>
                  <a:pt x="118" y="190"/>
                </a:lnTo>
                <a:lnTo>
                  <a:pt x="122" y="185"/>
                </a:lnTo>
                <a:lnTo>
                  <a:pt x="127" y="181"/>
                </a:lnTo>
                <a:lnTo>
                  <a:pt x="130" y="184"/>
                </a:lnTo>
                <a:lnTo>
                  <a:pt x="132" y="185"/>
                </a:lnTo>
                <a:lnTo>
                  <a:pt x="133" y="185"/>
                </a:lnTo>
                <a:lnTo>
                  <a:pt x="134" y="185"/>
                </a:lnTo>
                <a:lnTo>
                  <a:pt x="139" y="176"/>
                </a:lnTo>
                <a:lnTo>
                  <a:pt x="148" y="159"/>
                </a:lnTo>
                <a:lnTo>
                  <a:pt x="156" y="140"/>
                </a:lnTo>
                <a:lnTo>
                  <a:pt x="166" y="118"/>
                </a:lnTo>
                <a:lnTo>
                  <a:pt x="175" y="94"/>
                </a:lnTo>
                <a:lnTo>
                  <a:pt x="184" y="73"/>
                </a:lnTo>
                <a:lnTo>
                  <a:pt x="189" y="53"/>
                </a:lnTo>
                <a:lnTo>
                  <a:pt x="191" y="38"/>
                </a:lnTo>
                <a:lnTo>
                  <a:pt x="194" y="30"/>
                </a:lnTo>
                <a:lnTo>
                  <a:pt x="198" y="21"/>
                </a:lnTo>
                <a:lnTo>
                  <a:pt x="201" y="14"/>
                </a:lnTo>
                <a:lnTo>
                  <a:pt x="206" y="8"/>
                </a:lnTo>
                <a:lnTo>
                  <a:pt x="211" y="4"/>
                </a:lnTo>
                <a:lnTo>
                  <a:pt x="219" y="1"/>
                </a:lnTo>
                <a:lnTo>
                  <a:pt x="227" y="0"/>
                </a:lnTo>
                <a:lnTo>
                  <a:pt x="232" y="0"/>
                </a:lnTo>
                <a:close/>
              </a:path>
            </a:pathLst>
          </a:custGeom>
          <a:solidFill>
            <a:srgbClr val="003300"/>
          </a:solidFill>
          <a:ln w="9525">
            <a:noFill/>
            <a:round/>
            <a:headEnd/>
            <a:tailEnd/>
          </a:ln>
        </p:spPr>
        <p:txBody>
          <a:bodyPr/>
          <a:lstStyle/>
          <a:p>
            <a:pPr>
              <a:defRPr/>
            </a:pPr>
            <a:endParaRPr lang="en-US"/>
          </a:p>
        </p:txBody>
      </p:sp>
      <p:sp>
        <p:nvSpPr>
          <p:cNvPr id="33101" name="Freeform 364"/>
          <p:cNvSpPr>
            <a:spLocks/>
          </p:cNvSpPr>
          <p:nvPr/>
        </p:nvSpPr>
        <p:spPr bwMode="auto">
          <a:xfrm>
            <a:off x="8583613" y="6026150"/>
            <a:ext cx="212725" cy="255588"/>
          </a:xfrm>
          <a:custGeom>
            <a:avLst/>
            <a:gdLst>
              <a:gd name="T0" fmla="*/ 2147483647 w 134"/>
              <a:gd name="T1" fmla="*/ 2147483647 h 322"/>
              <a:gd name="T2" fmla="*/ 2147483647 w 134"/>
              <a:gd name="T3" fmla="*/ 2147483647 h 322"/>
              <a:gd name="T4" fmla="*/ 2147483647 w 134"/>
              <a:gd name="T5" fmla="*/ 2147483647 h 322"/>
              <a:gd name="T6" fmla="*/ 2147483647 w 134"/>
              <a:gd name="T7" fmla="*/ 2147483647 h 322"/>
              <a:gd name="T8" fmla="*/ 2147483647 w 134"/>
              <a:gd name="T9" fmla="*/ 2147483647 h 322"/>
              <a:gd name="T10" fmla="*/ 2147483647 w 134"/>
              <a:gd name="T11" fmla="*/ 2147483647 h 322"/>
              <a:gd name="T12" fmla="*/ 2147483647 w 134"/>
              <a:gd name="T13" fmla="*/ 2147483647 h 322"/>
              <a:gd name="T14" fmla="*/ 2147483647 w 134"/>
              <a:gd name="T15" fmla="*/ 2147483647 h 322"/>
              <a:gd name="T16" fmla="*/ 2147483647 w 134"/>
              <a:gd name="T17" fmla="*/ 2147483647 h 322"/>
              <a:gd name="T18" fmla="*/ 2147483647 w 134"/>
              <a:gd name="T19" fmla="*/ 2147483647 h 322"/>
              <a:gd name="T20" fmla="*/ 2147483647 w 134"/>
              <a:gd name="T21" fmla="*/ 2147483647 h 322"/>
              <a:gd name="T22" fmla="*/ 2147483647 w 134"/>
              <a:gd name="T23" fmla="*/ 2147483647 h 322"/>
              <a:gd name="T24" fmla="*/ 2147483647 w 134"/>
              <a:gd name="T25" fmla="*/ 2147483647 h 322"/>
              <a:gd name="T26" fmla="*/ 2147483647 w 134"/>
              <a:gd name="T27" fmla="*/ 2147483647 h 322"/>
              <a:gd name="T28" fmla="*/ 2147483647 w 134"/>
              <a:gd name="T29" fmla="*/ 2147483647 h 322"/>
              <a:gd name="T30" fmla="*/ 2147483647 w 134"/>
              <a:gd name="T31" fmla="*/ 2147483647 h 322"/>
              <a:gd name="T32" fmla="*/ 2147483647 w 134"/>
              <a:gd name="T33" fmla="*/ 2147483647 h 322"/>
              <a:gd name="T34" fmla="*/ 2147483647 w 134"/>
              <a:gd name="T35" fmla="*/ 2147483647 h 322"/>
              <a:gd name="T36" fmla="*/ 2147483647 w 134"/>
              <a:gd name="T37" fmla="*/ 2147483647 h 322"/>
              <a:gd name="T38" fmla="*/ 2147483647 w 134"/>
              <a:gd name="T39" fmla="*/ 2147483647 h 322"/>
              <a:gd name="T40" fmla="*/ 2147483647 w 134"/>
              <a:gd name="T41" fmla="*/ 2147483647 h 322"/>
              <a:gd name="T42" fmla="*/ 2147483647 w 134"/>
              <a:gd name="T43" fmla="*/ 2147483647 h 322"/>
              <a:gd name="T44" fmla="*/ 2147483647 w 134"/>
              <a:gd name="T45" fmla="*/ 2147483647 h 322"/>
              <a:gd name="T46" fmla="*/ 2147483647 w 134"/>
              <a:gd name="T47" fmla="*/ 2147483647 h 322"/>
              <a:gd name="T48" fmla="*/ 2147483647 w 134"/>
              <a:gd name="T49" fmla="*/ 2147483647 h 322"/>
              <a:gd name="T50" fmla="*/ 2147483647 w 134"/>
              <a:gd name="T51" fmla="*/ 2147483647 h 322"/>
              <a:gd name="T52" fmla="*/ 2147483647 w 134"/>
              <a:gd name="T53" fmla="*/ 2147483647 h 322"/>
              <a:gd name="T54" fmla="*/ 2147483647 w 134"/>
              <a:gd name="T55" fmla="*/ 2147483647 h 322"/>
              <a:gd name="T56" fmla="*/ 2147483647 w 134"/>
              <a:gd name="T57" fmla="*/ 2147483647 h 322"/>
              <a:gd name="T58" fmla="*/ 2147483647 w 134"/>
              <a:gd name="T59" fmla="*/ 2147483647 h 322"/>
              <a:gd name="T60" fmla="*/ 2147483647 w 134"/>
              <a:gd name="T61" fmla="*/ 2147483647 h 322"/>
              <a:gd name="T62" fmla="*/ 2147483647 w 134"/>
              <a:gd name="T63" fmla="*/ 2147483647 h 322"/>
              <a:gd name="T64" fmla="*/ 2147483647 w 134"/>
              <a:gd name="T65" fmla="*/ 2147483647 h 322"/>
              <a:gd name="T66" fmla="*/ 2147483647 w 134"/>
              <a:gd name="T67" fmla="*/ 2147483647 h 322"/>
              <a:gd name="T68" fmla="*/ 2147483647 w 134"/>
              <a:gd name="T69" fmla="*/ 2147483647 h 322"/>
              <a:gd name="T70" fmla="*/ 2147483647 w 134"/>
              <a:gd name="T71" fmla="*/ 2147483647 h 322"/>
              <a:gd name="T72" fmla="*/ 2147483647 w 134"/>
              <a:gd name="T73" fmla="*/ 2147483647 h 322"/>
              <a:gd name="T74" fmla="*/ 2147483647 w 134"/>
              <a:gd name="T75" fmla="*/ 2147483647 h 322"/>
              <a:gd name="T76" fmla="*/ 2147483647 w 134"/>
              <a:gd name="T77" fmla="*/ 2147483647 h 322"/>
              <a:gd name="T78" fmla="*/ 2147483647 w 134"/>
              <a:gd name="T79" fmla="*/ 2147483647 h 322"/>
              <a:gd name="T80" fmla="*/ 2147483647 w 134"/>
              <a:gd name="T81" fmla="*/ 2147483647 h 322"/>
              <a:gd name="T82" fmla="*/ 2147483647 w 134"/>
              <a:gd name="T83" fmla="*/ 2147483647 h 322"/>
              <a:gd name="T84" fmla="*/ 2147483647 w 134"/>
              <a:gd name="T85" fmla="*/ 2147483647 h 322"/>
              <a:gd name="T86" fmla="*/ 2147483647 w 134"/>
              <a:gd name="T87" fmla="*/ 2147483647 h 322"/>
              <a:gd name="T88" fmla="*/ 2147483647 w 134"/>
              <a:gd name="T89" fmla="*/ 2147483647 h 322"/>
              <a:gd name="T90" fmla="*/ 2147483647 w 134"/>
              <a:gd name="T91" fmla="*/ 2147483647 h 322"/>
              <a:gd name="T92" fmla="*/ 2147483647 w 134"/>
              <a:gd name="T93" fmla="*/ 2147483647 h 322"/>
              <a:gd name="T94" fmla="*/ 2147483647 w 134"/>
              <a:gd name="T95" fmla="*/ 2147483647 h 322"/>
              <a:gd name="T96" fmla="*/ 0 w 134"/>
              <a:gd name="T97" fmla="*/ 2147483647 h 322"/>
              <a:gd name="T98" fmla="*/ 2147483647 w 134"/>
              <a:gd name="T99" fmla="*/ 2147483647 h 322"/>
              <a:gd name="T100" fmla="*/ 2147483647 w 134"/>
              <a:gd name="T101" fmla="*/ 2147483647 h 322"/>
              <a:gd name="T102" fmla="*/ 2147483647 w 134"/>
              <a:gd name="T103" fmla="*/ 2147483647 h 322"/>
              <a:gd name="T104" fmla="*/ 2147483647 w 134"/>
              <a:gd name="T105" fmla="*/ 2147483647 h 322"/>
              <a:gd name="T106" fmla="*/ 2147483647 w 134"/>
              <a:gd name="T107" fmla="*/ 2147483647 h 322"/>
              <a:gd name="T108" fmla="*/ 2147483647 w 134"/>
              <a:gd name="T109" fmla="*/ 2147483647 h 322"/>
              <a:gd name="T110" fmla="*/ 2147483647 w 134"/>
              <a:gd name="T111" fmla="*/ 2147483647 h 3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322"/>
              <a:gd name="T170" fmla="*/ 134 w 134"/>
              <a:gd name="T171" fmla="*/ 322 h 3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322">
                <a:moveTo>
                  <a:pt x="28" y="318"/>
                </a:moveTo>
                <a:lnTo>
                  <a:pt x="35" y="304"/>
                </a:lnTo>
                <a:lnTo>
                  <a:pt x="44" y="286"/>
                </a:lnTo>
                <a:lnTo>
                  <a:pt x="52" y="269"/>
                </a:lnTo>
                <a:lnTo>
                  <a:pt x="55" y="258"/>
                </a:lnTo>
                <a:lnTo>
                  <a:pt x="63" y="258"/>
                </a:lnTo>
                <a:lnTo>
                  <a:pt x="73" y="255"/>
                </a:lnTo>
                <a:lnTo>
                  <a:pt x="84" y="251"/>
                </a:lnTo>
                <a:lnTo>
                  <a:pt x="97" y="245"/>
                </a:lnTo>
                <a:lnTo>
                  <a:pt x="107" y="238"/>
                </a:lnTo>
                <a:lnTo>
                  <a:pt x="117" y="231"/>
                </a:lnTo>
                <a:lnTo>
                  <a:pt x="124" y="225"/>
                </a:lnTo>
                <a:lnTo>
                  <a:pt x="127" y="220"/>
                </a:lnTo>
                <a:lnTo>
                  <a:pt x="129" y="213"/>
                </a:lnTo>
                <a:lnTo>
                  <a:pt x="130" y="210"/>
                </a:lnTo>
                <a:lnTo>
                  <a:pt x="128" y="210"/>
                </a:lnTo>
                <a:lnTo>
                  <a:pt x="124" y="213"/>
                </a:lnTo>
                <a:lnTo>
                  <a:pt x="120" y="216"/>
                </a:lnTo>
                <a:lnTo>
                  <a:pt x="112" y="220"/>
                </a:lnTo>
                <a:lnTo>
                  <a:pt x="104" y="225"/>
                </a:lnTo>
                <a:lnTo>
                  <a:pt x="95" y="231"/>
                </a:lnTo>
                <a:lnTo>
                  <a:pt x="84" y="237"/>
                </a:lnTo>
                <a:lnTo>
                  <a:pt x="74" y="242"/>
                </a:lnTo>
                <a:lnTo>
                  <a:pt x="67" y="245"/>
                </a:lnTo>
                <a:lnTo>
                  <a:pt x="61" y="246"/>
                </a:lnTo>
                <a:lnTo>
                  <a:pt x="65" y="231"/>
                </a:lnTo>
                <a:lnTo>
                  <a:pt x="70" y="210"/>
                </a:lnTo>
                <a:lnTo>
                  <a:pt x="76" y="188"/>
                </a:lnTo>
                <a:lnTo>
                  <a:pt x="78" y="176"/>
                </a:lnTo>
                <a:lnTo>
                  <a:pt x="84" y="169"/>
                </a:lnTo>
                <a:lnTo>
                  <a:pt x="91" y="159"/>
                </a:lnTo>
                <a:lnTo>
                  <a:pt x="100" y="150"/>
                </a:lnTo>
                <a:lnTo>
                  <a:pt x="108" y="138"/>
                </a:lnTo>
                <a:lnTo>
                  <a:pt x="117" y="128"/>
                </a:lnTo>
                <a:lnTo>
                  <a:pt x="124" y="118"/>
                </a:lnTo>
                <a:lnTo>
                  <a:pt x="129" y="111"/>
                </a:lnTo>
                <a:lnTo>
                  <a:pt x="133" y="105"/>
                </a:lnTo>
                <a:lnTo>
                  <a:pt x="134" y="99"/>
                </a:lnTo>
                <a:lnTo>
                  <a:pt x="134" y="94"/>
                </a:lnTo>
                <a:lnTo>
                  <a:pt x="131" y="94"/>
                </a:lnTo>
                <a:lnTo>
                  <a:pt x="127" y="100"/>
                </a:lnTo>
                <a:lnTo>
                  <a:pt x="123" y="105"/>
                </a:lnTo>
                <a:lnTo>
                  <a:pt x="118" y="112"/>
                </a:lnTo>
                <a:lnTo>
                  <a:pt x="111" y="120"/>
                </a:lnTo>
                <a:lnTo>
                  <a:pt x="104" y="128"/>
                </a:lnTo>
                <a:lnTo>
                  <a:pt x="97" y="135"/>
                </a:lnTo>
                <a:lnTo>
                  <a:pt x="89" y="143"/>
                </a:lnTo>
                <a:lnTo>
                  <a:pt x="83" y="149"/>
                </a:lnTo>
                <a:lnTo>
                  <a:pt x="79" y="152"/>
                </a:lnTo>
                <a:lnTo>
                  <a:pt x="80" y="125"/>
                </a:lnTo>
                <a:lnTo>
                  <a:pt x="81" y="80"/>
                </a:lnTo>
                <a:lnTo>
                  <a:pt x="82" y="36"/>
                </a:lnTo>
                <a:lnTo>
                  <a:pt x="81" y="11"/>
                </a:lnTo>
                <a:lnTo>
                  <a:pt x="80" y="1"/>
                </a:lnTo>
                <a:lnTo>
                  <a:pt x="79" y="0"/>
                </a:lnTo>
                <a:lnTo>
                  <a:pt x="78" y="3"/>
                </a:lnTo>
                <a:lnTo>
                  <a:pt x="77" y="14"/>
                </a:lnTo>
                <a:lnTo>
                  <a:pt x="74" y="42"/>
                </a:lnTo>
                <a:lnTo>
                  <a:pt x="72" y="90"/>
                </a:lnTo>
                <a:lnTo>
                  <a:pt x="69" y="137"/>
                </a:lnTo>
                <a:lnTo>
                  <a:pt x="65" y="166"/>
                </a:lnTo>
                <a:lnTo>
                  <a:pt x="63" y="169"/>
                </a:lnTo>
                <a:lnTo>
                  <a:pt x="61" y="167"/>
                </a:lnTo>
                <a:lnTo>
                  <a:pt x="60" y="163"/>
                </a:lnTo>
                <a:lnTo>
                  <a:pt x="59" y="155"/>
                </a:lnTo>
                <a:lnTo>
                  <a:pt x="58" y="147"/>
                </a:lnTo>
                <a:lnTo>
                  <a:pt x="53" y="137"/>
                </a:lnTo>
                <a:lnTo>
                  <a:pt x="49" y="125"/>
                </a:lnTo>
                <a:lnTo>
                  <a:pt x="43" y="111"/>
                </a:lnTo>
                <a:lnTo>
                  <a:pt x="36" y="97"/>
                </a:lnTo>
                <a:lnTo>
                  <a:pt x="30" y="85"/>
                </a:lnTo>
                <a:lnTo>
                  <a:pt x="24" y="77"/>
                </a:lnTo>
                <a:lnTo>
                  <a:pt x="20" y="73"/>
                </a:lnTo>
                <a:lnTo>
                  <a:pt x="15" y="73"/>
                </a:lnTo>
                <a:lnTo>
                  <a:pt x="16" y="77"/>
                </a:lnTo>
                <a:lnTo>
                  <a:pt x="21" y="85"/>
                </a:lnTo>
                <a:lnTo>
                  <a:pt x="26" y="97"/>
                </a:lnTo>
                <a:lnTo>
                  <a:pt x="33" y="114"/>
                </a:lnTo>
                <a:lnTo>
                  <a:pt x="42" y="137"/>
                </a:lnTo>
                <a:lnTo>
                  <a:pt x="50" y="158"/>
                </a:lnTo>
                <a:lnTo>
                  <a:pt x="54" y="175"/>
                </a:lnTo>
                <a:lnTo>
                  <a:pt x="54" y="190"/>
                </a:lnTo>
                <a:lnTo>
                  <a:pt x="52" y="210"/>
                </a:lnTo>
                <a:lnTo>
                  <a:pt x="49" y="228"/>
                </a:lnTo>
                <a:lnTo>
                  <a:pt x="46" y="238"/>
                </a:lnTo>
                <a:lnTo>
                  <a:pt x="44" y="242"/>
                </a:lnTo>
                <a:lnTo>
                  <a:pt x="42" y="242"/>
                </a:lnTo>
                <a:lnTo>
                  <a:pt x="40" y="237"/>
                </a:lnTo>
                <a:lnTo>
                  <a:pt x="35" y="229"/>
                </a:lnTo>
                <a:lnTo>
                  <a:pt x="32" y="223"/>
                </a:lnTo>
                <a:lnTo>
                  <a:pt x="28" y="217"/>
                </a:lnTo>
                <a:lnTo>
                  <a:pt x="23" y="208"/>
                </a:lnTo>
                <a:lnTo>
                  <a:pt x="17" y="199"/>
                </a:lnTo>
                <a:lnTo>
                  <a:pt x="12" y="191"/>
                </a:lnTo>
                <a:lnTo>
                  <a:pt x="7" y="184"/>
                </a:lnTo>
                <a:lnTo>
                  <a:pt x="3" y="178"/>
                </a:lnTo>
                <a:lnTo>
                  <a:pt x="1" y="173"/>
                </a:lnTo>
                <a:lnTo>
                  <a:pt x="0" y="172"/>
                </a:lnTo>
                <a:lnTo>
                  <a:pt x="2" y="179"/>
                </a:lnTo>
                <a:lnTo>
                  <a:pt x="7" y="191"/>
                </a:lnTo>
                <a:lnTo>
                  <a:pt x="12" y="204"/>
                </a:lnTo>
                <a:lnTo>
                  <a:pt x="17" y="216"/>
                </a:lnTo>
                <a:lnTo>
                  <a:pt x="24" y="228"/>
                </a:lnTo>
                <a:lnTo>
                  <a:pt x="29" y="240"/>
                </a:lnTo>
                <a:lnTo>
                  <a:pt x="31" y="248"/>
                </a:lnTo>
                <a:lnTo>
                  <a:pt x="32" y="257"/>
                </a:lnTo>
                <a:lnTo>
                  <a:pt x="32" y="272"/>
                </a:lnTo>
                <a:lnTo>
                  <a:pt x="30" y="290"/>
                </a:lnTo>
                <a:lnTo>
                  <a:pt x="25" y="305"/>
                </a:lnTo>
                <a:lnTo>
                  <a:pt x="21" y="316"/>
                </a:lnTo>
                <a:lnTo>
                  <a:pt x="21" y="322"/>
                </a:lnTo>
                <a:lnTo>
                  <a:pt x="24" y="322"/>
                </a:lnTo>
                <a:lnTo>
                  <a:pt x="28" y="318"/>
                </a:lnTo>
                <a:close/>
              </a:path>
            </a:pathLst>
          </a:custGeom>
          <a:solidFill>
            <a:srgbClr val="003300"/>
          </a:solidFill>
          <a:ln w="9525">
            <a:noFill/>
            <a:round/>
            <a:headEnd/>
            <a:tailEnd/>
          </a:ln>
        </p:spPr>
        <p:txBody>
          <a:bodyPr/>
          <a:lstStyle/>
          <a:p>
            <a:pPr>
              <a:defRPr/>
            </a:pPr>
            <a:endParaRPr lang="en-US"/>
          </a:p>
        </p:txBody>
      </p:sp>
      <p:sp>
        <p:nvSpPr>
          <p:cNvPr id="33102" name="Freeform 365"/>
          <p:cNvSpPr>
            <a:spLocks/>
          </p:cNvSpPr>
          <p:nvPr/>
        </p:nvSpPr>
        <p:spPr bwMode="auto">
          <a:xfrm>
            <a:off x="7612063" y="6096000"/>
            <a:ext cx="406400" cy="238125"/>
          </a:xfrm>
          <a:custGeom>
            <a:avLst/>
            <a:gdLst>
              <a:gd name="T0" fmla="*/ 2147483647 w 256"/>
              <a:gd name="T1" fmla="*/ 2147483647 h 299"/>
              <a:gd name="T2" fmla="*/ 2147483647 w 256"/>
              <a:gd name="T3" fmla="*/ 2147483647 h 299"/>
              <a:gd name="T4" fmla="*/ 2147483647 w 256"/>
              <a:gd name="T5" fmla="*/ 2147483647 h 299"/>
              <a:gd name="T6" fmla="*/ 2147483647 w 256"/>
              <a:gd name="T7" fmla="*/ 2147483647 h 299"/>
              <a:gd name="T8" fmla="*/ 2147483647 w 256"/>
              <a:gd name="T9" fmla="*/ 2147483647 h 299"/>
              <a:gd name="T10" fmla="*/ 2147483647 w 256"/>
              <a:gd name="T11" fmla="*/ 2147483647 h 299"/>
              <a:gd name="T12" fmla="*/ 2147483647 w 256"/>
              <a:gd name="T13" fmla="*/ 2147483647 h 299"/>
              <a:gd name="T14" fmla="*/ 2147483647 w 256"/>
              <a:gd name="T15" fmla="*/ 2147483647 h 299"/>
              <a:gd name="T16" fmla="*/ 2147483647 w 256"/>
              <a:gd name="T17" fmla="*/ 2147483647 h 299"/>
              <a:gd name="T18" fmla="*/ 2147483647 w 256"/>
              <a:gd name="T19" fmla="*/ 2147483647 h 299"/>
              <a:gd name="T20" fmla="*/ 2147483647 w 256"/>
              <a:gd name="T21" fmla="*/ 2147483647 h 299"/>
              <a:gd name="T22" fmla="*/ 2147483647 w 256"/>
              <a:gd name="T23" fmla="*/ 2147483647 h 299"/>
              <a:gd name="T24" fmla="*/ 2147483647 w 256"/>
              <a:gd name="T25" fmla="*/ 2147483647 h 299"/>
              <a:gd name="T26" fmla="*/ 2147483647 w 256"/>
              <a:gd name="T27" fmla="*/ 2147483647 h 299"/>
              <a:gd name="T28" fmla="*/ 2147483647 w 256"/>
              <a:gd name="T29" fmla="*/ 2147483647 h 299"/>
              <a:gd name="T30" fmla="*/ 2147483647 w 256"/>
              <a:gd name="T31" fmla="*/ 2147483647 h 299"/>
              <a:gd name="T32" fmla="*/ 2147483647 w 256"/>
              <a:gd name="T33" fmla="*/ 2147483647 h 299"/>
              <a:gd name="T34" fmla="*/ 2147483647 w 256"/>
              <a:gd name="T35" fmla="*/ 2147483647 h 299"/>
              <a:gd name="T36" fmla="*/ 2147483647 w 256"/>
              <a:gd name="T37" fmla="*/ 2147483647 h 299"/>
              <a:gd name="T38" fmla="*/ 2147483647 w 256"/>
              <a:gd name="T39" fmla="*/ 2147483647 h 299"/>
              <a:gd name="T40" fmla="*/ 2147483647 w 256"/>
              <a:gd name="T41" fmla="*/ 2147483647 h 299"/>
              <a:gd name="T42" fmla="*/ 2147483647 w 256"/>
              <a:gd name="T43" fmla="*/ 2147483647 h 299"/>
              <a:gd name="T44" fmla="*/ 2147483647 w 256"/>
              <a:gd name="T45" fmla="*/ 2147483647 h 299"/>
              <a:gd name="T46" fmla="*/ 2147483647 w 256"/>
              <a:gd name="T47" fmla="*/ 2147483647 h 299"/>
              <a:gd name="T48" fmla="*/ 2147483647 w 256"/>
              <a:gd name="T49" fmla="*/ 2147483647 h 299"/>
              <a:gd name="T50" fmla="*/ 0 w 256"/>
              <a:gd name="T51" fmla="*/ 2147483647 h 299"/>
              <a:gd name="T52" fmla="*/ 2147483647 w 256"/>
              <a:gd name="T53" fmla="*/ 2147483647 h 299"/>
              <a:gd name="T54" fmla="*/ 2147483647 w 256"/>
              <a:gd name="T55" fmla="*/ 2147483647 h 299"/>
              <a:gd name="T56" fmla="*/ 2147483647 w 256"/>
              <a:gd name="T57" fmla="*/ 2147483647 h 299"/>
              <a:gd name="T58" fmla="*/ 2147483647 w 256"/>
              <a:gd name="T59" fmla="*/ 2147483647 h 299"/>
              <a:gd name="T60" fmla="*/ 2147483647 w 256"/>
              <a:gd name="T61" fmla="*/ 2147483647 h 299"/>
              <a:gd name="T62" fmla="*/ 2147483647 w 256"/>
              <a:gd name="T63" fmla="*/ 2147483647 h 299"/>
              <a:gd name="T64" fmla="*/ 2147483647 w 256"/>
              <a:gd name="T65" fmla="*/ 2147483647 h 299"/>
              <a:gd name="T66" fmla="*/ 2147483647 w 256"/>
              <a:gd name="T67" fmla="*/ 2147483647 h 299"/>
              <a:gd name="T68" fmla="*/ 2147483647 w 256"/>
              <a:gd name="T69" fmla="*/ 2147483647 h 299"/>
              <a:gd name="T70" fmla="*/ 2147483647 w 256"/>
              <a:gd name="T71" fmla="*/ 2147483647 h 299"/>
              <a:gd name="T72" fmla="*/ 2147483647 w 256"/>
              <a:gd name="T73" fmla="*/ 2147483647 h 299"/>
              <a:gd name="T74" fmla="*/ 2147483647 w 256"/>
              <a:gd name="T75" fmla="*/ 2147483647 h 299"/>
              <a:gd name="T76" fmla="*/ 2147483647 w 256"/>
              <a:gd name="T77" fmla="*/ 2147483647 h 299"/>
              <a:gd name="T78" fmla="*/ 2147483647 w 256"/>
              <a:gd name="T79" fmla="*/ 2147483647 h 299"/>
              <a:gd name="T80" fmla="*/ 2147483647 w 256"/>
              <a:gd name="T81" fmla="*/ 2147483647 h 299"/>
              <a:gd name="T82" fmla="*/ 2147483647 w 256"/>
              <a:gd name="T83" fmla="*/ 2147483647 h 299"/>
              <a:gd name="T84" fmla="*/ 2147483647 w 256"/>
              <a:gd name="T85" fmla="*/ 2147483647 h 2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6"/>
              <a:gd name="T130" fmla="*/ 0 h 299"/>
              <a:gd name="T131" fmla="*/ 256 w 256"/>
              <a:gd name="T132" fmla="*/ 299 h 2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6" h="299">
                <a:moveTo>
                  <a:pt x="256" y="299"/>
                </a:moveTo>
                <a:lnTo>
                  <a:pt x="250" y="292"/>
                </a:lnTo>
                <a:lnTo>
                  <a:pt x="244" y="280"/>
                </a:lnTo>
                <a:lnTo>
                  <a:pt x="238" y="271"/>
                </a:lnTo>
                <a:lnTo>
                  <a:pt x="234" y="264"/>
                </a:lnTo>
                <a:lnTo>
                  <a:pt x="231" y="263"/>
                </a:lnTo>
                <a:lnTo>
                  <a:pt x="228" y="258"/>
                </a:lnTo>
                <a:lnTo>
                  <a:pt x="223" y="255"/>
                </a:lnTo>
                <a:lnTo>
                  <a:pt x="218" y="251"/>
                </a:lnTo>
                <a:lnTo>
                  <a:pt x="212" y="246"/>
                </a:lnTo>
                <a:lnTo>
                  <a:pt x="207" y="242"/>
                </a:lnTo>
                <a:lnTo>
                  <a:pt x="203" y="237"/>
                </a:lnTo>
                <a:lnTo>
                  <a:pt x="201" y="233"/>
                </a:lnTo>
                <a:lnTo>
                  <a:pt x="203" y="205"/>
                </a:lnTo>
                <a:lnTo>
                  <a:pt x="206" y="173"/>
                </a:lnTo>
                <a:lnTo>
                  <a:pt x="207" y="144"/>
                </a:lnTo>
                <a:lnTo>
                  <a:pt x="206" y="123"/>
                </a:lnTo>
                <a:lnTo>
                  <a:pt x="204" y="114"/>
                </a:lnTo>
                <a:lnTo>
                  <a:pt x="203" y="114"/>
                </a:lnTo>
                <a:lnTo>
                  <a:pt x="202" y="122"/>
                </a:lnTo>
                <a:lnTo>
                  <a:pt x="203" y="132"/>
                </a:lnTo>
                <a:lnTo>
                  <a:pt x="201" y="152"/>
                </a:lnTo>
                <a:lnTo>
                  <a:pt x="197" y="182"/>
                </a:lnTo>
                <a:lnTo>
                  <a:pt x="191" y="211"/>
                </a:lnTo>
                <a:lnTo>
                  <a:pt x="188" y="230"/>
                </a:lnTo>
                <a:lnTo>
                  <a:pt x="184" y="225"/>
                </a:lnTo>
                <a:lnTo>
                  <a:pt x="179" y="216"/>
                </a:lnTo>
                <a:lnTo>
                  <a:pt x="172" y="205"/>
                </a:lnTo>
                <a:lnTo>
                  <a:pt x="166" y="195"/>
                </a:lnTo>
                <a:lnTo>
                  <a:pt x="159" y="184"/>
                </a:lnTo>
                <a:lnTo>
                  <a:pt x="152" y="173"/>
                </a:lnTo>
                <a:lnTo>
                  <a:pt x="147" y="167"/>
                </a:lnTo>
                <a:lnTo>
                  <a:pt x="144" y="163"/>
                </a:lnTo>
                <a:lnTo>
                  <a:pt x="145" y="128"/>
                </a:lnTo>
                <a:lnTo>
                  <a:pt x="143" y="81"/>
                </a:lnTo>
                <a:lnTo>
                  <a:pt x="139" y="35"/>
                </a:lnTo>
                <a:lnTo>
                  <a:pt x="132" y="6"/>
                </a:lnTo>
                <a:lnTo>
                  <a:pt x="128" y="0"/>
                </a:lnTo>
                <a:lnTo>
                  <a:pt x="128" y="3"/>
                </a:lnTo>
                <a:lnTo>
                  <a:pt x="128" y="15"/>
                </a:lnTo>
                <a:lnTo>
                  <a:pt x="130" y="29"/>
                </a:lnTo>
                <a:lnTo>
                  <a:pt x="132" y="52"/>
                </a:lnTo>
                <a:lnTo>
                  <a:pt x="134" y="88"/>
                </a:lnTo>
                <a:lnTo>
                  <a:pt x="134" y="125"/>
                </a:lnTo>
                <a:lnTo>
                  <a:pt x="132" y="149"/>
                </a:lnTo>
                <a:lnTo>
                  <a:pt x="122" y="137"/>
                </a:lnTo>
                <a:lnTo>
                  <a:pt x="106" y="122"/>
                </a:lnTo>
                <a:lnTo>
                  <a:pt x="87" y="103"/>
                </a:lnTo>
                <a:lnTo>
                  <a:pt x="68" y="82"/>
                </a:lnTo>
                <a:lnTo>
                  <a:pt x="49" y="64"/>
                </a:lnTo>
                <a:lnTo>
                  <a:pt x="33" y="46"/>
                </a:lnTo>
                <a:lnTo>
                  <a:pt x="20" y="33"/>
                </a:lnTo>
                <a:lnTo>
                  <a:pt x="15" y="26"/>
                </a:lnTo>
                <a:lnTo>
                  <a:pt x="12" y="21"/>
                </a:lnTo>
                <a:lnTo>
                  <a:pt x="11" y="23"/>
                </a:lnTo>
                <a:lnTo>
                  <a:pt x="13" y="30"/>
                </a:lnTo>
                <a:lnTo>
                  <a:pt x="19" y="41"/>
                </a:lnTo>
                <a:lnTo>
                  <a:pt x="27" y="52"/>
                </a:lnTo>
                <a:lnTo>
                  <a:pt x="38" y="65"/>
                </a:lnTo>
                <a:lnTo>
                  <a:pt x="54" y="84"/>
                </a:lnTo>
                <a:lnTo>
                  <a:pt x="71" y="103"/>
                </a:lnTo>
                <a:lnTo>
                  <a:pt x="89" y="123"/>
                </a:lnTo>
                <a:lnTo>
                  <a:pt x="104" y="140"/>
                </a:lnTo>
                <a:lnTo>
                  <a:pt x="116" y="154"/>
                </a:lnTo>
                <a:lnTo>
                  <a:pt x="125" y="161"/>
                </a:lnTo>
                <a:lnTo>
                  <a:pt x="131" y="166"/>
                </a:lnTo>
                <a:lnTo>
                  <a:pt x="129" y="167"/>
                </a:lnTo>
                <a:lnTo>
                  <a:pt x="123" y="167"/>
                </a:lnTo>
                <a:lnTo>
                  <a:pt x="112" y="169"/>
                </a:lnTo>
                <a:lnTo>
                  <a:pt x="103" y="172"/>
                </a:lnTo>
                <a:lnTo>
                  <a:pt x="90" y="173"/>
                </a:lnTo>
                <a:lnTo>
                  <a:pt x="75" y="175"/>
                </a:lnTo>
                <a:lnTo>
                  <a:pt x="58" y="173"/>
                </a:lnTo>
                <a:lnTo>
                  <a:pt x="42" y="172"/>
                </a:lnTo>
                <a:lnTo>
                  <a:pt x="29" y="169"/>
                </a:lnTo>
                <a:lnTo>
                  <a:pt x="16" y="164"/>
                </a:lnTo>
                <a:lnTo>
                  <a:pt x="8" y="158"/>
                </a:lnTo>
                <a:lnTo>
                  <a:pt x="0" y="150"/>
                </a:lnTo>
                <a:lnTo>
                  <a:pt x="0" y="155"/>
                </a:lnTo>
                <a:lnTo>
                  <a:pt x="4" y="163"/>
                </a:lnTo>
                <a:lnTo>
                  <a:pt x="11" y="172"/>
                </a:lnTo>
                <a:lnTo>
                  <a:pt x="18" y="175"/>
                </a:lnTo>
                <a:lnTo>
                  <a:pt x="32" y="178"/>
                </a:lnTo>
                <a:lnTo>
                  <a:pt x="49" y="181"/>
                </a:lnTo>
                <a:lnTo>
                  <a:pt x="68" y="184"/>
                </a:lnTo>
                <a:lnTo>
                  <a:pt x="87" y="185"/>
                </a:lnTo>
                <a:lnTo>
                  <a:pt x="104" y="187"/>
                </a:lnTo>
                <a:lnTo>
                  <a:pt x="117" y="188"/>
                </a:lnTo>
                <a:lnTo>
                  <a:pt x="125" y="188"/>
                </a:lnTo>
                <a:lnTo>
                  <a:pt x="130" y="190"/>
                </a:lnTo>
                <a:lnTo>
                  <a:pt x="136" y="196"/>
                </a:lnTo>
                <a:lnTo>
                  <a:pt x="143" y="205"/>
                </a:lnTo>
                <a:lnTo>
                  <a:pt x="150" y="214"/>
                </a:lnTo>
                <a:lnTo>
                  <a:pt x="158" y="225"/>
                </a:lnTo>
                <a:lnTo>
                  <a:pt x="164" y="234"/>
                </a:lnTo>
                <a:lnTo>
                  <a:pt x="168" y="240"/>
                </a:lnTo>
                <a:lnTo>
                  <a:pt x="171" y="245"/>
                </a:lnTo>
                <a:lnTo>
                  <a:pt x="163" y="249"/>
                </a:lnTo>
                <a:lnTo>
                  <a:pt x="152" y="255"/>
                </a:lnTo>
                <a:lnTo>
                  <a:pt x="141" y="263"/>
                </a:lnTo>
                <a:lnTo>
                  <a:pt x="129" y="271"/>
                </a:lnTo>
                <a:lnTo>
                  <a:pt x="117" y="278"/>
                </a:lnTo>
                <a:lnTo>
                  <a:pt x="107" y="283"/>
                </a:lnTo>
                <a:lnTo>
                  <a:pt x="98" y="287"/>
                </a:lnTo>
                <a:lnTo>
                  <a:pt x="91" y="289"/>
                </a:lnTo>
                <a:lnTo>
                  <a:pt x="85" y="290"/>
                </a:lnTo>
                <a:lnTo>
                  <a:pt x="86" y="293"/>
                </a:lnTo>
                <a:lnTo>
                  <a:pt x="92" y="296"/>
                </a:lnTo>
                <a:lnTo>
                  <a:pt x="104" y="295"/>
                </a:lnTo>
                <a:lnTo>
                  <a:pt x="111" y="292"/>
                </a:lnTo>
                <a:lnTo>
                  <a:pt x="122" y="289"/>
                </a:lnTo>
                <a:lnTo>
                  <a:pt x="133" y="283"/>
                </a:lnTo>
                <a:lnTo>
                  <a:pt x="146" y="277"/>
                </a:lnTo>
                <a:lnTo>
                  <a:pt x="158" y="272"/>
                </a:lnTo>
                <a:lnTo>
                  <a:pt x="168" y="266"/>
                </a:lnTo>
                <a:lnTo>
                  <a:pt x="177" y="261"/>
                </a:lnTo>
                <a:lnTo>
                  <a:pt x="182" y="258"/>
                </a:lnTo>
                <a:lnTo>
                  <a:pt x="188" y="255"/>
                </a:lnTo>
                <a:lnTo>
                  <a:pt x="194" y="255"/>
                </a:lnTo>
                <a:lnTo>
                  <a:pt x="201" y="260"/>
                </a:lnTo>
                <a:lnTo>
                  <a:pt x="209" y="268"/>
                </a:lnTo>
                <a:lnTo>
                  <a:pt x="215" y="272"/>
                </a:lnTo>
                <a:lnTo>
                  <a:pt x="221" y="278"/>
                </a:lnTo>
                <a:lnTo>
                  <a:pt x="228" y="283"/>
                </a:lnTo>
                <a:lnTo>
                  <a:pt x="236" y="289"/>
                </a:lnTo>
                <a:lnTo>
                  <a:pt x="242" y="293"/>
                </a:lnTo>
                <a:lnTo>
                  <a:pt x="248" y="296"/>
                </a:lnTo>
                <a:lnTo>
                  <a:pt x="253" y="299"/>
                </a:lnTo>
                <a:lnTo>
                  <a:pt x="256" y="299"/>
                </a:lnTo>
                <a:close/>
              </a:path>
            </a:pathLst>
          </a:custGeom>
          <a:solidFill>
            <a:srgbClr val="003300"/>
          </a:solidFill>
          <a:ln w="9525">
            <a:noFill/>
            <a:round/>
            <a:headEnd/>
            <a:tailEnd/>
          </a:ln>
        </p:spPr>
        <p:txBody>
          <a:bodyP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strVal val="#ppt_w"/>
                                          </p:val>
                                        </p:tav>
                                        <p:tav tm="100000">
                                          <p:val>
                                            <p:strVal val="#ppt_w"/>
                                          </p:val>
                                        </p:tav>
                                      </p:tavLst>
                                    </p:anim>
                                    <p:anim calcmode="lin" valueType="num">
                                      <p:cBhvr>
                                        <p:cTn id="8" dur="8000" fill="hold"/>
                                        <p:tgtEl>
                                          <p:spTgt spid="8"/>
                                        </p:tgtEl>
                                        <p:attrNameLst>
                                          <p:attrName>ppt_h</p:attrName>
                                        </p:attrNameLst>
                                      </p:cBhvr>
                                      <p:tavLst>
                                        <p:tav tm="0" fmla="#ppt_h*sin(2.5*pi*$)">
                                          <p:val>
                                            <p:fltVal val="0"/>
                                          </p:val>
                                        </p:tav>
                                        <p:tav tm="100000">
                                          <p:val>
                                            <p:fltVal val="1"/>
                                          </p:val>
                                        </p:tav>
                                      </p:tavLst>
                                    </p:anim>
                                  </p:childTnLst>
                                </p:cTn>
                              </p:par>
                              <p:par>
                                <p:cTn id="9" presetID="7" presetClass="entr" presetSubtype="1" repeatCount="indefinite"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8000" fill="hold"/>
                                        <p:tgtEl>
                                          <p:spTgt spid="8"/>
                                        </p:tgtEl>
                                        <p:attrNameLst>
                                          <p:attrName>ppt_x</p:attrName>
                                        </p:attrNameLst>
                                      </p:cBhvr>
                                      <p:tavLst>
                                        <p:tav tm="0">
                                          <p:val>
                                            <p:strVal val="#ppt_x"/>
                                          </p:val>
                                        </p:tav>
                                        <p:tav tm="100000">
                                          <p:val>
                                            <p:strVal val="#ppt_x"/>
                                          </p:val>
                                        </p:tav>
                                      </p:tavLst>
                                    </p:anim>
                                    <p:anim calcmode="lin" valueType="num">
                                      <p:cBhvr additive="base">
                                        <p:cTn id="12" dur="8000" fill="hold"/>
                                        <p:tgtEl>
                                          <p:spTgt spid="8"/>
                                        </p:tgtEl>
                                        <p:attrNameLst>
                                          <p:attrName>ppt_y</p:attrName>
                                        </p:attrNameLst>
                                      </p:cBhvr>
                                      <p:tavLst>
                                        <p:tav tm="0">
                                          <p:val>
                                            <p:strVal val="0-#ppt_h/2"/>
                                          </p:val>
                                        </p:tav>
                                        <p:tav tm="100000">
                                          <p:val>
                                            <p:strVal val="#ppt_y"/>
                                          </p:val>
                                        </p:tav>
                                      </p:tavLst>
                                    </p:anim>
                                  </p:childTnLst>
                                </p:cTn>
                              </p:par>
                              <p:par>
                                <p:cTn id="13" presetID="7" presetClass="entr" presetSubtype="1" repeatCount="indefinite"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0" fill="hold"/>
                                        <p:tgtEl>
                                          <p:spTgt spid="2"/>
                                        </p:tgtEl>
                                        <p:attrNameLst>
                                          <p:attrName>ppt_x</p:attrName>
                                        </p:attrNameLst>
                                      </p:cBhvr>
                                      <p:tavLst>
                                        <p:tav tm="0">
                                          <p:val>
                                            <p:strVal val="#ppt_x"/>
                                          </p:val>
                                        </p:tav>
                                        <p:tav tm="100000">
                                          <p:val>
                                            <p:strVal val="#ppt_x"/>
                                          </p:val>
                                        </p:tav>
                                      </p:tavLst>
                                    </p:anim>
                                    <p:anim calcmode="lin" valueType="num">
                                      <p:cBhvr additive="base">
                                        <p:cTn id="16" dur="5000" fill="hold"/>
                                        <p:tgtEl>
                                          <p:spTgt spid="2"/>
                                        </p:tgtEl>
                                        <p:attrNameLst>
                                          <p:attrName>ppt_y</p:attrName>
                                        </p:attrNameLst>
                                      </p:cBhvr>
                                      <p:tavLst>
                                        <p:tav tm="0">
                                          <p:val>
                                            <p:strVal val="0-#ppt_h/2"/>
                                          </p:val>
                                        </p:tav>
                                        <p:tav tm="100000">
                                          <p:val>
                                            <p:strVal val="#ppt_y"/>
                                          </p:val>
                                        </p:tav>
                                      </p:tavLst>
                                    </p:anim>
                                  </p:childTnLst>
                                </p:cTn>
                              </p:par>
                              <p:par>
                                <p:cTn id="17" presetID="19" presetClass="entr" presetSubtype="5" repeatCount="indefinite"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0" fill="hold"/>
                                        <p:tgtEl>
                                          <p:spTgt spid="2"/>
                                        </p:tgtEl>
                                        <p:attrNameLst>
                                          <p:attrName>ppt_w</p:attrName>
                                        </p:attrNameLst>
                                      </p:cBhvr>
                                      <p:tavLst>
                                        <p:tav tm="0">
                                          <p:val>
                                            <p:strVal val="#ppt_w"/>
                                          </p:val>
                                        </p:tav>
                                        <p:tav tm="100000">
                                          <p:val>
                                            <p:strVal val="#ppt_w"/>
                                          </p:val>
                                        </p:tav>
                                      </p:tavLst>
                                    </p:anim>
                                    <p:anim calcmode="lin" valueType="num">
                                      <p:cBhvr>
                                        <p:cTn id="20" dur="5000" fill="hold"/>
                                        <p:tgtEl>
                                          <p:spTgt spid="2"/>
                                        </p:tgtEl>
                                        <p:attrNameLst>
                                          <p:attrName>ppt_h</p:attrName>
                                        </p:attrNameLst>
                                      </p:cBhvr>
                                      <p:tavLst>
                                        <p:tav tm="0" fmla="#ppt_h*sin(2.5*pi*$)">
                                          <p:val>
                                            <p:fltVal val="0"/>
                                          </p:val>
                                        </p:tav>
                                        <p:tav tm="100000">
                                          <p:val>
                                            <p:fltVal val="1"/>
                                          </p:val>
                                        </p:tav>
                                      </p:tavLst>
                                    </p:anim>
                                  </p:childTnLst>
                                </p:cTn>
                              </p:par>
                              <p:par>
                                <p:cTn id="21" presetID="19" presetClass="entr" presetSubtype="5" repeatCount="indefinite"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5000" fill="hold"/>
                                        <p:tgtEl>
                                          <p:spTgt spid="3"/>
                                        </p:tgtEl>
                                        <p:attrNameLst>
                                          <p:attrName>ppt_w</p:attrName>
                                        </p:attrNameLst>
                                      </p:cBhvr>
                                      <p:tavLst>
                                        <p:tav tm="0">
                                          <p:val>
                                            <p:strVal val="#ppt_w"/>
                                          </p:val>
                                        </p:tav>
                                        <p:tav tm="100000">
                                          <p:val>
                                            <p:strVal val="#ppt_w"/>
                                          </p:val>
                                        </p:tav>
                                      </p:tavLst>
                                    </p:anim>
                                    <p:anim calcmode="lin" valueType="num">
                                      <p:cBhvr>
                                        <p:cTn id="24" dur="15000" fill="hold"/>
                                        <p:tgtEl>
                                          <p:spTgt spid="3"/>
                                        </p:tgtEl>
                                        <p:attrNameLst>
                                          <p:attrName>ppt_h</p:attrName>
                                        </p:attrNameLst>
                                      </p:cBhvr>
                                      <p:tavLst>
                                        <p:tav tm="0" fmla="#ppt_h*sin(2.5*pi*$)">
                                          <p:val>
                                            <p:fltVal val="0"/>
                                          </p:val>
                                        </p:tav>
                                        <p:tav tm="100000">
                                          <p:val>
                                            <p:fltVal val="1"/>
                                          </p:val>
                                        </p:tav>
                                      </p:tavLst>
                                    </p:anim>
                                  </p:childTnLst>
                                </p:cTn>
                              </p:par>
                              <p:par>
                                <p:cTn id="25" presetID="7" presetClass="entr" presetSubtype="1" repeatCount="indefinite"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0" fill="hold"/>
                                        <p:tgtEl>
                                          <p:spTgt spid="3"/>
                                        </p:tgtEl>
                                        <p:attrNameLst>
                                          <p:attrName>ppt_x</p:attrName>
                                        </p:attrNameLst>
                                      </p:cBhvr>
                                      <p:tavLst>
                                        <p:tav tm="0">
                                          <p:val>
                                            <p:strVal val="#ppt_x"/>
                                          </p:val>
                                        </p:tav>
                                        <p:tav tm="100000">
                                          <p:val>
                                            <p:strVal val="#ppt_x"/>
                                          </p:val>
                                        </p:tav>
                                      </p:tavLst>
                                    </p:anim>
                                    <p:anim calcmode="lin" valueType="num">
                                      <p:cBhvr additive="base">
                                        <p:cTn id="28" dur="15000" fill="hold"/>
                                        <p:tgtEl>
                                          <p:spTgt spid="3"/>
                                        </p:tgtEl>
                                        <p:attrNameLst>
                                          <p:attrName>ppt_y</p:attrName>
                                        </p:attrNameLst>
                                      </p:cBhvr>
                                      <p:tavLst>
                                        <p:tav tm="0">
                                          <p:val>
                                            <p:strVal val="0-#ppt_h/2"/>
                                          </p:val>
                                        </p:tav>
                                        <p:tav tm="100000">
                                          <p:val>
                                            <p:strVal val="#ppt_y"/>
                                          </p:val>
                                        </p:tav>
                                      </p:tavLst>
                                    </p:anim>
                                  </p:childTnLst>
                                </p:cTn>
                              </p:par>
                              <p:par>
                                <p:cTn id="29" presetID="35" presetClass="emph" presetSubtype="0" repeatCount="indefinite" fill="hold" nodeType="withEffect">
                                  <p:stCondLst>
                                    <p:cond delay="0"/>
                                  </p:stCondLst>
                                  <p:childTnLst>
                                    <p:anim calcmode="discrete" valueType="str">
                                      <p:cBhvr>
                                        <p:cTn id="30" dur="15000" fill="hold"/>
                                        <p:tgtEl>
                                          <p:spTgt spid="3"/>
                                        </p:tgtEl>
                                        <p:attrNameLst>
                                          <p:attrName>style.visibility</p:attrName>
                                        </p:attrNameLst>
                                      </p:cBhvr>
                                      <p:tavLst>
                                        <p:tav tm="0">
                                          <p:val>
                                            <p:strVal val="hidden"/>
                                          </p:val>
                                        </p:tav>
                                        <p:tav tm="50000">
                                          <p:val>
                                            <p:strVal val="visible"/>
                                          </p:val>
                                        </p:tav>
                                      </p:tavLst>
                                    </p:anim>
                                  </p:childTnLst>
                                </p:cTn>
                              </p:par>
                              <p:par>
                                <p:cTn id="31" presetID="19" presetClass="entr" presetSubtype="5" repeatCount="indefinite"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0" fill="hold"/>
                                        <p:tgtEl>
                                          <p:spTgt spid="4"/>
                                        </p:tgtEl>
                                        <p:attrNameLst>
                                          <p:attrName>ppt_w</p:attrName>
                                        </p:attrNameLst>
                                      </p:cBhvr>
                                      <p:tavLst>
                                        <p:tav tm="0">
                                          <p:val>
                                            <p:strVal val="#ppt_w"/>
                                          </p:val>
                                        </p:tav>
                                        <p:tav tm="100000">
                                          <p:val>
                                            <p:strVal val="#ppt_w"/>
                                          </p:val>
                                        </p:tav>
                                      </p:tavLst>
                                    </p:anim>
                                    <p:anim calcmode="lin" valueType="num">
                                      <p:cBhvr>
                                        <p:cTn id="34" dur="5000" fill="hold"/>
                                        <p:tgtEl>
                                          <p:spTgt spid="4"/>
                                        </p:tgtEl>
                                        <p:attrNameLst>
                                          <p:attrName>ppt_h</p:attrName>
                                        </p:attrNameLst>
                                      </p:cBhvr>
                                      <p:tavLst>
                                        <p:tav tm="0" fmla="#ppt_h*sin(2.5*pi*$)">
                                          <p:val>
                                            <p:fltVal val="0"/>
                                          </p:val>
                                        </p:tav>
                                        <p:tav tm="100000">
                                          <p:val>
                                            <p:fltVal val="1"/>
                                          </p:val>
                                        </p:tav>
                                      </p:tavLst>
                                    </p:anim>
                                  </p:childTnLst>
                                </p:cTn>
                              </p:par>
                              <p:par>
                                <p:cTn id="35" presetID="7" presetClass="entr" presetSubtype="1" repeatCount="indefinite"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0" fill="hold"/>
                                        <p:tgtEl>
                                          <p:spTgt spid="4"/>
                                        </p:tgtEl>
                                        <p:attrNameLst>
                                          <p:attrName>ppt_x</p:attrName>
                                        </p:attrNameLst>
                                      </p:cBhvr>
                                      <p:tavLst>
                                        <p:tav tm="0">
                                          <p:val>
                                            <p:strVal val="#ppt_x"/>
                                          </p:val>
                                        </p:tav>
                                        <p:tav tm="100000">
                                          <p:val>
                                            <p:strVal val="#ppt_x"/>
                                          </p:val>
                                        </p:tav>
                                      </p:tavLst>
                                    </p:anim>
                                    <p:anim calcmode="lin" valueType="num">
                                      <p:cBhvr additive="base">
                                        <p:cTn id="38" dur="5000" fill="hold"/>
                                        <p:tgtEl>
                                          <p:spTgt spid="4"/>
                                        </p:tgtEl>
                                        <p:attrNameLst>
                                          <p:attrName>ppt_y</p:attrName>
                                        </p:attrNameLst>
                                      </p:cBhvr>
                                      <p:tavLst>
                                        <p:tav tm="0">
                                          <p:val>
                                            <p:strVal val="0-#ppt_h/2"/>
                                          </p:val>
                                        </p:tav>
                                        <p:tav tm="100000">
                                          <p:val>
                                            <p:strVal val="#ppt_y"/>
                                          </p:val>
                                        </p:tav>
                                      </p:tavLst>
                                    </p:anim>
                                  </p:childTnLst>
                                </p:cTn>
                              </p:par>
                              <p:par>
                                <p:cTn id="39"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0" dur="6000" fill="hold"/>
                                        <p:tgtEl>
                                          <p:spTgt spid="4"/>
                                        </p:tgtEl>
                                        <p:attrNameLst>
                                          <p:attrName>ppt_x</p:attrName>
                                          <p:attrName>ppt_y</p:attrName>
                                        </p:attrNameLst>
                                      </p:cBhvr>
                                      <p:rCtr x="3500" y="49900"/>
                                    </p:animMotion>
                                  </p:childTnLst>
                                </p:cTn>
                              </p:par>
                              <p:par>
                                <p:cTn id="41" presetID="19" presetClass="entr" presetSubtype="5" repeatCount="indefinite"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5000" fill="hold"/>
                                        <p:tgtEl>
                                          <p:spTgt spid="5"/>
                                        </p:tgtEl>
                                        <p:attrNameLst>
                                          <p:attrName>ppt_w</p:attrName>
                                        </p:attrNameLst>
                                      </p:cBhvr>
                                      <p:tavLst>
                                        <p:tav tm="0">
                                          <p:val>
                                            <p:strVal val="#ppt_w"/>
                                          </p:val>
                                        </p:tav>
                                        <p:tav tm="100000">
                                          <p:val>
                                            <p:strVal val="#ppt_w"/>
                                          </p:val>
                                        </p:tav>
                                      </p:tavLst>
                                    </p:anim>
                                    <p:anim calcmode="lin" valueType="num">
                                      <p:cBhvr>
                                        <p:cTn id="44" dur="15000" fill="hold"/>
                                        <p:tgtEl>
                                          <p:spTgt spid="5"/>
                                        </p:tgtEl>
                                        <p:attrNameLst>
                                          <p:attrName>ppt_h</p:attrName>
                                        </p:attrNameLst>
                                      </p:cBhvr>
                                      <p:tavLst>
                                        <p:tav tm="0" fmla="#ppt_h*sin(2.5*pi*$)">
                                          <p:val>
                                            <p:fltVal val="0"/>
                                          </p:val>
                                        </p:tav>
                                        <p:tav tm="100000">
                                          <p:val>
                                            <p:fltVal val="1"/>
                                          </p:val>
                                        </p:tav>
                                      </p:tavLst>
                                    </p:anim>
                                  </p:childTnLst>
                                </p:cTn>
                              </p:par>
                              <p:par>
                                <p:cTn id="45" presetID="7" presetClass="entr" presetSubtype="1" repeatCount="indefinite"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5000" fill="hold"/>
                                        <p:tgtEl>
                                          <p:spTgt spid="5"/>
                                        </p:tgtEl>
                                        <p:attrNameLst>
                                          <p:attrName>ppt_x</p:attrName>
                                        </p:attrNameLst>
                                      </p:cBhvr>
                                      <p:tavLst>
                                        <p:tav tm="0">
                                          <p:val>
                                            <p:strVal val="#ppt_x"/>
                                          </p:val>
                                        </p:tav>
                                        <p:tav tm="100000">
                                          <p:val>
                                            <p:strVal val="#ppt_x"/>
                                          </p:val>
                                        </p:tav>
                                      </p:tavLst>
                                    </p:anim>
                                    <p:anim calcmode="lin" valueType="num">
                                      <p:cBhvr additive="base">
                                        <p:cTn id="48" dur="15000" fill="hold"/>
                                        <p:tgtEl>
                                          <p:spTgt spid="5"/>
                                        </p:tgtEl>
                                        <p:attrNameLst>
                                          <p:attrName>ppt_y</p:attrName>
                                        </p:attrNameLst>
                                      </p:cBhvr>
                                      <p:tavLst>
                                        <p:tav tm="0">
                                          <p:val>
                                            <p:strVal val="0-#ppt_h/2"/>
                                          </p:val>
                                        </p:tav>
                                        <p:tav tm="100000">
                                          <p:val>
                                            <p:strVal val="#ppt_y"/>
                                          </p:val>
                                        </p:tav>
                                      </p:tavLst>
                                    </p:anim>
                                  </p:childTnLst>
                                </p:cTn>
                              </p:par>
                              <p:par>
                                <p:cTn id="49"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0" dur="15000" fill="hold"/>
                                        <p:tgtEl>
                                          <p:spTgt spid="5"/>
                                        </p:tgtEl>
                                        <p:attrNameLst>
                                          <p:attrName>ppt_x</p:attrName>
                                          <p:attrName>ppt_y</p:attrName>
                                        </p:attrNameLst>
                                      </p:cBhvr>
                                      <p:rCtr x="-12700" y="56200"/>
                                    </p:animMotion>
                                  </p:childTnLst>
                                </p:cTn>
                              </p:par>
                              <p:par>
                                <p:cTn id="51" presetID="19" presetClass="entr" presetSubtype="5" repeatCount="indefinite"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8000" fill="hold"/>
                                        <p:tgtEl>
                                          <p:spTgt spid="7"/>
                                        </p:tgtEl>
                                        <p:attrNameLst>
                                          <p:attrName>ppt_w</p:attrName>
                                        </p:attrNameLst>
                                      </p:cBhvr>
                                      <p:tavLst>
                                        <p:tav tm="0">
                                          <p:val>
                                            <p:strVal val="#ppt_w"/>
                                          </p:val>
                                        </p:tav>
                                        <p:tav tm="100000">
                                          <p:val>
                                            <p:strVal val="#ppt_w"/>
                                          </p:val>
                                        </p:tav>
                                      </p:tavLst>
                                    </p:anim>
                                    <p:anim calcmode="lin" valueType="num">
                                      <p:cBhvr>
                                        <p:cTn id="54" dur="8000" fill="hold"/>
                                        <p:tgtEl>
                                          <p:spTgt spid="7"/>
                                        </p:tgtEl>
                                        <p:attrNameLst>
                                          <p:attrName>ppt_h</p:attrName>
                                        </p:attrNameLst>
                                      </p:cBhvr>
                                      <p:tavLst>
                                        <p:tav tm="0" fmla="#ppt_h*sin(2.5*pi*$)">
                                          <p:val>
                                            <p:fltVal val="0"/>
                                          </p:val>
                                        </p:tav>
                                        <p:tav tm="100000">
                                          <p:val>
                                            <p:fltVal val="1"/>
                                          </p:val>
                                        </p:tav>
                                      </p:tavLst>
                                    </p:anim>
                                  </p:childTnLst>
                                </p:cTn>
                              </p:par>
                              <p:par>
                                <p:cTn id="55" presetID="7" presetClass="entr" presetSubtype="1" repeatCount="indefinite"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8000" fill="hold"/>
                                        <p:tgtEl>
                                          <p:spTgt spid="7"/>
                                        </p:tgtEl>
                                        <p:attrNameLst>
                                          <p:attrName>ppt_x</p:attrName>
                                        </p:attrNameLst>
                                      </p:cBhvr>
                                      <p:tavLst>
                                        <p:tav tm="0">
                                          <p:val>
                                            <p:strVal val="#ppt_x"/>
                                          </p:val>
                                        </p:tav>
                                        <p:tav tm="100000">
                                          <p:val>
                                            <p:strVal val="#ppt_x"/>
                                          </p:val>
                                        </p:tav>
                                      </p:tavLst>
                                    </p:anim>
                                    <p:anim calcmode="lin" valueType="num">
                                      <p:cBhvr additive="base">
                                        <p:cTn id="58" dur="8000" fill="hold"/>
                                        <p:tgtEl>
                                          <p:spTgt spid="7"/>
                                        </p:tgtEl>
                                        <p:attrNameLst>
                                          <p:attrName>ppt_y</p:attrName>
                                        </p:attrNameLst>
                                      </p:cBhvr>
                                      <p:tavLst>
                                        <p:tav tm="0">
                                          <p:val>
                                            <p:strVal val="0-#ppt_h/2"/>
                                          </p:val>
                                        </p:tav>
                                        <p:tav tm="100000">
                                          <p:val>
                                            <p:strVal val="#ppt_y"/>
                                          </p:val>
                                        </p:tav>
                                      </p:tavLst>
                                    </p:anim>
                                  </p:childTnLst>
                                </p:cTn>
                              </p:par>
                              <p:par>
                                <p:cTn id="59" presetID="7" presetClass="entr" presetSubtype="1" repeatCount="indefinite"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0" fill="hold"/>
                                        <p:tgtEl>
                                          <p:spTgt spid="6"/>
                                        </p:tgtEl>
                                        <p:attrNameLst>
                                          <p:attrName>ppt_x</p:attrName>
                                        </p:attrNameLst>
                                      </p:cBhvr>
                                      <p:tavLst>
                                        <p:tav tm="0">
                                          <p:val>
                                            <p:strVal val="#ppt_x"/>
                                          </p:val>
                                        </p:tav>
                                        <p:tav tm="100000">
                                          <p:val>
                                            <p:strVal val="#ppt_x"/>
                                          </p:val>
                                        </p:tav>
                                      </p:tavLst>
                                    </p:anim>
                                    <p:anim calcmode="lin" valueType="num">
                                      <p:cBhvr additive="base">
                                        <p:cTn id="62" dur="5000" fill="hold"/>
                                        <p:tgtEl>
                                          <p:spTgt spid="6"/>
                                        </p:tgtEl>
                                        <p:attrNameLst>
                                          <p:attrName>ppt_y</p:attrName>
                                        </p:attrNameLst>
                                      </p:cBhvr>
                                      <p:tavLst>
                                        <p:tav tm="0">
                                          <p:val>
                                            <p:strVal val="0-#ppt_h/2"/>
                                          </p:val>
                                        </p:tav>
                                        <p:tav tm="100000">
                                          <p:val>
                                            <p:strVal val="#ppt_y"/>
                                          </p:val>
                                        </p:tav>
                                      </p:tavLst>
                                    </p:anim>
                                  </p:childTnLst>
                                </p:cTn>
                              </p:par>
                              <p:par>
                                <p:cTn id="63" presetID="19" presetClass="entr" presetSubtype="5" repeatCount="indefinite"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0" fill="hold"/>
                                        <p:tgtEl>
                                          <p:spTgt spid="6"/>
                                        </p:tgtEl>
                                        <p:attrNameLst>
                                          <p:attrName>ppt_w</p:attrName>
                                        </p:attrNameLst>
                                      </p:cBhvr>
                                      <p:tavLst>
                                        <p:tav tm="0">
                                          <p:val>
                                            <p:strVal val="#ppt_w"/>
                                          </p:val>
                                        </p:tav>
                                        <p:tav tm="100000">
                                          <p:val>
                                            <p:strVal val="#ppt_w"/>
                                          </p:val>
                                        </p:tav>
                                      </p:tavLst>
                                    </p:anim>
                                    <p:anim calcmode="lin" valueType="num">
                                      <p:cBhvr>
                                        <p:cTn id="66" dur="5000" fill="hold"/>
                                        <p:tgtEl>
                                          <p:spTgt spid="6"/>
                                        </p:tgtEl>
                                        <p:attrNameLst>
                                          <p:attrName>ppt_h</p:attrName>
                                        </p:attrNameLst>
                                      </p:cBhvr>
                                      <p:tavLst>
                                        <p:tav tm="0" fmla="#ppt_h*sin(2.5*pi*$)">
                                          <p:val>
                                            <p:fltVal val="0"/>
                                          </p:val>
                                        </p:tav>
                                        <p:tav tm="100000">
                                          <p:val>
                                            <p:fltVal val="1"/>
                                          </p:val>
                                        </p:tav>
                                      </p:tavLst>
                                    </p:anim>
                                  </p:childTnLst>
                                </p:cTn>
                              </p:par>
                              <p:par>
                                <p:cTn id="67" presetID="22" presetClass="emph" presetSubtype="0" repeatCount="indefinite" fill="hold" grpId="0" nodeType="withEffect">
                                  <p:stCondLst>
                                    <p:cond delay="0"/>
                                  </p:stCondLst>
                                  <p:childTnLst>
                                    <p:animClr clrSpc="hsl" dir="cw">
                                      <p:cBhvr override="childStyle">
                                        <p:cTn id="68" dur="500" fill="hold"/>
                                        <p:tgtEl>
                                          <p:spTgt spid="144412"/>
                                        </p:tgtEl>
                                        <p:attrNameLst>
                                          <p:attrName>style.color</p:attrName>
                                        </p:attrNameLst>
                                      </p:cBhvr>
                                      <p:by>
                                        <p:hsl h="-7200000" s="0" l="0"/>
                                      </p:by>
                                    </p:animClr>
                                    <p:animClr clrSpc="hsl" dir="cw">
                                      <p:cBhvr>
                                        <p:cTn id="69" dur="500" fill="hold"/>
                                        <p:tgtEl>
                                          <p:spTgt spid="144412"/>
                                        </p:tgtEl>
                                        <p:attrNameLst>
                                          <p:attrName>fillcolor</p:attrName>
                                        </p:attrNameLst>
                                      </p:cBhvr>
                                      <p:by>
                                        <p:hsl h="-7200000" s="0" l="0"/>
                                      </p:by>
                                    </p:animClr>
                                    <p:animClr clrSpc="hsl" dir="cw">
                                      <p:cBhvr>
                                        <p:cTn id="70" dur="500" fill="hold"/>
                                        <p:tgtEl>
                                          <p:spTgt spid="144412"/>
                                        </p:tgtEl>
                                        <p:attrNameLst>
                                          <p:attrName>stroke.color</p:attrName>
                                        </p:attrNameLst>
                                      </p:cBhvr>
                                      <p:by>
                                        <p:hsl h="-7200000" s="0" l="0"/>
                                      </p:by>
                                    </p:animClr>
                                    <p:set>
                                      <p:cBhvr>
                                        <p:cTn id="71" dur="500" fill="hold"/>
                                        <p:tgtEl>
                                          <p:spTgt spid="144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73" name="Object 41"/>
          <p:cNvGraphicFramePr>
            <a:graphicFrameLocks noChangeAspect="1"/>
          </p:cNvGraphicFramePr>
          <p:nvPr/>
        </p:nvGraphicFramePr>
        <p:xfrm>
          <a:off x="1752600" y="2120325"/>
          <a:ext cx="2160588" cy="2692400"/>
        </p:xfrm>
        <a:graphic>
          <a:graphicData uri="http://schemas.openxmlformats.org/presentationml/2006/ole">
            <mc:AlternateContent xmlns:mc="http://schemas.openxmlformats.org/markup-compatibility/2006">
              <mc:Choice xmlns:v="urn:schemas-microsoft-com:vml" Requires="v">
                <p:oleObj spid="_x0000_s85022" name="Equation" r:id="rId3" imgW="1320480" imgH="1346040" progId="">
                  <p:embed/>
                </p:oleObj>
              </mc:Choice>
              <mc:Fallback>
                <p:oleObj name="Equation" r:id="rId3" imgW="1320480" imgH="1346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20325"/>
                        <a:ext cx="2160588" cy="269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74" name="Rectangle 42"/>
          <p:cNvSpPr>
            <a:spLocks noChangeArrowheads="1"/>
          </p:cNvSpPr>
          <p:nvPr/>
        </p:nvSpPr>
        <p:spPr bwMode="auto">
          <a:xfrm>
            <a:off x="3943350" y="2044125"/>
            <a:ext cx="381000" cy="381000"/>
          </a:xfrm>
          <a:prstGeom prst="rect">
            <a:avLst/>
          </a:prstGeom>
          <a:noFill/>
          <a:ln w="9525">
            <a:solidFill>
              <a:schemeClr val="tx1"/>
            </a:solidFill>
            <a:miter lim="800000"/>
            <a:headEnd/>
            <a:tailEnd/>
          </a:ln>
          <a:effectLst/>
        </p:spPr>
        <p:txBody>
          <a:bodyPr wrap="none" anchor="ctr"/>
          <a:lstStyle/>
          <a:p>
            <a:endParaRPr lang="en-US" sz="3200"/>
          </a:p>
        </p:txBody>
      </p:sp>
      <p:sp>
        <p:nvSpPr>
          <p:cNvPr id="18475" name="Rectangle 43"/>
          <p:cNvSpPr>
            <a:spLocks noChangeArrowheads="1"/>
          </p:cNvSpPr>
          <p:nvPr/>
        </p:nvSpPr>
        <p:spPr bwMode="auto">
          <a:xfrm>
            <a:off x="3943350" y="2501325"/>
            <a:ext cx="381000" cy="381000"/>
          </a:xfrm>
          <a:prstGeom prst="rect">
            <a:avLst/>
          </a:prstGeom>
          <a:noFill/>
          <a:ln w="9525">
            <a:solidFill>
              <a:schemeClr val="tx1"/>
            </a:solidFill>
            <a:miter lim="800000"/>
            <a:headEnd/>
            <a:tailEnd/>
          </a:ln>
          <a:effectLst/>
        </p:spPr>
        <p:txBody>
          <a:bodyPr wrap="none" anchor="ctr"/>
          <a:lstStyle/>
          <a:p>
            <a:endParaRPr lang="en-US" sz="3200"/>
          </a:p>
        </p:txBody>
      </p:sp>
      <p:sp>
        <p:nvSpPr>
          <p:cNvPr id="18476" name="Rectangle 44"/>
          <p:cNvSpPr>
            <a:spLocks noChangeArrowheads="1"/>
          </p:cNvSpPr>
          <p:nvPr/>
        </p:nvSpPr>
        <p:spPr bwMode="auto">
          <a:xfrm>
            <a:off x="3943350" y="2977575"/>
            <a:ext cx="381000" cy="381000"/>
          </a:xfrm>
          <a:prstGeom prst="rect">
            <a:avLst/>
          </a:prstGeom>
          <a:noFill/>
          <a:ln w="9525">
            <a:solidFill>
              <a:schemeClr val="tx1"/>
            </a:solidFill>
            <a:miter lim="800000"/>
            <a:headEnd/>
            <a:tailEnd/>
          </a:ln>
          <a:effectLst/>
        </p:spPr>
        <p:txBody>
          <a:bodyPr wrap="none" anchor="ctr"/>
          <a:lstStyle/>
          <a:p>
            <a:endParaRPr lang="en-US" sz="3200"/>
          </a:p>
        </p:txBody>
      </p:sp>
      <p:sp>
        <p:nvSpPr>
          <p:cNvPr id="18477" name="Rectangle 45"/>
          <p:cNvSpPr>
            <a:spLocks noChangeArrowheads="1"/>
          </p:cNvSpPr>
          <p:nvPr/>
        </p:nvSpPr>
        <p:spPr bwMode="auto">
          <a:xfrm>
            <a:off x="3943350" y="3434775"/>
            <a:ext cx="381000" cy="381000"/>
          </a:xfrm>
          <a:prstGeom prst="rect">
            <a:avLst/>
          </a:prstGeom>
          <a:noFill/>
          <a:ln w="9525">
            <a:solidFill>
              <a:schemeClr val="tx1"/>
            </a:solidFill>
            <a:miter lim="800000"/>
            <a:headEnd/>
            <a:tailEnd/>
          </a:ln>
          <a:effectLst/>
        </p:spPr>
        <p:txBody>
          <a:bodyPr wrap="none" anchor="ctr"/>
          <a:lstStyle/>
          <a:p>
            <a:endParaRPr lang="en-US" sz="3200"/>
          </a:p>
        </p:txBody>
      </p:sp>
      <p:sp>
        <p:nvSpPr>
          <p:cNvPr id="18478" name="Rectangle 46"/>
          <p:cNvSpPr>
            <a:spLocks noChangeArrowheads="1"/>
          </p:cNvSpPr>
          <p:nvPr/>
        </p:nvSpPr>
        <p:spPr bwMode="auto">
          <a:xfrm>
            <a:off x="3943350" y="3891975"/>
            <a:ext cx="381000" cy="381000"/>
          </a:xfrm>
          <a:prstGeom prst="rect">
            <a:avLst/>
          </a:prstGeom>
          <a:noFill/>
          <a:ln w="9525">
            <a:solidFill>
              <a:schemeClr val="tx1"/>
            </a:solidFill>
            <a:miter lim="800000"/>
            <a:headEnd/>
            <a:tailEnd/>
          </a:ln>
          <a:effectLst/>
        </p:spPr>
        <p:txBody>
          <a:bodyPr wrap="none" anchor="ctr"/>
          <a:lstStyle/>
          <a:p>
            <a:endParaRPr lang="en-US" sz="3200"/>
          </a:p>
        </p:txBody>
      </p:sp>
      <p:sp>
        <p:nvSpPr>
          <p:cNvPr id="18479" name="Rectangle 47"/>
          <p:cNvSpPr>
            <a:spLocks noChangeArrowheads="1"/>
          </p:cNvSpPr>
          <p:nvPr/>
        </p:nvSpPr>
        <p:spPr bwMode="auto">
          <a:xfrm>
            <a:off x="3943350" y="4349175"/>
            <a:ext cx="381000" cy="381000"/>
          </a:xfrm>
          <a:prstGeom prst="rect">
            <a:avLst/>
          </a:prstGeom>
          <a:noFill/>
          <a:ln w="9525">
            <a:solidFill>
              <a:schemeClr val="tx1"/>
            </a:solidFill>
            <a:miter lim="800000"/>
            <a:headEnd/>
            <a:tailEnd/>
          </a:ln>
          <a:effectLst/>
        </p:spPr>
        <p:txBody>
          <a:bodyPr wrap="none" anchor="ctr"/>
          <a:lstStyle/>
          <a:p>
            <a:endParaRPr lang="en-US" sz="3200"/>
          </a:p>
        </p:txBody>
      </p:sp>
      <p:graphicFrame>
        <p:nvGraphicFramePr>
          <p:cNvPr id="18480" name="Object 48"/>
          <p:cNvGraphicFramePr>
            <a:graphicFrameLocks noChangeAspect="1"/>
          </p:cNvGraphicFramePr>
          <p:nvPr/>
        </p:nvGraphicFramePr>
        <p:xfrm>
          <a:off x="4876800" y="2069525"/>
          <a:ext cx="2487613" cy="381000"/>
        </p:xfrm>
        <a:graphic>
          <a:graphicData uri="http://schemas.openxmlformats.org/presentationml/2006/ole">
            <mc:AlternateContent xmlns:mc="http://schemas.openxmlformats.org/markup-compatibility/2006">
              <mc:Choice xmlns:v="urn:schemas-microsoft-com:vml" Requires="v">
                <p:oleObj spid="_x0000_s85023" name="Equation" r:id="rId5" imgW="1244520" imgH="190440" progId="">
                  <p:embed/>
                </p:oleObj>
              </mc:Choice>
              <mc:Fallback>
                <p:oleObj name="Equation" r:id="rId5" imgW="1244520" imgH="1904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069525"/>
                        <a:ext cx="24876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81" name="Object 49"/>
          <p:cNvGraphicFramePr>
            <a:graphicFrameLocks noChangeAspect="1"/>
          </p:cNvGraphicFramePr>
          <p:nvPr/>
        </p:nvGraphicFramePr>
        <p:xfrm>
          <a:off x="5056188" y="2501325"/>
          <a:ext cx="2487612" cy="381000"/>
        </p:xfrm>
        <a:graphic>
          <a:graphicData uri="http://schemas.openxmlformats.org/presentationml/2006/ole">
            <mc:AlternateContent xmlns:mc="http://schemas.openxmlformats.org/markup-compatibility/2006">
              <mc:Choice xmlns:v="urn:schemas-microsoft-com:vml" Requires="v">
                <p:oleObj spid="_x0000_s85024" name="Equation" r:id="rId7" imgW="1244520" imgH="190440" progId="">
                  <p:embed/>
                </p:oleObj>
              </mc:Choice>
              <mc:Fallback>
                <p:oleObj name="Equation" r:id="rId7" imgW="1244520" imgH="1904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6188" y="2501325"/>
                        <a:ext cx="2487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82" name="Object 50"/>
          <p:cNvGraphicFramePr>
            <a:graphicFrameLocks noChangeAspect="1"/>
          </p:cNvGraphicFramePr>
          <p:nvPr/>
        </p:nvGraphicFramePr>
        <p:xfrm>
          <a:off x="4876800" y="3415725"/>
          <a:ext cx="1854200" cy="381000"/>
        </p:xfrm>
        <a:graphic>
          <a:graphicData uri="http://schemas.openxmlformats.org/presentationml/2006/ole">
            <mc:AlternateContent xmlns:mc="http://schemas.openxmlformats.org/markup-compatibility/2006">
              <mc:Choice xmlns:v="urn:schemas-microsoft-com:vml" Requires="v">
                <p:oleObj spid="_x0000_s85025" name="Equation" r:id="rId9" imgW="927000" imgH="190440" progId="">
                  <p:embed/>
                </p:oleObj>
              </mc:Choice>
              <mc:Fallback>
                <p:oleObj name="Equation" r:id="rId9" imgW="927000" imgH="1904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415725"/>
                        <a:ext cx="185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83" name="Object 51"/>
          <p:cNvGraphicFramePr>
            <a:graphicFrameLocks noChangeAspect="1"/>
          </p:cNvGraphicFramePr>
          <p:nvPr/>
        </p:nvGraphicFramePr>
        <p:xfrm>
          <a:off x="4876800" y="3949125"/>
          <a:ext cx="1903413" cy="381000"/>
        </p:xfrm>
        <a:graphic>
          <a:graphicData uri="http://schemas.openxmlformats.org/presentationml/2006/ole">
            <mc:AlternateContent xmlns:mc="http://schemas.openxmlformats.org/markup-compatibility/2006">
              <mc:Choice xmlns:v="urn:schemas-microsoft-com:vml" Requires="v">
                <p:oleObj spid="_x0000_s85026" name="Equation" r:id="rId11" imgW="952200" imgH="190440" progId="">
                  <p:embed/>
                </p:oleObj>
              </mc:Choice>
              <mc:Fallback>
                <p:oleObj name="Equation" r:id="rId11" imgW="952200" imgH="1904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3949125"/>
                        <a:ext cx="19034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84" name="Object 52"/>
          <p:cNvGraphicFramePr>
            <a:graphicFrameLocks noChangeAspect="1"/>
          </p:cNvGraphicFramePr>
          <p:nvPr/>
        </p:nvGraphicFramePr>
        <p:xfrm>
          <a:off x="4870450" y="4380925"/>
          <a:ext cx="1854200" cy="381000"/>
        </p:xfrm>
        <a:graphic>
          <a:graphicData uri="http://schemas.openxmlformats.org/presentationml/2006/ole">
            <mc:AlternateContent xmlns:mc="http://schemas.openxmlformats.org/markup-compatibility/2006">
              <mc:Choice xmlns:v="urn:schemas-microsoft-com:vml" Requires="v">
                <p:oleObj spid="_x0000_s85027" name="Equation" r:id="rId13" imgW="927000" imgH="190440" progId="">
                  <p:embed/>
                </p:oleObj>
              </mc:Choice>
              <mc:Fallback>
                <p:oleObj name="Equation" r:id="rId13" imgW="927000" imgH="19044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0450" y="4380925"/>
                        <a:ext cx="185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85" name="Object 53"/>
          <p:cNvGraphicFramePr>
            <a:graphicFrameLocks noChangeAspect="1"/>
          </p:cNvGraphicFramePr>
          <p:nvPr/>
        </p:nvGraphicFramePr>
        <p:xfrm>
          <a:off x="4000500" y="3072825"/>
          <a:ext cx="255588" cy="255588"/>
        </p:xfrm>
        <a:graphic>
          <a:graphicData uri="http://schemas.openxmlformats.org/presentationml/2006/ole">
            <mc:AlternateContent xmlns:mc="http://schemas.openxmlformats.org/markup-compatibility/2006">
              <mc:Choice xmlns:v="urn:schemas-microsoft-com:vml" Requires="v">
                <p:oleObj spid="_x0000_s85028" name="Equation" r:id="rId15" imgW="126720" imgH="126720" progId="">
                  <p:embed/>
                </p:oleObj>
              </mc:Choice>
              <mc:Fallback>
                <p:oleObj name="Equation" r:id="rId15" imgW="126720" imgH="12672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00500" y="3072825"/>
                        <a:ext cx="255588"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86" name="Object 54"/>
          <p:cNvGraphicFramePr>
            <a:graphicFrameLocks noChangeAspect="1"/>
          </p:cNvGraphicFramePr>
          <p:nvPr/>
        </p:nvGraphicFramePr>
        <p:xfrm>
          <a:off x="4019550" y="3930075"/>
          <a:ext cx="254000" cy="304800"/>
        </p:xfrm>
        <a:graphic>
          <a:graphicData uri="http://schemas.openxmlformats.org/presentationml/2006/ole">
            <mc:AlternateContent xmlns:mc="http://schemas.openxmlformats.org/markup-compatibility/2006">
              <mc:Choice xmlns:v="urn:schemas-microsoft-com:vml" Requires="v">
                <p:oleObj spid="_x0000_s85029" name="Equation" r:id="rId17" imgW="126720" imgH="152280" progId="">
                  <p:embed/>
                </p:oleObj>
              </mc:Choice>
              <mc:Fallback>
                <p:oleObj name="Equation" r:id="rId17" imgW="126720" imgH="15228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19550" y="393007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87" name="Object 55"/>
          <p:cNvGraphicFramePr>
            <a:graphicFrameLocks noChangeAspect="1"/>
          </p:cNvGraphicFramePr>
          <p:nvPr/>
        </p:nvGraphicFramePr>
        <p:xfrm>
          <a:off x="4000500" y="3472875"/>
          <a:ext cx="254000" cy="304800"/>
        </p:xfrm>
        <a:graphic>
          <a:graphicData uri="http://schemas.openxmlformats.org/presentationml/2006/ole">
            <mc:AlternateContent xmlns:mc="http://schemas.openxmlformats.org/markup-compatibility/2006">
              <mc:Choice xmlns:v="urn:schemas-microsoft-com:vml" Requires="v">
                <p:oleObj spid="_x0000_s85030" name="Equation" r:id="rId19" imgW="126720" imgH="152280" progId="">
                  <p:embed/>
                </p:oleObj>
              </mc:Choice>
              <mc:Fallback>
                <p:oleObj name="Equation" r:id="rId19" imgW="126720" imgH="152280" progId="">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0500" y="347287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88" name="Object 56"/>
          <p:cNvGraphicFramePr>
            <a:graphicFrameLocks noChangeAspect="1"/>
          </p:cNvGraphicFramePr>
          <p:nvPr/>
        </p:nvGraphicFramePr>
        <p:xfrm>
          <a:off x="4011613" y="4387275"/>
          <a:ext cx="255587" cy="255588"/>
        </p:xfrm>
        <a:graphic>
          <a:graphicData uri="http://schemas.openxmlformats.org/presentationml/2006/ole">
            <mc:AlternateContent xmlns:mc="http://schemas.openxmlformats.org/markup-compatibility/2006">
              <mc:Choice xmlns:v="urn:schemas-microsoft-com:vml" Requires="v">
                <p:oleObj spid="_x0000_s85031" name="Equation" r:id="rId20" imgW="126720" imgH="126720" progId="">
                  <p:embed/>
                </p:oleObj>
              </mc:Choice>
              <mc:Fallback>
                <p:oleObj name="Equation" r:id="rId20" imgW="126720" imgH="126720" progId="">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11613" y="4387275"/>
                        <a:ext cx="2555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89" name="Text Box 57"/>
          <p:cNvSpPr txBox="1">
            <a:spLocks noChangeArrowheads="1"/>
          </p:cNvSpPr>
          <p:nvPr/>
        </p:nvSpPr>
        <p:spPr bwMode="auto">
          <a:xfrm>
            <a:off x="4438650" y="1981200"/>
            <a:ext cx="457200" cy="584775"/>
          </a:xfrm>
          <a:prstGeom prst="rect">
            <a:avLst/>
          </a:prstGeom>
          <a:noFill/>
          <a:ln w="9525">
            <a:noFill/>
            <a:miter lim="800000"/>
            <a:headEnd/>
            <a:tailEnd/>
          </a:ln>
          <a:effectLst/>
        </p:spPr>
        <p:txBody>
          <a:bodyPr>
            <a:spAutoFit/>
          </a:bodyPr>
          <a:lstStyle/>
          <a:p>
            <a:pPr>
              <a:spcBef>
                <a:spcPct val="50000"/>
              </a:spcBef>
            </a:pPr>
            <a:r>
              <a:rPr lang="en-US" sz="3200" b="1" dirty="0">
                <a:latin typeface="Times New Roman" pitchFamily="18" charset="0"/>
                <a:cs typeface="Times New Roman" pitchFamily="18" charset="0"/>
              </a:rPr>
              <a:t>P</a:t>
            </a:r>
          </a:p>
        </p:txBody>
      </p:sp>
      <p:sp>
        <p:nvSpPr>
          <p:cNvPr id="18490" name="Text Box 58"/>
          <p:cNvSpPr txBox="1">
            <a:spLocks noChangeArrowheads="1"/>
          </p:cNvSpPr>
          <p:nvPr/>
        </p:nvSpPr>
        <p:spPr bwMode="auto">
          <a:xfrm>
            <a:off x="4438650" y="2444750"/>
            <a:ext cx="457200" cy="584775"/>
          </a:xfrm>
          <a:prstGeom prst="rect">
            <a:avLst/>
          </a:prstGeom>
          <a:noFill/>
          <a:ln w="9525">
            <a:noFill/>
            <a:miter lim="800000"/>
            <a:headEnd/>
            <a:tailEnd/>
          </a:ln>
          <a:effectLst/>
        </p:spPr>
        <p:txBody>
          <a:bodyPr>
            <a:spAutoFit/>
          </a:bodyPr>
          <a:lstStyle/>
          <a:p>
            <a:pPr>
              <a:spcBef>
                <a:spcPct val="50000"/>
              </a:spcBef>
            </a:pPr>
            <a:r>
              <a:rPr lang="en-US" sz="3200" b="1" dirty="0">
                <a:latin typeface="Times New Roman" pitchFamily="18" charset="0"/>
                <a:cs typeface="Times New Roman" pitchFamily="18" charset="0"/>
              </a:rPr>
              <a:t>P</a:t>
            </a:r>
          </a:p>
        </p:txBody>
      </p:sp>
      <p:sp>
        <p:nvSpPr>
          <p:cNvPr id="18491" name="Text Box 59"/>
          <p:cNvSpPr txBox="1">
            <a:spLocks noChangeArrowheads="1"/>
          </p:cNvSpPr>
          <p:nvPr/>
        </p:nvSpPr>
        <p:spPr bwMode="auto">
          <a:xfrm>
            <a:off x="4438650" y="2933700"/>
            <a:ext cx="457200" cy="584775"/>
          </a:xfrm>
          <a:prstGeom prst="rect">
            <a:avLst/>
          </a:prstGeom>
          <a:noFill/>
          <a:ln w="9525">
            <a:noFill/>
            <a:miter lim="800000"/>
            <a:headEnd/>
            <a:tailEnd/>
          </a:ln>
          <a:effectLst/>
        </p:spPr>
        <p:txBody>
          <a:bodyPr>
            <a:spAutoFit/>
          </a:bodyPr>
          <a:lstStyle/>
          <a:p>
            <a:pPr>
              <a:spcBef>
                <a:spcPct val="50000"/>
              </a:spcBef>
            </a:pPr>
            <a:r>
              <a:rPr lang="en-US" sz="3200" b="1">
                <a:latin typeface="Times New Roman" pitchFamily="18" charset="0"/>
                <a:cs typeface="Times New Roman" pitchFamily="18" charset="0"/>
              </a:rPr>
              <a:t>P</a:t>
            </a:r>
          </a:p>
        </p:txBody>
      </p:sp>
      <p:sp>
        <p:nvSpPr>
          <p:cNvPr id="18492" name="Text Box 60"/>
          <p:cNvSpPr txBox="1">
            <a:spLocks noChangeArrowheads="1"/>
          </p:cNvSpPr>
          <p:nvPr/>
        </p:nvSpPr>
        <p:spPr bwMode="auto">
          <a:xfrm>
            <a:off x="4438650" y="3352800"/>
            <a:ext cx="457200" cy="584775"/>
          </a:xfrm>
          <a:prstGeom prst="rect">
            <a:avLst/>
          </a:prstGeom>
          <a:noFill/>
          <a:ln w="9525">
            <a:noFill/>
            <a:miter lim="800000"/>
            <a:headEnd/>
            <a:tailEnd/>
          </a:ln>
          <a:effectLst/>
        </p:spPr>
        <p:txBody>
          <a:bodyPr>
            <a:spAutoFit/>
          </a:bodyPr>
          <a:lstStyle/>
          <a:p>
            <a:pPr>
              <a:spcBef>
                <a:spcPct val="50000"/>
              </a:spcBef>
            </a:pPr>
            <a:r>
              <a:rPr lang="en-US" sz="3200" b="1">
                <a:latin typeface="Times New Roman" pitchFamily="18" charset="0"/>
                <a:cs typeface="Times New Roman" pitchFamily="18" charset="0"/>
              </a:rPr>
              <a:t>P</a:t>
            </a:r>
          </a:p>
        </p:txBody>
      </p:sp>
      <p:sp>
        <p:nvSpPr>
          <p:cNvPr id="18493" name="Text Box 61"/>
          <p:cNvSpPr txBox="1">
            <a:spLocks noChangeArrowheads="1"/>
          </p:cNvSpPr>
          <p:nvPr/>
        </p:nvSpPr>
        <p:spPr bwMode="auto">
          <a:xfrm>
            <a:off x="4438650" y="3827463"/>
            <a:ext cx="457200" cy="584775"/>
          </a:xfrm>
          <a:prstGeom prst="rect">
            <a:avLst/>
          </a:prstGeom>
          <a:noFill/>
          <a:ln w="9525">
            <a:noFill/>
            <a:miter lim="800000"/>
            <a:headEnd/>
            <a:tailEnd/>
          </a:ln>
          <a:effectLst/>
        </p:spPr>
        <p:txBody>
          <a:bodyPr>
            <a:spAutoFit/>
          </a:bodyPr>
          <a:lstStyle/>
          <a:p>
            <a:pPr>
              <a:spcBef>
                <a:spcPct val="50000"/>
              </a:spcBef>
            </a:pPr>
            <a:r>
              <a:rPr lang="en-US" sz="3200" b="1">
                <a:latin typeface="Times New Roman" pitchFamily="18" charset="0"/>
                <a:cs typeface="Times New Roman" pitchFamily="18" charset="0"/>
              </a:rPr>
              <a:t>P</a:t>
            </a:r>
          </a:p>
        </p:txBody>
      </p:sp>
      <p:sp>
        <p:nvSpPr>
          <p:cNvPr id="18494" name="Text Box 62"/>
          <p:cNvSpPr txBox="1">
            <a:spLocks noChangeArrowheads="1"/>
          </p:cNvSpPr>
          <p:nvPr/>
        </p:nvSpPr>
        <p:spPr bwMode="auto">
          <a:xfrm>
            <a:off x="4438650" y="4286250"/>
            <a:ext cx="457200" cy="584775"/>
          </a:xfrm>
          <a:prstGeom prst="rect">
            <a:avLst/>
          </a:prstGeom>
          <a:noFill/>
          <a:ln w="9525">
            <a:noFill/>
            <a:miter lim="800000"/>
            <a:headEnd/>
            <a:tailEnd/>
          </a:ln>
          <a:effectLst/>
        </p:spPr>
        <p:txBody>
          <a:bodyPr>
            <a:spAutoFit/>
          </a:bodyPr>
          <a:lstStyle/>
          <a:p>
            <a:pPr>
              <a:spcBef>
                <a:spcPct val="50000"/>
              </a:spcBef>
            </a:pPr>
            <a:r>
              <a:rPr lang="en-US" sz="3200" b="1">
                <a:latin typeface="Times New Roman" pitchFamily="18" charset="0"/>
                <a:cs typeface="Times New Roman" pitchFamily="18" charset="0"/>
              </a:rPr>
              <a:t>P</a:t>
            </a:r>
          </a:p>
        </p:txBody>
      </p:sp>
      <p:graphicFrame>
        <p:nvGraphicFramePr>
          <p:cNvPr id="18495" name="Object 63"/>
          <p:cNvGraphicFramePr>
            <a:graphicFrameLocks noChangeAspect="1"/>
          </p:cNvGraphicFramePr>
          <p:nvPr/>
        </p:nvGraphicFramePr>
        <p:xfrm>
          <a:off x="4019550" y="2101275"/>
          <a:ext cx="254000" cy="304800"/>
        </p:xfrm>
        <a:graphic>
          <a:graphicData uri="http://schemas.openxmlformats.org/presentationml/2006/ole">
            <mc:AlternateContent xmlns:mc="http://schemas.openxmlformats.org/markup-compatibility/2006">
              <mc:Choice xmlns:v="urn:schemas-microsoft-com:vml" Requires="v">
                <p:oleObj spid="_x0000_s85032" name="Equation" r:id="rId21" imgW="126720" imgH="152280" progId="">
                  <p:embed/>
                </p:oleObj>
              </mc:Choice>
              <mc:Fallback>
                <p:oleObj name="Equation" r:id="rId21" imgW="126720" imgH="152280" progId="">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19550" y="210127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96" name="Object 64"/>
          <p:cNvGraphicFramePr>
            <a:graphicFrameLocks noChangeAspect="1"/>
          </p:cNvGraphicFramePr>
          <p:nvPr/>
        </p:nvGraphicFramePr>
        <p:xfrm>
          <a:off x="4019550" y="2539425"/>
          <a:ext cx="254000" cy="304800"/>
        </p:xfrm>
        <a:graphic>
          <a:graphicData uri="http://schemas.openxmlformats.org/presentationml/2006/ole">
            <mc:AlternateContent xmlns:mc="http://schemas.openxmlformats.org/markup-compatibility/2006">
              <mc:Choice xmlns:v="urn:schemas-microsoft-com:vml" Requires="v">
                <p:oleObj spid="_x0000_s85033" name="Equation" r:id="rId22" imgW="126720" imgH="152280" progId="">
                  <p:embed/>
                </p:oleObj>
              </mc:Choice>
              <mc:Fallback>
                <p:oleObj name="Equation" r:id="rId22" imgW="126720" imgH="152280" progId="">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19550" y="253942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Box 38"/>
          <p:cNvSpPr txBox="1"/>
          <p:nvPr/>
        </p:nvSpPr>
        <p:spPr>
          <a:xfrm>
            <a:off x="0" y="228600"/>
            <a:ext cx="9144000" cy="954107"/>
          </a:xfrm>
          <a:prstGeom prst="rect">
            <a:avLst/>
          </a:prstGeom>
          <a:noFill/>
        </p:spPr>
        <p:txBody>
          <a:bodyPr wrap="square" rtlCol="0">
            <a:spAutoFit/>
          </a:bodyPr>
          <a:lstStyle/>
          <a:p>
            <a:r>
              <a:rPr lang="en-US" sz="2800" dirty="0" err="1" smtClean="0">
                <a:solidFill>
                  <a:srgbClr val="0070C0"/>
                </a:solidFill>
                <a:latin typeface="Times New Roman" pitchFamily="18" charset="0"/>
                <a:cs typeface="Times New Roman" pitchFamily="18" charset="0"/>
              </a:rPr>
              <a:t>Bài</a:t>
            </a:r>
            <a:r>
              <a:rPr lang="en-US" sz="2800" dirty="0" smtClean="0">
                <a:solidFill>
                  <a:srgbClr val="0070C0"/>
                </a:solidFill>
                <a:latin typeface="Times New Roman" pitchFamily="18" charset="0"/>
                <a:cs typeface="Times New Roman" pitchFamily="18" charset="0"/>
              </a:rPr>
              <a:t> 165(</a:t>
            </a:r>
            <a:r>
              <a:rPr lang="en-US" sz="2800" dirty="0" err="1" smtClean="0">
                <a:solidFill>
                  <a:srgbClr val="0070C0"/>
                </a:solidFill>
                <a:latin typeface="Times New Roman" pitchFamily="18" charset="0"/>
                <a:cs typeface="Times New Roman" pitchFamily="18" charset="0"/>
              </a:rPr>
              <a:t>SGK</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T63</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Gọi</a:t>
            </a:r>
            <a:r>
              <a:rPr lang="en-US" sz="2800" dirty="0" smtClean="0">
                <a:solidFill>
                  <a:srgbClr val="0070C0"/>
                </a:solidFill>
                <a:latin typeface="Times New Roman" pitchFamily="18" charset="0"/>
                <a:cs typeface="Times New Roman" pitchFamily="18" charset="0"/>
              </a:rPr>
              <a:t> P </a:t>
            </a:r>
            <a:r>
              <a:rPr lang="en-US" sz="2800" dirty="0" err="1" smtClean="0">
                <a:solidFill>
                  <a:srgbClr val="0070C0"/>
                </a:solidFill>
                <a:latin typeface="Times New Roman" pitchFamily="18" charset="0"/>
                <a:cs typeface="Times New Roman" pitchFamily="18" charset="0"/>
              </a:rPr>
              <a:t>là</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tập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hợp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các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số</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nguyên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tố</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Điền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kí</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hiệu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hoặc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thích</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hợp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vào</a:t>
            </a:r>
            <a:r>
              <a:rPr lang="en-US" sz="2800" dirty="0" smtClean="0">
                <a:solidFill>
                  <a:srgbClr val="0070C0"/>
                </a:solidFill>
                <a:latin typeface="Times New Roman" pitchFamily="18" charset="0"/>
                <a:cs typeface="Times New Roman" pitchFamily="18" charset="0"/>
              </a:rPr>
              <a:t> ô </a:t>
            </a:r>
            <a:r>
              <a:rPr lang="en-US" sz="2800" dirty="0" err="1" smtClean="0">
                <a:solidFill>
                  <a:srgbClr val="0070C0"/>
                </a:solidFill>
                <a:latin typeface="Times New Roman" pitchFamily="18" charset="0"/>
                <a:cs typeface="Times New Roman" pitchFamily="18" charset="0"/>
              </a:rPr>
              <a:t>vuông</a:t>
            </a:r>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graphicFrame>
        <p:nvGraphicFramePr>
          <p:cNvPr id="40" name="Object 70"/>
          <p:cNvGraphicFramePr>
            <a:graphicFrameLocks noChangeAspect="1"/>
          </p:cNvGraphicFramePr>
          <p:nvPr/>
        </p:nvGraphicFramePr>
        <p:xfrm>
          <a:off x="1143000" y="735012"/>
          <a:ext cx="309761" cy="407988"/>
        </p:xfrm>
        <a:graphic>
          <a:graphicData uri="http://schemas.openxmlformats.org/presentationml/2006/ole">
            <mc:AlternateContent xmlns:mc="http://schemas.openxmlformats.org/markup-compatibility/2006">
              <mc:Choice xmlns:v="urn:schemas-microsoft-com:vml" Requires="v">
                <p:oleObj spid="_x0000_s85034" name="Equation" r:id="rId23" imgW="126720" imgH="126720" progId="">
                  <p:embed/>
                </p:oleObj>
              </mc:Choice>
              <mc:Fallback>
                <p:oleObj name="Equation" r:id="rId23" imgW="126720" imgH="126720" progId="">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735012"/>
                        <a:ext cx="309761"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69"/>
          <p:cNvGraphicFramePr>
            <a:graphicFrameLocks noChangeAspect="1"/>
          </p:cNvGraphicFramePr>
          <p:nvPr/>
        </p:nvGraphicFramePr>
        <p:xfrm>
          <a:off x="2453640" y="685800"/>
          <a:ext cx="365760" cy="457200"/>
        </p:xfrm>
        <a:graphic>
          <a:graphicData uri="http://schemas.openxmlformats.org/presentationml/2006/ole">
            <mc:AlternateContent xmlns:mc="http://schemas.openxmlformats.org/markup-compatibility/2006">
              <mc:Choice xmlns:v="urn:schemas-microsoft-com:vml" Requires="v">
                <p:oleObj spid="_x0000_s85035" name="Equation" r:id="rId24" imgW="126720" imgH="152280" progId="">
                  <p:embed/>
                </p:oleObj>
              </mc:Choice>
              <mc:Fallback>
                <p:oleObj name="Equation" r:id="rId24" imgW="126720" imgH="152280" progId="">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3640" y="685800"/>
                        <a:ext cx="3657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95"/>
                                        </p:tgtEl>
                                        <p:attrNameLst>
                                          <p:attrName>style.visibility</p:attrName>
                                        </p:attrNameLst>
                                      </p:cBhvr>
                                      <p:to>
                                        <p:strVal val="visible"/>
                                      </p:to>
                                    </p:set>
                                    <p:animEffect transition="in" filter="box(in)">
                                      <p:cBhvr>
                                        <p:cTn id="7" dur="500"/>
                                        <p:tgtEl>
                                          <p:spTgt spid="184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80"/>
                                        </p:tgtEl>
                                        <p:attrNameLst>
                                          <p:attrName>style.visibility</p:attrName>
                                        </p:attrNameLst>
                                      </p:cBhvr>
                                      <p:to>
                                        <p:strVal val="visible"/>
                                      </p:to>
                                    </p:set>
                                    <p:animEffect transition="in" filter="box(in)">
                                      <p:cBhvr>
                                        <p:cTn id="12" dur="500"/>
                                        <p:tgtEl>
                                          <p:spTgt spid="1848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496"/>
                                        </p:tgtEl>
                                        <p:attrNameLst>
                                          <p:attrName>style.visibility</p:attrName>
                                        </p:attrNameLst>
                                      </p:cBhvr>
                                      <p:to>
                                        <p:strVal val="visible"/>
                                      </p:to>
                                    </p:set>
                                    <p:animEffect transition="in" filter="box(in)">
                                      <p:cBhvr>
                                        <p:cTn id="17" dur="500"/>
                                        <p:tgtEl>
                                          <p:spTgt spid="1849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481"/>
                                        </p:tgtEl>
                                        <p:attrNameLst>
                                          <p:attrName>style.visibility</p:attrName>
                                        </p:attrNameLst>
                                      </p:cBhvr>
                                      <p:to>
                                        <p:strVal val="visible"/>
                                      </p:to>
                                    </p:set>
                                    <p:animEffect transition="in" filter="box(in)">
                                      <p:cBhvr>
                                        <p:cTn id="22" dur="500"/>
                                        <p:tgtEl>
                                          <p:spTgt spid="1848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8485"/>
                                        </p:tgtEl>
                                        <p:attrNameLst>
                                          <p:attrName>style.visibility</p:attrName>
                                        </p:attrNameLst>
                                      </p:cBhvr>
                                      <p:to>
                                        <p:strVal val="visible"/>
                                      </p:to>
                                    </p:set>
                                    <p:animEffect transition="in" filter="box(in)">
                                      <p:cBhvr>
                                        <p:cTn id="27" dur="500"/>
                                        <p:tgtEl>
                                          <p:spTgt spid="184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8487"/>
                                        </p:tgtEl>
                                        <p:attrNameLst>
                                          <p:attrName>style.visibility</p:attrName>
                                        </p:attrNameLst>
                                      </p:cBhvr>
                                      <p:to>
                                        <p:strVal val="visible"/>
                                      </p:to>
                                    </p:set>
                                    <p:animEffect transition="in" filter="box(in)">
                                      <p:cBhvr>
                                        <p:cTn id="32" dur="500"/>
                                        <p:tgtEl>
                                          <p:spTgt spid="1848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8482"/>
                                        </p:tgtEl>
                                        <p:attrNameLst>
                                          <p:attrName>style.visibility</p:attrName>
                                        </p:attrNameLst>
                                      </p:cBhvr>
                                      <p:to>
                                        <p:strVal val="visible"/>
                                      </p:to>
                                    </p:set>
                                    <p:animEffect transition="in" filter="box(in)">
                                      <p:cBhvr>
                                        <p:cTn id="37" dur="500"/>
                                        <p:tgtEl>
                                          <p:spTgt spid="1848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8486"/>
                                        </p:tgtEl>
                                        <p:attrNameLst>
                                          <p:attrName>style.visibility</p:attrName>
                                        </p:attrNameLst>
                                      </p:cBhvr>
                                      <p:to>
                                        <p:strVal val="visible"/>
                                      </p:to>
                                    </p:set>
                                    <p:animEffect transition="in" filter="box(in)">
                                      <p:cBhvr>
                                        <p:cTn id="42" dur="500"/>
                                        <p:tgtEl>
                                          <p:spTgt spid="1848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8483"/>
                                        </p:tgtEl>
                                        <p:attrNameLst>
                                          <p:attrName>style.visibility</p:attrName>
                                        </p:attrNameLst>
                                      </p:cBhvr>
                                      <p:to>
                                        <p:strVal val="visible"/>
                                      </p:to>
                                    </p:set>
                                    <p:animEffect transition="in" filter="box(in)">
                                      <p:cBhvr>
                                        <p:cTn id="47" dur="500"/>
                                        <p:tgtEl>
                                          <p:spTgt spid="1848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8488"/>
                                        </p:tgtEl>
                                        <p:attrNameLst>
                                          <p:attrName>style.visibility</p:attrName>
                                        </p:attrNameLst>
                                      </p:cBhvr>
                                      <p:to>
                                        <p:strVal val="visible"/>
                                      </p:to>
                                    </p:set>
                                    <p:animEffect transition="in" filter="box(in)">
                                      <p:cBhvr>
                                        <p:cTn id="52" dur="500"/>
                                        <p:tgtEl>
                                          <p:spTgt spid="1848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8484"/>
                                        </p:tgtEl>
                                        <p:attrNameLst>
                                          <p:attrName>style.visibility</p:attrName>
                                        </p:attrNameLst>
                                      </p:cBhvr>
                                      <p:to>
                                        <p:strVal val="visible"/>
                                      </p:to>
                                    </p:set>
                                    <p:animEffect transition="in" filter="box(in)">
                                      <p:cBhvr>
                                        <p:cTn id="57" dur="500"/>
                                        <p:tgtEl>
                                          <p:spTgt spid="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838200" y="0"/>
            <a:ext cx="8077200" cy="5032147"/>
          </a:xfrm>
          <a:prstGeom prst="rect">
            <a:avLst/>
          </a:prstGeom>
          <a:noFill/>
          <a:ln w="9525">
            <a:noFill/>
            <a:miter lim="800000"/>
            <a:headEnd/>
            <a:tailEnd/>
          </a:ln>
        </p:spPr>
        <p:txBody>
          <a:bodyPr>
            <a:spAutoFit/>
          </a:bodyPr>
          <a:lstStyle/>
          <a:p>
            <a:pPr>
              <a:spcBef>
                <a:spcPct val="50000"/>
              </a:spcBef>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169</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Đố</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p>
          <a:p>
            <a:pPr algn="ctr">
              <a:spcBef>
                <a:spcPct val="50000"/>
              </a:spcBef>
            </a:pPr>
            <a:r>
              <a:rPr lang="en-US" sz="2200" b="1" dirty="0" err="1" smtClean="0">
                <a:latin typeface="Times New Roman" pitchFamily="18" charset="0"/>
                <a:cs typeface="Times New Roman" pitchFamily="18" charset="0"/>
              </a:rPr>
              <a:t>Bé</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kia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chăn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vịt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thường</a:t>
            </a:r>
            <a:endParaRPr lang="en-US" sz="2200" b="1" dirty="0" smtClean="0">
              <a:latin typeface="Times New Roman" pitchFamily="18" charset="0"/>
              <a:cs typeface="Times New Roman" pitchFamily="18" charset="0"/>
            </a:endParaRPr>
          </a:p>
          <a:p>
            <a:pPr algn="ctr">
              <a:spcBef>
                <a:spcPct val="50000"/>
              </a:spcBef>
            </a:pPr>
            <a:r>
              <a:rPr lang="en-US" sz="2200" b="1" dirty="0" err="1" smtClean="0">
                <a:latin typeface="Times New Roman" pitchFamily="18" charset="0"/>
                <a:cs typeface="Times New Roman" pitchFamily="18" charset="0"/>
              </a:rPr>
              <a:t>Buộc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cho</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được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chẵn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hàng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mới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ưa</a:t>
            </a:r>
            <a:r>
              <a:rPr lang="en-US" sz="2200" b="1" dirty="0" smtClean="0">
                <a:latin typeface="Times New Roman" pitchFamily="18" charset="0"/>
                <a:cs typeface="Times New Roman" pitchFamily="18" charset="0"/>
              </a:rPr>
              <a:t>.</a:t>
            </a:r>
          </a:p>
          <a:p>
            <a:pPr algn="ctr">
              <a:spcBef>
                <a:spcPct val="50000"/>
              </a:spcBef>
            </a:pPr>
            <a:r>
              <a:rPr lang="en-US" sz="2200" b="1" dirty="0" err="1" smtClean="0">
                <a:latin typeface="Times New Roman" pitchFamily="18" charset="0"/>
                <a:cs typeface="Times New Roman" pitchFamily="18" charset="0"/>
              </a:rPr>
              <a:t>Hàng</a:t>
            </a:r>
            <a:r>
              <a:rPr lang="en-US" sz="2200" b="1" dirty="0" smtClean="0">
                <a:latin typeface="Times New Roman" pitchFamily="18" charset="0"/>
                <a:cs typeface="Times New Roman" pitchFamily="18" charset="0"/>
              </a:rPr>
              <a:t> 2 </a:t>
            </a:r>
            <a:r>
              <a:rPr lang="en-US" sz="2200" b="1" dirty="0" err="1" smtClean="0">
                <a:latin typeface="Times New Roman" pitchFamily="18" charset="0"/>
                <a:cs typeface="Times New Roman" pitchFamily="18" charset="0"/>
              </a:rPr>
              <a:t>xếp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thấy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chưa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vừa</a:t>
            </a:r>
            <a:r>
              <a:rPr lang="en-US" sz="2200" b="1" dirty="0" smtClean="0">
                <a:latin typeface="Times New Roman" pitchFamily="18" charset="0"/>
                <a:cs typeface="Times New Roman" pitchFamily="18" charset="0"/>
              </a:rPr>
              <a:t>,</a:t>
            </a:r>
          </a:p>
          <a:p>
            <a:pPr algn="ctr">
              <a:spcBef>
                <a:spcPct val="50000"/>
              </a:spcBef>
            </a:pPr>
            <a:r>
              <a:rPr lang="en-US" sz="2200" b="1" dirty="0" err="1" smtClean="0">
                <a:latin typeface="Times New Roman" pitchFamily="18" charset="0"/>
                <a:cs typeface="Times New Roman" pitchFamily="18" charset="0"/>
              </a:rPr>
              <a:t>Hàng</a:t>
            </a:r>
            <a:r>
              <a:rPr lang="en-US" sz="2200" b="1" dirty="0" smtClean="0">
                <a:latin typeface="Times New Roman" pitchFamily="18" charset="0"/>
                <a:cs typeface="Times New Roman" pitchFamily="18" charset="0"/>
              </a:rPr>
              <a:t> 3 </a:t>
            </a:r>
            <a:r>
              <a:rPr lang="en-US" sz="2200" b="1" dirty="0" err="1" smtClean="0">
                <a:latin typeface="Times New Roman" pitchFamily="18" charset="0"/>
                <a:cs typeface="Times New Roman" pitchFamily="18" charset="0"/>
              </a:rPr>
              <a:t>xếp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vẫn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còn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thừa</a:t>
            </a:r>
            <a:r>
              <a:rPr lang="en-US" sz="2200" b="1" dirty="0" smtClean="0">
                <a:latin typeface="Times New Roman" pitchFamily="18" charset="0"/>
                <a:cs typeface="Times New Roman" pitchFamily="18" charset="0"/>
              </a:rPr>
              <a:t> 1 con,</a:t>
            </a:r>
          </a:p>
          <a:p>
            <a:pPr algn="ctr">
              <a:spcBef>
                <a:spcPct val="50000"/>
              </a:spcBef>
            </a:pPr>
            <a:r>
              <a:rPr lang="en-US" sz="2200" b="1" dirty="0" err="1" smtClean="0">
                <a:latin typeface="Times New Roman" pitchFamily="18" charset="0"/>
                <a:cs typeface="Times New Roman" pitchFamily="18" charset="0"/>
              </a:rPr>
              <a:t>Hàng</a:t>
            </a:r>
            <a:r>
              <a:rPr lang="en-US" sz="2200" b="1" dirty="0" smtClean="0">
                <a:latin typeface="Times New Roman" pitchFamily="18" charset="0"/>
                <a:cs typeface="Times New Roman" pitchFamily="18" charset="0"/>
              </a:rPr>
              <a:t> 4 </a:t>
            </a:r>
            <a:r>
              <a:rPr lang="en-US" sz="2200" b="1" dirty="0" err="1" smtClean="0">
                <a:latin typeface="Times New Roman" pitchFamily="18" charset="0"/>
                <a:cs typeface="Times New Roman" pitchFamily="18" charset="0"/>
              </a:rPr>
              <a:t>xếp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cũng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chưa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tròn</a:t>
            </a:r>
            <a:r>
              <a:rPr lang="en-US" sz="2200" b="1" dirty="0" smtClean="0">
                <a:latin typeface="Times New Roman" pitchFamily="18" charset="0"/>
                <a:cs typeface="Times New Roman" pitchFamily="18" charset="0"/>
              </a:rPr>
              <a:t>,</a:t>
            </a:r>
          </a:p>
          <a:p>
            <a:pPr algn="ctr">
              <a:spcBef>
                <a:spcPct val="50000"/>
              </a:spcBef>
            </a:pPr>
            <a:r>
              <a:rPr lang="en-US" sz="2200" b="1" dirty="0" err="1" smtClean="0">
                <a:latin typeface="Times New Roman" pitchFamily="18" charset="0"/>
                <a:cs typeface="Times New Roman" pitchFamily="18" charset="0"/>
              </a:rPr>
              <a:t>Hàng</a:t>
            </a:r>
            <a:r>
              <a:rPr lang="en-US" sz="2200" b="1" dirty="0" smtClean="0">
                <a:latin typeface="Times New Roman" pitchFamily="18" charset="0"/>
                <a:cs typeface="Times New Roman" pitchFamily="18" charset="0"/>
              </a:rPr>
              <a:t> 5 </a:t>
            </a:r>
            <a:r>
              <a:rPr lang="en-US" sz="2200" b="1" dirty="0" err="1" smtClean="0">
                <a:latin typeface="Times New Roman" pitchFamily="18" charset="0"/>
                <a:cs typeface="Times New Roman" pitchFamily="18" charset="0"/>
              </a:rPr>
              <a:t>xếp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thiếu</a:t>
            </a:r>
            <a:r>
              <a:rPr lang="en-US" sz="2200" b="1" dirty="0" smtClean="0">
                <a:latin typeface="Times New Roman" pitchFamily="18" charset="0"/>
                <a:cs typeface="Times New Roman" pitchFamily="18" charset="0"/>
              </a:rPr>
              <a:t> 1 con </a:t>
            </a:r>
            <a:r>
              <a:rPr lang="en-US" sz="2200" b="1" dirty="0" err="1" smtClean="0">
                <a:latin typeface="Times New Roman" pitchFamily="18" charset="0"/>
                <a:cs typeface="Times New Roman" pitchFamily="18" charset="0"/>
              </a:rPr>
              <a:t>mới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đầy</a:t>
            </a:r>
            <a:r>
              <a:rPr lang="en-US" sz="2200" b="1" dirty="0" smtClean="0">
                <a:latin typeface="Times New Roman" pitchFamily="18" charset="0"/>
                <a:cs typeface="Times New Roman" pitchFamily="18" charset="0"/>
              </a:rPr>
              <a:t>,</a:t>
            </a:r>
          </a:p>
          <a:p>
            <a:pPr algn="ctr">
              <a:spcBef>
                <a:spcPct val="50000"/>
              </a:spcBef>
            </a:pPr>
            <a:r>
              <a:rPr lang="en-US" sz="2200" b="1" dirty="0" err="1" smtClean="0">
                <a:latin typeface="Times New Roman" pitchFamily="18" charset="0"/>
                <a:cs typeface="Times New Roman" pitchFamily="18" charset="0"/>
              </a:rPr>
              <a:t>Xếp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thành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hàng</a:t>
            </a:r>
            <a:r>
              <a:rPr lang="en-US" sz="2200" b="1" dirty="0" smtClean="0">
                <a:latin typeface="Times New Roman" pitchFamily="18" charset="0"/>
                <a:cs typeface="Times New Roman" pitchFamily="18" charset="0"/>
              </a:rPr>
              <a:t> 7 </a:t>
            </a:r>
            <a:r>
              <a:rPr lang="en-US" sz="2200" b="1" dirty="0" err="1" smtClean="0">
                <a:latin typeface="Times New Roman" pitchFamily="18" charset="0"/>
                <a:cs typeface="Times New Roman" pitchFamily="18" charset="0"/>
              </a:rPr>
              <a:t>đẹp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thay</a:t>
            </a:r>
            <a:r>
              <a:rPr lang="en-US" sz="2200" b="1" dirty="0" smtClean="0">
                <a:latin typeface="Times New Roman" pitchFamily="18" charset="0"/>
                <a:cs typeface="Times New Roman" pitchFamily="18" charset="0"/>
              </a:rPr>
              <a:t> !</a:t>
            </a:r>
          </a:p>
          <a:p>
            <a:pPr algn="ctr">
              <a:spcBef>
                <a:spcPct val="50000"/>
              </a:spcBef>
            </a:pPr>
            <a:r>
              <a:rPr lang="en-US" sz="2200" b="1" dirty="0" err="1" smtClean="0">
                <a:latin typeface="Times New Roman" pitchFamily="18" charset="0"/>
                <a:cs typeface="Times New Roman" pitchFamily="18" charset="0"/>
              </a:rPr>
              <a:t>Vịt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bao</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nhiêu</a:t>
            </a:r>
            <a:r>
              <a:rPr lang="en-US" sz="2200" b="1" dirty="0" smtClean="0">
                <a:latin typeface="Times New Roman" pitchFamily="18" charset="0"/>
                <a:cs typeface="Times New Roman" pitchFamily="18" charset="0"/>
              </a:rPr>
              <a:t> ? </a:t>
            </a:r>
            <a:r>
              <a:rPr lang="en-US" sz="2200" b="1" dirty="0" err="1" smtClean="0">
                <a:latin typeface="Times New Roman" pitchFamily="18" charset="0"/>
                <a:cs typeface="Times New Roman" pitchFamily="18" charset="0"/>
              </a:rPr>
              <a:t>Tính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được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ngay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mới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tài</a:t>
            </a:r>
            <a:r>
              <a:rPr lang="en-US" sz="2200" b="1" dirty="0" smtClean="0">
                <a:latin typeface="Times New Roman" pitchFamily="18" charset="0"/>
                <a:cs typeface="Times New Roman" pitchFamily="18" charset="0"/>
              </a:rPr>
              <a:t> !</a:t>
            </a:r>
          </a:p>
          <a:p>
            <a:pPr algn="r">
              <a:spcBef>
                <a:spcPct val="50000"/>
              </a:spcBef>
            </a:pPr>
            <a:r>
              <a:rPr lang="en-US" sz="2200" b="1" i="1" dirty="0" smtClean="0">
                <a:latin typeface="Times New Roman" pitchFamily="18" charset="0"/>
                <a:cs typeface="Times New Roman" pitchFamily="18" charset="0"/>
              </a:rPr>
              <a:t>(</a:t>
            </a:r>
            <a:r>
              <a:rPr lang="en-US" sz="2200" b="1" i="1" dirty="0" err="1" smtClean="0">
                <a:latin typeface="Times New Roman" pitchFamily="18" charset="0"/>
                <a:cs typeface="Times New Roman" pitchFamily="18" charset="0"/>
              </a:rPr>
              <a:t>Biết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vịt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chưa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đến</a:t>
            </a:r>
            <a:r>
              <a:rPr lang="en-US" sz="2200" b="1" i="1" dirty="0" smtClean="0">
                <a:latin typeface="Times New Roman" pitchFamily="18" charset="0"/>
                <a:cs typeface="Times New Roman" pitchFamily="18" charset="0"/>
              </a:rPr>
              <a:t> 200 </a:t>
            </a:r>
            <a:r>
              <a:rPr lang="en-US" sz="2000" b="1" i="1" dirty="0" smtClean="0">
                <a:latin typeface="Times New Roman" pitchFamily="18" charset="0"/>
                <a:cs typeface="Times New Roman" pitchFamily="18" charset="0"/>
              </a:rPr>
              <a:t>con)</a:t>
            </a:r>
            <a:endParaRPr lang="en-US" sz="2000" b="1" i="1" dirty="0">
              <a:latin typeface="Times New Roman" pitchFamily="18" charset="0"/>
              <a:cs typeface="Times New Roman" pitchFamily="18" charset="0"/>
            </a:endParaRPr>
          </a:p>
        </p:txBody>
      </p:sp>
      <p:pic>
        <p:nvPicPr>
          <p:cNvPr id="9227" name="Picture 11" descr="Bai 169(Trang 64)"/>
          <p:cNvPicPr>
            <a:picLocks noChangeAspect="1" noChangeArrowheads="1"/>
          </p:cNvPicPr>
          <p:nvPr/>
        </p:nvPicPr>
        <p:blipFill>
          <a:blip r:embed="rId2"/>
          <a:srcRect/>
          <a:stretch>
            <a:fillRect/>
          </a:stretch>
        </p:blipFill>
        <p:spPr bwMode="auto">
          <a:xfrm>
            <a:off x="0" y="1433240"/>
            <a:ext cx="2895600" cy="230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0" name="Group 62"/>
          <p:cNvGraphicFramePr>
            <a:graphicFrameLocks noGrp="1"/>
          </p:cNvGraphicFramePr>
          <p:nvPr>
            <p:ph/>
          </p:nvPr>
        </p:nvGraphicFramePr>
        <p:xfrm>
          <a:off x="838200" y="1752599"/>
          <a:ext cx="8153400" cy="4724401"/>
        </p:xfrm>
        <a:graphic>
          <a:graphicData uri="http://schemas.openxmlformats.org/drawingml/2006/table">
            <a:tbl>
              <a:tblPr/>
              <a:tblGrid>
                <a:gridCol w="7246702"/>
                <a:gridCol w="906698"/>
              </a:tblGrid>
              <a:tr h="983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lớn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1,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ước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1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nó</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3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lớn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1,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ước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c)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Mọi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đều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lẻ</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3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Mọi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3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e)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nhau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ƯCLN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42" name="Text Box 54"/>
          <p:cNvSpPr txBox="1">
            <a:spLocks noChangeArrowheads="1"/>
          </p:cNvSpPr>
          <p:nvPr/>
        </p:nvSpPr>
        <p:spPr bwMode="auto">
          <a:xfrm>
            <a:off x="8458200" y="2057400"/>
            <a:ext cx="384175" cy="523220"/>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FF3300"/>
                </a:solidFill>
                <a:latin typeface="Times New Roman" pitchFamily="18" charset="0"/>
                <a:cs typeface="Times New Roman" pitchFamily="18" charset="0"/>
              </a:rPr>
              <a:t>Đ</a:t>
            </a:r>
            <a:endParaRPr lang="en-US" sz="2800" b="1" dirty="0">
              <a:solidFill>
                <a:srgbClr val="FF3300"/>
              </a:solidFill>
              <a:latin typeface="Times New Roman" pitchFamily="18" charset="0"/>
              <a:cs typeface="Times New Roman" pitchFamily="18" charset="0"/>
            </a:endParaRPr>
          </a:p>
        </p:txBody>
      </p:sp>
      <p:sp>
        <p:nvSpPr>
          <p:cNvPr id="12343" name="Text Box 55"/>
          <p:cNvSpPr txBox="1">
            <a:spLocks noChangeArrowheads="1"/>
          </p:cNvSpPr>
          <p:nvPr/>
        </p:nvSpPr>
        <p:spPr bwMode="auto">
          <a:xfrm>
            <a:off x="8458200" y="2895600"/>
            <a:ext cx="384175"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FF3300"/>
                </a:solidFill>
                <a:latin typeface="Times New Roman" pitchFamily="18" charset="0"/>
                <a:cs typeface="Times New Roman" pitchFamily="18" charset="0"/>
              </a:rPr>
              <a:t>Đ</a:t>
            </a:r>
          </a:p>
        </p:txBody>
      </p:sp>
      <p:sp>
        <p:nvSpPr>
          <p:cNvPr id="12344" name="Text Box 56"/>
          <p:cNvSpPr txBox="1">
            <a:spLocks noChangeArrowheads="1"/>
          </p:cNvSpPr>
          <p:nvPr/>
        </p:nvSpPr>
        <p:spPr bwMode="auto">
          <a:xfrm>
            <a:off x="8458200" y="3896380"/>
            <a:ext cx="384175"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FF3300"/>
                </a:solidFill>
                <a:latin typeface="Times New Roman" pitchFamily="18" charset="0"/>
                <a:cs typeface="Times New Roman" pitchFamily="18" charset="0"/>
              </a:rPr>
              <a:t>S</a:t>
            </a:r>
          </a:p>
        </p:txBody>
      </p:sp>
      <p:sp>
        <p:nvSpPr>
          <p:cNvPr id="12345" name="Text Box 57"/>
          <p:cNvSpPr txBox="1">
            <a:spLocks noChangeArrowheads="1"/>
          </p:cNvSpPr>
          <p:nvPr/>
        </p:nvSpPr>
        <p:spPr bwMode="auto">
          <a:xfrm>
            <a:off x="8458200" y="4658380"/>
            <a:ext cx="384175"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FF3300"/>
                </a:solidFill>
                <a:latin typeface="Times New Roman" pitchFamily="18" charset="0"/>
                <a:cs typeface="Times New Roman" pitchFamily="18" charset="0"/>
              </a:rPr>
              <a:t>S</a:t>
            </a:r>
          </a:p>
        </p:txBody>
      </p:sp>
      <p:sp>
        <p:nvSpPr>
          <p:cNvPr id="12346" name="Text Box 58"/>
          <p:cNvSpPr txBox="1">
            <a:spLocks noChangeArrowheads="1"/>
          </p:cNvSpPr>
          <p:nvPr/>
        </p:nvSpPr>
        <p:spPr bwMode="auto">
          <a:xfrm>
            <a:off x="8458200" y="5572780"/>
            <a:ext cx="384175"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FF3300"/>
                </a:solidFill>
                <a:latin typeface="Times New Roman" pitchFamily="18" charset="0"/>
                <a:cs typeface="Times New Roman" pitchFamily="18" charset="0"/>
              </a:rPr>
              <a:t>Đ</a:t>
            </a:r>
          </a:p>
        </p:txBody>
      </p:sp>
      <p:sp>
        <p:nvSpPr>
          <p:cNvPr id="16" name="Text Box 59"/>
          <p:cNvSpPr txBox="1">
            <a:spLocks noChangeArrowheads="1"/>
          </p:cNvSpPr>
          <p:nvPr/>
        </p:nvSpPr>
        <p:spPr bwMode="auto">
          <a:xfrm>
            <a:off x="457200" y="609600"/>
            <a:ext cx="8686800" cy="523220"/>
          </a:xfrm>
          <a:prstGeom prst="rect">
            <a:avLst/>
          </a:prstGeom>
          <a:noFill/>
          <a:ln w="9525">
            <a:noFill/>
            <a:miter lim="800000"/>
            <a:headEnd/>
            <a:tailEnd/>
          </a:ln>
          <a:effectLst/>
        </p:spPr>
        <p:txBody>
          <a:bodyPr wrap="square">
            <a:spAutoFit/>
          </a:bodyPr>
          <a:lstStyle/>
          <a:p>
            <a:pPr>
              <a:spcBef>
                <a:spcPct val="50000"/>
              </a:spcBef>
            </a:pPr>
            <a:r>
              <a:rPr lang="en-US" sz="2800" b="1" i="1" dirty="0" err="1" smtClean="0">
                <a:latin typeface="Times New Roman" pitchFamily="18" charset="0"/>
                <a:cs typeface="Times New Roman" pitchFamily="18" charset="0"/>
              </a:rPr>
              <a:t>Các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khẳng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định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sau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đúng</a:t>
            </a:r>
            <a:r>
              <a:rPr lang="en-US" sz="2800" b="1" i="1" dirty="0" smtClean="0">
                <a:latin typeface="Times New Roman" pitchFamily="18" charset="0"/>
                <a:cs typeface="Times New Roman" pitchFamily="18" charset="0"/>
              </a:rPr>
              <a:t> hay </a:t>
            </a:r>
            <a:r>
              <a:rPr lang="en-US" sz="2800" b="1" i="1" dirty="0" err="1" smtClean="0">
                <a:latin typeface="Times New Roman" pitchFamily="18" charset="0"/>
                <a:cs typeface="Times New Roman" pitchFamily="18" charset="0"/>
              </a:rPr>
              <a:t>sai?Nếu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sai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hãy</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giải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thích</a:t>
            </a:r>
            <a:r>
              <a:rPr lang="en-US" sz="2800" b="1" i="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350"/>
                                        </p:tgtEl>
                                        <p:attrNameLst>
                                          <p:attrName>style.visibility</p:attrName>
                                        </p:attrNameLst>
                                      </p:cBhvr>
                                      <p:to>
                                        <p:strVal val="visible"/>
                                      </p:to>
                                    </p:set>
                                    <p:animEffect transition="in" filter="box(in)">
                                      <p:cBhvr>
                                        <p:cTn id="12" dur="500"/>
                                        <p:tgtEl>
                                          <p:spTgt spid="123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42"/>
                                        </p:tgtEl>
                                        <p:attrNameLst>
                                          <p:attrName>style.visibility</p:attrName>
                                        </p:attrNameLst>
                                      </p:cBhvr>
                                      <p:to>
                                        <p:strVal val="visible"/>
                                      </p:to>
                                    </p:set>
                                    <p:animEffect transition="in" filter="box(in)">
                                      <p:cBhvr>
                                        <p:cTn id="17" dur="500"/>
                                        <p:tgtEl>
                                          <p:spTgt spid="123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343"/>
                                        </p:tgtEl>
                                        <p:attrNameLst>
                                          <p:attrName>style.visibility</p:attrName>
                                        </p:attrNameLst>
                                      </p:cBhvr>
                                      <p:to>
                                        <p:strVal val="visible"/>
                                      </p:to>
                                    </p:set>
                                    <p:animEffect transition="in" filter="box(in)">
                                      <p:cBhvr>
                                        <p:cTn id="22" dur="500"/>
                                        <p:tgtEl>
                                          <p:spTgt spid="1234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344"/>
                                        </p:tgtEl>
                                        <p:attrNameLst>
                                          <p:attrName>style.visibility</p:attrName>
                                        </p:attrNameLst>
                                      </p:cBhvr>
                                      <p:to>
                                        <p:strVal val="visible"/>
                                      </p:to>
                                    </p:set>
                                    <p:animEffect transition="in" filter="box(in)">
                                      <p:cBhvr>
                                        <p:cTn id="27" dur="500"/>
                                        <p:tgtEl>
                                          <p:spTgt spid="1234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345"/>
                                        </p:tgtEl>
                                        <p:attrNameLst>
                                          <p:attrName>style.visibility</p:attrName>
                                        </p:attrNameLst>
                                      </p:cBhvr>
                                      <p:to>
                                        <p:strVal val="visible"/>
                                      </p:to>
                                    </p:set>
                                    <p:animEffect transition="in" filter="box(in)">
                                      <p:cBhvr>
                                        <p:cTn id="32" dur="500"/>
                                        <p:tgtEl>
                                          <p:spTgt spid="1234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346"/>
                                        </p:tgtEl>
                                        <p:attrNameLst>
                                          <p:attrName>style.visibility</p:attrName>
                                        </p:attrNameLst>
                                      </p:cBhvr>
                                      <p:to>
                                        <p:strVal val="visible"/>
                                      </p:to>
                                    </p:set>
                                    <p:animEffect transition="in" filter="box(in)">
                                      <p:cBhvr>
                                        <p:cTn id="37" dur="500"/>
                                        <p:tgtEl>
                                          <p:spTgt spid="12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2" grpId="0"/>
      <p:bldP spid="12343" grpId="0"/>
      <p:bldP spid="12344" grpId="0"/>
      <p:bldP spid="12345" grpId="0"/>
      <p:bldP spid="12346"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3058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Ước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chung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lớn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nhất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của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hai</a:t>
            </a:r>
            <a:r>
              <a:rPr lang="en-US" sz="3600" b="1" dirty="0">
                <a:solidFill>
                  <a:srgbClr val="000000"/>
                </a:solidFill>
                <a:latin typeface="Times New Roman" pitchFamily="18" charset="0"/>
                <a:cs typeface="Times New Roman" pitchFamily="18" charset="0"/>
              </a:rPr>
              <a:t> hay </a:t>
            </a:r>
            <a:r>
              <a:rPr lang="en-US" sz="3600" b="1" dirty="0" err="1">
                <a:solidFill>
                  <a:srgbClr val="000000"/>
                </a:solidFill>
                <a:latin typeface="Times New Roman" pitchFamily="18" charset="0"/>
                <a:cs typeface="Times New Roman" pitchFamily="18" charset="0"/>
              </a:rPr>
              <a:t>nhiều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số</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là</a:t>
            </a:r>
            <a:r>
              <a:rPr lang="en-US" sz="3600" b="1" dirty="0">
                <a:solidFill>
                  <a:srgbClr val="00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số</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lớn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nhất</a:t>
            </a:r>
            <a:r>
              <a:rPr lang="en-US" sz="3600" dirty="0">
                <a:solidFill>
                  <a:srgbClr val="FF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trong</a:t>
            </a:r>
            <a:r>
              <a:rPr lang="en-US" sz="3600" b="1" dirty="0">
                <a:solidFill>
                  <a:srgbClr val="00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tập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hợp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chung</a:t>
            </a:r>
            <a:r>
              <a:rPr lang="en-US" sz="3600" dirty="0">
                <a:solidFill>
                  <a:srgbClr val="FF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của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các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số</a:t>
            </a:r>
            <a:r>
              <a:rPr lang="en-US" sz="3600" b="1" dirty="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đó</a:t>
            </a:r>
            <a:r>
              <a:rPr lang="en-US" sz="3600" b="1" dirty="0" smtClean="0">
                <a:solidFill>
                  <a:srgbClr val="000000"/>
                </a:solidFill>
                <a:latin typeface="Times New Roman" pitchFamily="18" charset="0"/>
                <a:cs typeface="Times New Roman" pitchFamily="18" charset="0"/>
              </a:rPr>
              <a:t>.</a:t>
            </a:r>
            <a:endParaRPr lang="en-US" sz="3600" dirty="0"/>
          </a:p>
        </p:txBody>
      </p:sp>
      <p:sp>
        <p:nvSpPr>
          <p:cNvPr id="3" name="TextBox 2"/>
          <p:cNvSpPr txBox="1"/>
          <p:nvPr/>
        </p:nvSpPr>
        <p:spPr>
          <a:xfrm>
            <a:off x="658813" y="3781425"/>
            <a:ext cx="7951787" cy="208597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lnSpc>
                <a:spcPct val="120000"/>
              </a:lnSpc>
              <a:defRPr/>
            </a:pPr>
            <a:r>
              <a:rPr lang="en-US" sz="3600" b="1" dirty="0" err="1">
                <a:effectLst/>
                <a:latin typeface="Times New Roman" pitchFamily="18" charset="0"/>
                <a:cs typeface="Times New Roman" pitchFamily="18" charset="0"/>
              </a:rPr>
              <a:t>Bội</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chung</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nhỏ</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nhất</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của</a:t>
            </a:r>
            <a:r>
              <a:rPr lang="en-US" sz="3600" b="1" dirty="0">
                <a:effectLst/>
                <a:latin typeface="Times New Roman" pitchFamily="18" charset="0"/>
                <a:cs typeface="Times New Roman" pitchFamily="18" charset="0"/>
              </a:rPr>
              <a:t> 2 hay </a:t>
            </a:r>
            <a:r>
              <a:rPr lang="en-US" sz="3600" b="1" dirty="0" err="1">
                <a:effectLst/>
                <a:latin typeface="Times New Roman" pitchFamily="18" charset="0"/>
                <a:cs typeface="Times New Roman" pitchFamily="18" charset="0"/>
              </a:rPr>
              <a:t>nhiều</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số</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là</a:t>
            </a:r>
            <a:r>
              <a:rPr lang="en-US" sz="3600" b="1" dirty="0">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số</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nhỏ</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nhất</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khác</a:t>
            </a:r>
            <a:r>
              <a:rPr lang="en-US" sz="3600" dirty="0">
                <a:solidFill>
                  <a:srgbClr val="FF0000"/>
                </a:solidFill>
                <a:effectLst/>
                <a:latin typeface="Times New Roman" pitchFamily="18" charset="0"/>
                <a:cs typeface="Times New Roman" pitchFamily="18" charset="0"/>
              </a:rPr>
              <a:t> 0 </a:t>
            </a:r>
            <a:r>
              <a:rPr lang="en-US" sz="3600" b="1" dirty="0" err="1">
                <a:solidFill>
                  <a:schemeClr val="tx1"/>
                </a:solidFill>
                <a:effectLst/>
                <a:latin typeface="Times New Roman" pitchFamily="18" charset="0"/>
                <a:cs typeface="Times New Roman" pitchFamily="18" charset="0"/>
              </a:rPr>
              <a:t>trong</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tập</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hợp</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các</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bội</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chung</a:t>
            </a:r>
            <a:r>
              <a:rPr lang="en-US" sz="3600" dirty="0">
                <a:solidFill>
                  <a:schemeClr val="bg1"/>
                </a:solidFill>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của</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các</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số</a:t>
            </a:r>
            <a:r>
              <a:rPr lang="en-US" sz="3600" b="1" dirty="0">
                <a:effectLst/>
                <a:latin typeface="Times New Roman" pitchFamily="18" charset="0"/>
                <a:cs typeface="Times New Roman" pitchFamily="18" charset="0"/>
              </a:rPr>
              <a:t> </a:t>
            </a:r>
            <a:r>
              <a:rPr lang="en-US" sz="3600" b="1" dirty="0" err="1">
                <a:effectLst/>
                <a:latin typeface="Times New Roman" pitchFamily="18" charset="0"/>
                <a:cs typeface="Times New Roman" pitchFamily="18" charset="0"/>
              </a:rPr>
              <a:t>đó</a:t>
            </a:r>
            <a:r>
              <a:rPr lang="en-US" sz="3600" b="1" dirty="0">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2703513"/>
            <a:ext cx="8915400" cy="2554287"/>
          </a:xfrm>
          <a:prstGeom prst="rect">
            <a:avLst/>
          </a:prstGeom>
          <a:noFill/>
          <a:ln w="9525">
            <a:noFill/>
            <a:miter lim="800000"/>
            <a:headEnd/>
            <a:tailEnd/>
          </a:ln>
        </p:spPr>
        <p:txBody>
          <a:bodyPr>
            <a:spAutoFit/>
          </a:bodyPr>
          <a:lstStyle/>
          <a:p>
            <a:pPr eaLnBrk="0" hangingPunct="0"/>
            <a:r>
              <a:rPr lang="en-US" sz="3200" b="1" i="1">
                <a:latin typeface="Times New Roman" pitchFamily="18" charset="0"/>
                <a:cs typeface="Times New Roman" pitchFamily="18" charset="0"/>
              </a:rPr>
              <a:t>Bước 1: </a:t>
            </a:r>
            <a:r>
              <a:rPr lang="en-US" sz="3200" b="1">
                <a:latin typeface="Times New Roman" pitchFamily="18" charset="0"/>
                <a:cs typeface="Times New Roman" pitchFamily="18" charset="0"/>
              </a:rPr>
              <a:t>Phân tích mỗi số ra ........................ </a:t>
            </a:r>
          </a:p>
          <a:p>
            <a:pPr eaLnBrk="0" hangingPunct="0"/>
            <a:r>
              <a:rPr lang="en-US" sz="3200" b="1" i="1">
                <a:latin typeface="Times New Roman" pitchFamily="18" charset="0"/>
                <a:cs typeface="Times New Roman" pitchFamily="18" charset="0"/>
              </a:rPr>
              <a:t>Bước 2: </a:t>
            </a:r>
            <a:r>
              <a:rPr lang="en-US" sz="3200" b="1">
                <a:latin typeface="Times New Roman" pitchFamily="18" charset="0"/>
                <a:cs typeface="Times New Roman" pitchFamily="18" charset="0"/>
              </a:rPr>
              <a:t>Chọn ra các thừa số nguyên tố  .........</a:t>
            </a:r>
          </a:p>
          <a:p>
            <a:pPr eaLnBrk="0" hangingPunct="0"/>
            <a:r>
              <a:rPr lang="en-US" sz="3200" b="1" i="1">
                <a:latin typeface="Times New Roman" pitchFamily="18" charset="0"/>
                <a:cs typeface="Times New Roman" pitchFamily="18" charset="0"/>
              </a:rPr>
              <a:t>Bước 3: </a:t>
            </a:r>
            <a:r>
              <a:rPr lang="en-US" sz="3200" b="1">
                <a:latin typeface="Times New Roman" pitchFamily="18" charset="0"/>
                <a:cs typeface="Times New Roman" pitchFamily="18" charset="0"/>
              </a:rPr>
              <a:t>Lập ..... các thừa số đã chọn ,</a:t>
            </a:r>
          </a:p>
          <a:p>
            <a:pPr eaLnBrk="0" hangingPunct="0"/>
            <a:r>
              <a:rPr lang="en-US" sz="3200" b="1">
                <a:latin typeface="Times New Roman" pitchFamily="18" charset="0"/>
                <a:cs typeface="Times New Roman" pitchFamily="18" charset="0"/>
              </a:rPr>
              <a:t>              mỗi thừa số lấy với số mũ ...............của nó. </a:t>
            </a:r>
          </a:p>
          <a:p>
            <a:pPr eaLnBrk="0" hangingPunct="0"/>
            <a:r>
              <a:rPr lang="en-US" sz="3200" b="1">
                <a:latin typeface="Times New Roman" pitchFamily="18" charset="0"/>
                <a:cs typeface="Times New Roman" pitchFamily="18" charset="0"/>
              </a:rPr>
              <a:t>              Tích đó là ............phải tìm.</a:t>
            </a:r>
          </a:p>
        </p:txBody>
      </p:sp>
      <p:sp>
        <p:nvSpPr>
          <p:cNvPr id="65544" name="Text Box 8"/>
          <p:cNvSpPr txBox="1">
            <a:spLocks noChangeArrowheads="1"/>
          </p:cNvSpPr>
          <p:nvPr/>
        </p:nvSpPr>
        <p:spPr bwMode="auto">
          <a:xfrm>
            <a:off x="4911725" y="2514600"/>
            <a:ext cx="3394075" cy="584200"/>
          </a:xfrm>
          <a:prstGeom prst="rect">
            <a:avLst/>
          </a:prstGeom>
          <a:noFill/>
          <a:ln w="9525">
            <a:noFill/>
            <a:miter lim="800000"/>
            <a:headEnd/>
            <a:tailEnd/>
          </a:ln>
        </p:spPr>
        <p:txBody>
          <a:bodyPr wrap="none">
            <a:spAutoFit/>
          </a:bodyPr>
          <a:lstStyle/>
          <a:p>
            <a:pPr eaLnBrk="0" hangingPunct="0"/>
            <a:r>
              <a:rPr lang="en-US" sz="3200" b="1">
                <a:solidFill>
                  <a:srgbClr val="FF0000"/>
                </a:solidFill>
                <a:latin typeface="Times New Roman" pitchFamily="18" charset="0"/>
                <a:cs typeface="Times New Roman" pitchFamily="18" charset="0"/>
              </a:rPr>
              <a:t>thừa số nguyên tố.</a:t>
            </a:r>
          </a:p>
        </p:txBody>
      </p:sp>
      <p:sp>
        <p:nvSpPr>
          <p:cNvPr id="65545" name="Text Box 9"/>
          <p:cNvSpPr txBox="1">
            <a:spLocks noChangeArrowheads="1"/>
          </p:cNvSpPr>
          <p:nvPr/>
        </p:nvSpPr>
        <p:spPr bwMode="auto">
          <a:xfrm>
            <a:off x="7050088" y="3149600"/>
            <a:ext cx="1255712" cy="584200"/>
          </a:xfrm>
          <a:prstGeom prst="rect">
            <a:avLst/>
          </a:prstGeom>
          <a:noFill/>
          <a:ln w="9525">
            <a:noFill/>
            <a:miter lim="800000"/>
            <a:headEnd/>
            <a:tailEnd/>
          </a:ln>
        </p:spPr>
        <p:txBody>
          <a:bodyPr wrap="none">
            <a:spAutoFit/>
          </a:bodyPr>
          <a:lstStyle/>
          <a:p>
            <a:pPr eaLnBrk="0" hangingPunct="0"/>
            <a:r>
              <a:rPr lang="en-US" sz="3200" b="1">
                <a:solidFill>
                  <a:srgbClr val="FF0000"/>
                </a:solidFill>
                <a:latin typeface="Times New Roman" pitchFamily="18" charset="0"/>
                <a:cs typeface="Times New Roman" pitchFamily="18" charset="0"/>
              </a:rPr>
              <a:t>chung</a:t>
            </a:r>
          </a:p>
        </p:txBody>
      </p:sp>
      <p:sp>
        <p:nvSpPr>
          <p:cNvPr id="65546" name="Text Box 10"/>
          <p:cNvSpPr txBox="1">
            <a:spLocks noChangeArrowheads="1"/>
          </p:cNvSpPr>
          <p:nvPr/>
        </p:nvSpPr>
        <p:spPr bwMode="auto">
          <a:xfrm>
            <a:off x="2133600" y="3606800"/>
            <a:ext cx="844550" cy="584200"/>
          </a:xfrm>
          <a:prstGeom prst="rect">
            <a:avLst/>
          </a:prstGeom>
          <a:noFill/>
          <a:ln w="9525">
            <a:noFill/>
            <a:miter lim="800000"/>
            <a:headEnd/>
            <a:tailEnd/>
          </a:ln>
        </p:spPr>
        <p:txBody>
          <a:bodyPr wrap="none">
            <a:spAutoFit/>
          </a:bodyPr>
          <a:lstStyle/>
          <a:p>
            <a:pPr eaLnBrk="0" hangingPunct="0"/>
            <a:r>
              <a:rPr lang="en-US" sz="3200" b="1">
                <a:solidFill>
                  <a:srgbClr val="FF0000"/>
                </a:solidFill>
                <a:latin typeface="Times New Roman" pitchFamily="18" charset="0"/>
                <a:cs typeface="Times New Roman" pitchFamily="18" charset="0"/>
              </a:rPr>
              <a:t>tích</a:t>
            </a:r>
          </a:p>
        </p:txBody>
      </p:sp>
      <p:sp>
        <p:nvSpPr>
          <p:cNvPr id="65547" name="Text Box 11"/>
          <p:cNvSpPr txBox="1">
            <a:spLocks noChangeArrowheads="1"/>
          </p:cNvSpPr>
          <p:nvPr/>
        </p:nvSpPr>
        <p:spPr bwMode="auto">
          <a:xfrm>
            <a:off x="6027738" y="4064000"/>
            <a:ext cx="1744662" cy="584200"/>
          </a:xfrm>
          <a:prstGeom prst="rect">
            <a:avLst/>
          </a:prstGeom>
          <a:noFill/>
          <a:ln w="9525">
            <a:noFill/>
            <a:miter lim="800000"/>
            <a:headEnd/>
            <a:tailEnd/>
          </a:ln>
        </p:spPr>
        <p:txBody>
          <a:bodyPr wrap="none">
            <a:spAutoFit/>
          </a:bodyPr>
          <a:lstStyle/>
          <a:p>
            <a:pPr eaLnBrk="0" hangingPunct="0"/>
            <a:r>
              <a:rPr lang="en-US" sz="3200" b="1">
                <a:solidFill>
                  <a:srgbClr val="FF0000"/>
                </a:solidFill>
                <a:latin typeface="Times New Roman" pitchFamily="18" charset="0"/>
                <a:cs typeface="Times New Roman" pitchFamily="18" charset="0"/>
              </a:rPr>
              <a:t>nhỏ nhất</a:t>
            </a:r>
          </a:p>
        </p:txBody>
      </p:sp>
      <p:sp>
        <p:nvSpPr>
          <p:cNvPr id="65548" name="Text Box 12"/>
          <p:cNvSpPr txBox="1">
            <a:spLocks noChangeArrowheads="1"/>
          </p:cNvSpPr>
          <p:nvPr/>
        </p:nvSpPr>
        <p:spPr bwMode="auto">
          <a:xfrm>
            <a:off x="3192463" y="4597400"/>
            <a:ext cx="1379537" cy="584200"/>
          </a:xfrm>
          <a:prstGeom prst="rect">
            <a:avLst/>
          </a:prstGeom>
          <a:noFill/>
          <a:ln w="9525">
            <a:noFill/>
            <a:miter lim="800000"/>
            <a:headEnd/>
            <a:tailEnd/>
          </a:ln>
        </p:spPr>
        <p:txBody>
          <a:bodyPr wrap="none">
            <a:spAutoFit/>
          </a:bodyPr>
          <a:lstStyle/>
          <a:p>
            <a:pPr eaLnBrk="0" hangingPunct="0"/>
            <a:r>
              <a:rPr lang="en-US" sz="3200" b="1">
                <a:solidFill>
                  <a:srgbClr val="FF0000"/>
                </a:solidFill>
                <a:latin typeface="Times New Roman" pitchFamily="18" charset="0"/>
                <a:cs typeface="Times New Roman" pitchFamily="18" charset="0"/>
              </a:rPr>
              <a:t>ƯCLN</a:t>
            </a:r>
          </a:p>
        </p:txBody>
      </p:sp>
      <p:sp>
        <p:nvSpPr>
          <p:cNvPr id="17416" name="Text Box 13"/>
          <p:cNvSpPr txBox="1">
            <a:spLocks noChangeArrowheads="1"/>
          </p:cNvSpPr>
          <p:nvPr/>
        </p:nvSpPr>
        <p:spPr bwMode="auto">
          <a:xfrm>
            <a:off x="0" y="381000"/>
            <a:ext cx="8893175" cy="1754188"/>
          </a:xfrm>
          <a:prstGeom prst="rect">
            <a:avLst/>
          </a:prstGeom>
          <a:noFill/>
          <a:ln w="9525">
            <a:noFill/>
            <a:miter lim="800000"/>
            <a:headEnd/>
            <a:tailEnd/>
          </a:ln>
        </p:spPr>
        <p:txBody>
          <a:bodyPr wrap="none">
            <a:spAutoFit/>
          </a:bodyPr>
          <a:lstStyle/>
          <a:p>
            <a:pPr eaLnBrk="0" hangingPunct="0"/>
            <a:r>
              <a:rPr lang="en-US" sz="3600" b="1">
                <a:solidFill>
                  <a:srgbClr val="0000FF"/>
                </a:solidFill>
                <a:latin typeface="Times New Roman" pitchFamily="18" charset="0"/>
                <a:cs typeface="Times New Roman" pitchFamily="18" charset="0"/>
              </a:rPr>
              <a:t>*Điền từ thích hợp vào chỗ trống để hoàn</a:t>
            </a:r>
          </a:p>
          <a:p>
            <a:pPr eaLnBrk="0" hangingPunct="0"/>
            <a:r>
              <a:rPr lang="en-US" sz="3600" b="1">
                <a:solidFill>
                  <a:srgbClr val="0000FF"/>
                </a:solidFill>
                <a:latin typeface="Times New Roman" pitchFamily="18" charset="0"/>
                <a:cs typeface="Times New Roman" pitchFamily="18" charset="0"/>
              </a:rPr>
              <a:t> thành các bước tìm ƯCLN bằng cách phân </a:t>
            </a:r>
          </a:p>
          <a:p>
            <a:pPr eaLnBrk="0" hangingPunct="0"/>
            <a:r>
              <a:rPr lang="en-US" sz="3600" b="1">
                <a:solidFill>
                  <a:srgbClr val="0000FF"/>
                </a:solidFill>
                <a:latin typeface="Times New Roman" pitchFamily="18" charset="0"/>
                <a:cs typeface="Times New Roman" pitchFamily="18" charset="0"/>
              </a:rPr>
              <a:t>tích các số ra thừa số nguyên tố.</a:t>
            </a:r>
          </a:p>
        </p:txBody>
      </p:sp>
      <p:sp>
        <p:nvSpPr>
          <p:cNvPr id="9" name="Text Box 12"/>
          <p:cNvSpPr txBox="1">
            <a:spLocks noChangeArrowheads="1"/>
          </p:cNvSpPr>
          <p:nvPr/>
        </p:nvSpPr>
        <p:spPr bwMode="auto">
          <a:xfrm>
            <a:off x="152400" y="762000"/>
            <a:ext cx="1790700" cy="584200"/>
          </a:xfrm>
          <a:prstGeom prst="rect">
            <a:avLst/>
          </a:prstGeom>
          <a:noFill/>
          <a:ln w="9525">
            <a:noFill/>
            <a:miter lim="800000"/>
            <a:headEnd/>
            <a:tailEnd/>
          </a:ln>
        </p:spPr>
        <p:txBody>
          <a:bodyPr wrap="none">
            <a:spAutoFit/>
          </a:bodyPr>
          <a:lstStyle/>
          <a:p>
            <a:pPr eaLnBrk="0" hangingPunct="0"/>
            <a:r>
              <a:rPr lang="en-US" sz="3200" b="1" u="sng">
                <a:solidFill>
                  <a:srgbClr val="FF0000"/>
                </a:solidFill>
                <a:latin typeface="Times New Roman" pitchFamily="18" charset="0"/>
                <a:cs typeface="Times New Roman" pitchFamily="18" charset="0"/>
              </a:rPr>
              <a:t>Cách tìm</a:t>
            </a:r>
          </a:p>
        </p:txBody>
      </p:sp>
      <p:sp>
        <p:nvSpPr>
          <p:cNvPr id="10" name="Text Box 12"/>
          <p:cNvSpPr txBox="1">
            <a:spLocks noChangeArrowheads="1"/>
          </p:cNvSpPr>
          <p:nvPr/>
        </p:nvSpPr>
        <p:spPr bwMode="auto">
          <a:xfrm>
            <a:off x="0" y="1524000"/>
            <a:ext cx="9091613" cy="1077913"/>
          </a:xfrm>
          <a:prstGeom prst="rect">
            <a:avLst/>
          </a:prstGeom>
          <a:noFill/>
          <a:ln w="9525">
            <a:noFill/>
            <a:miter lim="800000"/>
            <a:headEnd/>
            <a:tailEnd/>
          </a:ln>
        </p:spPr>
        <p:txBody>
          <a:bodyPr wrap="none">
            <a:spAutoFit/>
          </a:bodyPr>
          <a:lstStyle/>
          <a:p>
            <a:pPr eaLnBrk="0" hangingPunct="0"/>
            <a:r>
              <a:rPr lang="en-US" sz="3200" b="1">
                <a:solidFill>
                  <a:srgbClr val="0000FF"/>
                </a:solidFill>
                <a:latin typeface="Times New Roman" pitchFamily="18" charset="0"/>
                <a:cs typeface="Times New Roman" pitchFamily="18" charset="0"/>
              </a:rPr>
              <a:t>Muốn tìm ƯCLN của hai hay nhiều số lớn hơn 1,ta</a:t>
            </a:r>
          </a:p>
          <a:p>
            <a:pPr eaLnBrk="0" hangingPunct="0"/>
            <a:r>
              <a:rPr lang="en-US" sz="3200" b="1">
                <a:solidFill>
                  <a:srgbClr val="0000FF"/>
                </a:solidFill>
                <a:latin typeface="Times New Roman" pitchFamily="18" charset="0"/>
                <a:cs typeface="Times New Roman" pitchFamily="18" charset="0"/>
              </a:rPr>
              <a:t> thực hiện ba bước sau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amond(in)">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44"/>
                                        </p:tgtEl>
                                        <p:attrNameLst>
                                          <p:attrName>style.visibility</p:attrName>
                                        </p:attrNameLst>
                                      </p:cBhvr>
                                      <p:to>
                                        <p:strVal val="visible"/>
                                      </p:to>
                                    </p:set>
                                    <p:animEffect transition="in" filter="blinds(horizontal)">
                                      <p:cBhvr>
                                        <p:cTn id="12" dur="500"/>
                                        <p:tgtEl>
                                          <p:spTgt spid="655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45"/>
                                        </p:tgtEl>
                                        <p:attrNameLst>
                                          <p:attrName>style.visibility</p:attrName>
                                        </p:attrNameLst>
                                      </p:cBhvr>
                                      <p:to>
                                        <p:strVal val="visible"/>
                                      </p:to>
                                    </p:set>
                                    <p:animEffect transition="in" filter="blinds(horizontal)">
                                      <p:cBhvr>
                                        <p:cTn id="17" dur="500"/>
                                        <p:tgtEl>
                                          <p:spTgt spid="655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46"/>
                                        </p:tgtEl>
                                        <p:attrNameLst>
                                          <p:attrName>style.visibility</p:attrName>
                                        </p:attrNameLst>
                                      </p:cBhvr>
                                      <p:to>
                                        <p:strVal val="visible"/>
                                      </p:to>
                                    </p:set>
                                    <p:animEffect transition="in" filter="blinds(horizontal)">
                                      <p:cBhvr>
                                        <p:cTn id="22" dur="500"/>
                                        <p:tgtEl>
                                          <p:spTgt spid="655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547"/>
                                        </p:tgtEl>
                                        <p:attrNameLst>
                                          <p:attrName>style.visibility</p:attrName>
                                        </p:attrNameLst>
                                      </p:cBhvr>
                                      <p:to>
                                        <p:strVal val="visible"/>
                                      </p:to>
                                    </p:set>
                                    <p:animEffect transition="in" filter="blinds(horizontal)">
                                      <p:cBhvr>
                                        <p:cTn id="27" dur="500"/>
                                        <p:tgtEl>
                                          <p:spTgt spid="655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548"/>
                                        </p:tgtEl>
                                        <p:attrNameLst>
                                          <p:attrName>style.visibility</p:attrName>
                                        </p:attrNameLst>
                                      </p:cBhvr>
                                      <p:to>
                                        <p:strVal val="visible"/>
                                      </p:to>
                                    </p:set>
                                    <p:animEffect transition="in" filter="blinds(horizontal)">
                                      <p:cBhvr>
                                        <p:cTn id="32" dur="500"/>
                                        <p:tgtEl>
                                          <p:spTgt spid="655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24" presetClass="exit" presetSubtype="0" fill="hold" grpId="0" nodeType="withEffect">
                                  <p:stCondLst>
                                    <p:cond delay="0"/>
                                  </p:stCondLst>
                                  <p:childTnLst>
                                    <p:anim to="" calcmode="lin" valueType="num">
                                      <p:cBhvr>
                                        <p:cTn id="39" dur="1"/>
                                        <p:tgtEl>
                                          <p:spTgt spid="17416"/>
                                        </p:tgtEl>
                                        <p:attrNameLst>
                                          <p:attrName/>
                                        </p:attrNameLst>
                                      </p:cBhvr>
                                    </p:anim>
                                    <p:set>
                                      <p:cBhvr>
                                        <p:cTn id="40" dur="1" fill="hold">
                                          <p:stCondLst>
                                            <p:cond delay="0"/>
                                          </p:stCondLst>
                                        </p:cTn>
                                        <p:tgtEl>
                                          <p:spTgt spid="17416"/>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44" grpId="0"/>
      <p:bldP spid="65545" grpId="0"/>
      <p:bldP spid="65546" grpId="0"/>
      <p:bldP spid="65547" grpId="0"/>
      <p:bldP spid="65548" grpId="0"/>
      <p:bldP spid="17416"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2703513"/>
            <a:ext cx="8915400" cy="3323987"/>
          </a:xfrm>
          <a:prstGeom prst="rect">
            <a:avLst/>
          </a:prstGeom>
          <a:noFill/>
          <a:ln w="9525">
            <a:noFill/>
            <a:miter lim="800000"/>
            <a:headEnd/>
            <a:tailEnd/>
          </a:ln>
        </p:spPr>
        <p:txBody>
          <a:bodyPr>
            <a:spAutoFit/>
          </a:bodyPr>
          <a:lstStyle/>
          <a:p>
            <a:pPr eaLnBrk="0" hangingPunct="0">
              <a:lnSpc>
                <a:spcPct val="150000"/>
              </a:lnSpc>
            </a:pPr>
            <a:r>
              <a:rPr lang="en-US" sz="2800" b="1" i="1" dirty="0" err="1">
                <a:effectLst/>
                <a:latin typeface="Times New Roman" pitchFamily="18" charset="0"/>
                <a:cs typeface="Times New Roman" pitchFamily="18" charset="0"/>
              </a:rPr>
              <a:t>Bước</a:t>
            </a:r>
            <a:r>
              <a:rPr lang="en-US" sz="2800" b="1" i="1" dirty="0">
                <a:effectLst/>
                <a:latin typeface="Times New Roman" pitchFamily="18" charset="0"/>
                <a:cs typeface="Times New Roman" pitchFamily="18" charset="0"/>
              </a:rPr>
              <a:t> 1: </a:t>
            </a:r>
            <a:r>
              <a:rPr lang="en-US" sz="2800" b="1" dirty="0" err="1">
                <a:effectLst/>
                <a:latin typeface="Times New Roman" pitchFamily="18" charset="0"/>
                <a:cs typeface="Times New Roman" pitchFamily="18" charset="0"/>
              </a:rPr>
              <a:t>Phân</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tích</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mỗi</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số</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ra</a:t>
            </a:r>
            <a:r>
              <a:rPr lang="en-US" sz="2800" b="1" dirty="0">
                <a:effectLst/>
                <a:latin typeface="Times New Roman" pitchFamily="18" charset="0"/>
                <a:cs typeface="Times New Roman" pitchFamily="18" charset="0"/>
              </a:rPr>
              <a:t> ........................ </a:t>
            </a:r>
          </a:p>
          <a:p>
            <a:pPr eaLnBrk="0" hangingPunct="0">
              <a:lnSpc>
                <a:spcPct val="150000"/>
              </a:lnSpc>
            </a:pPr>
            <a:r>
              <a:rPr lang="en-US" sz="2800" b="1" i="1" dirty="0" err="1">
                <a:effectLst/>
                <a:latin typeface="Times New Roman" pitchFamily="18" charset="0"/>
                <a:cs typeface="Times New Roman" pitchFamily="18" charset="0"/>
              </a:rPr>
              <a:t>Bước</a:t>
            </a:r>
            <a:r>
              <a:rPr lang="en-US" sz="2800" b="1" i="1" dirty="0">
                <a:effectLst/>
                <a:latin typeface="Times New Roman" pitchFamily="18" charset="0"/>
                <a:cs typeface="Times New Roman" pitchFamily="18" charset="0"/>
              </a:rPr>
              <a:t> 2: </a:t>
            </a:r>
            <a:r>
              <a:rPr lang="en-US" sz="2800" b="1" dirty="0" err="1">
                <a:effectLst/>
                <a:latin typeface="Times New Roman" pitchFamily="18" charset="0"/>
                <a:cs typeface="Times New Roman" pitchFamily="18" charset="0"/>
              </a:rPr>
              <a:t>Chọn</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ra</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các</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thừa</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số</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nguyên</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tố</a:t>
            </a:r>
            <a:r>
              <a:rPr lang="en-US" sz="2800" b="1" dirty="0">
                <a:effectLst/>
                <a:latin typeface="Times New Roman" pitchFamily="18" charset="0"/>
                <a:cs typeface="Times New Roman" pitchFamily="18" charset="0"/>
              </a:rPr>
              <a:t>  .........</a:t>
            </a:r>
          </a:p>
          <a:p>
            <a:pPr eaLnBrk="0" hangingPunct="0">
              <a:lnSpc>
                <a:spcPct val="150000"/>
              </a:lnSpc>
            </a:pPr>
            <a:r>
              <a:rPr lang="en-US" sz="2800" b="1" i="1" dirty="0" err="1" smtClean="0">
                <a:effectLst/>
                <a:latin typeface="Times New Roman" pitchFamily="18" charset="0"/>
                <a:cs typeface="Times New Roman" pitchFamily="18" charset="0"/>
              </a:rPr>
              <a:t>Bước</a:t>
            </a:r>
            <a:r>
              <a:rPr lang="en-US" sz="2800" b="1" i="1" dirty="0" smtClean="0">
                <a:effectLst/>
                <a:latin typeface="Times New Roman" pitchFamily="18" charset="0"/>
                <a:cs typeface="Times New Roman" pitchFamily="18" charset="0"/>
              </a:rPr>
              <a:t> </a:t>
            </a:r>
            <a:r>
              <a:rPr lang="en-US" sz="2800" b="1" i="1" dirty="0">
                <a:effectLst/>
                <a:latin typeface="Times New Roman" pitchFamily="18" charset="0"/>
                <a:cs typeface="Times New Roman" pitchFamily="18" charset="0"/>
              </a:rPr>
              <a:t>3: </a:t>
            </a:r>
            <a:r>
              <a:rPr lang="en-US" sz="2800" b="1" dirty="0" err="1">
                <a:effectLst/>
                <a:latin typeface="Times New Roman" pitchFamily="18" charset="0"/>
                <a:cs typeface="Times New Roman" pitchFamily="18" charset="0"/>
              </a:rPr>
              <a:t>Lập</a:t>
            </a:r>
            <a:r>
              <a:rPr lang="en-US" sz="2800" b="1" dirty="0">
                <a:effectLst/>
                <a:latin typeface="Times New Roman" pitchFamily="18" charset="0"/>
                <a:cs typeface="Times New Roman" pitchFamily="18" charset="0"/>
              </a:rPr>
              <a:t> ..... </a:t>
            </a:r>
            <a:r>
              <a:rPr lang="en-US" sz="2800" b="1" dirty="0" smtClean="0">
                <a:effectLst/>
                <a:latin typeface="Times New Roman" pitchFamily="18" charset="0"/>
                <a:cs typeface="Times New Roman" pitchFamily="18" charset="0"/>
              </a:rPr>
              <a:t>    </a:t>
            </a:r>
            <a:r>
              <a:rPr lang="en-US" sz="2800" b="1" dirty="0" err="1" smtClean="0">
                <a:effectLst/>
                <a:latin typeface="Times New Roman" pitchFamily="18" charset="0"/>
                <a:cs typeface="Times New Roman" pitchFamily="18" charset="0"/>
              </a:rPr>
              <a:t>các</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thừa</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số</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đã</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chọn</a:t>
            </a:r>
            <a:r>
              <a:rPr lang="en-US" sz="2800" b="1" dirty="0">
                <a:effectLst/>
                <a:latin typeface="Times New Roman" pitchFamily="18" charset="0"/>
                <a:cs typeface="Times New Roman" pitchFamily="18" charset="0"/>
              </a:rPr>
              <a:t> ,</a:t>
            </a:r>
          </a:p>
          <a:p>
            <a:pPr eaLnBrk="0" hangingPunct="0">
              <a:lnSpc>
                <a:spcPct val="150000"/>
              </a:lnSpc>
            </a:pP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mỗi</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thừa</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số</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lấy</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với</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số</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mũ</a:t>
            </a:r>
            <a:r>
              <a:rPr lang="en-US" sz="2800" b="1" dirty="0">
                <a:effectLst/>
                <a:latin typeface="Times New Roman" pitchFamily="18" charset="0"/>
                <a:cs typeface="Times New Roman" pitchFamily="18" charset="0"/>
              </a:rPr>
              <a:t> </a:t>
            </a:r>
            <a:r>
              <a:rPr lang="en-US" sz="2800" b="1" dirty="0" smtClean="0">
                <a:effectLst/>
                <a:latin typeface="Times New Roman" pitchFamily="18" charset="0"/>
                <a:cs typeface="Times New Roman" pitchFamily="18" charset="0"/>
              </a:rPr>
              <a:t>...............     </a:t>
            </a:r>
            <a:r>
              <a:rPr lang="en-US" sz="2800" b="1" dirty="0" err="1" smtClean="0">
                <a:effectLst/>
                <a:latin typeface="Times New Roman" pitchFamily="18" charset="0"/>
                <a:cs typeface="Times New Roman" pitchFamily="18" charset="0"/>
              </a:rPr>
              <a:t>của</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nó</a:t>
            </a:r>
            <a:r>
              <a:rPr lang="en-US" sz="2800" b="1" dirty="0">
                <a:effectLst/>
                <a:latin typeface="Times New Roman" pitchFamily="18" charset="0"/>
                <a:cs typeface="Times New Roman" pitchFamily="18" charset="0"/>
              </a:rPr>
              <a:t>. </a:t>
            </a:r>
          </a:p>
          <a:p>
            <a:pPr eaLnBrk="0" hangingPunct="0">
              <a:lnSpc>
                <a:spcPct val="150000"/>
              </a:lnSpc>
            </a:pP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Tích</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đó</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là</a:t>
            </a:r>
            <a:r>
              <a:rPr lang="en-US" sz="2800" b="1" dirty="0">
                <a:effectLst/>
                <a:latin typeface="Times New Roman" pitchFamily="18" charset="0"/>
                <a:cs typeface="Times New Roman" pitchFamily="18" charset="0"/>
              </a:rPr>
              <a:t> </a:t>
            </a:r>
            <a:r>
              <a:rPr lang="en-US" sz="2800" b="1" dirty="0" smtClean="0">
                <a:effectLst/>
                <a:latin typeface="Times New Roman" pitchFamily="18" charset="0"/>
                <a:cs typeface="Times New Roman" pitchFamily="18" charset="0"/>
              </a:rPr>
              <a:t>............   </a:t>
            </a:r>
            <a:r>
              <a:rPr lang="en-US" sz="2800" b="1" dirty="0" err="1" smtClean="0">
                <a:effectLst/>
                <a:latin typeface="Times New Roman" pitchFamily="18" charset="0"/>
                <a:cs typeface="Times New Roman" pitchFamily="18" charset="0"/>
              </a:rPr>
              <a:t>phải</a:t>
            </a:r>
            <a:r>
              <a:rPr lang="en-US" sz="2800" b="1" dirty="0" smtClean="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tìm</a:t>
            </a:r>
            <a:r>
              <a:rPr lang="en-US" sz="2800" b="1" dirty="0">
                <a:effectLst/>
                <a:latin typeface="Times New Roman" pitchFamily="18" charset="0"/>
                <a:cs typeface="Times New Roman" pitchFamily="18" charset="0"/>
              </a:rPr>
              <a:t>.</a:t>
            </a:r>
          </a:p>
        </p:txBody>
      </p:sp>
      <p:sp>
        <p:nvSpPr>
          <p:cNvPr id="65544" name="Text Box 8"/>
          <p:cNvSpPr txBox="1">
            <a:spLocks noChangeArrowheads="1"/>
          </p:cNvSpPr>
          <p:nvPr/>
        </p:nvSpPr>
        <p:spPr bwMode="auto">
          <a:xfrm>
            <a:off x="4419600" y="2692400"/>
            <a:ext cx="3394075" cy="584200"/>
          </a:xfrm>
          <a:prstGeom prst="rect">
            <a:avLst/>
          </a:prstGeom>
          <a:noFill/>
          <a:ln w="9525">
            <a:noFill/>
            <a:miter lim="800000"/>
            <a:headEnd/>
            <a:tailEnd/>
          </a:ln>
        </p:spPr>
        <p:txBody>
          <a:bodyPr wrap="none">
            <a:spAutoFit/>
          </a:bodyPr>
          <a:lstStyle/>
          <a:p>
            <a:pPr eaLnBrk="0" hangingPunct="0"/>
            <a:r>
              <a:rPr lang="en-US" sz="3200" b="1" dirty="0" err="1">
                <a:solidFill>
                  <a:srgbClr val="FF0000"/>
                </a:solidFill>
                <a:effectLst/>
                <a:latin typeface="Times New Roman" pitchFamily="18" charset="0"/>
                <a:cs typeface="Times New Roman" pitchFamily="18" charset="0"/>
              </a:rPr>
              <a:t>thừa</a:t>
            </a:r>
            <a:r>
              <a:rPr lang="en-US" sz="3200" b="1" dirty="0">
                <a:solidFill>
                  <a:srgbClr val="FF0000"/>
                </a:solidFill>
                <a:effectLst/>
                <a:latin typeface="Times New Roman" pitchFamily="18" charset="0"/>
                <a:cs typeface="Times New Roman" pitchFamily="18" charset="0"/>
              </a:rPr>
              <a:t> </a:t>
            </a:r>
            <a:r>
              <a:rPr lang="en-US" sz="3200" b="1" dirty="0" err="1">
                <a:solidFill>
                  <a:srgbClr val="FF0000"/>
                </a:solidFill>
                <a:effectLst/>
                <a:latin typeface="Times New Roman" pitchFamily="18" charset="0"/>
                <a:cs typeface="Times New Roman" pitchFamily="18" charset="0"/>
              </a:rPr>
              <a:t>số</a:t>
            </a:r>
            <a:r>
              <a:rPr lang="en-US" sz="3200" b="1" dirty="0">
                <a:solidFill>
                  <a:srgbClr val="FF0000"/>
                </a:solidFill>
                <a:effectLst/>
                <a:latin typeface="Times New Roman" pitchFamily="18" charset="0"/>
                <a:cs typeface="Times New Roman" pitchFamily="18" charset="0"/>
              </a:rPr>
              <a:t> </a:t>
            </a:r>
            <a:r>
              <a:rPr lang="en-US" sz="3200" b="1" dirty="0" err="1">
                <a:solidFill>
                  <a:srgbClr val="FF0000"/>
                </a:solidFill>
                <a:effectLst/>
                <a:latin typeface="Times New Roman" pitchFamily="18" charset="0"/>
                <a:cs typeface="Times New Roman" pitchFamily="18" charset="0"/>
              </a:rPr>
              <a:t>nguyên</a:t>
            </a:r>
            <a:r>
              <a:rPr lang="en-US" sz="3200" b="1" dirty="0">
                <a:solidFill>
                  <a:srgbClr val="FF0000"/>
                </a:solidFill>
                <a:effectLst/>
                <a:latin typeface="Times New Roman" pitchFamily="18" charset="0"/>
                <a:cs typeface="Times New Roman" pitchFamily="18" charset="0"/>
              </a:rPr>
              <a:t> </a:t>
            </a:r>
            <a:r>
              <a:rPr lang="en-US" sz="3200" b="1" dirty="0" err="1">
                <a:solidFill>
                  <a:srgbClr val="FF0000"/>
                </a:solidFill>
                <a:effectLst/>
                <a:latin typeface="Times New Roman" pitchFamily="18" charset="0"/>
                <a:cs typeface="Times New Roman" pitchFamily="18" charset="0"/>
              </a:rPr>
              <a:t>tố</a:t>
            </a:r>
            <a:r>
              <a:rPr lang="en-US" sz="3200" b="1" dirty="0">
                <a:solidFill>
                  <a:srgbClr val="FF0000"/>
                </a:solidFill>
                <a:effectLst/>
                <a:latin typeface="Times New Roman" pitchFamily="18" charset="0"/>
                <a:cs typeface="Times New Roman" pitchFamily="18" charset="0"/>
              </a:rPr>
              <a:t>.</a:t>
            </a:r>
          </a:p>
        </p:txBody>
      </p:sp>
      <p:sp>
        <p:nvSpPr>
          <p:cNvPr id="65545" name="Text Box 9"/>
          <p:cNvSpPr txBox="1">
            <a:spLocks noChangeArrowheads="1"/>
          </p:cNvSpPr>
          <p:nvPr/>
        </p:nvSpPr>
        <p:spPr bwMode="auto">
          <a:xfrm>
            <a:off x="6019800" y="3378200"/>
            <a:ext cx="2886075" cy="584200"/>
          </a:xfrm>
          <a:prstGeom prst="rect">
            <a:avLst/>
          </a:prstGeom>
          <a:noFill/>
          <a:ln w="9525">
            <a:noFill/>
            <a:miter lim="800000"/>
            <a:headEnd/>
            <a:tailEnd/>
          </a:ln>
        </p:spPr>
        <p:txBody>
          <a:bodyPr wrap="none">
            <a:spAutoFit/>
          </a:bodyPr>
          <a:lstStyle/>
          <a:p>
            <a:pPr eaLnBrk="0" hangingPunct="0"/>
            <a:r>
              <a:rPr lang="en-US" sz="3200" b="1" dirty="0" err="1">
                <a:solidFill>
                  <a:srgbClr val="FF0000"/>
                </a:solidFill>
                <a:effectLst/>
                <a:latin typeface="Times New Roman" pitchFamily="18" charset="0"/>
                <a:cs typeface="Times New Roman" pitchFamily="18" charset="0"/>
              </a:rPr>
              <a:t>chung</a:t>
            </a:r>
            <a:r>
              <a:rPr lang="en-US" sz="3200" b="1" dirty="0">
                <a:solidFill>
                  <a:srgbClr val="FF0000"/>
                </a:solidFill>
                <a:effectLst/>
                <a:latin typeface="Times New Roman" pitchFamily="18" charset="0"/>
                <a:cs typeface="Times New Roman" pitchFamily="18" charset="0"/>
              </a:rPr>
              <a:t> </a:t>
            </a:r>
            <a:r>
              <a:rPr lang="en-US" sz="3200" b="1" dirty="0" err="1">
                <a:solidFill>
                  <a:srgbClr val="FF0000"/>
                </a:solidFill>
                <a:effectLst/>
                <a:latin typeface="Times New Roman" pitchFamily="18" charset="0"/>
                <a:cs typeface="Times New Roman" pitchFamily="18" charset="0"/>
              </a:rPr>
              <a:t>và</a:t>
            </a:r>
            <a:r>
              <a:rPr lang="en-US" sz="3200" b="1" dirty="0">
                <a:solidFill>
                  <a:srgbClr val="FF0000"/>
                </a:solidFill>
                <a:effectLst/>
                <a:latin typeface="Times New Roman" pitchFamily="18" charset="0"/>
                <a:cs typeface="Times New Roman" pitchFamily="18" charset="0"/>
              </a:rPr>
              <a:t> </a:t>
            </a:r>
            <a:r>
              <a:rPr lang="en-US" sz="3200" b="1" dirty="0" err="1">
                <a:solidFill>
                  <a:srgbClr val="FF0000"/>
                </a:solidFill>
                <a:effectLst/>
                <a:latin typeface="Times New Roman" pitchFamily="18" charset="0"/>
                <a:cs typeface="Times New Roman" pitchFamily="18" charset="0"/>
              </a:rPr>
              <a:t>riêng</a:t>
            </a:r>
            <a:r>
              <a:rPr lang="en-US" sz="3200" b="1" dirty="0">
                <a:solidFill>
                  <a:srgbClr val="FF0000"/>
                </a:solidFill>
                <a:effectLst/>
                <a:latin typeface="Times New Roman" pitchFamily="18" charset="0"/>
                <a:cs typeface="Times New Roman" pitchFamily="18" charset="0"/>
              </a:rPr>
              <a:t>.</a:t>
            </a:r>
          </a:p>
        </p:txBody>
      </p:sp>
      <p:sp>
        <p:nvSpPr>
          <p:cNvPr id="65546" name="Text Box 10"/>
          <p:cNvSpPr txBox="1">
            <a:spLocks noChangeArrowheads="1"/>
          </p:cNvSpPr>
          <p:nvPr/>
        </p:nvSpPr>
        <p:spPr bwMode="auto">
          <a:xfrm>
            <a:off x="1905000" y="3987225"/>
            <a:ext cx="947695" cy="584775"/>
          </a:xfrm>
          <a:prstGeom prst="rect">
            <a:avLst/>
          </a:prstGeom>
          <a:noFill/>
          <a:ln w="9525">
            <a:noFill/>
            <a:miter lim="800000"/>
            <a:headEnd/>
            <a:tailEnd/>
          </a:ln>
        </p:spPr>
        <p:txBody>
          <a:bodyPr wrap="none">
            <a:spAutoFit/>
          </a:bodyPr>
          <a:lstStyle/>
          <a:p>
            <a:pPr eaLnBrk="0" hangingPunct="0"/>
            <a:r>
              <a:rPr lang="en-US" sz="3200" b="1" dirty="0" err="1" smtClean="0">
                <a:solidFill>
                  <a:srgbClr val="FF0000"/>
                </a:solidFill>
                <a:effectLst/>
                <a:latin typeface="Times New Roman" pitchFamily="18" charset="0"/>
                <a:cs typeface="Times New Roman" pitchFamily="18" charset="0"/>
              </a:rPr>
              <a:t>tích</a:t>
            </a:r>
            <a:r>
              <a:rPr lang="en-US" sz="3200" b="1" dirty="0" smtClean="0">
                <a:solidFill>
                  <a:srgbClr val="FF0000"/>
                </a:solidFill>
                <a:effectLst/>
                <a:latin typeface="Times New Roman" pitchFamily="18" charset="0"/>
                <a:cs typeface="Times New Roman" pitchFamily="18" charset="0"/>
              </a:rPr>
              <a:t> </a:t>
            </a:r>
            <a:endParaRPr lang="en-US" sz="3200" b="1" dirty="0">
              <a:solidFill>
                <a:srgbClr val="FF0000"/>
              </a:solidFill>
              <a:effectLst/>
              <a:latin typeface="Times New Roman" pitchFamily="18" charset="0"/>
              <a:cs typeface="Times New Roman" pitchFamily="18" charset="0"/>
            </a:endParaRPr>
          </a:p>
        </p:txBody>
      </p:sp>
      <p:sp>
        <p:nvSpPr>
          <p:cNvPr id="65547" name="Text Box 11"/>
          <p:cNvSpPr txBox="1">
            <a:spLocks noChangeArrowheads="1"/>
          </p:cNvSpPr>
          <p:nvPr/>
        </p:nvSpPr>
        <p:spPr bwMode="auto">
          <a:xfrm>
            <a:off x="5205413" y="4648200"/>
            <a:ext cx="1652587" cy="584200"/>
          </a:xfrm>
          <a:prstGeom prst="rect">
            <a:avLst/>
          </a:prstGeom>
          <a:noFill/>
          <a:ln w="9525">
            <a:noFill/>
            <a:miter lim="800000"/>
            <a:headEnd/>
            <a:tailEnd/>
          </a:ln>
        </p:spPr>
        <p:txBody>
          <a:bodyPr wrap="none">
            <a:spAutoFit/>
          </a:bodyPr>
          <a:lstStyle/>
          <a:p>
            <a:pPr eaLnBrk="0" hangingPunct="0"/>
            <a:r>
              <a:rPr lang="en-US" sz="3200" b="1" dirty="0" err="1">
                <a:solidFill>
                  <a:srgbClr val="FF0000"/>
                </a:solidFill>
                <a:effectLst/>
                <a:latin typeface="Times New Roman" pitchFamily="18" charset="0"/>
                <a:cs typeface="Times New Roman" pitchFamily="18" charset="0"/>
              </a:rPr>
              <a:t>lớn</a:t>
            </a:r>
            <a:r>
              <a:rPr lang="en-US" sz="3200" b="1" dirty="0">
                <a:solidFill>
                  <a:srgbClr val="FF0000"/>
                </a:solidFill>
                <a:effectLst/>
                <a:latin typeface="Times New Roman" pitchFamily="18" charset="0"/>
                <a:cs typeface="Times New Roman" pitchFamily="18" charset="0"/>
              </a:rPr>
              <a:t> </a:t>
            </a:r>
            <a:r>
              <a:rPr lang="en-US" sz="3200" b="1" dirty="0" err="1">
                <a:solidFill>
                  <a:srgbClr val="FF0000"/>
                </a:solidFill>
                <a:effectLst/>
                <a:latin typeface="Times New Roman" pitchFamily="18" charset="0"/>
                <a:cs typeface="Times New Roman" pitchFamily="18" charset="0"/>
              </a:rPr>
              <a:t>nhất</a:t>
            </a:r>
            <a:endParaRPr lang="en-US" sz="3200" b="1" dirty="0">
              <a:solidFill>
                <a:srgbClr val="FF0000"/>
              </a:solidFill>
              <a:effectLst/>
              <a:latin typeface="Times New Roman" pitchFamily="18" charset="0"/>
              <a:cs typeface="Times New Roman" pitchFamily="18" charset="0"/>
            </a:endParaRPr>
          </a:p>
        </p:txBody>
      </p:sp>
      <p:sp>
        <p:nvSpPr>
          <p:cNvPr id="65548" name="Text Box 12"/>
          <p:cNvSpPr txBox="1">
            <a:spLocks noChangeArrowheads="1"/>
          </p:cNvSpPr>
          <p:nvPr/>
        </p:nvSpPr>
        <p:spPr bwMode="auto">
          <a:xfrm>
            <a:off x="2767013" y="5334000"/>
            <a:ext cx="1347787" cy="584200"/>
          </a:xfrm>
          <a:prstGeom prst="rect">
            <a:avLst/>
          </a:prstGeom>
          <a:noFill/>
          <a:ln w="9525">
            <a:noFill/>
            <a:miter lim="800000"/>
            <a:headEnd/>
            <a:tailEnd/>
          </a:ln>
        </p:spPr>
        <p:txBody>
          <a:bodyPr wrap="none">
            <a:spAutoFit/>
          </a:bodyPr>
          <a:lstStyle/>
          <a:p>
            <a:pPr eaLnBrk="0" hangingPunct="0"/>
            <a:r>
              <a:rPr lang="en-US" sz="3200" b="1" dirty="0" err="1">
                <a:solidFill>
                  <a:srgbClr val="FF0000"/>
                </a:solidFill>
                <a:effectLst/>
                <a:latin typeface="Times New Roman" pitchFamily="18" charset="0"/>
                <a:cs typeface="Times New Roman" pitchFamily="18" charset="0"/>
              </a:rPr>
              <a:t>BCNN</a:t>
            </a:r>
            <a:endParaRPr lang="en-US" sz="3200" b="1" dirty="0">
              <a:solidFill>
                <a:srgbClr val="FF0000"/>
              </a:solidFill>
              <a:effectLst/>
              <a:latin typeface="Times New Roman" pitchFamily="18" charset="0"/>
              <a:cs typeface="Times New Roman" pitchFamily="18" charset="0"/>
            </a:endParaRPr>
          </a:p>
        </p:txBody>
      </p:sp>
      <p:sp>
        <p:nvSpPr>
          <p:cNvPr id="17416" name="Text Box 13"/>
          <p:cNvSpPr txBox="1">
            <a:spLocks noChangeArrowheads="1"/>
          </p:cNvSpPr>
          <p:nvPr/>
        </p:nvSpPr>
        <p:spPr bwMode="auto">
          <a:xfrm>
            <a:off x="0" y="531813"/>
            <a:ext cx="8859838" cy="1754187"/>
          </a:xfrm>
          <a:prstGeom prst="rect">
            <a:avLst/>
          </a:prstGeom>
          <a:noFill/>
          <a:ln w="9525">
            <a:noFill/>
            <a:miter lim="800000"/>
            <a:headEnd/>
            <a:tailEnd/>
          </a:ln>
        </p:spPr>
        <p:txBody>
          <a:bodyPr wrap="none">
            <a:spAutoFit/>
          </a:bodyPr>
          <a:lstStyle/>
          <a:p>
            <a:pPr eaLnBrk="0" hangingPunct="0"/>
            <a:r>
              <a:rPr lang="en-US" sz="3600" b="1" dirty="0">
                <a:solidFill>
                  <a:srgbClr val="0000FF"/>
                </a:solidFill>
                <a:effectLst/>
                <a:latin typeface="Times New Roman" pitchFamily="18" charset="0"/>
                <a:cs typeface="Times New Roman" pitchFamily="18" charset="0"/>
              </a:rPr>
              <a:t>*</a:t>
            </a:r>
            <a:r>
              <a:rPr lang="en-US" sz="3600" b="1" dirty="0" err="1">
                <a:solidFill>
                  <a:srgbClr val="0000FF"/>
                </a:solidFill>
                <a:effectLst/>
                <a:latin typeface="Times New Roman" pitchFamily="18" charset="0"/>
                <a:cs typeface="Times New Roman" pitchFamily="18" charset="0"/>
              </a:rPr>
              <a:t>Điền</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từ</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thích</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hợp</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vào</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chỗ</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trống</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để</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hoàn</a:t>
            </a:r>
            <a:endParaRPr lang="en-US" sz="3600" b="1" dirty="0">
              <a:solidFill>
                <a:srgbClr val="0000FF"/>
              </a:solidFill>
              <a:effectLst/>
              <a:latin typeface="Times New Roman" pitchFamily="18" charset="0"/>
              <a:cs typeface="Times New Roman" pitchFamily="18" charset="0"/>
            </a:endParaRPr>
          </a:p>
          <a:p>
            <a:pPr eaLnBrk="0" hangingPunct="0"/>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thành</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các</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bước</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tìm</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BCNN</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bằng</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cách</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phân</a:t>
            </a:r>
            <a:r>
              <a:rPr lang="en-US" sz="3600" b="1" dirty="0">
                <a:solidFill>
                  <a:srgbClr val="0000FF"/>
                </a:solidFill>
                <a:effectLst/>
                <a:latin typeface="Times New Roman" pitchFamily="18" charset="0"/>
                <a:cs typeface="Times New Roman" pitchFamily="18" charset="0"/>
              </a:rPr>
              <a:t> </a:t>
            </a:r>
          </a:p>
          <a:p>
            <a:pPr eaLnBrk="0" hangingPunct="0"/>
            <a:r>
              <a:rPr lang="en-US" sz="3600" b="1" dirty="0" err="1">
                <a:solidFill>
                  <a:srgbClr val="0000FF"/>
                </a:solidFill>
                <a:effectLst/>
                <a:latin typeface="Times New Roman" pitchFamily="18" charset="0"/>
                <a:cs typeface="Times New Roman" pitchFamily="18" charset="0"/>
              </a:rPr>
              <a:t>tích</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các</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số</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ra</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thừa</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số</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nguyên</a:t>
            </a:r>
            <a:r>
              <a:rPr lang="en-US" sz="3600" b="1" dirty="0">
                <a:solidFill>
                  <a:srgbClr val="0000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tố</a:t>
            </a:r>
            <a:r>
              <a:rPr lang="en-US" sz="3600" b="1" dirty="0">
                <a:solidFill>
                  <a:srgbClr val="0000FF"/>
                </a:solidFill>
                <a:effectLst/>
                <a:latin typeface="Times New Roman" pitchFamily="18" charset="0"/>
                <a:cs typeface="Times New Roman" pitchFamily="18" charset="0"/>
              </a:rPr>
              <a:t>.</a:t>
            </a:r>
          </a:p>
        </p:txBody>
      </p:sp>
      <p:sp>
        <p:nvSpPr>
          <p:cNvPr id="9" name="Text Box 12"/>
          <p:cNvSpPr txBox="1">
            <a:spLocks noChangeArrowheads="1"/>
          </p:cNvSpPr>
          <p:nvPr/>
        </p:nvSpPr>
        <p:spPr bwMode="auto">
          <a:xfrm>
            <a:off x="152400" y="762000"/>
            <a:ext cx="1790700" cy="584200"/>
          </a:xfrm>
          <a:prstGeom prst="rect">
            <a:avLst/>
          </a:prstGeom>
          <a:noFill/>
          <a:ln w="9525">
            <a:noFill/>
            <a:miter lim="800000"/>
            <a:headEnd/>
            <a:tailEnd/>
          </a:ln>
        </p:spPr>
        <p:txBody>
          <a:bodyPr wrap="none">
            <a:spAutoFit/>
          </a:bodyPr>
          <a:lstStyle/>
          <a:p>
            <a:pPr eaLnBrk="0" hangingPunct="0"/>
            <a:r>
              <a:rPr lang="en-US" sz="3200" b="1" u="sng">
                <a:solidFill>
                  <a:srgbClr val="FF0000"/>
                </a:solidFill>
                <a:effectLst/>
                <a:latin typeface="Times New Roman" pitchFamily="18" charset="0"/>
                <a:cs typeface="Times New Roman" pitchFamily="18" charset="0"/>
              </a:rPr>
              <a:t>Cách tìm</a:t>
            </a:r>
          </a:p>
        </p:txBody>
      </p:sp>
      <p:sp>
        <p:nvSpPr>
          <p:cNvPr id="10" name="Text Box 12"/>
          <p:cNvSpPr txBox="1">
            <a:spLocks noChangeArrowheads="1"/>
          </p:cNvSpPr>
          <p:nvPr/>
        </p:nvSpPr>
        <p:spPr bwMode="auto">
          <a:xfrm>
            <a:off x="0" y="1524000"/>
            <a:ext cx="9059863" cy="1077913"/>
          </a:xfrm>
          <a:prstGeom prst="rect">
            <a:avLst/>
          </a:prstGeom>
          <a:noFill/>
          <a:ln w="9525">
            <a:noFill/>
            <a:miter lim="800000"/>
            <a:headEnd/>
            <a:tailEnd/>
          </a:ln>
        </p:spPr>
        <p:txBody>
          <a:bodyPr wrap="none">
            <a:spAutoFit/>
          </a:bodyPr>
          <a:lstStyle/>
          <a:p>
            <a:pPr eaLnBrk="0" hangingPunct="0"/>
            <a:r>
              <a:rPr lang="en-US" sz="3200" b="1" dirty="0" err="1">
                <a:solidFill>
                  <a:srgbClr val="0000FF"/>
                </a:solidFill>
                <a:effectLst/>
                <a:latin typeface="Times New Roman" pitchFamily="18" charset="0"/>
                <a:cs typeface="Times New Roman" pitchFamily="18" charset="0"/>
              </a:rPr>
              <a:t>Muốn</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tìm</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BCNN</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của</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hai</a:t>
            </a:r>
            <a:r>
              <a:rPr lang="en-US" sz="3200" b="1" dirty="0">
                <a:solidFill>
                  <a:srgbClr val="0000FF"/>
                </a:solidFill>
                <a:effectLst/>
                <a:latin typeface="Times New Roman" pitchFamily="18" charset="0"/>
                <a:cs typeface="Times New Roman" pitchFamily="18" charset="0"/>
              </a:rPr>
              <a:t> hay </a:t>
            </a:r>
            <a:r>
              <a:rPr lang="en-US" sz="3200" b="1" dirty="0" err="1">
                <a:solidFill>
                  <a:srgbClr val="0000FF"/>
                </a:solidFill>
                <a:effectLst/>
                <a:latin typeface="Times New Roman" pitchFamily="18" charset="0"/>
                <a:cs typeface="Times New Roman" pitchFamily="18" charset="0"/>
              </a:rPr>
              <a:t>nhiều</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số</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lớn</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hơn</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1,ta</a:t>
            </a:r>
            <a:endParaRPr lang="en-US" sz="3200" b="1" dirty="0">
              <a:solidFill>
                <a:srgbClr val="0000FF"/>
              </a:solidFill>
              <a:effectLst/>
              <a:latin typeface="Times New Roman" pitchFamily="18" charset="0"/>
              <a:cs typeface="Times New Roman" pitchFamily="18" charset="0"/>
            </a:endParaRPr>
          </a:p>
          <a:p>
            <a:pPr eaLnBrk="0" hangingPunct="0"/>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thực</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hiện</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ba</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bước</a:t>
            </a:r>
            <a:r>
              <a:rPr lang="en-US" sz="3200" b="1" dirty="0">
                <a:solidFill>
                  <a:srgbClr val="0000FF"/>
                </a:solidFill>
                <a:effectLst/>
                <a:latin typeface="Times New Roman" pitchFamily="18" charset="0"/>
                <a:cs typeface="Times New Roman" pitchFamily="18" charset="0"/>
              </a:rPr>
              <a:t> </a:t>
            </a:r>
            <a:r>
              <a:rPr lang="en-US" sz="3200" b="1" dirty="0" err="1">
                <a:solidFill>
                  <a:srgbClr val="0000FF"/>
                </a:solidFill>
                <a:effectLst/>
                <a:latin typeface="Times New Roman" pitchFamily="18" charset="0"/>
                <a:cs typeface="Times New Roman" pitchFamily="18" charset="0"/>
              </a:rPr>
              <a:t>sau</a:t>
            </a:r>
            <a:r>
              <a:rPr lang="en-US" sz="3200" b="1" dirty="0">
                <a:solidFill>
                  <a:srgbClr val="0000FF"/>
                </a:solidFill>
                <a:effectLst/>
                <a:latin typeface="Times New Roman" pitchFamily="18" charset="0"/>
                <a:cs typeface="Times New Roman" pitchFamily="18" charset="0"/>
              </a:rPr>
              <a:t>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amond(in)">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44"/>
                                        </p:tgtEl>
                                        <p:attrNameLst>
                                          <p:attrName>style.visibility</p:attrName>
                                        </p:attrNameLst>
                                      </p:cBhvr>
                                      <p:to>
                                        <p:strVal val="visible"/>
                                      </p:to>
                                    </p:set>
                                    <p:animEffect transition="in" filter="blinds(horizontal)">
                                      <p:cBhvr>
                                        <p:cTn id="12" dur="500"/>
                                        <p:tgtEl>
                                          <p:spTgt spid="655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45"/>
                                        </p:tgtEl>
                                        <p:attrNameLst>
                                          <p:attrName>style.visibility</p:attrName>
                                        </p:attrNameLst>
                                      </p:cBhvr>
                                      <p:to>
                                        <p:strVal val="visible"/>
                                      </p:to>
                                    </p:set>
                                    <p:animEffect transition="in" filter="blinds(horizontal)">
                                      <p:cBhvr>
                                        <p:cTn id="17" dur="500"/>
                                        <p:tgtEl>
                                          <p:spTgt spid="655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46"/>
                                        </p:tgtEl>
                                        <p:attrNameLst>
                                          <p:attrName>style.visibility</p:attrName>
                                        </p:attrNameLst>
                                      </p:cBhvr>
                                      <p:to>
                                        <p:strVal val="visible"/>
                                      </p:to>
                                    </p:set>
                                    <p:animEffect transition="in" filter="blinds(horizontal)">
                                      <p:cBhvr>
                                        <p:cTn id="22" dur="500"/>
                                        <p:tgtEl>
                                          <p:spTgt spid="655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547"/>
                                        </p:tgtEl>
                                        <p:attrNameLst>
                                          <p:attrName>style.visibility</p:attrName>
                                        </p:attrNameLst>
                                      </p:cBhvr>
                                      <p:to>
                                        <p:strVal val="visible"/>
                                      </p:to>
                                    </p:set>
                                    <p:animEffect transition="in" filter="blinds(horizontal)">
                                      <p:cBhvr>
                                        <p:cTn id="27" dur="500"/>
                                        <p:tgtEl>
                                          <p:spTgt spid="655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548"/>
                                        </p:tgtEl>
                                        <p:attrNameLst>
                                          <p:attrName>style.visibility</p:attrName>
                                        </p:attrNameLst>
                                      </p:cBhvr>
                                      <p:to>
                                        <p:strVal val="visible"/>
                                      </p:to>
                                    </p:set>
                                    <p:animEffect transition="in" filter="blinds(horizontal)">
                                      <p:cBhvr>
                                        <p:cTn id="32" dur="500"/>
                                        <p:tgtEl>
                                          <p:spTgt spid="655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24" presetClass="exit" presetSubtype="0" fill="hold" grpId="0" nodeType="withEffect">
                                  <p:stCondLst>
                                    <p:cond delay="0"/>
                                  </p:stCondLst>
                                  <p:childTnLst>
                                    <p:anim to="" calcmode="lin" valueType="num">
                                      <p:cBhvr>
                                        <p:cTn id="39" dur="1"/>
                                        <p:tgtEl>
                                          <p:spTgt spid="17416"/>
                                        </p:tgtEl>
                                        <p:attrNameLst>
                                          <p:attrName/>
                                        </p:attrNameLst>
                                      </p:cBhvr>
                                    </p:anim>
                                    <p:set>
                                      <p:cBhvr>
                                        <p:cTn id="40" dur="1" fill="hold">
                                          <p:stCondLst>
                                            <p:cond delay="0"/>
                                          </p:stCondLst>
                                        </p:cTn>
                                        <p:tgtEl>
                                          <p:spTgt spid="17416"/>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44" grpId="0"/>
      <p:bldP spid="65545" grpId="0"/>
      <p:bldP spid="65546" grpId="0"/>
      <p:bldP spid="65547" grpId="0"/>
      <p:bldP spid="65548" grpId="0"/>
      <p:bldP spid="1741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81000" y="274638"/>
            <a:ext cx="4191000" cy="868362"/>
          </a:xfrm>
        </p:spPr>
        <p:txBody>
          <a:bodyPr>
            <a:normAutofit fontScale="90000"/>
          </a:bodyPr>
          <a:lstStyle/>
          <a:p>
            <a:pPr eaLnBrk="1" hangingPunct="1"/>
            <a:r>
              <a:rPr lang="en-US" sz="3200" b="1" smtClean="0">
                <a:solidFill>
                  <a:srgbClr val="FF0000"/>
                </a:solidFill>
                <a:latin typeface="Times New Roman" pitchFamily="18" charset="0"/>
                <a:cs typeface="Times New Roman" pitchFamily="18" charset="0"/>
              </a:rPr>
              <a:t>So sánh cách tìm ƯCLN và BCNN</a:t>
            </a:r>
            <a:endParaRPr lang="en-US" sz="2800" b="1" smtClean="0">
              <a:solidFill>
                <a:srgbClr val="FF0000"/>
              </a:solidFill>
              <a:latin typeface="Times New Roman" pitchFamily="18" charset="0"/>
              <a:cs typeface="Times New Roman" pitchFamily="18" charset="0"/>
            </a:endParaRPr>
          </a:p>
        </p:txBody>
      </p:sp>
      <p:graphicFrame>
        <p:nvGraphicFramePr>
          <p:cNvPr id="200724" name="Group 20"/>
          <p:cNvGraphicFramePr>
            <a:graphicFrameLocks noGrp="1"/>
          </p:cNvGraphicFramePr>
          <p:nvPr>
            <p:ph idx="1"/>
          </p:nvPr>
        </p:nvGraphicFramePr>
        <p:xfrm>
          <a:off x="246063" y="1676400"/>
          <a:ext cx="8675687" cy="5207318"/>
        </p:xfrm>
        <a:graphic>
          <a:graphicData uri="http://schemas.openxmlformats.org/drawingml/2006/table">
            <a:tbl>
              <a:tblPr/>
              <a:tblGrid>
                <a:gridCol w="4338637"/>
                <a:gridCol w="4337050"/>
              </a:tblGrid>
              <a:tr h="604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9900"/>
                          </a:solidFill>
                          <a:effectLst>
                            <a:outerShdw blurRad="38100" dist="38100" dir="2700000" algn="tl">
                              <a:srgbClr val="C0C0C0"/>
                            </a:outerShdw>
                          </a:effectLst>
                          <a:latin typeface="Times New Roman" pitchFamily="18" charset="0"/>
                          <a:cs typeface="Times New Roman" pitchFamily="18" charset="0"/>
                        </a:rPr>
                        <a:t>ƯCLN</a:t>
                      </a:r>
                      <a:endParaRPr kumimoji="0" lang="en-US" sz="2800" b="1" i="0" u="none" strike="noStrike" cap="none" normalizeH="0" baseline="0" dirty="0" smtClean="0">
                        <a:ln>
                          <a:noFill/>
                        </a:ln>
                        <a:solidFill>
                          <a:srgbClr val="FF9900"/>
                        </a:solidFill>
                        <a:effectLst>
                          <a:outerShdw blurRad="38100" dist="38100" dir="2700000" algn="tl">
                            <a:srgbClr val="C0C0C0"/>
                          </a:outerShdw>
                        </a:effectLst>
                        <a:latin typeface="Times New Roman" pitchFamily="18" charset="0"/>
                        <a:cs typeface="Times New Roman" pitchFamily="18"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9900"/>
                          </a:solidFill>
                          <a:effectLst>
                            <a:outerShdw blurRad="38100" dist="38100" dir="2700000" algn="tl">
                              <a:srgbClr val="C0C0C0"/>
                            </a:outerShdw>
                          </a:effectLst>
                          <a:latin typeface="Times New Roman" pitchFamily="18" charset="0"/>
                          <a:cs typeface="Times New Roman" pitchFamily="18" charset="0"/>
                        </a:rPr>
                        <a:t>BCNN</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05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smtClean="0">
                        <a:ln>
                          <a:noFill/>
                        </a:ln>
                        <a:solidFill>
                          <a:schemeClr val="hlink"/>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hlink"/>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hlink"/>
                          </a:solidFill>
                          <a:effectLst/>
                          <a:latin typeface="Times New Roman" pitchFamily="18" charset="0"/>
                          <a:cs typeface="Times New Roman" pitchFamily="18" charset="0"/>
                        </a:rPr>
                        <a:t>Bước</a:t>
                      </a:r>
                      <a:r>
                        <a:rPr kumimoji="0" lang="en-US" sz="2400" b="1" i="0" u="none" strike="noStrike" cap="none" normalizeH="0" baseline="0" dirty="0" smtClean="0">
                          <a:ln>
                            <a:noFill/>
                          </a:ln>
                          <a:solidFill>
                            <a:schemeClr val="hlink"/>
                          </a:solidFill>
                          <a:effectLst/>
                          <a:latin typeface="Times New Roman" pitchFamily="18" charset="0"/>
                          <a:cs typeface="Times New Roman" pitchFamily="18" charset="0"/>
                        </a:rPr>
                        <a:t> 1:</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Phân</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tích</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mỗi</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số</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ra</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thừa</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số</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nguyên</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tố</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hlink"/>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hlink"/>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hlink"/>
                          </a:solidFill>
                          <a:effectLst/>
                          <a:latin typeface="Times New Roman" pitchFamily="18" charset="0"/>
                          <a:cs typeface="Times New Roman" pitchFamily="18" charset="0"/>
                        </a:rPr>
                        <a:t>Bước</a:t>
                      </a:r>
                      <a:r>
                        <a:rPr kumimoji="0" lang="en-US" sz="2400" b="1" i="0" u="none" strike="noStrike" cap="none" normalizeH="0" baseline="0" dirty="0" smtClean="0">
                          <a:ln>
                            <a:noFill/>
                          </a:ln>
                          <a:solidFill>
                            <a:schemeClr val="hlink"/>
                          </a:solidFill>
                          <a:effectLst/>
                          <a:latin typeface="Times New Roman" pitchFamily="18" charset="0"/>
                          <a:cs typeface="Times New Roman" pitchFamily="18" charset="0"/>
                        </a:rPr>
                        <a:t> 2:</a:t>
                      </a:r>
                      <a:r>
                        <a:rPr kumimoji="0" lang="en-US" sz="24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thừa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hlink"/>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hlink"/>
                          </a:solidFill>
                          <a:effectLst/>
                          <a:latin typeface="Times New Roman" pitchFamily="18" charset="0"/>
                          <a:cs typeface="Times New Roman" pitchFamily="18" charset="0"/>
                        </a:rPr>
                        <a:t>Bước</a:t>
                      </a:r>
                      <a:r>
                        <a:rPr kumimoji="0" lang="en-US" sz="2400" b="1" i="0" u="none" strike="noStrike" cap="none" normalizeH="0" baseline="0" dirty="0" smtClean="0">
                          <a:ln>
                            <a:noFill/>
                          </a:ln>
                          <a:solidFill>
                            <a:schemeClr val="hlink"/>
                          </a:solidFill>
                          <a:effectLst/>
                          <a:latin typeface="Times New Roman" pitchFamily="18" charset="0"/>
                          <a:cs typeface="Times New Roman" pitchFamily="18" charset="0"/>
                        </a:rPr>
                        <a:t> 3:</a:t>
                      </a:r>
                      <a:r>
                        <a:rPr kumimoji="0" lang="en-US" sz="24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Lập</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tích</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các</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thừa</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số</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đã</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chọn</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mỗi</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thừa</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số</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lấy</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với</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số</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mũ</a:t>
                      </a: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00717" name="Rectangle 13"/>
          <p:cNvSpPr>
            <a:spLocks noChangeArrowheads="1"/>
          </p:cNvSpPr>
          <p:nvPr/>
        </p:nvSpPr>
        <p:spPr bwMode="auto">
          <a:xfrm>
            <a:off x="1979613" y="4038600"/>
            <a:ext cx="1295400" cy="457200"/>
          </a:xfrm>
          <a:prstGeom prst="rect">
            <a:avLst/>
          </a:prstGeom>
          <a:solidFill>
            <a:srgbClr val="66FF66"/>
          </a:solidFill>
          <a:ln w="9525">
            <a:noFill/>
            <a:miter lim="800000"/>
            <a:headEnd/>
            <a:tailEnd/>
          </a:ln>
          <a:effectLst/>
        </p:spPr>
        <p:txBody>
          <a:bodyPr wrap="none" anchor="ctr"/>
          <a:lstStyle/>
          <a:p>
            <a:pPr algn="ctr">
              <a:defRPr/>
            </a:pPr>
            <a:r>
              <a:rPr lang="en-US" sz="1800" dirty="0">
                <a:effectLst>
                  <a:outerShdw blurRad="38100" dist="38100" dir="2700000" algn="tl">
                    <a:srgbClr val="FFFFFF"/>
                  </a:outerShdw>
                </a:effectLst>
                <a:latin typeface="Times New Roman" pitchFamily="18" charset="0"/>
                <a:cs typeface="Times New Roman" pitchFamily="18" charset="0"/>
              </a:rPr>
              <a:t> </a:t>
            </a:r>
            <a:r>
              <a:rPr lang="en-US" sz="2800" b="1" dirty="0">
                <a:solidFill>
                  <a:srgbClr val="FF3300"/>
                </a:solidFill>
                <a:effectLst>
                  <a:outerShdw blurRad="38100" dist="38100" dir="2700000" algn="tl">
                    <a:srgbClr val="000000"/>
                  </a:outerShdw>
                </a:effectLst>
                <a:latin typeface="Times New Roman" pitchFamily="18" charset="0"/>
                <a:cs typeface="Times New Roman" pitchFamily="18" charset="0"/>
              </a:rPr>
              <a:t>Chung</a:t>
            </a:r>
          </a:p>
        </p:txBody>
      </p:sp>
      <p:sp>
        <p:nvSpPr>
          <p:cNvPr id="200718" name="Rectangle 14"/>
          <p:cNvSpPr>
            <a:spLocks noChangeArrowheads="1"/>
          </p:cNvSpPr>
          <p:nvPr/>
        </p:nvSpPr>
        <p:spPr bwMode="auto">
          <a:xfrm>
            <a:off x="5181600" y="3995738"/>
            <a:ext cx="2667000" cy="576262"/>
          </a:xfrm>
          <a:prstGeom prst="rect">
            <a:avLst/>
          </a:prstGeom>
          <a:solidFill>
            <a:srgbClr val="66FFFF"/>
          </a:solidFill>
          <a:ln w="9525">
            <a:noFill/>
            <a:miter lim="800000"/>
            <a:headEnd/>
            <a:tailEnd/>
          </a:ln>
          <a:effectLst/>
        </p:spPr>
        <p:txBody>
          <a:bodyPr wrap="none" anchor="ctr"/>
          <a:lstStyle/>
          <a:p>
            <a:pPr algn="ctr">
              <a:defRPr/>
            </a:pPr>
            <a:r>
              <a:rPr lang="en-US" sz="2800" b="1" dirty="0">
                <a:effectLst>
                  <a:outerShdw blurRad="38100" dist="38100" dir="2700000" algn="tl">
                    <a:srgbClr val="FFFFFF"/>
                  </a:outerShdw>
                </a:effectLst>
                <a:latin typeface="Times New Roman" pitchFamily="18" charset="0"/>
                <a:cs typeface="Times New Roman" pitchFamily="18" charset="0"/>
              </a:rPr>
              <a:t>Chung </a:t>
            </a:r>
            <a:r>
              <a:rPr lang="en-US" sz="2800" b="1" dirty="0" err="1">
                <a:effectLst>
                  <a:outerShdw blurRad="38100" dist="38100" dir="2700000" algn="tl">
                    <a:srgbClr val="FFFFFF"/>
                  </a:outerShdw>
                </a:effectLst>
                <a:latin typeface="Times New Roman" pitchFamily="18" charset="0"/>
                <a:cs typeface="Times New Roman" pitchFamily="18" charset="0"/>
              </a:rPr>
              <a:t>và</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riêng</a:t>
            </a:r>
            <a:endParaRPr lang="en-US" sz="2800" b="1" dirty="0">
              <a:effectLst>
                <a:outerShdw blurRad="38100" dist="38100" dir="2700000" algn="tl">
                  <a:srgbClr val="FFFFFF"/>
                </a:outerShdw>
              </a:effectLst>
              <a:latin typeface="Times New Roman" pitchFamily="18" charset="0"/>
              <a:cs typeface="Times New Roman" pitchFamily="18" charset="0"/>
            </a:endParaRPr>
          </a:p>
        </p:txBody>
      </p:sp>
      <p:sp>
        <p:nvSpPr>
          <p:cNvPr id="200719" name="Rectangle 15"/>
          <p:cNvSpPr>
            <a:spLocks noChangeArrowheads="1"/>
          </p:cNvSpPr>
          <p:nvPr/>
        </p:nvSpPr>
        <p:spPr bwMode="auto">
          <a:xfrm>
            <a:off x="1600200" y="5791200"/>
            <a:ext cx="2287588" cy="457200"/>
          </a:xfrm>
          <a:prstGeom prst="rect">
            <a:avLst/>
          </a:prstGeom>
          <a:solidFill>
            <a:srgbClr val="66FF66"/>
          </a:solidFill>
          <a:ln w="9525">
            <a:noFill/>
            <a:miter lim="800000"/>
            <a:headEnd/>
            <a:tailEnd/>
          </a:ln>
          <a:effectLst/>
        </p:spPr>
        <p:txBody>
          <a:bodyPr wrap="none" anchor="ctr"/>
          <a:lstStyle/>
          <a:p>
            <a:pPr algn="ctr">
              <a:defRPr/>
            </a:pP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Nhỏ</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nhất</a:t>
            </a:r>
            <a:endPar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200720" name="Rectangle 16"/>
          <p:cNvSpPr>
            <a:spLocks noChangeArrowheads="1"/>
          </p:cNvSpPr>
          <p:nvPr/>
        </p:nvSpPr>
        <p:spPr bwMode="auto">
          <a:xfrm>
            <a:off x="5486400" y="5791200"/>
            <a:ext cx="1828800" cy="457200"/>
          </a:xfrm>
          <a:prstGeom prst="rect">
            <a:avLst/>
          </a:prstGeom>
          <a:solidFill>
            <a:srgbClr val="66FFFF"/>
          </a:solidFill>
          <a:ln w="9525">
            <a:noFill/>
            <a:miter lim="800000"/>
            <a:headEnd/>
            <a:tailEnd/>
          </a:ln>
          <a:effectLst/>
        </p:spPr>
        <p:txBody>
          <a:bodyPr wrap="none" anchor="ctr"/>
          <a:lstStyle/>
          <a:p>
            <a:pPr algn="ctr">
              <a:defRPr/>
            </a:pPr>
            <a:r>
              <a:rPr lang="en-US" sz="1800" dirty="0">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Lớn</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nhất</a:t>
            </a:r>
            <a:endPar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sp>
        <p:nvSpPr>
          <p:cNvPr id="200721" name="Line 17"/>
          <p:cNvSpPr>
            <a:spLocks noChangeShapeType="1"/>
          </p:cNvSpPr>
          <p:nvPr/>
        </p:nvSpPr>
        <p:spPr bwMode="auto">
          <a:xfrm>
            <a:off x="4572000" y="3933825"/>
            <a:ext cx="0" cy="792163"/>
          </a:xfrm>
          <a:prstGeom prst="line">
            <a:avLst/>
          </a:prstGeom>
          <a:noFill/>
          <a:ln w="28575">
            <a:solidFill>
              <a:schemeClr val="tx1"/>
            </a:solidFill>
            <a:round/>
            <a:headEnd/>
            <a:tailEnd/>
          </a:ln>
          <a:effectLst/>
        </p:spPr>
        <p:txBody>
          <a:bodyPr/>
          <a:lstStyle/>
          <a:p>
            <a:pPr>
              <a:defRPr/>
            </a:pPr>
            <a:endParaRPr lang="en-US"/>
          </a:p>
        </p:txBody>
      </p:sp>
      <p:sp>
        <p:nvSpPr>
          <p:cNvPr id="200722" name="Line 18"/>
          <p:cNvSpPr>
            <a:spLocks noChangeShapeType="1"/>
          </p:cNvSpPr>
          <p:nvPr/>
        </p:nvSpPr>
        <p:spPr bwMode="auto">
          <a:xfrm>
            <a:off x="4572000" y="5608638"/>
            <a:ext cx="0" cy="792162"/>
          </a:xfrm>
          <a:prstGeom prst="line">
            <a:avLst/>
          </a:prstGeom>
          <a:noFill/>
          <a:ln w="19050">
            <a:solidFill>
              <a:schemeClr val="tx1"/>
            </a:solidFill>
            <a:round/>
            <a:headEnd/>
            <a:tailEnd/>
          </a:ln>
          <a:effectLst/>
        </p:spPr>
        <p:txBody>
          <a:bodyPr/>
          <a:lstStyle/>
          <a:p>
            <a:pPr>
              <a:defRPr/>
            </a:pPr>
            <a:endParaRPr lang="en-US"/>
          </a:p>
        </p:txBody>
      </p:sp>
      <p:pic>
        <p:nvPicPr>
          <p:cNvPr id="25619" name="Picture 6" descr="Hoc_nhom"/>
          <p:cNvPicPr>
            <a:picLocks noChangeAspect="1" noChangeArrowheads="1"/>
          </p:cNvPicPr>
          <p:nvPr/>
        </p:nvPicPr>
        <p:blipFill>
          <a:blip r:embed="rId3"/>
          <a:srcRect/>
          <a:stretch>
            <a:fillRect/>
          </a:stretch>
        </p:blipFill>
        <p:spPr bwMode="auto">
          <a:xfrm>
            <a:off x="5410200" y="134938"/>
            <a:ext cx="3733800" cy="1465262"/>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blinds(horizontal)">
                                      <p:cBhvr>
                                        <p:cTn id="7" dur="500"/>
                                        <p:tgtEl>
                                          <p:spTgt spid="2007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0724"/>
                                        </p:tgtEl>
                                        <p:attrNameLst>
                                          <p:attrName>style.visibility</p:attrName>
                                        </p:attrNameLst>
                                      </p:cBhvr>
                                      <p:to>
                                        <p:strVal val="visible"/>
                                      </p:to>
                                    </p:set>
                                    <p:animEffect transition="in" filter="box(in)">
                                      <p:cBhvr>
                                        <p:cTn id="12" dur="500"/>
                                        <p:tgtEl>
                                          <p:spTgt spid="2007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0717"/>
                                        </p:tgtEl>
                                        <p:attrNameLst>
                                          <p:attrName>style.visibility</p:attrName>
                                        </p:attrNameLst>
                                      </p:cBhvr>
                                      <p:to>
                                        <p:strVal val="visible"/>
                                      </p:to>
                                    </p:set>
                                    <p:anim calcmode="lin" valueType="num">
                                      <p:cBhvr additive="base">
                                        <p:cTn id="17" dur="500" fill="hold"/>
                                        <p:tgtEl>
                                          <p:spTgt spid="200717"/>
                                        </p:tgtEl>
                                        <p:attrNameLst>
                                          <p:attrName>ppt_x</p:attrName>
                                        </p:attrNameLst>
                                      </p:cBhvr>
                                      <p:tavLst>
                                        <p:tav tm="0">
                                          <p:val>
                                            <p:strVal val="#ppt_x"/>
                                          </p:val>
                                        </p:tav>
                                        <p:tav tm="100000">
                                          <p:val>
                                            <p:strVal val="#ppt_x"/>
                                          </p:val>
                                        </p:tav>
                                      </p:tavLst>
                                    </p:anim>
                                    <p:anim calcmode="lin" valueType="num">
                                      <p:cBhvr additive="base">
                                        <p:cTn id="18" dur="500" fill="hold"/>
                                        <p:tgtEl>
                                          <p:spTgt spid="2007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0718"/>
                                        </p:tgtEl>
                                        <p:attrNameLst>
                                          <p:attrName>style.visibility</p:attrName>
                                        </p:attrNameLst>
                                      </p:cBhvr>
                                      <p:to>
                                        <p:strVal val="visible"/>
                                      </p:to>
                                    </p:set>
                                    <p:anim calcmode="lin" valueType="num">
                                      <p:cBhvr additive="base">
                                        <p:cTn id="23" dur="500" fill="hold"/>
                                        <p:tgtEl>
                                          <p:spTgt spid="200718"/>
                                        </p:tgtEl>
                                        <p:attrNameLst>
                                          <p:attrName>ppt_x</p:attrName>
                                        </p:attrNameLst>
                                      </p:cBhvr>
                                      <p:tavLst>
                                        <p:tav tm="0">
                                          <p:val>
                                            <p:strVal val="#ppt_x"/>
                                          </p:val>
                                        </p:tav>
                                        <p:tav tm="100000">
                                          <p:val>
                                            <p:strVal val="#ppt_x"/>
                                          </p:val>
                                        </p:tav>
                                      </p:tavLst>
                                    </p:anim>
                                    <p:anim calcmode="lin" valueType="num">
                                      <p:cBhvr additive="base">
                                        <p:cTn id="24" dur="500" fill="hold"/>
                                        <p:tgtEl>
                                          <p:spTgt spid="2007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0719"/>
                                        </p:tgtEl>
                                        <p:attrNameLst>
                                          <p:attrName>style.visibility</p:attrName>
                                        </p:attrNameLst>
                                      </p:cBhvr>
                                      <p:to>
                                        <p:strVal val="visible"/>
                                      </p:to>
                                    </p:set>
                                    <p:anim calcmode="lin" valueType="num">
                                      <p:cBhvr additive="base">
                                        <p:cTn id="29" dur="500" fill="hold"/>
                                        <p:tgtEl>
                                          <p:spTgt spid="200719"/>
                                        </p:tgtEl>
                                        <p:attrNameLst>
                                          <p:attrName>ppt_x</p:attrName>
                                        </p:attrNameLst>
                                      </p:cBhvr>
                                      <p:tavLst>
                                        <p:tav tm="0">
                                          <p:val>
                                            <p:strVal val="#ppt_x"/>
                                          </p:val>
                                        </p:tav>
                                        <p:tav tm="100000">
                                          <p:val>
                                            <p:strVal val="#ppt_x"/>
                                          </p:val>
                                        </p:tav>
                                      </p:tavLst>
                                    </p:anim>
                                    <p:anim calcmode="lin" valueType="num">
                                      <p:cBhvr additive="base">
                                        <p:cTn id="30" dur="500" fill="hold"/>
                                        <p:tgtEl>
                                          <p:spTgt spid="2007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0720"/>
                                        </p:tgtEl>
                                        <p:attrNameLst>
                                          <p:attrName>style.visibility</p:attrName>
                                        </p:attrNameLst>
                                      </p:cBhvr>
                                      <p:to>
                                        <p:strVal val="visible"/>
                                      </p:to>
                                    </p:set>
                                    <p:anim calcmode="lin" valueType="num">
                                      <p:cBhvr additive="base">
                                        <p:cTn id="35" dur="500" fill="hold"/>
                                        <p:tgtEl>
                                          <p:spTgt spid="200720"/>
                                        </p:tgtEl>
                                        <p:attrNameLst>
                                          <p:attrName>ppt_x</p:attrName>
                                        </p:attrNameLst>
                                      </p:cBhvr>
                                      <p:tavLst>
                                        <p:tav tm="0">
                                          <p:val>
                                            <p:strVal val="#ppt_x"/>
                                          </p:val>
                                        </p:tav>
                                        <p:tav tm="100000">
                                          <p:val>
                                            <p:strVal val="#ppt_x"/>
                                          </p:val>
                                        </p:tav>
                                      </p:tavLst>
                                    </p:anim>
                                    <p:anim calcmode="lin" valueType="num">
                                      <p:cBhvr additive="base">
                                        <p:cTn id="36" dur="500" fill="hold"/>
                                        <p:tgtEl>
                                          <p:spTgt spid="2007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17" grpId="0" animBg="1"/>
      <p:bldP spid="200718" grpId="0" animBg="1"/>
      <p:bldP spid="200719" grpId="0" animBg="1"/>
      <p:bldP spid="2007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361950"/>
            <a:ext cx="8915400" cy="857250"/>
          </a:xfrm>
        </p:spPr>
        <p:txBody>
          <a:bodyPr>
            <a:normAutofit fontScale="90000"/>
          </a:bodyPr>
          <a:lstStyle/>
          <a:p>
            <a:pPr eaLnBrk="1" hangingPunct="1">
              <a:defRPr/>
            </a:pPr>
            <a:r>
              <a:rPr lang="en-US" sz="3100" dirty="0" err="1" smtClean="0">
                <a:solidFill>
                  <a:srgbClr val="FF0066"/>
                </a:solidFill>
                <a:latin typeface="Times New Roman" pitchFamily="18" charset="0"/>
                <a:cs typeface="Times New Roman" pitchFamily="18" charset="0"/>
              </a:rPr>
              <a:t>Bài</a:t>
            </a:r>
            <a:r>
              <a:rPr lang="en-US" sz="3100" dirty="0" smtClean="0">
                <a:solidFill>
                  <a:srgbClr val="FF0066"/>
                </a:solidFill>
                <a:latin typeface="Times New Roman" pitchFamily="18" charset="0"/>
                <a:cs typeface="Times New Roman" pitchFamily="18" charset="0"/>
              </a:rPr>
              <a:t> 166(</a:t>
            </a:r>
            <a:r>
              <a:rPr lang="en-US" sz="3100" dirty="0" err="1" smtClean="0">
                <a:solidFill>
                  <a:srgbClr val="FF0066"/>
                </a:solidFill>
                <a:latin typeface="Times New Roman" pitchFamily="18" charset="0"/>
                <a:cs typeface="Times New Roman" pitchFamily="18" charset="0"/>
              </a:rPr>
              <a:t>SGK</a:t>
            </a:r>
            <a:r>
              <a:rPr lang="en-US" sz="3100" dirty="0" smtClean="0">
                <a:solidFill>
                  <a:srgbClr val="FF0066"/>
                </a:solidFill>
                <a:latin typeface="Times New Roman" pitchFamily="18" charset="0"/>
                <a:cs typeface="Times New Roman" pitchFamily="18" charset="0"/>
              </a:rPr>
              <a:t>/</a:t>
            </a:r>
            <a:r>
              <a:rPr lang="en-US" sz="3100" dirty="0" err="1" smtClean="0">
                <a:solidFill>
                  <a:srgbClr val="FF0066"/>
                </a:solidFill>
                <a:latin typeface="Times New Roman" pitchFamily="18" charset="0"/>
                <a:cs typeface="Times New Roman" pitchFamily="18" charset="0"/>
              </a:rPr>
              <a:t>T63</a:t>
            </a:r>
            <a:r>
              <a:rPr lang="en-US" sz="3100" dirty="0" smtClean="0">
                <a:solidFill>
                  <a:srgbClr val="FF0066"/>
                </a:solidFill>
                <a:latin typeface="Times New Roman" pitchFamily="18" charset="0"/>
                <a:cs typeface="Times New Roman" pitchFamily="18" charset="0"/>
              </a:rPr>
              <a:t>) </a:t>
            </a:r>
            <a:br>
              <a:rPr lang="en-US" sz="3100" dirty="0" smtClean="0">
                <a:solidFill>
                  <a:srgbClr val="FF0066"/>
                </a:solidFill>
                <a:latin typeface="Times New Roman" pitchFamily="18" charset="0"/>
                <a:cs typeface="Times New Roman" pitchFamily="18" charset="0"/>
              </a:rPr>
            </a:br>
            <a:r>
              <a:rPr lang="en-US" sz="3100" dirty="0" err="1" smtClean="0">
                <a:solidFill>
                  <a:schemeClr val="tx1"/>
                </a:solidFill>
                <a:latin typeface="Times New Roman" pitchFamily="18" charset="0"/>
                <a:cs typeface="Times New Roman" pitchFamily="18" charset="0"/>
              </a:rPr>
              <a:t>Viết</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các</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tập</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hợp</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sau</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bằng</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cách</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liệt</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kê</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các</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phần</a:t>
            </a:r>
            <a:r>
              <a:rPr lang="en-US" sz="3100" dirty="0" smtClean="0">
                <a:solidFill>
                  <a:schemeClr val="tx1"/>
                </a:solidFill>
                <a:latin typeface="Times New Roman" pitchFamily="18" charset="0"/>
                <a:cs typeface="Times New Roman" pitchFamily="18" charset="0"/>
              </a:rPr>
              <a:t> </a:t>
            </a:r>
            <a:r>
              <a:rPr lang="en-US" sz="31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endParaRPr lang="en-US" sz="2800" dirty="0" smtClean="0">
              <a:solidFill>
                <a:schemeClr val="tx1"/>
              </a:solidFill>
              <a:latin typeface="Times New Roman" pitchFamily="18" charset="0"/>
              <a:cs typeface="Times New Roman" pitchFamily="18" charset="0"/>
            </a:endParaRPr>
          </a:p>
        </p:txBody>
      </p:sp>
      <p:sp>
        <p:nvSpPr>
          <p:cNvPr id="5123" name="Rectangle 3"/>
          <p:cNvSpPr>
            <a:spLocks noGrp="1" noChangeArrowheads="1"/>
          </p:cNvSpPr>
          <p:nvPr>
            <p:ph type="body" idx="1"/>
          </p:nvPr>
        </p:nvSpPr>
        <p:spPr>
          <a:xfrm>
            <a:off x="428625" y="1066800"/>
            <a:ext cx="6429375" cy="609600"/>
          </a:xfrm>
        </p:spPr>
        <p:txBody>
          <a:bodyPr/>
          <a:lstStyle/>
          <a:p>
            <a:pPr eaLnBrk="1" hangingPunct="1">
              <a:buFontTx/>
              <a:buNone/>
            </a:pPr>
            <a:r>
              <a:rPr lang="en-US" sz="2800" dirty="0" smtClean="0">
                <a:solidFill>
                  <a:srgbClr val="0070C0"/>
                </a:solidFill>
                <a:latin typeface="Times New Roman" pitchFamily="18" charset="0"/>
                <a:cs typeface="Times New Roman" pitchFamily="18" charset="0"/>
              </a:rPr>
              <a:t>a)  A = { x </a:t>
            </a:r>
            <a:r>
              <a:rPr lang="en-US" sz="2800" dirty="0" smtClean="0">
                <a:solidFill>
                  <a:srgbClr val="0070C0"/>
                </a:solidFill>
                <a:latin typeface="Times New Roman" pitchFamily="18" charset="0"/>
                <a:cs typeface="Times New Roman" pitchFamily="18" charset="0"/>
                <a:sym typeface="Symbol" pitchFamily="18" charset="2"/>
              </a:rPr>
              <a:t>N / 84  </a:t>
            </a:r>
            <a:r>
              <a:rPr lang="en-US" sz="2800" dirty="0" smtClean="0">
                <a:solidFill>
                  <a:srgbClr val="0070C0"/>
                </a:solidFill>
                <a:latin typeface="Times New Roman" pitchFamily="18" charset="0"/>
                <a:cs typeface="Times New Roman" pitchFamily="18" charset="0"/>
                <a:sym typeface="MT Extra" pitchFamily="18" charset="2"/>
              </a:rPr>
              <a:t></a:t>
            </a:r>
            <a:r>
              <a:rPr lang="en-US" sz="2800" dirty="0" smtClean="0">
                <a:solidFill>
                  <a:srgbClr val="0070C0"/>
                </a:solidFill>
                <a:latin typeface="Times New Roman" pitchFamily="18" charset="0"/>
                <a:cs typeface="Times New Roman" pitchFamily="18" charset="0"/>
                <a:sym typeface="Symbol" pitchFamily="18" charset="2"/>
              </a:rPr>
              <a:t> x ; 180 </a:t>
            </a:r>
            <a:r>
              <a:rPr lang="en-US" sz="2800" dirty="0" smtClean="0">
                <a:solidFill>
                  <a:srgbClr val="0070C0"/>
                </a:solidFill>
                <a:latin typeface="Times New Roman" pitchFamily="18" charset="0"/>
                <a:cs typeface="Times New Roman" pitchFamily="18" charset="0"/>
                <a:sym typeface="MT Extra" pitchFamily="18" charset="2"/>
              </a:rPr>
              <a:t></a:t>
            </a:r>
            <a:r>
              <a:rPr lang="en-US" sz="2800" dirty="0" smtClean="0">
                <a:solidFill>
                  <a:srgbClr val="0070C0"/>
                </a:solidFill>
                <a:latin typeface="Times New Roman" pitchFamily="18" charset="0"/>
                <a:cs typeface="Times New Roman" pitchFamily="18" charset="0"/>
                <a:sym typeface="Symbol" pitchFamily="18" charset="2"/>
              </a:rPr>
              <a:t> x </a:t>
            </a:r>
            <a:r>
              <a:rPr lang="en-US" sz="2800" dirty="0" err="1" smtClean="0">
                <a:solidFill>
                  <a:srgbClr val="0070C0"/>
                </a:solidFill>
                <a:latin typeface="Times New Roman" pitchFamily="18" charset="0"/>
                <a:cs typeface="Times New Roman" pitchFamily="18" charset="0"/>
                <a:sym typeface="Symbol" pitchFamily="18" charset="2"/>
              </a:rPr>
              <a:t>và</a:t>
            </a:r>
            <a:r>
              <a:rPr lang="en-US" sz="2800" dirty="0" smtClean="0">
                <a:solidFill>
                  <a:srgbClr val="0070C0"/>
                </a:solidFill>
                <a:latin typeface="Times New Roman" pitchFamily="18" charset="0"/>
                <a:cs typeface="Times New Roman" pitchFamily="18" charset="0"/>
                <a:sym typeface="Symbol" pitchFamily="18" charset="2"/>
              </a:rPr>
              <a:t> x &gt; 6 </a:t>
            </a:r>
            <a:r>
              <a:rPr lang="en-US" sz="2800" dirty="0" smtClean="0">
                <a:solidFill>
                  <a:srgbClr val="0070C0"/>
                </a:solidFill>
                <a:latin typeface="Times New Roman" pitchFamily="18" charset="0"/>
                <a:cs typeface="Times New Roman" pitchFamily="18" charset="0"/>
              </a:rPr>
              <a:t> </a:t>
            </a:r>
          </a:p>
        </p:txBody>
      </p:sp>
      <p:sp>
        <p:nvSpPr>
          <p:cNvPr id="5126" name="Text Box 6"/>
          <p:cNvSpPr txBox="1">
            <a:spLocks noChangeArrowheads="1"/>
          </p:cNvSpPr>
          <p:nvPr/>
        </p:nvSpPr>
        <p:spPr bwMode="auto">
          <a:xfrm>
            <a:off x="766763" y="1600200"/>
            <a:ext cx="9063037" cy="2246769"/>
          </a:xfrm>
          <a:prstGeom prst="rect">
            <a:avLst/>
          </a:prstGeom>
          <a:noFill/>
          <a:ln w="9525">
            <a:noFill/>
            <a:miter lim="800000"/>
            <a:headEnd/>
            <a:tailEnd/>
          </a:ln>
        </p:spPr>
        <p:txBody>
          <a:bodyPr wrap="square">
            <a:spAutoFit/>
          </a:bodyPr>
          <a:lstStyle/>
          <a:p>
            <a:r>
              <a:rPr lang="en-US" sz="2800" dirty="0" err="1">
                <a:latin typeface="Times New Roman" pitchFamily="18" charset="0"/>
                <a:cs typeface="Times New Roman" pitchFamily="18" charset="0"/>
                <a:sym typeface="Symbol" pitchFamily="18" charset="2"/>
              </a:rPr>
              <a:t>Vì</a:t>
            </a:r>
            <a:r>
              <a:rPr lang="en-US" sz="2800" dirty="0">
                <a:latin typeface="Times New Roman" pitchFamily="18" charset="0"/>
                <a:cs typeface="Times New Roman" pitchFamily="18" charset="0"/>
                <a:sym typeface="Symbol" pitchFamily="18" charset="2"/>
              </a:rPr>
              <a:t> </a:t>
            </a:r>
            <a:r>
              <a:rPr lang="en-US" sz="2800" dirty="0" smtClean="0">
                <a:latin typeface="Times New Roman" pitchFamily="18" charset="0"/>
                <a:cs typeface="Times New Roman" pitchFamily="18" charset="0"/>
                <a:sym typeface="Symbol" pitchFamily="18" charset="2"/>
              </a:rPr>
              <a:t>x </a:t>
            </a:r>
            <a:r>
              <a:rPr lang="en-US" sz="2800" dirty="0" err="1" smtClean="0">
                <a:latin typeface="Times New Roman" pitchFamily="18" charset="0"/>
                <a:cs typeface="Times New Roman" pitchFamily="18" charset="0"/>
                <a:sym typeface="Symbol" pitchFamily="18" charset="2"/>
              </a:rPr>
              <a:t>là</a:t>
            </a:r>
            <a:r>
              <a:rPr lang="en-US" sz="2800" dirty="0" smtClean="0">
                <a:latin typeface="Times New Roman" pitchFamily="18" charset="0"/>
                <a:cs typeface="Times New Roman" pitchFamily="18" charset="0"/>
                <a:sym typeface="Symbol" pitchFamily="18" charset="2"/>
              </a:rPr>
              <a:t> </a:t>
            </a:r>
            <a:r>
              <a:rPr lang="en-US" sz="2800" dirty="0" err="1" smtClean="0">
                <a:latin typeface="Times New Roman" pitchFamily="18" charset="0"/>
                <a:cs typeface="Times New Roman" pitchFamily="18" charset="0"/>
                <a:sym typeface="Symbol" pitchFamily="18" charset="2"/>
              </a:rPr>
              <a:t>số</a:t>
            </a:r>
            <a:r>
              <a:rPr lang="en-US" sz="2800" dirty="0" smtClean="0">
                <a:latin typeface="Times New Roman" pitchFamily="18" charset="0"/>
                <a:cs typeface="Times New Roman" pitchFamily="18" charset="0"/>
                <a:sym typeface="Symbol" pitchFamily="18" charset="2"/>
              </a:rPr>
              <a:t> </a:t>
            </a:r>
            <a:r>
              <a:rPr lang="en-US" sz="2800" dirty="0" err="1" smtClean="0">
                <a:latin typeface="Times New Roman" pitchFamily="18" charset="0"/>
                <a:cs typeface="Times New Roman" pitchFamily="18" charset="0"/>
                <a:sym typeface="Symbol" pitchFamily="18" charset="2"/>
              </a:rPr>
              <a:t>tự</a:t>
            </a:r>
            <a:r>
              <a:rPr lang="en-US" sz="2800" dirty="0" smtClean="0">
                <a:latin typeface="Times New Roman" pitchFamily="18" charset="0"/>
                <a:cs typeface="Times New Roman" pitchFamily="18" charset="0"/>
                <a:sym typeface="Symbol" pitchFamily="18" charset="2"/>
              </a:rPr>
              <a:t> </a:t>
            </a:r>
            <a:r>
              <a:rPr lang="en-US" sz="2800" dirty="0" err="1" smtClean="0">
                <a:latin typeface="Times New Roman" pitchFamily="18" charset="0"/>
                <a:cs typeface="Times New Roman" pitchFamily="18" charset="0"/>
                <a:sym typeface="Symbol" pitchFamily="18" charset="2"/>
              </a:rPr>
              <a:t>nhiên</a:t>
            </a:r>
            <a:r>
              <a:rPr lang="en-US" sz="2800" dirty="0" smtClean="0">
                <a:latin typeface="Times New Roman" pitchFamily="18" charset="0"/>
                <a:cs typeface="Times New Roman" pitchFamily="18" charset="0"/>
                <a:sym typeface="Symbol" pitchFamily="18" charset="2"/>
              </a:rPr>
              <a:t>, 84  </a:t>
            </a:r>
            <a:r>
              <a:rPr lang="en-US" sz="2800" dirty="0">
                <a:latin typeface="Times New Roman" pitchFamily="18" charset="0"/>
                <a:cs typeface="Times New Roman" pitchFamily="18" charset="0"/>
                <a:sym typeface="MT Extra" pitchFamily="18" charset="2"/>
              </a:rPr>
              <a:t></a:t>
            </a:r>
            <a:r>
              <a:rPr lang="en-US" sz="2800" dirty="0">
                <a:latin typeface="Times New Roman" pitchFamily="18" charset="0"/>
                <a:cs typeface="Times New Roman" pitchFamily="18" charset="0"/>
                <a:sym typeface="Symbol" pitchFamily="18" charset="2"/>
              </a:rPr>
              <a:t> x ; 180 </a:t>
            </a:r>
            <a:r>
              <a:rPr lang="en-US" sz="2800" dirty="0">
                <a:latin typeface="Times New Roman" pitchFamily="18" charset="0"/>
                <a:cs typeface="Times New Roman" pitchFamily="18" charset="0"/>
                <a:sym typeface="MT Extra" pitchFamily="18" charset="2"/>
              </a:rPr>
              <a:t></a:t>
            </a:r>
            <a:r>
              <a:rPr lang="en-US" sz="2800" dirty="0">
                <a:latin typeface="Times New Roman" pitchFamily="18" charset="0"/>
                <a:cs typeface="Times New Roman" pitchFamily="18" charset="0"/>
                <a:sym typeface="Symbol" pitchFamily="18" charset="2"/>
              </a:rPr>
              <a:t> x </a:t>
            </a:r>
            <a:r>
              <a:rPr lang="en-US" sz="2800" dirty="0" err="1">
                <a:latin typeface="Times New Roman" pitchFamily="18" charset="0"/>
                <a:cs typeface="Times New Roman" pitchFamily="18" charset="0"/>
                <a:sym typeface="Symbol" pitchFamily="18" charset="2"/>
              </a:rPr>
              <a:t>nên</a:t>
            </a:r>
            <a:r>
              <a:rPr lang="en-US" sz="2800" dirty="0">
                <a:latin typeface="Times New Roman" pitchFamily="18" charset="0"/>
                <a:cs typeface="Times New Roman" pitchFamily="18" charset="0"/>
                <a:sym typeface="Symbol" pitchFamily="18" charset="2"/>
              </a:rPr>
              <a:t> x  </a:t>
            </a:r>
            <a:r>
              <a:rPr lang="en-US" sz="2800" dirty="0" err="1">
                <a:latin typeface="Times New Roman" pitchFamily="18" charset="0"/>
                <a:cs typeface="Times New Roman" pitchFamily="18" charset="0"/>
                <a:sym typeface="Symbol" pitchFamily="18" charset="2"/>
              </a:rPr>
              <a:t>ƯC</a:t>
            </a:r>
            <a:r>
              <a:rPr lang="en-US" sz="2800" dirty="0">
                <a:latin typeface="Times New Roman" pitchFamily="18" charset="0"/>
                <a:cs typeface="Times New Roman" pitchFamily="18" charset="0"/>
                <a:sym typeface="Symbol" pitchFamily="18" charset="2"/>
              </a:rPr>
              <a:t>(84,180) </a:t>
            </a:r>
          </a:p>
          <a:p>
            <a:r>
              <a:rPr lang="en-US" sz="2800" dirty="0">
                <a:latin typeface="Times New Roman" pitchFamily="18" charset="0"/>
                <a:cs typeface="Times New Roman" pitchFamily="18" charset="0"/>
                <a:sym typeface="Symbol" pitchFamily="18" charset="2"/>
              </a:rPr>
              <a:t>Ta </a:t>
            </a:r>
            <a:r>
              <a:rPr lang="en-US" sz="2800" dirty="0" err="1">
                <a:latin typeface="Times New Roman" pitchFamily="18" charset="0"/>
                <a:cs typeface="Times New Roman" pitchFamily="18" charset="0"/>
                <a:sym typeface="Symbol" pitchFamily="18" charset="2"/>
              </a:rPr>
              <a:t>có</a:t>
            </a:r>
            <a:r>
              <a:rPr lang="en-US" sz="2800" dirty="0">
                <a:latin typeface="Times New Roman" pitchFamily="18" charset="0"/>
                <a:cs typeface="Times New Roman" pitchFamily="18" charset="0"/>
                <a:sym typeface="Symbol" pitchFamily="18" charset="2"/>
              </a:rPr>
              <a:t>: </a:t>
            </a:r>
            <a:r>
              <a:rPr lang="en-US" sz="2800" dirty="0" smtClean="0">
                <a:latin typeface="Times New Roman" pitchFamily="18" charset="0"/>
                <a:cs typeface="Times New Roman" pitchFamily="18" charset="0"/>
              </a:rPr>
              <a:t>84 = 2</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.3.7 ;    180 = 2</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3</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.5 </a:t>
            </a:r>
            <a:endParaRPr lang="en-US" sz="2800" dirty="0" smtClean="0">
              <a:latin typeface="Times New Roman" pitchFamily="18" charset="0"/>
              <a:cs typeface="Times New Roman" pitchFamily="18" charset="0"/>
              <a:sym typeface="Symbol" pitchFamily="18" charset="2"/>
            </a:endParaRPr>
          </a:p>
          <a:p>
            <a:r>
              <a:rPr lang="en-US" sz="2800" dirty="0" smtClean="0">
                <a:latin typeface="Times New Roman" pitchFamily="18" charset="0"/>
                <a:cs typeface="Times New Roman" pitchFamily="18" charset="0"/>
                <a:sym typeface="Symbol" pitchFamily="18" charset="2"/>
              </a:rPr>
              <a:t>           </a:t>
            </a:r>
            <a:r>
              <a:rPr lang="en-US" sz="2800" dirty="0" err="1" smtClean="0">
                <a:latin typeface="Times New Roman" pitchFamily="18" charset="0"/>
                <a:cs typeface="Times New Roman" pitchFamily="18" charset="0"/>
                <a:sym typeface="Symbol" pitchFamily="18" charset="2"/>
              </a:rPr>
              <a:t>ƯCLN</a:t>
            </a:r>
            <a:r>
              <a:rPr lang="en-US" sz="2800" dirty="0" smtClean="0">
                <a:latin typeface="Times New Roman" pitchFamily="18" charset="0"/>
                <a:cs typeface="Times New Roman" pitchFamily="18" charset="0"/>
                <a:sym typeface="Symbol" pitchFamily="18" charset="2"/>
              </a:rPr>
              <a:t> </a:t>
            </a:r>
            <a:r>
              <a:rPr lang="en-US" sz="2800" dirty="0">
                <a:latin typeface="Times New Roman" pitchFamily="18" charset="0"/>
                <a:cs typeface="Times New Roman" pitchFamily="18" charset="0"/>
                <a:sym typeface="Symbol" pitchFamily="18" charset="2"/>
              </a:rPr>
              <a:t>(84,180) = 12</a:t>
            </a:r>
          </a:p>
          <a:p>
            <a:r>
              <a:rPr lang="en-US" sz="2800" dirty="0" smtClean="0">
                <a:latin typeface="Times New Roman" pitchFamily="18" charset="0"/>
                <a:cs typeface="Times New Roman" pitchFamily="18" charset="0"/>
                <a:sym typeface="Symbol" pitchFamily="18" charset="2"/>
              </a:rPr>
              <a:t>           </a:t>
            </a:r>
            <a:r>
              <a:rPr lang="en-US" sz="2800" dirty="0" err="1" smtClean="0">
                <a:latin typeface="Times New Roman" pitchFamily="18" charset="0"/>
                <a:cs typeface="Times New Roman" pitchFamily="18" charset="0"/>
                <a:sym typeface="Symbol" pitchFamily="18" charset="2"/>
              </a:rPr>
              <a:t>ƯC</a:t>
            </a:r>
            <a:r>
              <a:rPr lang="en-US" sz="2800" dirty="0" smtClean="0">
                <a:latin typeface="Times New Roman" pitchFamily="18" charset="0"/>
                <a:cs typeface="Times New Roman" pitchFamily="18" charset="0"/>
                <a:sym typeface="Symbol" pitchFamily="18" charset="2"/>
              </a:rPr>
              <a:t>(84,180</a:t>
            </a:r>
            <a:r>
              <a:rPr lang="en-US" sz="2800" dirty="0">
                <a:latin typeface="Times New Roman" pitchFamily="18" charset="0"/>
                <a:cs typeface="Times New Roman" pitchFamily="18" charset="0"/>
                <a:sym typeface="Symbol" pitchFamily="18" charset="2"/>
              </a:rPr>
              <a:t>) = Ư(12)=</a:t>
            </a:r>
            <a:r>
              <a:rPr lang="en-US" sz="2800" dirty="0">
                <a:latin typeface="Times New Roman" pitchFamily="18" charset="0"/>
                <a:cs typeface="Times New Roman" pitchFamily="18" charset="0"/>
              </a:rPr>
              <a:t>{1;2;3;4;6;12 </a:t>
            </a:r>
            <a:r>
              <a:rPr lang="en-US" sz="2800" dirty="0">
                <a:latin typeface="Times New Roman" pitchFamily="18" charset="0"/>
                <a:cs typeface="Times New Roman" pitchFamily="18" charset="0"/>
                <a:sym typeface="Symbol" pitchFamily="18" charset="2"/>
              </a:rPr>
              <a:t></a:t>
            </a:r>
          </a:p>
          <a:p>
            <a:r>
              <a:rPr lang="en-US" sz="2800" dirty="0" err="1" smtClean="0">
                <a:latin typeface="Times New Roman" pitchFamily="18" charset="0"/>
                <a:cs typeface="Times New Roman" pitchFamily="18" charset="0"/>
                <a:sym typeface="Symbol" pitchFamily="18" charset="2"/>
              </a:rPr>
              <a:t>Mà</a:t>
            </a:r>
            <a:r>
              <a:rPr lang="en-US" sz="2800" dirty="0" smtClean="0">
                <a:latin typeface="Times New Roman" pitchFamily="18" charset="0"/>
                <a:cs typeface="Times New Roman" pitchFamily="18" charset="0"/>
                <a:sym typeface="Symbol" pitchFamily="18" charset="2"/>
              </a:rPr>
              <a:t> </a:t>
            </a:r>
            <a:r>
              <a:rPr lang="en-US" sz="2800" dirty="0">
                <a:latin typeface="Times New Roman" pitchFamily="18" charset="0"/>
                <a:cs typeface="Times New Roman" pitchFamily="18" charset="0"/>
                <a:sym typeface="Symbol" pitchFamily="18" charset="2"/>
              </a:rPr>
              <a:t>x &gt; 6 </a:t>
            </a:r>
            <a:r>
              <a:rPr lang="en-US" sz="2800" dirty="0" err="1" smtClean="0">
                <a:latin typeface="Times New Roman" pitchFamily="18" charset="0"/>
                <a:cs typeface="Times New Roman" pitchFamily="18" charset="0"/>
                <a:sym typeface="Symbol" pitchFamily="18" charset="2"/>
              </a:rPr>
              <a:t>nên</a:t>
            </a:r>
            <a:r>
              <a:rPr lang="en-US" sz="2800" dirty="0" smtClean="0">
                <a:latin typeface="Times New Roman" pitchFamily="18" charset="0"/>
                <a:cs typeface="Times New Roman" pitchFamily="18" charset="0"/>
                <a:sym typeface="Symbol" pitchFamily="18" charset="2"/>
              </a:rPr>
              <a:t> </a:t>
            </a:r>
            <a:r>
              <a:rPr lang="vi-VN" sz="2800" dirty="0" smtClean="0">
                <a:latin typeface="Times New Roman" pitchFamily="18" charset="0"/>
                <a:cs typeface="Times New Roman" pitchFamily="18" charset="0"/>
                <a:sym typeface="Symbol" pitchFamily="18" charset="2"/>
              </a:rPr>
              <a:t>x=12</a:t>
            </a:r>
            <a:r>
              <a:rPr lang="en-US" sz="2800" dirty="0" smtClean="0">
                <a:latin typeface="Times New Roman" pitchFamily="18" charset="0"/>
                <a:cs typeface="Times New Roman" pitchFamily="18" charset="0"/>
                <a:sym typeface="Symbol" pitchFamily="18" charset="2"/>
              </a:rPr>
              <a:t>.   </a:t>
            </a:r>
            <a:r>
              <a:rPr lang="vi-VN" sz="2800" dirty="0" smtClean="0">
                <a:latin typeface="Times New Roman" pitchFamily="18" charset="0"/>
                <a:cs typeface="Times New Roman" pitchFamily="18" charset="0"/>
                <a:sym typeface="Symbol" pitchFamily="18" charset="2"/>
              </a:rPr>
              <a:t>Vậy </a:t>
            </a:r>
            <a:r>
              <a:rPr lang="en-US" sz="2800" dirty="0">
                <a:latin typeface="Times New Roman" pitchFamily="18" charset="0"/>
                <a:cs typeface="Times New Roman" pitchFamily="18" charset="0"/>
                <a:sym typeface="Symbol" pitchFamily="18" charset="2"/>
              </a:rPr>
              <a:t>A = </a:t>
            </a:r>
            <a:r>
              <a:rPr lang="en-US" sz="2800" dirty="0">
                <a:latin typeface="Times New Roman" pitchFamily="18" charset="0"/>
                <a:cs typeface="Times New Roman" pitchFamily="18" charset="0"/>
              </a:rPr>
              <a:t>{</a:t>
            </a:r>
            <a:r>
              <a:rPr lang="en-US" sz="2800" dirty="0">
                <a:latin typeface="Times New Roman" pitchFamily="18" charset="0"/>
                <a:cs typeface="Times New Roman" pitchFamily="18" charset="0"/>
                <a:sym typeface="Symbol" pitchFamily="18" charset="2"/>
              </a:rPr>
              <a:t> 12 </a:t>
            </a:r>
          </a:p>
        </p:txBody>
      </p:sp>
      <p:sp>
        <p:nvSpPr>
          <p:cNvPr id="9221" name="Text Box 7"/>
          <p:cNvSpPr txBox="1">
            <a:spLocks noChangeArrowheads="1"/>
          </p:cNvSpPr>
          <p:nvPr/>
        </p:nvSpPr>
        <p:spPr bwMode="auto">
          <a:xfrm>
            <a:off x="593725" y="5062538"/>
            <a:ext cx="4511675" cy="369887"/>
          </a:xfrm>
          <a:prstGeom prst="rect">
            <a:avLst/>
          </a:prstGeom>
          <a:noFill/>
          <a:ln w="9525">
            <a:noFill/>
            <a:miter lim="800000"/>
            <a:headEnd/>
            <a:tailEnd/>
          </a:ln>
        </p:spPr>
        <p:txBody>
          <a:bodyPr>
            <a:spAutoFit/>
          </a:bodyPr>
          <a:lstStyle/>
          <a:p>
            <a:endParaRPr lang="en-US">
              <a:latin typeface="Times New Roman" pitchFamily="18" charset="0"/>
              <a:cs typeface="Times New Roman" pitchFamily="18" charset="0"/>
            </a:endParaRPr>
          </a:p>
        </p:txBody>
      </p:sp>
      <p:sp>
        <p:nvSpPr>
          <p:cNvPr id="5128" name="Text Box 8"/>
          <p:cNvSpPr txBox="1">
            <a:spLocks noChangeArrowheads="1"/>
          </p:cNvSpPr>
          <p:nvPr/>
        </p:nvSpPr>
        <p:spPr bwMode="auto">
          <a:xfrm>
            <a:off x="0" y="4267200"/>
            <a:ext cx="9448800" cy="2092881"/>
          </a:xfrm>
          <a:prstGeom prst="rect">
            <a:avLst/>
          </a:prstGeom>
          <a:noFill/>
          <a:ln w="9525">
            <a:noFill/>
            <a:miter lim="800000"/>
            <a:headEnd/>
            <a:tailEnd/>
          </a:ln>
        </p:spPr>
        <p:txBody>
          <a:bodyPr wrap="square">
            <a:spAutoFit/>
          </a:bodyPr>
          <a:lstStyle/>
          <a:p>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x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nhiên</a:t>
            </a:r>
            <a:r>
              <a:rPr lang="en-US"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sym typeface="Symbol" pitchFamily="18" charset="2"/>
              </a:rPr>
              <a:t>x </a:t>
            </a:r>
            <a:r>
              <a:rPr lang="en-US" sz="2600" dirty="0">
                <a:latin typeface="Times New Roman" pitchFamily="18" charset="0"/>
                <a:cs typeface="Times New Roman" pitchFamily="18" charset="0"/>
                <a:sym typeface="MT Extra" pitchFamily="18" charset="2"/>
              </a:rPr>
              <a:t></a:t>
            </a:r>
            <a:r>
              <a:rPr lang="en-US" sz="2600" dirty="0">
                <a:latin typeface="Times New Roman" pitchFamily="18" charset="0"/>
                <a:cs typeface="Times New Roman" pitchFamily="18" charset="0"/>
                <a:sym typeface="Symbol" pitchFamily="18" charset="2"/>
              </a:rPr>
              <a:t> 12 ; x </a:t>
            </a:r>
            <a:r>
              <a:rPr lang="en-US" sz="2600" dirty="0">
                <a:latin typeface="Times New Roman" pitchFamily="18" charset="0"/>
                <a:cs typeface="Times New Roman" pitchFamily="18" charset="0"/>
                <a:sym typeface="MT Extra" pitchFamily="18" charset="2"/>
              </a:rPr>
              <a:t></a:t>
            </a:r>
            <a:r>
              <a:rPr lang="en-US" sz="2600" dirty="0">
                <a:latin typeface="Times New Roman" pitchFamily="18" charset="0"/>
                <a:cs typeface="Times New Roman" pitchFamily="18" charset="0"/>
                <a:sym typeface="Symbol" pitchFamily="18" charset="2"/>
              </a:rPr>
              <a:t> 15 ; x </a:t>
            </a:r>
            <a:r>
              <a:rPr lang="en-US" sz="2600" dirty="0">
                <a:latin typeface="Times New Roman" pitchFamily="18" charset="0"/>
                <a:cs typeface="Times New Roman" pitchFamily="18" charset="0"/>
                <a:sym typeface="MT Extra" pitchFamily="18" charset="2"/>
              </a:rPr>
              <a:t></a:t>
            </a:r>
            <a:r>
              <a:rPr lang="en-US" sz="2600" dirty="0">
                <a:latin typeface="Times New Roman" pitchFamily="18" charset="0"/>
                <a:cs typeface="Times New Roman" pitchFamily="18" charset="0"/>
                <a:sym typeface="Symbol" pitchFamily="18" charset="2"/>
              </a:rPr>
              <a:t> 18 </a:t>
            </a:r>
            <a:r>
              <a:rPr lang="en-US" sz="2600" dirty="0" err="1">
                <a:latin typeface="Times New Roman" pitchFamily="18" charset="0"/>
                <a:cs typeface="Times New Roman" pitchFamily="18" charset="0"/>
                <a:sym typeface="Symbol" pitchFamily="18" charset="2"/>
              </a:rPr>
              <a:t>nên</a:t>
            </a:r>
            <a:r>
              <a:rPr lang="en-US" sz="2600" dirty="0">
                <a:latin typeface="Times New Roman" pitchFamily="18" charset="0"/>
                <a:cs typeface="Times New Roman" pitchFamily="18" charset="0"/>
                <a:sym typeface="Symbol" pitchFamily="18" charset="2"/>
              </a:rPr>
              <a:t> </a:t>
            </a:r>
            <a:r>
              <a:rPr lang="en-US" sz="2600" dirty="0">
                <a:latin typeface="Times New Roman" pitchFamily="18" charset="0"/>
                <a:cs typeface="Times New Roman" pitchFamily="18" charset="0"/>
              </a:rPr>
              <a:t>x </a:t>
            </a:r>
            <a:r>
              <a:rPr lang="en-US" sz="2600" dirty="0">
                <a:latin typeface="Times New Roman" pitchFamily="18" charset="0"/>
                <a:cs typeface="Times New Roman" pitchFamily="18" charset="0"/>
                <a:sym typeface="Symbol" pitchFamily="18" charset="2"/>
              </a:rPr>
              <a:t> BC (12; 15;18 ) </a:t>
            </a:r>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sym typeface="Symbol" pitchFamily="18" charset="2"/>
              </a:rPr>
              <a:t>Ta </a:t>
            </a:r>
            <a:r>
              <a:rPr lang="en-US" sz="2600" dirty="0" err="1">
                <a:latin typeface="Times New Roman" pitchFamily="18" charset="0"/>
                <a:cs typeface="Times New Roman" pitchFamily="18" charset="0"/>
                <a:sym typeface="Symbol" pitchFamily="18" charset="2"/>
              </a:rPr>
              <a:t>có</a:t>
            </a:r>
            <a:r>
              <a:rPr lang="en-US" sz="2600" dirty="0" smtClean="0">
                <a:latin typeface="Times New Roman" pitchFamily="18" charset="0"/>
                <a:cs typeface="Times New Roman" pitchFamily="18" charset="0"/>
                <a:sym typeface="Symbol" pitchFamily="18" charset="2"/>
              </a:rPr>
              <a:t>:</a:t>
            </a:r>
            <a:r>
              <a:rPr lang="en-US" sz="2600" dirty="0" smtClean="0">
                <a:solidFill>
                  <a:schemeClr val="bg1"/>
                </a:solidFill>
              </a:rPr>
              <a:t> </a:t>
            </a:r>
            <a:r>
              <a:rPr lang="en-US" sz="2600" dirty="0" smtClean="0">
                <a:latin typeface="Times New Roman" pitchFamily="18" charset="0"/>
                <a:cs typeface="Times New Roman" pitchFamily="18" charset="0"/>
              </a:rPr>
              <a:t>12 = 2</a:t>
            </a:r>
            <a:r>
              <a:rPr lang="en-US" sz="2600" baseline="30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.3    ; 15 = 3.5      ;18 = 2.3</a:t>
            </a:r>
            <a:r>
              <a:rPr lang="en-US" sz="2600" baseline="30000" dirty="0" smtClean="0">
                <a:latin typeface="Times New Roman" pitchFamily="18" charset="0"/>
                <a:cs typeface="Times New Roman" pitchFamily="18" charset="0"/>
              </a:rPr>
              <a:t>2</a:t>
            </a:r>
            <a:endParaRPr lang="en-US" sz="2600" dirty="0" smtClean="0">
              <a:latin typeface="Times New Roman" pitchFamily="18" charset="0"/>
              <a:cs typeface="Times New Roman" pitchFamily="18" charset="0"/>
              <a:sym typeface="Symbol" pitchFamily="18" charset="2"/>
            </a:endParaRPr>
          </a:p>
          <a:p>
            <a:r>
              <a:rPr lang="en-US" sz="2600" dirty="0" smtClean="0">
                <a:latin typeface="Times New Roman" pitchFamily="18" charset="0"/>
                <a:cs typeface="Times New Roman" pitchFamily="18" charset="0"/>
                <a:sym typeface="Symbol" pitchFamily="18" charset="2"/>
              </a:rPr>
              <a:t>           </a:t>
            </a:r>
            <a:r>
              <a:rPr lang="en-US" sz="2600" dirty="0" err="1">
                <a:latin typeface="Times New Roman" pitchFamily="18" charset="0"/>
                <a:cs typeface="Times New Roman" pitchFamily="18" charset="0"/>
                <a:sym typeface="Symbol" pitchFamily="18" charset="2"/>
              </a:rPr>
              <a:t>BCNN</a:t>
            </a:r>
            <a:r>
              <a:rPr lang="en-US" sz="2600" dirty="0">
                <a:latin typeface="Times New Roman" pitchFamily="18" charset="0"/>
                <a:cs typeface="Times New Roman" pitchFamily="18" charset="0"/>
                <a:sym typeface="Symbol" pitchFamily="18" charset="2"/>
              </a:rPr>
              <a:t> ( 12;15;18) = 180</a:t>
            </a:r>
          </a:p>
          <a:p>
            <a:r>
              <a:rPr lang="en-US" sz="2600" dirty="0" smtClean="0">
                <a:latin typeface="Times New Roman" pitchFamily="18" charset="0"/>
                <a:cs typeface="Times New Roman" pitchFamily="18" charset="0"/>
                <a:sym typeface="Symbol" pitchFamily="18" charset="2"/>
              </a:rPr>
              <a:t>           BC </a:t>
            </a:r>
            <a:r>
              <a:rPr lang="en-US" sz="2600" dirty="0">
                <a:latin typeface="Times New Roman" pitchFamily="18" charset="0"/>
                <a:cs typeface="Times New Roman" pitchFamily="18" charset="0"/>
                <a:sym typeface="Symbol" pitchFamily="18" charset="2"/>
              </a:rPr>
              <a:t>(12;15;18 ) =B(180) = </a:t>
            </a:r>
            <a:r>
              <a:rPr lang="en-US" sz="2600" dirty="0">
                <a:latin typeface="Times New Roman" pitchFamily="18" charset="0"/>
                <a:cs typeface="Times New Roman" pitchFamily="18" charset="0"/>
              </a:rPr>
              <a:t>{</a:t>
            </a:r>
            <a:r>
              <a:rPr lang="en-US" sz="2600" dirty="0">
                <a:latin typeface="Times New Roman" pitchFamily="18" charset="0"/>
                <a:cs typeface="Times New Roman" pitchFamily="18" charset="0"/>
                <a:sym typeface="Symbol" pitchFamily="18" charset="2"/>
              </a:rPr>
              <a:t> 0;180;360… </a:t>
            </a:r>
          </a:p>
          <a:p>
            <a:r>
              <a:rPr lang="en-US" sz="2600" dirty="0" err="1" smtClean="0">
                <a:latin typeface="Times New Roman" pitchFamily="18" charset="0"/>
                <a:cs typeface="Times New Roman" pitchFamily="18" charset="0"/>
                <a:sym typeface="Symbol" pitchFamily="18" charset="2"/>
              </a:rPr>
              <a:t>Mà</a:t>
            </a:r>
            <a:r>
              <a:rPr lang="en-US" sz="2600" dirty="0" smtClean="0">
                <a:latin typeface="Times New Roman" pitchFamily="18" charset="0"/>
                <a:cs typeface="Times New Roman" pitchFamily="18" charset="0"/>
                <a:sym typeface="Symbol" pitchFamily="18" charset="2"/>
              </a:rPr>
              <a:t> </a:t>
            </a:r>
            <a:r>
              <a:rPr lang="en-US" sz="2600" dirty="0">
                <a:latin typeface="Times New Roman" pitchFamily="18" charset="0"/>
                <a:cs typeface="Times New Roman" pitchFamily="18" charset="0"/>
                <a:sym typeface="Symbol" pitchFamily="18" charset="2"/>
              </a:rPr>
              <a:t>0 &lt; x &lt; 300 </a:t>
            </a:r>
            <a:r>
              <a:rPr lang="en-US" sz="2600" dirty="0" err="1" smtClean="0">
                <a:latin typeface="Times New Roman" pitchFamily="18" charset="0"/>
                <a:cs typeface="Times New Roman" pitchFamily="18" charset="0"/>
                <a:sym typeface="Symbol" pitchFamily="18" charset="2"/>
              </a:rPr>
              <a:t>nên</a:t>
            </a:r>
            <a:r>
              <a:rPr lang="en-US" sz="2600" dirty="0" smtClean="0">
                <a:latin typeface="Times New Roman" pitchFamily="18" charset="0"/>
                <a:cs typeface="Times New Roman" pitchFamily="18" charset="0"/>
                <a:sym typeface="Symbol" pitchFamily="18" charset="2"/>
              </a:rPr>
              <a:t> </a:t>
            </a:r>
            <a:r>
              <a:rPr lang="vi-VN" sz="2600" dirty="0" smtClean="0">
                <a:latin typeface="Times New Roman" pitchFamily="18" charset="0"/>
                <a:cs typeface="Times New Roman" pitchFamily="18" charset="0"/>
                <a:sym typeface="Symbol" pitchFamily="18" charset="2"/>
              </a:rPr>
              <a:t>x=180</a:t>
            </a:r>
            <a:r>
              <a:rPr lang="en-US" sz="2600" dirty="0" smtClean="0">
                <a:latin typeface="Times New Roman" pitchFamily="18" charset="0"/>
                <a:cs typeface="Times New Roman" pitchFamily="18" charset="0"/>
                <a:sym typeface="Symbol" pitchFamily="18" charset="2"/>
              </a:rPr>
              <a:t>.    </a:t>
            </a:r>
            <a:r>
              <a:rPr lang="vi-VN" sz="2600" dirty="0" smtClean="0">
                <a:latin typeface="Times New Roman" pitchFamily="18" charset="0"/>
                <a:cs typeface="Times New Roman" pitchFamily="18" charset="0"/>
                <a:sym typeface="Symbol" pitchFamily="18" charset="2"/>
              </a:rPr>
              <a:t>Vậy </a:t>
            </a:r>
            <a:r>
              <a:rPr lang="en-US" sz="2600" dirty="0" smtClean="0">
                <a:latin typeface="Times New Roman" pitchFamily="18" charset="0"/>
                <a:cs typeface="Times New Roman" pitchFamily="18" charset="0"/>
                <a:sym typeface="Symbol" pitchFamily="18" charset="2"/>
              </a:rPr>
              <a:t> </a:t>
            </a:r>
            <a:r>
              <a:rPr lang="en-US" sz="2600" dirty="0">
                <a:latin typeface="Times New Roman" pitchFamily="18" charset="0"/>
                <a:cs typeface="Times New Roman" pitchFamily="18" charset="0"/>
                <a:sym typeface="Symbol" pitchFamily="18" charset="2"/>
              </a:rPr>
              <a:t>B = </a:t>
            </a:r>
            <a:r>
              <a:rPr lang="en-US" sz="2600" dirty="0">
                <a:latin typeface="Times New Roman" pitchFamily="18" charset="0"/>
                <a:cs typeface="Times New Roman" pitchFamily="18" charset="0"/>
              </a:rPr>
              <a:t>{</a:t>
            </a:r>
            <a:r>
              <a:rPr lang="en-US" sz="2600" dirty="0">
                <a:latin typeface="Times New Roman" pitchFamily="18" charset="0"/>
                <a:cs typeface="Times New Roman" pitchFamily="18" charset="0"/>
                <a:sym typeface="Symbol" pitchFamily="18" charset="2"/>
              </a:rPr>
              <a:t> 180 </a:t>
            </a:r>
          </a:p>
        </p:txBody>
      </p:sp>
      <p:sp>
        <p:nvSpPr>
          <p:cNvPr id="5130" name="Text Box 10"/>
          <p:cNvSpPr txBox="1">
            <a:spLocks noChangeArrowheads="1"/>
          </p:cNvSpPr>
          <p:nvPr/>
        </p:nvSpPr>
        <p:spPr bwMode="auto">
          <a:xfrm>
            <a:off x="457200" y="3810000"/>
            <a:ext cx="8991600" cy="523875"/>
          </a:xfrm>
          <a:prstGeom prst="rect">
            <a:avLst/>
          </a:prstGeom>
          <a:noFill/>
          <a:ln w="9525">
            <a:noFill/>
            <a:miter lim="800000"/>
            <a:headEnd/>
            <a:tailEnd/>
          </a:ln>
        </p:spPr>
        <p:txBody>
          <a:bodyPr>
            <a:spAutoFit/>
          </a:bodyPr>
          <a:lstStyle/>
          <a:p>
            <a:r>
              <a:rPr lang="en-US" sz="2800" dirty="0" smtClean="0">
                <a:solidFill>
                  <a:srgbClr val="0000CC"/>
                </a:solidFill>
                <a:latin typeface="Times New Roman" pitchFamily="18" charset="0"/>
                <a:cs typeface="Times New Roman" pitchFamily="18" charset="0"/>
              </a:rPr>
              <a:t>b) </a:t>
            </a:r>
            <a:r>
              <a:rPr lang="en-US" sz="2800" dirty="0">
                <a:solidFill>
                  <a:srgbClr val="0000CC"/>
                </a:solidFill>
                <a:latin typeface="Times New Roman" pitchFamily="18" charset="0"/>
                <a:cs typeface="Times New Roman" pitchFamily="18" charset="0"/>
              </a:rPr>
              <a:t>B = { x </a:t>
            </a:r>
            <a:r>
              <a:rPr lang="en-US" sz="2800" dirty="0">
                <a:solidFill>
                  <a:srgbClr val="0000CC"/>
                </a:solidFill>
                <a:latin typeface="Times New Roman" pitchFamily="18" charset="0"/>
                <a:cs typeface="Times New Roman" pitchFamily="18" charset="0"/>
                <a:sym typeface="Symbol" pitchFamily="18" charset="2"/>
              </a:rPr>
              <a:t> N / x </a:t>
            </a:r>
            <a:r>
              <a:rPr lang="en-US" sz="2800" dirty="0">
                <a:solidFill>
                  <a:srgbClr val="0000CC"/>
                </a:solidFill>
                <a:latin typeface="Times New Roman" pitchFamily="18" charset="0"/>
                <a:cs typeface="Times New Roman" pitchFamily="18" charset="0"/>
                <a:sym typeface="MT Extra" pitchFamily="18" charset="2"/>
              </a:rPr>
              <a:t></a:t>
            </a:r>
            <a:r>
              <a:rPr lang="en-US" sz="2800" dirty="0">
                <a:solidFill>
                  <a:srgbClr val="0000CC"/>
                </a:solidFill>
                <a:latin typeface="Times New Roman" pitchFamily="18" charset="0"/>
                <a:cs typeface="Times New Roman" pitchFamily="18" charset="0"/>
                <a:sym typeface="Symbol" pitchFamily="18" charset="2"/>
              </a:rPr>
              <a:t> 12 ; x </a:t>
            </a:r>
            <a:r>
              <a:rPr lang="en-US" sz="2800" dirty="0">
                <a:solidFill>
                  <a:srgbClr val="0000CC"/>
                </a:solidFill>
                <a:latin typeface="Times New Roman" pitchFamily="18" charset="0"/>
                <a:cs typeface="Times New Roman" pitchFamily="18" charset="0"/>
                <a:sym typeface="MT Extra" pitchFamily="18" charset="2"/>
              </a:rPr>
              <a:t></a:t>
            </a:r>
            <a:r>
              <a:rPr lang="en-US" sz="2800" dirty="0">
                <a:solidFill>
                  <a:srgbClr val="0000CC"/>
                </a:solidFill>
                <a:latin typeface="Times New Roman" pitchFamily="18" charset="0"/>
                <a:cs typeface="Times New Roman" pitchFamily="18" charset="0"/>
                <a:sym typeface="Symbol" pitchFamily="18" charset="2"/>
              </a:rPr>
              <a:t> 15 ; x </a:t>
            </a:r>
            <a:r>
              <a:rPr lang="en-US" sz="2800" dirty="0">
                <a:solidFill>
                  <a:srgbClr val="0000CC"/>
                </a:solidFill>
                <a:latin typeface="Times New Roman" pitchFamily="18" charset="0"/>
                <a:cs typeface="Times New Roman" pitchFamily="18" charset="0"/>
                <a:sym typeface="MT Extra" pitchFamily="18" charset="2"/>
              </a:rPr>
              <a:t></a:t>
            </a:r>
            <a:r>
              <a:rPr lang="en-US" sz="2800" dirty="0">
                <a:solidFill>
                  <a:srgbClr val="0000CC"/>
                </a:solidFill>
                <a:latin typeface="Times New Roman" pitchFamily="18" charset="0"/>
                <a:cs typeface="Times New Roman" pitchFamily="18" charset="0"/>
                <a:sym typeface="Symbol" pitchFamily="18" charset="2"/>
              </a:rPr>
              <a:t> 18 </a:t>
            </a:r>
            <a:r>
              <a:rPr lang="en-US" sz="2800" dirty="0" err="1">
                <a:solidFill>
                  <a:srgbClr val="0000CC"/>
                </a:solidFill>
                <a:latin typeface="Times New Roman" pitchFamily="18" charset="0"/>
                <a:cs typeface="Times New Roman" pitchFamily="18" charset="0"/>
                <a:sym typeface="Symbol" pitchFamily="18" charset="2"/>
              </a:rPr>
              <a:t>và</a:t>
            </a:r>
            <a:r>
              <a:rPr lang="en-US" sz="2800" dirty="0">
                <a:solidFill>
                  <a:srgbClr val="0000CC"/>
                </a:solidFill>
                <a:latin typeface="Times New Roman" pitchFamily="18" charset="0"/>
                <a:cs typeface="Times New Roman" pitchFamily="18" charset="0"/>
                <a:sym typeface="Symbol" pitchFamily="18" charset="2"/>
              </a:rPr>
              <a:t> 0 &lt; x  &lt; 300</a:t>
            </a:r>
            <a:r>
              <a:rPr lang="vi-VN" sz="2800" dirty="0">
                <a:solidFill>
                  <a:srgbClr val="0000CC"/>
                </a:solidFill>
                <a:latin typeface="Times New Roman" pitchFamily="18" charset="0"/>
                <a:cs typeface="Times New Roman" pitchFamily="18" charset="0"/>
                <a:sym typeface="Symbol" pitchFamily="18" charset="2"/>
              </a:rPr>
              <a:t>}</a:t>
            </a:r>
            <a:endParaRPr lang="en-US" sz="2800" dirty="0">
              <a:solidFill>
                <a:srgbClr val="0000CC"/>
              </a:solidFill>
              <a:latin typeface="Times New Roman" pitchFamily="18" charset="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1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dissolve">
                                      <p:cBhvr>
                                        <p:cTn id="17" dur="500"/>
                                        <p:tgtEl>
                                          <p:spTgt spid="513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diamond(in)">
                                      <p:cBhvr>
                                        <p:cTn id="22" dur="20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diamond(in)">
                                      <p:cBhvr>
                                        <p:cTn id="2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6" grpId="0"/>
      <p:bldP spid="5128" grpId="0"/>
      <p:bldP spid="51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763000" cy="1524000"/>
          </a:xfrm>
        </p:spPr>
        <p:txBody>
          <a:bodyPr/>
          <a:lstStyle/>
          <a:p>
            <a:pPr eaLnBrk="1" hangingPunct="1"/>
            <a:r>
              <a:rPr lang="en-US" sz="2800" dirty="0" err="1" smtClean="0">
                <a:solidFill>
                  <a:srgbClr val="0000CC"/>
                </a:solidFill>
                <a:latin typeface="Times New Roman" pitchFamily="18" charset="0"/>
                <a:cs typeface="Times New Roman" pitchFamily="18" charset="0"/>
              </a:rPr>
              <a:t>Bài</a:t>
            </a:r>
            <a:r>
              <a:rPr lang="en-US" sz="2800" dirty="0" smtClean="0">
                <a:solidFill>
                  <a:srgbClr val="0000CC"/>
                </a:solidFill>
                <a:latin typeface="Times New Roman" pitchFamily="18" charset="0"/>
                <a:cs typeface="Times New Roman" pitchFamily="18" charset="0"/>
              </a:rPr>
              <a:t> 167(</a:t>
            </a:r>
            <a:r>
              <a:rPr lang="en-US" sz="2800" dirty="0" err="1" smtClean="0">
                <a:solidFill>
                  <a:srgbClr val="0000CC"/>
                </a:solidFill>
                <a:latin typeface="Times New Roman" pitchFamily="18" charset="0"/>
                <a:cs typeface="Times New Roman" pitchFamily="18" charset="0"/>
              </a:rPr>
              <a:t>SGK</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T63</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Một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số</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sách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khi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xếp</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thành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từng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bó</a:t>
            </a:r>
            <a:r>
              <a:rPr lang="en-US" sz="2800" dirty="0" smtClean="0">
                <a:solidFill>
                  <a:srgbClr val="0000CC"/>
                </a:solidFill>
                <a:latin typeface="Times New Roman" pitchFamily="18" charset="0"/>
                <a:cs typeface="Times New Roman" pitchFamily="18" charset="0"/>
              </a:rPr>
              <a:t> 10 </a:t>
            </a:r>
            <a:r>
              <a:rPr lang="en-US" sz="2800" dirty="0" err="1" smtClean="0">
                <a:solidFill>
                  <a:srgbClr val="0000CC"/>
                </a:solidFill>
                <a:latin typeface="Times New Roman" pitchFamily="18" charset="0"/>
                <a:cs typeface="Times New Roman" pitchFamily="18" charset="0"/>
              </a:rPr>
              <a:t>quyển</a:t>
            </a:r>
            <a:r>
              <a:rPr lang="en-US" sz="2800" dirty="0" smtClean="0">
                <a:solidFill>
                  <a:srgbClr val="0000CC"/>
                </a:solidFill>
                <a:latin typeface="Times New Roman" pitchFamily="18" charset="0"/>
                <a:cs typeface="Times New Roman" pitchFamily="18" charset="0"/>
              </a:rPr>
              <a:t>, 12 </a:t>
            </a:r>
            <a:r>
              <a:rPr lang="en-US" sz="2800" dirty="0" err="1" smtClean="0">
                <a:solidFill>
                  <a:srgbClr val="0000CC"/>
                </a:solidFill>
                <a:latin typeface="Times New Roman" pitchFamily="18" charset="0"/>
                <a:cs typeface="Times New Roman" pitchFamily="18" charset="0"/>
              </a:rPr>
              <a:t>quyển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hoặc</a:t>
            </a:r>
            <a:r>
              <a:rPr lang="en-US" sz="2800" dirty="0" smtClean="0">
                <a:solidFill>
                  <a:srgbClr val="0000CC"/>
                </a:solidFill>
                <a:latin typeface="Times New Roman" pitchFamily="18" charset="0"/>
                <a:cs typeface="Times New Roman" pitchFamily="18" charset="0"/>
              </a:rPr>
              <a:t> 15 </a:t>
            </a:r>
            <a:r>
              <a:rPr lang="en-US" sz="2800" dirty="0" err="1" smtClean="0">
                <a:solidFill>
                  <a:srgbClr val="0000CC"/>
                </a:solidFill>
                <a:latin typeface="Times New Roman" pitchFamily="18" charset="0"/>
                <a:cs typeface="Times New Roman" pitchFamily="18" charset="0"/>
              </a:rPr>
              <a:t>quyển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đều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vừa</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đủ</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bó</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Tính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số</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sách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đó</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biết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rằng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số</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sách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trong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khoảng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từ</a:t>
            </a:r>
            <a:r>
              <a:rPr lang="en-US" sz="2800" dirty="0" smtClean="0">
                <a:solidFill>
                  <a:srgbClr val="0000CC"/>
                </a:solidFill>
                <a:latin typeface="Times New Roman" pitchFamily="18" charset="0"/>
                <a:cs typeface="Times New Roman" pitchFamily="18" charset="0"/>
              </a:rPr>
              <a:t> 100 </a:t>
            </a:r>
            <a:r>
              <a:rPr lang="en-US" sz="2800" dirty="0" err="1" smtClean="0">
                <a:solidFill>
                  <a:srgbClr val="0000CC"/>
                </a:solidFill>
                <a:latin typeface="Times New Roman" pitchFamily="18" charset="0"/>
                <a:cs typeface="Times New Roman" pitchFamily="18" charset="0"/>
              </a:rPr>
              <a:t>đến</a:t>
            </a:r>
            <a:r>
              <a:rPr lang="en-US" sz="2800" dirty="0" smtClean="0">
                <a:solidFill>
                  <a:srgbClr val="0000CC"/>
                </a:solidFill>
                <a:latin typeface="Times New Roman" pitchFamily="18" charset="0"/>
                <a:cs typeface="Times New Roman" pitchFamily="18" charset="0"/>
              </a:rPr>
              <a:t> 150. </a:t>
            </a:r>
          </a:p>
        </p:txBody>
      </p:sp>
      <p:sp>
        <p:nvSpPr>
          <p:cNvPr id="4" name="Subtitle 2"/>
          <p:cNvSpPr txBox="1">
            <a:spLocks/>
          </p:cNvSpPr>
          <p:nvPr/>
        </p:nvSpPr>
        <p:spPr>
          <a:xfrm>
            <a:off x="428625" y="2143125"/>
            <a:ext cx="8501063" cy="4714875"/>
          </a:xfrm>
          <a:prstGeom prst="rect">
            <a:avLst/>
          </a:prstGeom>
        </p:spPr>
        <p:txBody>
          <a:bodyPr>
            <a:normAutofit fontScale="92500" lnSpcReduction="10000"/>
          </a:bodyPr>
          <a:lstStyle/>
          <a:p>
            <a:pPr marL="342900" indent="-342900" fontAlgn="auto">
              <a:spcBef>
                <a:spcPct val="20000"/>
              </a:spcBef>
              <a:spcAft>
                <a:spcPts val="0"/>
              </a:spcAft>
              <a:defRPr/>
            </a:pP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x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x    N, </a:t>
            </a:r>
            <a:r>
              <a:rPr lang="vi-VN" sz="2800" dirty="0" smtClean="0">
                <a:latin typeface="Times New Roman" pitchFamily="18" charset="0"/>
                <a:cs typeface="Times New Roman" pitchFamily="18" charset="0"/>
                <a:sym typeface="Symbol" pitchFamily="18" charset="2"/>
              </a:rPr>
              <a:t>100&lt;x&lt;150</a:t>
            </a:r>
            <a:r>
              <a:rPr lang="vi-VN" sz="2800" dirty="0">
                <a:latin typeface="Times New Roman" pitchFamily="18" charset="0"/>
                <a:cs typeface="Times New Roman" pitchFamily="18" charset="0"/>
                <a:sym typeface="Symbol" pitchFamily="18" charset="2"/>
              </a:rPr>
              <a:t>)</a:t>
            </a:r>
            <a:endParaRPr lang="en-US" sz="2800" dirty="0">
              <a:latin typeface="Times New Roman" pitchFamily="18" charset="0"/>
              <a:cs typeface="Times New Roman" pitchFamily="18" charset="0"/>
            </a:endParaRPr>
          </a:p>
          <a:p>
            <a:pPr marL="342900" indent="-342900">
              <a:spcBef>
                <a:spcPct val="20000"/>
              </a:spcBef>
              <a:defRPr/>
            </a:pPr>
            <a:r>
              <a:rPr lang="en-US" sz="2800" dirty="0">
                <a:latin typeface="Times New Roman" pitchFamily="18" charset="0"/>
                <a:cs typeface="Times New Roman" pitchFamily="18" charset="0"/>
              </a:rPr>
              <a:t>Theo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a:t>
            </a:r>
            <a:r>
              <a:rPr lang="en-US" sz="2800" dirty="0">
                <a:latin typeface="Times New Roman" pitchFamily="18" charset="0"/>
                <a:cs typeface="Times New Roman" pitchFamily="18" charset="0"/>
                <a:sym typeface="Symbol" pitchFamily="18" charset="2"/>
              </a:rPr>
              <a:t> x </a:t>
            </a:r>
            <a:r>
              <a:rPr lang="en-US" sz="2800" dirty="0">
                <a:latin typeface="Times New Roman" pitchFamily="18" charset="0"/>
                <a:cs typeface="Times New Roman" pitchFamily="18" charset="0"/>
                <a:sym typeface="MT Extra" pitchFamily="18" charset="2"/>
              </a:rPr>
              <a:t></a:t>
            </a:r>
            <a:r>
              <a:rPr lang="en-US" sz="2800" dirty="0">
                <a:latin typeface="Times New Roman" pitchFamily="18" charset="0"/>
                <a:cs typeface="Times New Roman" pitchFamily="18" charset="0"/>
                <a:sym typeface="Symbol" pitchFamily="18" charset="2"/>
              </a:rPr>
              <a:t> 10 ; x </a:t>
            </a:r>
            <a:r>
              <a:rPr lang="en-US" sz="2800" dirty="0">
                <a:latin typeface="Times New Roman" pitchFamily="18" charset="0"/>
                <a:cs typeface="Times New Roman" pitchFamily="18" charset="0"/>
                <a:sym typeface="MT Extra" pitchFamily="18" charset="2"/>
              </a:rPr>
              <a:t></a:t>
            </a:r>
            <a:r>
              <a:rPr lang="en-US" sz="2800" dirty="0">
                <a:latin typeface="Times New Roman" pitchFamily="18" charset="0"/>
                <a:cs typeface="Times New Roman" pitchFamily="18" charset="0"/>
                <a:sym typeface="Symbol" pitchFamily="18" charset="2"/>
              </a:rPr>
              <a:t> 12 ; x </a:t>
            </a:r>
            <a:r>
              <a:rPr lang="en-US" sz="2800" dirty="0">
                <a:latin typeface="Times New Roman" pitchFamily="18" charset="0"/>
                <a:cs typeface="Times New Roman" pitchFamily="18" charset="0"/>
                <a:sym typeface="MT Extra" pitchFamily="18" charset="2"/>
              </a:rPr>
              <a:t></a:t>
            </a:r>
            <a:r>
              <a:rPr lang="en-US" sz="2800" dirty="0">
                <a:latin typeface="Times New Roman" pitchFamily="18" charset="0"/>
                <a:cs typeface="Times New Roman" pitchFamily="18" charset="0"/>
                <a:sym typeface="Symbol" pitchFamily="18" charset="2"/>
              </a:rPr>
              <a:t> 15 </a:t>
            </a:r>
          </a:p>
          <a:p>
            <a:pPr marL="342900" indent="-342900">
              <a:spcBef>
                <a:spcPct val="20000"/>
              </a:spcBef>
              <a:defRPr/>
            </a:pPr>
            <a:r>
              <a:rPr lang="en-US" sz="2800" dirty="0" err="1">
                <a:latin typeface="Times New Roman" pitchFamily="18" charset="0"/>
                <a:cs typeface="Times New Roman" pitchFamily="18" charset="0"/>
                <a:sym typeface="Symbol" pitchFamily="18" charset="2"/>
              </a:rPr>
              <a:t>Nên</a:t>
            </a:r>
            <a:r>
              <a:rPr lang="en-US" sz="2800" dirty="0">
                <a:latin typeface="Times New Roman" pitchFamily="18" charset="0"/>
                <a:cs typeface="Times New Roman" pitchFamily="18" charset="0"/>
                <a:sym typeface="Symbol" pitchFamily="18" charset="2"/>
              </a:rPr>
              <a:t> </a:t>
            </a:r>
            <a:r>
              <a:rPr lang="en-US" sz="2800" dirty="0">
                <a:latin typeface="Times New Roman" pitchFamily="18" charset="0"/>
                <a:cs typeface="Times New Roman" pitchFamily="18" charset="0"/>
              </a:rPr>
              <a:t>x </a:t>
            </a:r>
            <a:r>
              <a:rPr lang="en-US" sz="2800" dirty="0">
                <a:latin typeface="Times New Roman" pitchFamily="18" charset="0"/>
                <a:cs typeface="Times New Roman" pitchFamily="18" charset="0"/>
                <a:sym typeface="Symbol" pitchFamily="18" charset="2"/>
              </a:rPr>
              <a:t> BC (10; 12;15 )</a:t>
            </a:r>
          </a:p>
          <a:p>
            <a:pPr marL="342900" indent="-342900">
              <a:spcBef>
                <a:spcPct val="20000"/>
              </a:spcBef>
              <a:defRPr/>
            </a:pPr>
            <a:r>
              <a:rPr lang="en-US" sz="2800" dirty="0">
                <a:latin typeface="Times New Roman" pitchFamily="18" charset="0"/>
                <a:cs typeface="Times New Roman" pitchFamily="18" charset="0"/>
                <a:sym typeface="Symbol" pitchFamily="18" charset="2"/>
              </a:rPr>
              <a:t>Ta </a:t>
            </a:r>
            <a:r>
              <a:rPr lang="en-US" sz="2800" dirty="0" err="1">
                <a:latin typeface="Times New Roman" pitchFamily="18" charset="0"/>
                <a:cs typeface="Times New Roman" pitchFamily="18" charset="0"/>
                <a:sym typeface="Symbol" pitchFamily="18" charset="2"/>
              </a:rPr>
              <a:t>có</a:t>
            </a:r>
            <a:r>
              <a:rPr lang="en-US" sz="2800" dirty="0">
                <a:latin typeface="Times New Roman" pitchFamily="18" charset="0"/>
                <a:cs typeface="Times New Roman" pitchFamily="18" charset="0"/>
                <a:sym typeface="Symbol" pitchFamily="18" charset="2"/>
              </a:rPr>
              <a:t>: 10=2.5</a:t>
            </a:r>
          </a:p>
          <a:p>
            <a:pPr marL="342900" indent="-342900">
              <a:spcBef>
                <a:spcPct val="20000"/>
              </a:spcBef>
              <a:defRPr/>
            </a:pPr>
            <a:r>
              <a:rPr lang="en-US" sz="2800" dirty="0">
                <a:latin typeface="Times New Roman" pitchFamily="18" charset="0"/>
                <a:cs typeface="Times New Roman" pitchFamily="18" charset="0"/>
                <a:sym typeface="Symbol" pitchFamily="18" charset="2"/>
              </a:rPr>
              <a:t>           12</a:t>
            </a:r>
            <a:r>
              <a:rPr lang="vi-VN" sz="2800" dirty="0">
                <a:latin typeface="Times New Roman" pitchFamily="18" charset="0"/>
                <a:cs typeface="Times New Roman" pitchFamily="18" charset="0"/>
                <a:sym typeface="Symbol" pitchFamily="18" charset="2"/>
              </a:rPr>
              <a:t>=2</a:t>
            </a:r>
            <a:r>
              <a:rPr lang="vi-VN" sz="2800" baseline="30000" dirty="0">
                <a:latin typeface="Times New Roman" pitchFamily="18" charset="0"/>
                <a:cs typeface="Times New Roman" pitchFamily="18" charset="0"/>
                <a:sym typeface="Symbol" pitchFamily="18" charset="2"/>
              </a:rPr>
              <a:t>2</a:t>
            </a:r>
            <a:r>
              <a:rPr lang="vi-VN" sz="2800" dirty="0">
                <a:latin typeface="Times New Roman" pitchFamily="18" charset="0"/>
                <a:cs typeface="Times New Roman" pitchFamily="18" charset="0"/>
                <a:sym typeface="Symbol" pitchFamily="18" charset="2"/>
              </a:rPr>
              <a:t>.3</a:t>
            </a:r>
            <a:endParaRPr lang="vi-VN" sz="2800" baseline="30000" dirty="0">
              <a:latin typeface="Times New Roman" pitchFamily="18" charset="0"/>
              <a:cs typeface="Times New Roman" pitchFamily="18" charset="0"/>
              <a:sym typeface="Symbol" pitchFamily="18" charset="2"/>
            </a:endParaRPr>
          </a:p>
          <a:p>
            <a:pPr marL="342900" indent="-342900">
              <a:spcBef>
                <a:spcPct val="20000"/>
              </a:spcBef>
              <a:defRPr/>
            </a:pPr>
            <a:r>
              <a:rPr lang="en-US" sz="2800" dirty="0">
                <a:latin typeface="Times New Roman" pitchFamily="18" charset="0"/>
                <a:cs typeface="Times New Roman" pitchFamily="18" charset="0"/>
                <a:sym typeface="Symbol" pitchFamily="18" charset="2"/>
              </a:rPr>
              <a:t>           15=3.5</a:t>
            </a:r>
            <a:endParaRPr lang="vi-VN" sz="2800" dirty="0">
              <a:latin typeface="Times New Roman" pitchFamily="18" charset="0"/>
              <a:cs typeface="Times New Roman" pitchFamily="18" charset="0"/>
              <a:sym typeface="Symbol" pitchFamily="18" charset="2"/>
            </a:endParaRPr>
          </a:p>
          <a:p>
            <a:pPr marL="342900" indent="-342900">
              <a:spcBef>
                <a:spcPct val="20000"/>
              </a:spcBef>
              <a:defRPr/>
            </a:pPr>
            <a:r>
              <a:rPr lang="vi-VN" sz="2800" dirty="0">
                <a:latin typeface="Times New Roman" pitchFamily="18" charset="0"/>
                <a:cs typeface="Times New Roman" pitchFamily="18" charset="0"/>
                <a:sym typeface="Symbol" pitchFamily="18" charset="2"/>
              </a:rPr>
              <a:t>=&gt;BCNN(</a:t>
            </a:r>
            <a:r>
              <a:rPr lang="en-US" sz="2800" dirty="0">
                <a:latin typeface="Times New Roman" pitchFamily="18" charset="0"/>
                <a:cs typeface="Times New Roman" pitchFamily="18" charset="0"/>
                <a:sym typeface="Symbol" pitchFamily="18" charset="2"/>
              </a:rPr>
              <a:t>10; 12;15 )</a:t>
            </a:r>
            <a:r>
              <a:rPr lang="vi-VN" sz="2800" dirty="0">
                <a:latin typeface="Times New Roman" pitchFamily="18" charset="0"/>
                <a:cs typeface="Times New Roman" pitchFamily="18" charset="0"/>
                <a:sym typeface="Symbol" pitchFamily="18" charset="2"/>
              </a:rPr>
              <a:t>= 2</a:t>
            </a:r>
            <a:r>
              <a:rPr lang="vi-VN" sz="2800" baseline="30000" dirty="0">
                <a:latin typeface="Times New Roman" pitchFamily="18" charset="0"/>
                <a:cs typeface="Times New Roman" pitchFamily="18" charset="0"/>
                <a:sym typeface="Symbol" pitchFamily="18" charset="2"/>
              </a:rPr>
              <a:t>2</a:t>
            </a:r>
            <a:r>
              <a:rPr lang="vi-VN" sz="2800" dirty="0">
                <a:latin typeface="Times New Roman" pitchFamily="18" charset="0"/>
                <a:cs typeface="Times New Roman" pitchFamily="18" charset="0"/>
                <a:sym typeface="Symbol" pitchFamily="18" charset="2"/>
              </a:rPr>
              <a:t>.3.5= 60</a:t>
            </a:r>
          </a:p>
          <a:p>
            <a:pPr marL="342900" indent="-342900">
              <a:spcBef>
                <a:spcPct val="20000"/>
              </a:spcBef>
              <a:defRPr/>
            </a:pPr>
            <a:r>
              <a:rPr lang="vi-VN" sz="2800" dirty="0">
                <a:latin typeface="Times New Roman" pitchFamily="18" charset="0"/>
                <a:cs typeface="Times New Roman" pitchFamily="18" charset="0"/>
                <a:sym typeface="Symbol" pitchFamily="18" charset="2"/>
              </a:rPr>
              <a:t>=&gt;BC(</a:t>
            </a:r>
            <a:r>
              <a:rPr lang="en-US" sz="2800" dirty="0">
                <a:latin typeface="Times New Roman" pitchFamily="18" charset="0"/>
                <a:cs typeface="Times New Roman" pitchFamily="18" charset="0"/>
                <a:sym typeface="Symbol" pitchFamily="18" charset="2"/>
              </a:rPr>
              <a:t>10; 12;15 )</a:t>
            </a:r>
            <a:r>
              <a:rPr lang="vi-VN" sz="2800" dirty="0">
                <a:latin typeface="Times New Roman" pitchFamily="18" charset="0"/>
                <a:cs typeface="Times New Roman" pitchFamily="18" charset="0"/>
                <a:sym typeface="Symbol" pitchFamily="18" charset="2"/>
              </a:rPr>
              <a:t> = B(60)={0; 60; 120; 180; ...}</a:t>
            </a:r>
          </a:p>
          <a:p>
            <a:pPr marL="342900" indent="-342900">
              <a:spcBef>
                <a:spcPct val="20000"/>
              </a:spcBef>
              <a:defRPr/>
            </a:pPr>
            <a:r>
              <a:rPr lang="en-US" sz="2800" dirty="0" err="1" smtClean="0">
                <a:latin typeface="Times New Roman" pitchFamily="18" charset="0"/>
                <a:cs typeface="Times New Roman" pitchFamily="18" charset="0"/>
                <a:sym typeface="Symbol" pitchFamily="18" charset="2"/>
              </a:rPr>
              <a:t>Mà</a:t>
            </a:r>
            <a:r>
              <a:rPr lang="vi-VN" sz="2800" dirty="0" smtClean="0">
                <a:latin typeface="Times New Roman" pitchFamily="18" charset="0"/>
                <a:cs typeface="Times New Roman" pitchFamily="18" charset="0"/>
                <a:sym typeface="Symbol" pitchFamily="18" charset="2"/>
              </a:rPr>
              <a:t> </a:t>
            </a:r>
            <a:r>
              <a:rPr lang="vi-VN" sz="2800" dirty="0">
                <a:latin typeface="Times New Roman" pitchFamily="18" charset="0"/>
                <a:cs typeface="Times New Roman" pitchFamily="18" charset="0"/>
                <a:sym typeface="Symbol" pitchFamily="18" charset="2"/>
              </a:rPr>
              <a:t>100&lt;x&lt;150 thì x=120(quyển)</a:t>
            </a:r>
          </a:p>
          <a:p>
            <a:pPr marL="342900" indent="-342900">
              <a:spcBef>
                <a:spcPct val="20000"/>
              </a:spcBef>
              <a:defRPr/>
            </a:pPr>
            <a:r>
              <a:rPr lang="vi-VN" sz="2800" dirty="0">
                <a:latin typeface="Times New Roman" pitchFamily="18" charset="0"/>
                <a:cs typeface="Times New Roman" pitchFamily="18" charset="0"/>
                <a:sym typeface="Symbol" pitchFamily="18" charset="2"/>
              </a:rPr>
              <a:t>Vậy số sách cần tìm là 120 quyển.</a:t>
            </a:r>
          </a:p>
          <a:p>
            <a:pPr marL="342900" indent="-342900">
              <a:spcBef>
                <a:spcPct val="20000"/>
              </a:spcBef>
              <a:defRPr/>
            </a:pPr>
            <a:endParaRPr lang="vi-VN" sz="2800" dirty="0">
              <a:latin typeface="Times New Roman" pitchFamily="18" charset="0"/>
              <a:cs typeface="Times New Roman" pitchFamily="18" charset="0"/>
              <a:sym typeface="Symbol" pitchFamily="18" charset="2"/>
            </a:endParaRPr>
          </a:p>
          <a:p>
            <a:pPr marL="342900" indent="-342900">
              <a:spcBef>
                <a:spcPct val="20000"/>
              </a:spcBef>
              <a:buFont typeface="Symbol" pitchFamily="18" charset="2"/>
              <a:buChar char="Þ"/>
              <a:defRPr/>
            </a:pPr>
            <a:endParaRPr lang="en-US" sz="2800" dirty="0">
              <a:latin typeface="Times New Roman" pitchFamily="18" charset="0"/>
              <a:cs typeface="Times New Roman" pitchFamily="18" charset="0"/>
              <a:sym typeface="Symbol" pitchFamily="18" charset="2"/>
            </a:endParaRPr>
          </a:p>
          <a:p>
            <a:pPr marL="342900" indent="-342900">
              <a:spcBef>
                <a:spcPct val="20000"/>
              </a:spcBef>
              <a:defRPr/>
            </a:pPr>
            <a:endParaRPr lang="en-US" sz="2800" dirty="0">
              <a:latin typeface="Times New Roman" pitchFamily="18" charset="0"/>
              <a:cs typeface="Times New Roman" pitchFamily="18" charset="0"/>
            </a:endParaRPr>
          </a:p>
        </p:txBody>
      </p:sp>
      <p:graphicFrame>
        <p:nvGraphicFramePr>
          <p:cNvPr id="82945" name="Object 1"/>
          <p:cNvGraphicFramePr>
            <a:graphicFrameLocks noChangeAspect="1"/>
          </p:cNvGraphicFramePr>
          <p:nvPr/>
        </p:nvGraphicFramePr>
        <p:xfrm>
          <a:off x="2953417" y="2209800"/>
          <a:ext cx="251746" cy="331787"/>
        </p:xfrm>
        <a:graphic>
          <a:graphicData uri="http://schemas.openxmlformats.org/presentationml/2006/ole">
            <mc:AlternateContent xmlns:mc="http://schemas.openxmlformats.org/markup-compatibility/2006">
              <mc:Choice xmlns:v="urn:schemas-microsoft-com:vml" Requires="v">
                <p:oleObj spid="_x0000_s82947" name="Equation" r:id="rId3" imgW="126720" imgH="126720" progId="">
                  <p:embed/>
                </p:oleObj>
              </mc:Choice>
              <mc:Fallback>
                <p:oleObj name="Equation" r:id="rId3" imgW="126720" imgH="12672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417" y="2209800"/>
                        <a:ext cx="251746"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nodeType="withEffect">
                                  <p:stCondLst>
                                    <p:cond delay="0"/>
                                  </p:stCondLst>
                                  <p:childTnLst>
                                    <p:set>
                                      <p:cBhvr>
                                        <p:cTn id="14" dur="1" fill="hold">
                                          <p:stCondLst>
                                            <p:cond delay="0"/>
                                          </p:stCondLst>
                                        </p:cTn>
                                        <p:tgtEl>
                                          <p:spTgt spid="82945"/>
                                        </p:tgtEl>
                                        <p:attrNameLst>
                                          <p:attrName>style.visibility</p:attrName>
                                        </p:attrNameLst>
                                      </p:cBhvr>
                                      <p:to>
                                        <p:strVal val="visible"/>
                                      </p:to>
                                    </p:set>
                                    <p:animEffect transition="in" filter="box(in)">
                                      <p:cBhvr>
                                        <p:cTn id="15" dur="500"/>
                                        <p:tgtEl>
                                          <p:spTgt spid="82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5" name="AutoShape 19"/>
          <p:cNvSpPr>
            <a:spLocks noChangeArrowheads="1"/>
          </p:cNvSpPr>
          <p:nvPr/>
        </p:nvSpPr>
        <p:spPr bwMode="auto">
          <a:xfrm>
            <a:off x="3124200" y="457200"/>
            <a:ext cx="4114800" cy="1219200"/>
          </a:xfrm>
          <a:prstGeom prst="horizontalScroll">
            <a:avLst>
              <a:gd name="adj" fmla="val 12500"/>
            </a:avLst>
          </a:prstGeom>
          <a:noFill/>
          <a:ln w="9525">
            <a:solidFill>
              <a:schemeClr val="tx1"/>
            </a:solidFill>
            <a:round/>
            <a:headEnd/>
            <a:tailEnd/>
          </a:ln>
          <a:effectLst/>
        </p:spPr>
        <p:txBody>
          <a:bodyPr wrap="none" anchor="ctr"/>
          <a:lstStyle/>
          <a:p>
            <a:pPr algn="ctr"/>
            <a:endParaRPr lang="en-US">
              <a:solidFill>
                <a:srgbClr val="0000FF"/>
              </a:solidFill>
              <a:latin typeface="Times New Roman" pitchFamily="18" charset="0"/>
              <a:cs typeface="Times New Roman" pitchFamily="18" charset="0"/>
            </a:endParaRPr>
          </a:p>
        </p:txBody>
      </p:sp>
      <p:graphicFrame>
        <p:nvGraphicFramePr>
          <p:cNvPr id="45089" name="Object 33"/>
          <p:cNvGraphicFramePr>
            <a:graphicFrameLocks noGrp="1" noChangeAspect="1"/>
          </p:cNvGraphicFramePr>
          <p:nvPr>
            <p:ph/>
          </p:nvPr>
        </p:nvGraphicFramePr>
        <p:xfrm>
          <a:off x="2514600" y="3505200"/>
          <a:ext cx="1398587" cy="355600"/>
        </p:xfrm>
        <a:graphic>
          <a:graphicData uri="http://schemas.openxmlformats.org/presentationml/2006/ole">
            <mc:AlternateContent xmlns:mc="http://schemas.openxmlformats.org/markup-compatibility/2006">
              <mc:Choice xmlns:v="urn:schemas-microsoft-com:vml" Requires="v">
                <p:oleObj spid="_x0000_s32788" name="Equation" r:id="rId3" imgW="698400" imgH="177480" progId="">
                  <p:embed/>
                </p:oleObj>
              </mc:Choice>
              <mc:Fallback>
                <p:oleObj name="Equation" r:id="rId3" imgW="698400" imgH="177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05200"/>
                        <a:ext cx="139858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92" name="Object 36"/>
          <p:cNvGraphicFramePr>
            <a:graphicFrameLocks noChangeAspect="1"/>
          </p:cNvGraphicFramePr>
          <p:nvPr/>
        </p:nvGraphicFramePr>
        <p:xfrm>
          <a:off x="2397125" y="4419600"/>
          <a:ext cx="3143250" cy="511175"/>
        </p:xfrm>
        <a:graphic>
          <a:graphicData uri="http://schemas.openxmlformats.org/presentationml/2006/ole">
            <mc:AlternateContent xmlns:mc="http://schemas.openxmlformats.org/markup-compatibility/2006">
              <mc:Choice xmlns:v="urn:schemas-microsoft-com:vml" Requires="v">
                <p:oleObj spid="_x0000_s32789" name="Equation" r:id="rId5" imgW="1562040" imgH="253800" progId="">
                  <p:embed/>
                </p:oleObj>
              </mc:Choice>
              <mc:Fallback>
                <p:oleObj name="Equation" r:id="rId5" imgW="1562040" imgH="2538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25" y="4419600"/>
                        <a:ext cx="314325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93" name="Object 37"/>
          <p:cNvGraphicFramePr>
            <a:graphicFrameLocks noChangeAspect="1"/>
          </p:cNvGraphicFramePr>
          <p:nvPr/>
        </p:nvGraphicFramePr>
        <p:xfrm>
          <a:off x="2438400" y="3063875"/>
          <a:ext cx="1417637" cy="430213"/>
        </p:xfrm>
        <a:graphic>
          <a:graphicData uri="http://schemas.openxmlformats.org/presentationml/2006/ole">
            <mc:AlternateContent xmlns:mc="http://schemas.openxmlformats.org/markup-compatibility/2006">
              <mc:Choice xmlns:v="urn:schemas-microsoft-com:vml" Requires="v">
                <p:oleObj spid="_x0000_s32790" name="Equation" r:id="rId7" imgW="711000" imgH="215640" progId="">
                  <p:embed/>
                </p:oleObj>
              </mc:Choice>
              <mc:Fallback>
                <p:oleObj name="Equation" r:id="rId7" imgW="711000" imgH="215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063875"/>
                        <a:ext cx="141763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94" name="Object 38"/>
          <p:cNvGraphicFramePr>
            <a:graphicFrameLocks noChangeAspect="1"/>
          </p:cNvGraphicFramePr>
          <p:nvPr/>
        </p:nvGraphicFramePr>
        <p:xfrm>
          <a:off x="1371600" y="2514600"/>
          <a:ext cx="1792287" cy="430213"/>
        </p:xfrm>
        <a:graphic>
          <a:graphicData uri="http://schemas.openxmlformats.org/presentationml/2006/ole">
            <mc:AlternateContent xmlns:mc="http://schemas.openxmlformats.org/markup-compatibility/2006">
              <mc:Choice xmlns:v="urn:schemas-microsoft-com:vml" Requires="v">
                <p:oleObj spid="_x0000_s32791" name="Equation" r:id="rId9" imgW="901440" imgH="215640" progId="">
                  <p:embed/>
                </p:oleObj>
              </mc:Choice>
              <mc:Fallback>
                <p:oleObj name="Equation" r:id="rId9" imgW="901440" imgH="2156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514600"/>
                        <a:ext cx="179228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95" name="Object 39"/>
          <p:cNvGraphicFramePr>
            <a:graphicFrameLocks noChangeAspect="1"/>
          </p:cNvGraphicFramePr>
          <p:nvPr/>
        </p:nvGraphicFramePr>
        <p:xfrm>
          <a:off x="1371600" y="3962400"/>
          <a:ext cx="3482975" cy="512763"/>
        </p:xfrm>
        <a:graphic>
          <a:graphicData uri="http://schemas.openxmlformats.org/presentationml/2006/ole">
            <mc:AlternateContent xmlns:mc="http://schemas.openxmlformats.org/markup-compatibility/2006">
              <mc:Choice xmlns:v="urn:schemas-microsoft-com:vml" Requires="v">
                <p:oleObj spid="_x0000_s32792" name="Equation" r:id="rId11" imgW="1726920" imgH="253800" progId="">
                  <p:embed/>
                </p:oleObj>
              </mc:Choice>
              <mc:Fallback>
                <p:oleObj name="Equation" r:id="rId11" imgW="1726920" imgH="2538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3962400"/>
                        <a:ext cx="34829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98" name="Object 42"/>
          <p:cNvGraphicFramePr>
            <a:graphicFrameLocks noChangeAspect="1"/>
          </p:cNvGraphicFramePr>
          <p:nvPr/>
        </p:nvGraphicFramePr>
        <p:xfrm>
          <a:off x="3935412" y="3048000"/>
          <a:ext cx="2335213" cy="508000"/>
        </p:xfrm>
        <a:graphic>
          <a:graphicData uri="http://schemas.openxmlformats.org/presentationml/2006/ole">
            <mc:AlternateContent xmlns:mc="http://schemas.openxmlformats.org/markup-compatibility/2006">
              <mc:Choice xmlns:v="urn:schemas-microsoft-com:vml" Requires="v">
                <p:oleObj spid="_x0000_s32793" name="Equation" r:id="rId13" imgW="1168200" imgH="253800" progId="">
                  <p:embed/>
                </p:oleObj>
              </mc:Choice>
              <mc:Fallback>
                <p:oleObj name="Equation" r:id="rId13" imgW="1168200" imgH="2538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35412" y="3048000"/>
                        <a:ext cx="23352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99" name="Object 43"/>
          <p:cNvGraphicFramePr>
            <a:graphicFrameLocks noChangeAspect="1"/>
          </p:cNvGraphicFramePr>
          <p:nvPr/>
        </p:nvGraphicFramePr>
        <p:xfrm>
          <a:off x="3173412" y="2463800"/>
          <a:ext cx="2436813" cy="508000"/>
        </p:xfrm>
        <a:graphic>
          <a:graphicData uri="http://schemas.openxmlformats.org/presentationml/2006/ole">
            <mc:AlternateContent xmlns:mc="http://schemas.openxmlformats.org/markup-compatibility/2006">
              <mc:Choice xmlns:v="urn:schemas-microsoft-com:vml" Requires="v">
                <p:oleObj spid="_x0000_s32794" name="Equation" r:id="rId15" imgW="1218960" imgH="253800" progId="">
                  <p:embed/>
                </p:oleObj>
              </mc:Choice>
              <mc:Fallback>
                <p:oleObj name="Equation" r:id="rId15" imgW="1218960" imgH="25380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3412" y="2463800"/>
                        <a:ext cx="24368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00" name="Object 44"/>
          <p:cNvGraphicFramePr>
            <a:graphicFrameLocks noChangeAspect="1"/>
          </p:cNvGraphicFramePr>
          <p:nvPr/>
        </p:nvGraphicFramePr>
        <p:xfrm>
          <a:off x="4926012" y="3987800"/>
          <a:ext cx="939800" cy="431800"/>
        </p:xfrm>
        <a:graphic>
          <a:graphicData uri="http://schemas.openxmlformats.org/presentationml/2006/ole">
            <mc:AlternateContent xmlns:mc="http://schemas.openxmlformats.org/markup-compatibility/2006">
              <mc:Choice xmlns:v="urn:schemas-microsoft-com:vml" Requires="v">
                <p:oleObj spid="_x0000_s32795" name="Equation" r:id="rId17" imgW="469800" imgH="215640" progId="">
                  <p:embed/>
                </p:oleObj>
              </mc:Choice>
              <mc:Fallback>
                <p:oleObj name="Equation" r:id="rId17" imgW="469800" imgH="21564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26012" y="3987800"/>
                        <a:ext cx="93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01" name="Object 45"/>
          <p:cNvGraphicFramePr>
            <a:graphicFrameLocks noChangeAspect="1"/>
          </p:cNvGraphicFramePr>
          <p:nvPr/>
        </p:nvGraphicFramePr>
        <p:xfrm>
          <a:off x="5589587" y="4460875"/>
          <a:ext cx="887413" cy="381000"/>
        </p:xfrm>
        <a:graphic>
          <a:graphicData uri="http://schemas.openxmlformats.org/presentationml/2006/ole">
            <mc:AlternateContent xmlns:mc="http://schemas.openxmlformats.org/markup-compatibility/2006">
              <mc:Choice xmlns:v="urn:schemas-microsoft-com:vml" Requires="v">
                <p:oleObj spid="_x0000_s32796" name="Equation" r:id="rId19" imgW="444240" imgH="190440" progId="">
                  <p:embed/>
                </p:oleObj>
              </mc:Choice>
              <mc:Fallback>
                <p:oleObj name="Equation" r:id="rId19" imgW="444240" imgH="19044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89587" y="4460875"/>
                        <a:ext cx="8874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3505200" y="762000"/>
            <a:ext cx="3505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chưa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biết</a:t>
            </a:r>
            <a:endParaRPr lang="en-US" sz="3200" dirty="0">
              <a:latin typeface="Times New Roman" pitchFamily="18" charset="0"/>
              <a:cs typeface="Times New Roman" pitchFamily="18" charset="0"/>
            </a:endParaRPr>
          </a:p>
        </p:txBody>
      </p:sp>
      <p:sp>
        <p:nvSpPr>
          <p:cNvPr id="31" name="TextBox 30"/>
          <p:cNvSpPr txBox="1"/>
          <p:nvPr/>
        </p:nvSpPr>
        <p:spPr>
          <a:xfrm>
            <a:off x="1295400" y="1828800"/>
            <a:ext cx="50292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minh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rằng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2" name="TextBox 31"/>
          <p:cNvSpPr txBox="1"/>
          <p:nvPr/>
        </p:nvSpPr>
        <p:spPr>
          <a:xfrm>
            <a:off x="1371600" y="3048000"/>
            <a:ext cx="51816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Ví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3" name="TextBox 32"/>
          <p:cNvSpPr txBox="1"/>
          <p:nvPr/>
        </p:nvSpPr>
        <p:spPr>
          <a:xfrm>
            <a:off x="1371600" y="4415135"/>
            <a:ext cx="51816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Ví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2780" name="AutoShape 12" descr="Kết quả hình ảnh cho trang sách chiếc bú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82" name="AutoShape 14" descr="Kết quả hình ảnh cho trang sách chiếc bú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84" name="AutoShape 16" descr="Kết quả hình ảnh cho trang sách chiếc bú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86" name="AutoShape 18" descr="Kết quả hình ảnh cho biểu tượng quyển sá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87" name="Picture 19" descr="C:\Users\Admin\Desktop\lớp 6\tải xuống.png"/>
          <p:cNvPicPr>
            <a:picLocks noChangeAspect="1" noChangeArrowheads="1"/>
          </p:cNvPicPr>
          <p:nvPr/>
        </p:nvPicPr>
        <p:blipFill>
          <a:blip r:embed="rId21">
            <a:grayscl/>
          </a:blip>
          <a:srcRect/>
          <a:stretch>
            <a:fillRect/>
          </a:stretch>
        </p:blipFill>
        <p:spPr bwMode="auto">
          <a:xfrm rot="20567324">
            <a:off x="441206" y="369968"/>
            <a:ext cx="2237800" cy="1456985"/>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quot;/&gt;&lt;property id=&quot;20307&quot; value=&quot;257&quot;/&gt;&lt;/object&gt;&lt;object type=&quot;3&quot; unique_id=&quot;10040&quot;&gt;&lt;property id=&quot;20148&quot; value=&quot;5&quot;/&gt;&lt;property id=&quot;20300&quot; value=&quot;Slide 4&quot;/&gt;&lt;property id=&quot;20307&quot; value=&quot;259&quot;/&gt;&lt;/object&gt;&lt;object type=&quot;3&quot; unique_id=&quot;10041&quot;&gt;&lt;property id=&quot;20148&quot; value=&quot;5&quot;/&gt;&lt;property id=&quot;20300&quot; value=&quot;Slide 5&quot;/&gt;&lt;property id=&quot;20307&quot; value=&quot;260&quot;/&gt;&lt;/object&gt;&lt;object type=&quot;3&quot; unique_id=&quot;10042&quot;&gt;&lt;property id=&quot;20148&quot; value=&quot;5&quot;/&gt;&lt;property id=&quot;20300&quot; value=&quot;Slide 6&quot;/&gt;&lt;property id=&quot;20307&quot; value=&quot;261&quot;/&gt;&lt;/object&gt;&lt;object type=&quot;3&quot; unique_id=&quot;10043&quot;&gt;&lt;property id=&quot;20148&quot; value=&quot;5&quot;/&gt;&lt;property id=&quot;20300&quot; value=&quot;Slide 7 - &amp;quot;So sánh cách tìm ƯCLN và BCNN&amp;quot;&quot;/&gt;&lt;property id=&quot;20307&quot; value=&quot;262&quot;/&gt;&lt;/object&gt;&lt;object type=&quot;3&quot; unique_id=&quot;10044&quot;&gt;&lt;property id=&quot;20148&quot; value=&quot;5&quot;/&gt;&lt;property id=&quot;20300&quot; value=&quot;Slide 8 - &amp;quot;Bài 166(SGK/T63) &amp;#x0D;&amp;#x0A;Viết các tập hợp sau bằng cách liệt kê các phần tử&amp;#x0D;&amp;#x0A;&amp;quot;&quot;/&gt;&lt;property id=&quot;20307&quot; value=&quot;264&quot;/&gt;&lt;/object&gt;&lt;object type=&quot;3&quot; unique_id=&quot;10045&quot;&gt;&lt;property id=&quot;20148&quot; value=&quot;5&quot;/&gt;&lt;property id=&quot;20300&quot; value=&quot;Slide 11&quot;/&gt;&lt;property id=&quot;20307&quot; value=&quot;258&quot;/&gt;&lt;/object&gt;&lt;object type=&quot;3&quot; unique_id=&quot;10138&quot;&gt;&lt;property id=&quot;20148&quot; value=&quot;5&quot;/&gt;&lt;property id=&quot;20300&quot; value=&quot;Slide 1 - &amp;quot;Tiết 38: ÔN TẬP CHƯƠNG I(tiếp)&amp;quot;&quot;/&gt;&lt;property id=&quot;20307&quot; value=&quot;269&quot;/&gt;&lt;/object&gt;&lt;object type=&quot;3&quot; unique_id=&quot;10139&quot;&gt;&lt;property id=&quot;20148&quot; value=&quot;5&quot;/&gt;&lt;property id=&quot;20300&quot; value=&quot;Slide 9 - &amp;quot;Bài 167(SGK/T63): Một số sách khi xếp thành từng bó 10 quyển, 12 quyển hoặc 15 quyển đều vừa đủ bó. Tính số sách đó&quot;/&gt;&lt;property id=&quot;20307&quot; value=&quot;265&quot;/&gt;&lt;/object&gt;&lt;object type=&quot;3&quot; unique_id=&quot;10140&quot;&gt;&lt;property id=&quot;20148&quot; value=&quot;5&quot;/&gt;&lt;property id=&quot;20300&quot; value=&quot;Slide 12&quot;/&gt;&lt;property id=&quot;20307&quot; value=&quot;266&quot;/&gt;&lt;/object&gt;&lt;object type=&quot;3&quot; unique_id=&quot;10141&quot;&gt;&lt;property id=&quot;20148&quot; value=&quot;5&quot;/&gt;&lt;property id=&quot;20300&quot; value=&quot;Slide 13&quot;/&gt;&lt;property id=&quot;20307&quot; value=&quot;267&quot;/&gt;&lt;/object&gt;&lt;object type=&quot;3&quot; unique_id=&quot;10142&quot;&gt;&lt;property id=&quot;20148&quot; value=&quot;5&quot;/&gt;&lt;property id=&quot;20300&quot; value=&quot;Slide 14&quot;/&gt;&lt;property id=&quot;20307&quot; value=&quot;268&quot;/&gt;&lt;/object&gt;&lt;object type=&quot;3&quot; unique_id=&quot;10236&quot;&gt;&lt;property id=&quot;20148&quot; value=&quot;5&quot;/&gt;&lt;property id=&quot;20300&quot; value=&quot;Slide 15&quot;/&gt;&lt;property id=&quot;20307&quot; value=&quot;271&quot;/&gt;&lt;/object&gt;&lt;object type=&quot;3&quot; unique_id=&quot;10237&quot;&gt;&lt;property id=&quot;20148&quot; value=&quot;5&quot;/&gt;&lt;property id=&quot;20300&quot; value=&quot;Slide 16&quot;/&gt;&lt;property id=&quot;20307&quot; value=&quot;272&quot;/&gt;&lt;/object&gt;&lt;object type=&quot;3&quot; unique_id=&quot;10238&quot;&gt;&lt;property id=&quot;20148&quot; value=&quot;5&quot;/&gt;&lt;property id=&quot;20300&quot; value=&quot;Slide 17&quot;/&gt;&lt;property id=&quot;20307&quot; value=&quot;273&quot;/&gt;&lt;/object&gt;&lt;object type=&quot;3&quot; unique_id=&quot;10324&quot;&gt;&lt;property id=&quot;20148&quot; value=&quot;5&quot;/&gt;&lt;property id=&quot;20300&quot; value=&quot;Slide 10&quot;/&gt;&lt;property id=&quot;20307&quot; value=&quot;275&quot;/&gt;&lt;/object&gt;&lt;object type=&quot;3&quot; unique_id=&quot;10343&quot;&gt;&lt;property id=&quot;20148&quot; value=&quot;5&quot;/&gt;&lt;property id=&quot;20300&quot; value=&quot;Slide 3&quot;/&gt;&lt;property id=&quot;20307&quot; value=&quot;276&quot;/&gt;&lt;/object&gt;&lt;object type=&quot;3&quot; unique_id=&quot;10440&quot;&gt;&lt;property id=&quot;20148&quot; value=&quot;5&quot;/&gt;&lt;property id=&quot;20300&quot; value=&quot;Slide 19&quot;/&gt;&lt;property id=&quot;20307&quot; value=&quot;278&quot;/&gt;&lt;/object&gt;&lt;object type=&quot;3&quot; unique_id=&quot;10525&quot;&gt;&lt;property id=&quot;20148&quot; value=&quot;5&quot;/&gt;&lt;property id=&quot;20300&quot; value=&quot;Slide 18&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1137</Words>
  <Application>Microsoft Office PowerPoint</Application>
  <PresentationFormat>On-screen Show (4:3)</PresentationFormat>
  <Paragraphs>160</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Tiết 38: ÔN TẬP CHƯƠNG I(tiếp)</vt:lpstr>
      <vt:lpstr>PowerPoint Presentation</vt:lpstr>
      <vt:lpstr>PowerPoint Presentation</vt:lpstr>
      <vt:lpstr>PowerPoint Presentation</vt:lpstr>
      <vt:lpstr>PowerPoint Presentation</vt:lpstr>
      <vt:lpstr>So sánh cách tìm ƯCLN và BCNN</vt:lpstr>
      <vt:lpstr>Bài 166(SGK/T63)  Viết các tập hợp sau bằng cách liệt kê các phần tử </vt:lpstr>
      <vt:lpstr>Bài 167(SGK/T63): Một số sách khi xếp thành từng bó 10 quyển, 12 quyển hoặc 15 quyển đều vừa đủ bó. Tính số sách đó biết rằng số sách trong khoảng từ 100 đến 150.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32</cp:revision>
  <dcterms:created xsi:type="dcterms:W3CDTF">2017-11-09T15:04:24Z</dcterms:created>
  <dcterms:modified xsi:type="dcterms:W3CDTF">2020-04-09T03:52:56Z</dcterms:modified>
</cp:coreProperties>
</file>