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0066FF"/>
    <a:srgbClr val="00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146" autoAdjust="0"/>
    <p:restoredTop sz="86475" autoAdjust="0"/>
  </p:normalViewPr>
  <p:slideViewPr>
    <p:cSldViewPr>
      <p:cViewPr>
        <p:scale>
          <a:sx n="75" d="100"/>
          <a:sy n="75" d="100"/>
        </p:scale>
        <p:origin x="-10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73652-FC06-4FB6-9108-E845681A447A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C1248-D2DA-4900-BCE0-39439A0B3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1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C1248-D2DA-4900-BCE0-39439A0B39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0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C1248-D2DA-4900-BCE0-39439A0B39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36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C1248-D2DA-4900-BCE0-39439A0B39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42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C1248-D2DA-4900-BCE0-39439A0B39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0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2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3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9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8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5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0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9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4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6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C0C4D-291C-431F-ABC1-D2CEDB52184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1CB37-0B7D-4260-A3F4-24CCFB14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2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13.gif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9" Type="http://schemas.openxmlformats.org/officeDocument/2006/relationships/image" Target="../media/image31.wmf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22.wmf"/><Relationship Id="rId34" Type="http://schemas.openxmlformats.org/officeDocument/2006/relationships/oleObject" Target="../embeddings/oleObject28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image" Target="../media/image28.wmf"/><Relationship Id="rId38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3.bin"/><Relationship Id="rId32" Type="http://schemas.openxmlformats.org/officeDocument/2006/relationships/oleObject" Target="../embeddings/oleObject27.bin"/><Relationship Id="rId37" Type="http://schemas.openxmlformats.org/officeDocument/2006/relationships/image" Target="../media/image30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25.bin"/><Relationship Id="rId36" Type="http://schemas.openxmlformats.org/officeDocument/2006/relationships/oleObject" Target="../embeddings/oleObject29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31" Type="http://schemas.openxmlformats.org/officeDocument/2006/relationships/image" Target="../media/image27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6.bin"/><Relationship Id="rId35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oleObject" Target="../embeddings/oleObject40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Relationship Id="rId14" Type="http://schemas.openxmlformats.org/officeDocument/2006/relationships/image" Target="../media/image4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6765" y="2514600"/>
            <a:ext cx="6994235" cy="13760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Bài 4.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Rút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gọn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phân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sô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́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095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48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0878" y="10668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15: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809740"/>
              </p:ext>
            </p:extLst>
          </p:nvPr>
        </p:nvGraphicFramePr>
        <p:xfrm>
          <a:off x="2590800" y="1676400"/>
          <a:ext cx="673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Equation" r:id="rId3" imgW="672840" imgH="736560" progId="Equation.DSMT4">
                  <p:embed/>
                </p:oleObj>
              </mc:Choice>
              <mc:Fallback>
                <p:oleObj name="Equation" r:id="rId3" imgW="6728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1676400"/>
                        <a:ext cx="6731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376588"/>
              </p:ext>
            </p:extLst>
          </p:nvPr>
        </p:nvGraphicFramePr>
        <p:xfrm>
          <a:off x="2590800" y="2590800"/>
          <a:ext cx="83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Equation" r:id="rId5" imgW="838080" imgH="736560" progId="Equation.DSMT4">
                  <p:embed/>
                </p:oleObj>
              </mc:Choice>
              <mc:Fallback>
                <p:oleObj name="Equation" r:id="rId5" imgW="8380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0800" y="2590800"/>
                        <a:ext cx="8382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147196"/>
              </p:ext>
            </p:extLst>
          </p:nvPr>
        </p:nvGraphicFramePr>
        <p:xfrm>
          <a:off x="3429000" y="4572000"/>
          <a:ext cx="185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Equation" r:id="rId7" imgW="1854000" imgH="787320" progId="Equation.DSMT4">
                  <p:embed/>
                </p:oleObj>
              </mc:Choice>
              <mc:Fallback>
                <p:oleObj name="Equation" r:id="rId7" imgW="185400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29000" y="4572000"/>
                        <a:ext cx="18542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306995"/>
              </p:ext>
            </p:extLst>
          </p:nvPr>
        </p:nvGraphicFramePr>
        <p:xfrm>
          <a:off x="2590800" y="4648200"/>
          <a:ext cx="850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9" imgW="850680" imgH="736560" progId="Equation.DSMT4">
                  <p:embed/>
                </p:oleObj>
              </mc:Choice>
              <mc:Fallback>
                <p:oleObj name="Equation" r:id="rId9" imgW="8506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90800" y="4648200"/>
                        <a:ext cx="850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880445"/>
              </p:ext>
            </p:extLst>
          </p:nvPr>
        </p:nvGraphicFramePr>
        <p:xfrm>
          <a:off x="3352800" y="1676400"/>
          <a:ext cx="1562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11" imgW="1562040" imgH="736560" progId="Equation.DSMT4">
                  <p:embed/>
                </p:oleObj>
              </mc:Choice>
              <mc:Fallback>
                <p:oleObj name="Equation" r:id="rId11" imgW="15620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52800" y="1676400"/>
                        <a:ext cx="15621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860195"/>
              </p:ext>
            </p:extLst>
          </p:nvPr>
        </p:nvGraphicFramePr>
        <p:xfrm>
          <a:off x="3429000" y="2590800"/>
          <a:ext cx="1612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13" imgW="1612800" imgH="736560" progId="Equation.DSMT4">
                  <p:embed/>
                </p:oleObj>
              </mc:Choice>
              <mc:Fallback>
                <p:oleObj name="Equation" r:id="rId13" imgW="16128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29000" y="2590800"/>
                        <a:ext cx="1612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417668"/>
              </p:ext>
            </p:extLst>
          </p:nvPr>
        </p:nvGraphicFramePr>
        <p:xfrm>
          <a:off x="3657600" y="3581400"/>
          <a:ext cx="295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15" imgW="2958840" imgH="787320" progId="Equation.DSMT4">
                  <p:embed/>
                </p:oleObj>
              </mc:Choice>
              <mc:Fallback>
                <p:oleObj name="Equation" r:id="rId15" imgW="295884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57600" y="3581400"/>
                        <a:ext cx="29591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682348"/>
              </p:ext>
            </p:extLst>
          </p:nvPr>
        </p:nvGraphicFramePr>
        <p:xfrm>
          <a:off x="4927600" y="2908300"/>
          <a:ext cx="91440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17" imgW="914400" imgH="306720" progId="Equation.DSMT4">
                  <p:embed/>
                </p:oleObj>
              </mc:Choice>
              <mc:Fallback>
                <p:oleObj name="Equation" r:id="rId17" imgW="914400" imgH="30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27600" y="2908300"/>
                        <a:ext cx="914400" cy="30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444503"/>
              </p:ext>
            </p:extLst>
          </p:nvPr>
        </p:nvGraphicFramePr>
        <p:xfrm>
          <a:off x="2590800" y="3581400"/>
          <a:ext cx="97790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19" imgW="977760" imgH="736560" progId="Equation.DSMT4">
                  <p:embed/>
                </p:oleObj>
              </mc:Choice>
              <mc:Fallback>
                <p:oleObj name="Equation" r:id="rId19" imgW="9777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590800" y="3581400"/>
                        <a:ext cx="977900" cy="763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279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48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2533" y="1450032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17: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032569"/>
              </p:ext>
            </p:extLst>
          </p:nvPr>
        </p:nvGraphicFramePr>
        <p:xfrm>
          <a:off x="1981200" y="2362200"/>
          <a:ext cx="1066800" cy="883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3" imgW="888840" imgH="736560" progId="Equation.DSMT4">
                  <p:embed/>
                </p:oleObj>
              </mc:Choice>
              <mc:Fallback>
                <p:oleObj name="Equation" r:id="rId3" imgW="8888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2362200"/>
                        <a:ext cx="1066800" cy="883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677592"/>
              </p:ext>
            </p:extLst>
          </p:nvPr>
        </p:nvGraphicFramePr>
        <p:xfrm>
          <a:off x="1981200" y="3810000"/>
          <a:ext cx="1676400" cy="900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5" imgW="1371600" imgH="736560" progId="Equation.DSMT4">
                  <p:embed/>
                </p:oleObj>
              </mc:Choice>
              <mc:Fallback>
                <p:oleObj name="Equation" r:id="rId5" imgW="13716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81200" y="3810000"/>
                        <a:ext cx="1676400" cy="900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742100"/>
              </p:ext>
            </p:extLst>
          </p:nvPr>
        </p:nvGraphicFramePr>
        <p:xfrm>
          <a:off x="3200400" y="2362200"/>
          <a:ext cx="2667000" cy="864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7" imgW="2273040" imgH="736560" progId="Equation.DSMT4">
                  <p:embed/>
                </p:oleObj>
              </mc:Choice>
              <mc:Fallback>
                <p:oleObj name="Equation" r:id="rId7" imgW="22730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0400" y="2362200"/>
                        <a:ext cx="2667000" cy="864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263617"/>
              </p:ext>
            </p:extLst>
          </p:nvPr>
        </p:nvGraphicFramePr>
        <p:xfrm>
          <a:off x="3733800" y="3810000"/>
          <a:ext cx="3338353" cy="838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9" imgW="2933640" imgH="736560" progId="Equation.DSMT4">
                  <p:embed/>
                </p:oleObj>
              </mc:Choice>
              <mc:Fallback>
                <p:oleObj name="Equation" r:id="rId9" imgW="29336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33800" y="3810000"/>
                        <a:ext cx="3338353" cy="838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208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0668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Hướng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̀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9812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thuộc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ý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18, 19, 22, 24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SGK trang15; 16)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8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75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́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589" y="780319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VD1: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274394"/>
              </p:ext>
            </p:extLst>
          </p:nvPr>
        </p:nvGraphicFramePr>
        <p:xfrm>
          <a:off x="2806118" y="642851"/>
          <a:ext cx="393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" name="Equation" r:id="rId3" imgW="393480" imgH="736560" progId="Equation.DSMT4">
                  <p:embed/>
                </p:oleObj>
              </mc:Choice>
              <mc:Fallback>
                <p:oleObj name="Equation" r:id="rId3" imgW="3934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06118" y="642851"/>
                        <a:ext cx="3937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xplosion 1 4"/>
          <p:cNvSpPr/>
          <p:nvPr/>
        </p:nvSpPr>
        <p:spPr>
          <a:xfrm>
            <a:off x="5507181" y="646238"/>
            <a:ext cx="2438400" cy="23622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ƯC(24,32)=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1559" y="15240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ƯC(24,32) =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046455"/>
              </p:ext>
            </p:extLst>
          </p:nvPr>
        </p:nvGraphicFramePr>
        <p:xfrm>
          <a:off x="2025072" y="1524000"/>
          <a:ext cx="1841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" name="Equation" r:id="rId5" imgW="1841400" imgH="431640" progId="Equation.DSMT4">
                  <p:embed/>
                </p:oleObj>
              </mc:Choice>
              <mc:Fallback>
                <p:oleObj name="Equation" r:id="rId5" imgW="18414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25072" y="1524000"/>
                        <a:ext cx="18415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1844387" y="2365022"/>
            <a:ext cx="645968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6262254" y="3713018"/>
            <a:ext cx="685800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urved Up Arrow 12"/>
          <p:cNvSpPr/>
          <p:nvPr/>
        </p:nvSpPr>
        <p:spPr>
          <a:xfrm>
            <a:off x="1912954" y="3509393"/>
            <a:ext cx="606136" cy="19050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>
            <a:off x="2615875" y="3509393"/>
            <a:ext cx="540327" cy="19050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8622" y="2777605"/>
            <a:ext cx="3086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có: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4387" y="1906179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87422" y="374760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76235" y="1906179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7690" y="3724908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utoShape 30"/>
          <p:cNvSpPr>
            <a:spLocks noChangeArrowheads="1"/>
          </p:cNvSpPr>
          <p:nvPr/>
        </p:nvSpPr>
        <p:spPr bwMode="auto">
          <a:xfrm>
            <a:off x="5507181" y="3716482"/>
            <a:ext cx="685800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30"/>
          <p:cNvSpPr>
            <a:spLocks noChangeArrowheads="1"/>
          </p:cNvSpPr>
          <p:nvPr/>
        </p:nvSpPr>
        <p:spPr bwMode="auto">
          <a:xfrm>
            <a:off x="2576235" y="2367844"/>
            <a:ext cx="571500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urved Up Arrow 22"/>
          <p:cNvSpPr/>
          <p:nvPr/>
        </p:nvSpPr>
        <p:spPr>
          <a:xfrm>
            <a:off x="5611091" y="4831771"/>
            <a:ext cx="540327" cy="19050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Curved Up Arrow 23"/>
          <p:cNvSpPr/>
          <p:nvPr/>
        </p:nvSpPr>
        <p:spPr>
          <a:xfrm>
            <a:off x="6262254" y="4849089"/>
            <a:ext cx="613064" cy="155864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48744" y="3280294"/>
            <a:ext cx="512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34990" y="3251353"/>
            <a:ext cx="61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49189" y="5037856"/>
            <a:ext cx="58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00800" y="5022271"/>
            <a:ext cx="474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3513" y="4114798"/>
            <a:ext cx="3695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hoặc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490098"/>
              </p:ext>
            </p:extLst>
          </p:nvPr>
        </p:nvGraphicFramePr>
        <p:xfrm>
          <a:off x="2119104" y="2647834"/>
          <a:ext cx="596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4" name="Equation" r:id="rId7" imgW="596880" imgH="736560" progId="Equation.DSMT4">
                  <p:embed/>
                </p:oleObj>
              </mc:Choice>
              <mc:Fallback>
                <p:oleObj name="Equation" r:id="rId7" imgW="5968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19104" y="2647834"/>
                        <a:ext cx="596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801663"/>
              </p:ext>
            </p:extLst>
          </p:nvPr>
        </p:nvGraphicFramePr>
        <p:xfrm>
          <a:off x="2761671" y="2671823"/>
          <a:ext cx="482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5" name="Equation" r:id="rId9" imgW="482400" imgH="723600" progId="Equation.DSMT4">
                  <p:embed/>
                </p:oleObj>
              </mc:Choice>
              <mc:Fallback>
                <p:oleObj name="Equation" r:id="rId9" imgW="4824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61671" y="2671823"/>
                        <a:ext cx="4826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82596"/>
              </p:ext>
            </p:extLst>
          </p:nvPr>
        </p:nvGraphicFramePr>
        <p:xfrm>
          <a:off x="5930900" y="3977332"/>
          <a:ext cx="469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6" name="Equation" r:id="rId11" imgW="469800" imgH="736560" progId="Equation.DSMT4">
                  <p:embed/>
                </p:oleObj>
              </mc:Choice>
              <mc:Fallback>
                <p:oleObj name="Equation" r:id="rId11" imgW="4698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30900" y="3977332"/>
                        <a:ext cx="469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65312"/>
              </p:ext>
            </p:extLst>
          </p:nvPr>
        </p:nvGraphicFramePr>
        <p:xfrm>
          <a:off x="1639455" y="2649629"/>
          <a:ext cx="393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" name="Equation" r:id="rId13" imgW="393480" imgH="736560" progId="Equation.DSMT4">
                  <p:embed/>
                </p:oleObj>
              </mc:Choice>
              <mc:Fallback>
                <p:oleObj name="Equation" r:id="rId13" imgW="3934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39455" y="2649629"/>
                        <a:ext cx="3937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7743"/>
              </p:ext>
            </p:extLst>
          </p:nvPr>
        </p:nvGraphicFramePr>
        <p:xfrm>
          <a:off x="5441693" y="3977330"/>
          <a:ext cx="393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8" name="Equation" r:id="rId15" imgW="393480" imgH="736560" progId="Equation.DSMT4">
                  <p:embed/>
                </p:oleObj>
              </mc:Choice>
              <mc:Fallback>
                <p:oleObj name="Equation" r:id="rId15" imgW="393480" imgH="7365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93" y="3977330"/>
                        <a:ext cx="393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163958"/>
              </p:ext>
            </p:extLst>
          </p:nvPr>
        </p:nvGraphicFramePr>
        <p:xfrm>
          <a:off x="6465454" y="3983682"/>
          <a:ext cx="482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Equation" r:id="rId17" imgW="482400" imgH="723600" progId="Equation.DSMT4">
                  <p:embed/>
                </p:oleObj>
              </mc:Choice>
              <mc:Fallback>
                <p:oleObj name="Equation" r:id="rId17" imgW="4824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465454" y="3983682"/>
                        <a:ext cx="4826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02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/>
      <p:bldP spid="10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9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048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VD2: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496977"/>
              </p:ext>
            </p:extLst>
          </p:nvPr>
        </p:nvGraphicFramePr>
        <p:xfrm>
          <a:off x="3365500" y="167332"/>
          <a:ext cx="406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5" name="Equation" r:id="rId3" imgW="406080" imgH="736560" progId="Equation.DSMT4">
                  <p:embed/>
                </p:oleObj>
              </mc:Choice>
              <mc:Fallback>
                <p:oleObj name="Equation" r:id="rId3" imgW="4060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65500" y="167332"/>
                        <a:ext cx="406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449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4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chung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– 4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8 </a:t>
            </a:r>
          </a:p>
        </p:txBody>
      </p:sp>
      <p:pic>
        <p:nvPicPr>
          <p:cNvPr id="12" name="Picture 49" descr="hin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010" y="347662"/>
            <a:ext cx="4724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410199" y="801218"/>
            <a:ext cx="2514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ta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6"/>
          <p:cNvSpPr txBox="1">
            <a:spLocks noChangeArrowheads="1"/>
          </p:cNvSpPr>
          <p:nvPr/>
        </p:nvSpPr>
        <p:spPr bwMode="auto">
          <a:xfrm>
            <a:off x="509410" y="3505200"/>
            <a:ext cx="838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Qui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ta chia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….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……..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……………………………..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 Box 60"/>
          <p:cNvSpPr txBox="1">
            <a:spLocks noChangeArrowheads="1"/>
          </p:cNvSpPr>
          <p:nvPr/>
        </p:nvSpPr>
        <p:spPr bwMode="auto">
          <a:xfrm>
            <a:off x="6392860" y="3458369"/>
            <a:ext cx="549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61"/>
          <p:cNvSpPr txBox="1">
            <a:spLocks noChangeArrowheads="1"/>
          </p:cNvSpPr>
          <p:nvPr/>
        </p:nvSpPr>
        <p:spPr bwMode="auto">
          <a:xfrm>
            <a:off x="7315200" y="3453078"/>
            <a:ext cx="83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62"/>
          <p:cNvSpPr txBox="1">
            <a:spLocks noChangeArrowheads="1"/>
          </p:cNvSpPr>
          <p:nvPr/>
        </p:nvSpPr>
        <p:spPr bwMode="auto">
          <a:xfrm>
            <a:off x="2757310" y="38100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FF0000"/>
                </a:solidFill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chung</a:t>
            </a:r>
            <a:r>
              <a:rPr lang="en-US" sz="2000" b="1" i="1" dirty="0">
                <a:solidFill>
                  <a:srgbClr val="FF0000"/>
                </a:solidFill>
              </a:rPr>
              <a:t> ( </a:t>
            </a:r>
            <a:r>
              <a:rPr lang="en-US" sz="2000" b="1" i="1" dirty="0" err="1">
                <a:solidFill>
                  <a:srgbClr val="FF0000"/>
                </a:solidFill>
              </a:rPr>
              <a:t>khác</a:t>
            </a:r>
            <a:r>
              <a:rPr lang="en-US" sz="2000" b="1" i="1" dirty="0">
                <a:solidFill>
                  <a:srgbClr val="FF0000"/>
                </a:solidFill>
              </a:rPr>
              <a:t> 1 </a:t>
            </a:r>
            <a:r>
              <a:rPr lang="en-US" sz="2000" b="1" i="1" dirty="0" err="1">
                <a:solidFill>
                  <a:srgbClr val="FF0000"/>
                </a:solidFill>
              </a:rPr>
              <a:t>và</a:t>
            </a:r>
            <a:r>
              <a:rPr lang="en-US" sz="2000" b="1" i="1" dirty="0">
                <a:solidFill>
                  <a:srgbClr val="FF0000"/>
                </a:solidFill>
              </a:rPr>
              <a:t> -1)</a:t>
            </a:r>
          </a:p>
        </p:txBody>
      </p:sp>
      <p:sp>
        <p:nvSpPr>
          <p:cNvPr id="18" name="Text Box 50"/>
          <p:cNvSpPr txBox="1">
            <a:spLocks noChangeArrowheads="1"/>
          </p:cNvSpPr>
          <p:nvPr/>
        </p:nvSpPr>
        <p:spPr bwMode="auto">
          <a:xfrm>
            <a:off x="685800" y="2326480"/>
            <a:ext cx="1136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có: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251926"/>
              </p:ext>
            </p:extLst>
          </p:nvPr>
        </p:nvGraphicFramePr>
        <p:xfrm>
          <a:off x="1598611" y="2138361"/>
          <a:ext cx="44767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Equation" r:id="rId6" imgW="253800" imgH="393480" progId="Equation.DSMT4">
                  <p:embed/>
                </p:oleObj>
              </mc:Choice>
              <mc:Fallback>
                <p:oleObj name="Equation" r:id="rId6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1" y="2138361"/>
                        <a:ext cx="44767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581205"/>
              </p:ext>
            </p:extLst>
          </p:nvPr>
        </p:nvGraphicFramePr>
        <p:xfrm>
          <a:off x="2147515" y="2186213"/>
          <a:ext cx="962769" cy="838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8" imgW="545760" imgH="393480" progId="Equation.DSMT4">
                  <p:embed/>
                </p:oleObj>
              </mc:Choice>
              <mc:Fallback>
                <p:oleObj name="Equation" r:id="rId8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515" y="2186213"/>
                        <a:ext cx="962769" cy="8380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204388"/>
              </p:ext>
            </p:extLst>
          </p:nvPr>
        </p:nvGraphicFramePr>
        <p:xfrm>
          <a:off x="3205339" y="2205969"/>
          <a:ext cx="6032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10" imgW="342720" imgH="393480" progId="Equation.3">
                  <p:embed/>
                </p:oleObj>
              </mc:Choice>
              <mc:Fallback>
                <p:oleObj name="Equation" r:id="rId10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339" y="2205969"/>
                        <a:ext cx="6032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983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-152400" y="505326"/>
            <a:ext cx="3733800" cy="5105400"/>
          </a:xfrm>
          <a:prstGeom prst="verticalScroll">
            <a:avLst/>
          </a:prstGeom>
          <a:solidFill>
            <a:srgbClr val="C7F0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28194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ta chia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-1)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VD1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VD2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497134"/>
              </p:ext>
            </p:extLst>
          </p:nvPr>
        </p:nvGraphicFramePr>
        <p:xfrm>
          <a:off x="1175543" y="2971800"/>
          <a:ext cx="1382713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9" name="Equation" r:id="rId4" imgW="1523880" imgH="736560" progId="Equation.DSMT4">
                  <p:embed/>
                </p:oleObj>
              </mc:Choice>
              <mc:Fallback>
                <p:oleObj name="Equation" r:id="rId4" imgW="152388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543" y="2971800"/>
                        <a:ext cx="1382713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utoShape 30"/>
          <p:cNvSpPr>
            <a:spLocks noChangeArrowheads="1"/>
          </p:cNvSpPr>
          <p:nvPr/>
        </p:nvSpPr>
        <p:spPr bwMode="auto">
          <a:xfrm>
            <a:off x="1220932" y="2756723"/>
            <a:ext cx="645968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1877427" y="2755447"/>
            <a:ext cx="645968" cy="2286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1260764" y="3962400"/>
            <a:ext cx="606136" cy="19050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>
            <a:off x="1917259" y="3958934"/>
            <a:ext cx="606136" cy="19050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71958"/>
              </p:ext>
            </p:extLst>
          </p:nvPr>
        </p:nvGraphicFramePr>
        <p:xfrm>
          <a:off x="888559" y="4874126"/>
          <a:ext cx="205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0" name="Equation" r:id="rId6" imgW="2057400" imgH="736560" progId="Equation.DSMT4">
                  <p:embed/>
                </p:oleObj>
              </mc:Choice>
              <mc:Fallback>
                <p:oleObj name="Equation" r:id="rId6" imgW="2057400" imgH="736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559" y="4874126"/>
                        <a:ext cx="2057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545305" y="60611"/>
            <a:ext cx="457200" cy="457200"/>
          </a:xfrm>
          <a:prstGeom prst="roundRect">
            <a:avLst/>
          </a:prstGeom>
          <a:solidFill>
            <a:srgbClr val="92D05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?1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4590" y="84220"/>
            <a:ext cx="342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560149"/>
              </p:ext>
            </p:extLst>
          </p:nvPr>
        </p:nvGraphicFramePr>
        <p:xfrm>
          <a:off x="3691690" y="838200"/>
          <a:ext cx="6858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" name="Equation" r:id="rId8" imgW="685800" imgH="1257120" progId="Equation.DSMT4">
                  <p:embed/>
                </p:oleObj>
              </mc:Choice>
              <mc:Fallback>
                <p:oleObj name="Equation" r:id="rId8" imgW="685800" imgH="1257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91690" y="838200"/>
                        <a:ext cx="685800" cy="1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007052"/>
              </p:ext>
            </p:extLst>
          </p:nvPr>
        </p:nvGraphicFramePr>
        <p:xfrm>
          <a:off x="3693695" y="2501447"/>
          <a:ext cx="83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2" name="Equation" r:id="rId10" imgW="838080" imgH="736560" progId="Equation.DSMT4">
                  <p:embed/>
                </p:oleObj>
              </mc:Choice>
              <mc:Fallback>
                <p:oleObj name="Equation" r:id="rId10" imgW="8380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93695" y="2501447"/>
                        <a:ext cx="8382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62557"/>
              </p:ext>
            </p:extLst>
          </p:nvPr>
        </p:nvGraphicFramePr>
        <p:xfrm>
          <a:off x="3749842" y="3958934"/>
          <a:ext cx="660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3" name="Equation" r:id="rId12" imgW="660240" imgH="736560" progId="Equation.DSMT4">
                  <p:embed/>
                </p:oleObj>
              </mc:Choice>
              <mc:Fallback>
                <p:oleObj name="Equation" r:id="rId12" imgW="6602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749842" y="3958934"/>
                        <a:ext cx="660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912456"/>
              </p:ext>
            </p:extLst>
          </p:nvPr>
        </p:nvGraphicFramePr>
        <p:xfrm>
          <a:off x="3777916" y="5486400"/>
          <a:ext cx="850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4" name="Equation" r:id="rId14" imgW="850680" imgH="723600" progId="Equation.DSMT4">
                  <p:embed/>
                </p:oleObj>
              </mc:Choice>
              <mc:Fallback>
                <p:oleObj name="Equation" r:id="rId14" imgW="8506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77916" y="5486400"/>
                        <a:ext cx="8509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4572000" y="1026695"/>
            <a:ext cx="358140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-5 </a:t>
            </a:r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10.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538402"/>
              </p:ext>
            </p:extLst>
          </p:nvPr>
        </p:nvGraphicFramePr>
        <p:xfrm>
          <a:off x="4419600" y="806826"/>
          <a:ext cx="1041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5" name="Equation" r:id="rId16" imgW="507780" imgH="393529" progId="Equation.DSMT4">
                  <p:embed/>
                </p:oleObj>
              </mc:Choice>
              <mc:Fallback>
                <p:oleObj name="Equation" r:id="rId16" imgW="50778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806826"/>
                        <a:ext cx="104140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893441"/>
              </p:ext>
            </p:extLst>
          </p:nvPr>
        </p:nvGraphicFramePr>
        <p:xfrm>
          <a:off x="5486400" y="806826"/>
          <a:ext cx="7016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6" name="Equation" r:id="rId18" imgW="342751" imgH="393529" progId="Equation.DSMT4">
                  <p:embed/>
                </p:oleObj>
              </mc:Choice>
              <mc:Fallback>
                <p:oleObj name="Equation" r:id="rId18" imgW="342751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806826"/>
                        <a:ext cx="701675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724400" y="2755447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là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-33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41529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 là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57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00600" y="5610726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là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36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900748"/>
              </p:ext>
            </p:extLst>
          </p:nvPr>
        </p:nvGraphicFramePr>
        <p:xfrm>
          <a:off x="4572000" y="2505912"/>
          <a:ext cx="78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" name="Equation" r:id="rId20" imgW="787320" imgH="736560" progId="Equation.DSMT4">
                  <p:embed/>
                </p:oleObj>
              </mc:Choice>
              <mc:Fallback>
                <p:oleObj name="Equation" r:id="rId20" imgW="7873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572000" y="2505912"/>
                        <a:ext cx="787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568567"/>
              </p:ext>
            </p:extLst>
          </p:nvPr>
        </p:nvGraphicFramePr>
        <p:xfrm>
          <a:off x="5410200" y="2526626"/>
          <a:ext cx="110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8" name="Equation" r:id="rId22" imgW="1104840" imgH="736560" progId="Equation.DSMT4">
                  <p:embed/>
                </p:oleObj>
              </mc:Choice>
              <mc:Fallback>
                <p:oleObj name="Equation" r:id="rId22" imgW="11048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410200" y="2526626"/>
                        <a:ext cx="1104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041727"/>
              </p:ext>
            </p:extLst>
          </p:nvPr>
        </p:nvGraphicFramePr>
        <p:xfrm>
          <a:off x="6534150" y="2529901"/>
          <a:ext cx="647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9" name="Equation" r:id="rId24" imgW="647640" imgH="723600" progId="Equation.DSMT4">
                  <p:embed/>
                </p:oleObj>
              </mc:Choice>
              <mc:Fallback>
                <p:oleObj name="Equation" r:id="rId24" imgW="6476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534150" y="2529901"/>
                        <a:ext cx="647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421662"/>
              </p:ext>
            </p:extLst>
          </p:nvPr>
        </p:nvGraphicFramePr>
        <p:xfrm>
          <a:off x="4419600" y="3962400"/>
          <a:ext cx="1066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0" name="Equation" r:id="rId26" imgW="1066680" imgH="736560" progId="Equation.DSMT4">
                  <p:embed/>
                </p:oleObj>
              </mc:Choice>
              <mc:Fallback>
                <p:oleObj name="Equation" r:id="rId26" imgW="10666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419600" y="3962400"/>
                        <a:ext cx="10668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69424"/>
              </p:ext>
            </p:extLst>
          </p:nvPr>
        </p:nvGraphicFramePr>
        <p:xfrm>
          <a:off x="5518484" y="3962400"/>
          <a:ext cx="457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" name="Equation" r:id="rId28" imgW="457200" imgH="736560" progId="Equation.DSMT4">
                  <p:embed/>
                </p:oleObj>
              </mc:Choice>
              <mc:Fallback>
                <p:oleObj name="Equation" r:id="rId28" imgW="4572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518484" y="3962400"/>
                        <a:ext cx="4572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857777"/>
              </p:ext>
            </p:extLst>
          </p:nvPr>
        </p:nvGraphicFramePr>
        <p:xfrm>
          <a:off x="4710289" y="5479608"/>
          <a:ext cx="622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2" name="Equation" r:id="rId30" imgW="622080" imgH="723600" progId="Equation.DSMT4">
                  <p:embed/>
                </p:oleObj>
              </mc:Choice>
              <mc:Fallback>
                <p:oleObj name="Equation" r:id="rId30" imgW="6220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710289" y="5479608"/>
                        <a:ext cx="6223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396114"/>
              </p:ext>
            </p:extLst>
          </p:nvPr>
        </p:nvGraphicFramePr>
        <p:xfrm>
          <a:off x="5410200" y="5473258"/>
          <a:ext cx="1066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3" name="Equation" r:id="rId32" imgW="1066680" imgH="736560" progId="Equation.DSMT4">
                  <p:embed/>
                </p:oleObj>
              </mc:Choice>
              <mc:Fallback>
                <p:oleObj name="Equation" r:id="rId32" imgW="10666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410200" y="5473258"/>
                        <a:ext cx="10668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902267"/>
              </p:ext>
            </p:extLst>
          </p:nvPr>
        </p:nvGraphicFramePr>
        <p:xfrm>
          <a:off x="6477000" y="5479608"/>
          <a:ext cx="457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4" name="Equation" r:id="rId34" imgW="457200" imgH="723600" progId="Equation.DSMT4">
                  <p:embed/>
                </p:oleObj>
              </mc:Choice>
              <mc:Fallback>
                <p:oleObj name="Equation" r:id="rId34" imgW="4572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477000" y="5479608"/>
                        <a:ext cx="4572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895691"/>
              </p:ext>
            </p:extLst>
          </p:nvPr>
        </p:nvGraphicFramePr>
        <p:xfrm>
          <a:off x="7053179" y="5701858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5" name="Equation" r:id="rId36" imgW="406080" imgH="279360" progId="Equation.DSMT4">
                  <p:embed/>
                </p:oleObj>
              </mc:Choice>
              <mc:Fallback>
                <p:oleObj name="Equation" r:id="rId36" imgW="406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053179" y="5701858"/>
                        <a:ext cx="406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315316" y="238424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15316" y="403034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914437" y="2408082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71779" y="4030343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49"/>
          <p:cNvSpPr>
            <a:spLocks noChangeArrowheads="1"/>
          </p:cNvSpPr>
          <p:nvPr/>
        </p:nvSpPr>
        <p:spPr bwMode="auto">
          <a:xfrm>
            <a:off x="5747084" y="830733"/>
            <a:ext cx="533400" cy="8382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49"/>
          <p:cNvSpPr>
            <a:spLocks noChangeArrowheads="1"/>
          </p:cNvSpPr>
          <p:nvPr/>
        </p:nvSpPr>
        <p:spPr bwMode="auto">
          <a:xfrm>
            <a:off x="6705600" y="2450647"/>
            <a:ext cx="533400" cy="8382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Oval 49"/>
          <p:cNvSpPr>
            <a:spLocks noChangeArrowheads="1"/>
          </p:cNvSpPr>
          <p:nvPr/>
        </p:nvSpPr>
        <p:spPr bwMode="auto">
          <a:xfrm>
            <a:off x="5588000" y="3894667"/>
            <a:ext cx="533400" cy="8382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Oval 49"/>
          <p:cNvSpPr>
            <a:spLocks noChangeArrowheads="1"/>
          </p:cNvSpPr>
          <p:nvPr/>
        </p:nvSpPr>
        <p:spPr bwMode="auto">
          <a:xfrm>
            <a:off x="6570133" y="5422458"/>
            <a:ext cx="533400" cy="8382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Horizontal Scroll 47"/>
          <p:cNvSpPr/>
          <p:nvPr/>
        </p:nvSpPr>
        <p:spPr>
          <a:xfrm>
            <a:off x="309033" y="2152006"/>
            <a:ext cx="2810933" cy="3804355"/>
          </a:xfrm>
          <a:prstGeom prst="horizontalScroll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5799" y="2450647"/>
            <a:ext cx="24299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ví dụ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chỉ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quả: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263751"/>
              </p:ext>
            </p:extLst>
          </p:nvPr>
        </p:nvGraphicFramePr>
        <p:xfrm>
          <a:off x="1016866" y="4213481"/>
          <a:ext cx="1511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6" name="Equation" r:id="rId38" imgW="1511280" imgH="736560" progId="Equation.DSMT4">
                  <p:embed/>
                </p:oleObj>
              </mc:Choice>
              <mc:Fallback>
                <p:oleObj name="Equation" r:id="rId38" imgW="15112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016866" y="4213481"/>
                        <a:ext cx="15113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181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7" grpId="0"/>
      <p:bldP spid="17" grpId="1"/>
      <p:bldP spid="22" grpId="0"/>
      <p:bldP spid="22" grpId="1"/>
      <p:bldP spid="23" grpId="0"/>
      <p:bldP spid="23" grpId="1"/>
      <p:bldP spid="24" grpId="0" build="allAtOnce"/>
      <p:bldP spid="38" grpId="0" animBg="1"/>
      <p:bldP spid="39" grpId="0" animBg="1"/>
      <p:bldP spid="41" grpId="0" animBg="1"/>
      <p:bldP spid="42" grpId="0" animBg="1"/>
      <p:bldP spid="48" grpId="0" animBg="1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383823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6511" y="14732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032554"/>
              </p:ext>
            </p:extLst>
          </p:nvPr>
        </p:nvGraphicFramePr>
        <p:xfrm>
          <a:off x="4411133" y="1240247"/>
          <a:ext cx="1535289" cy="927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4" imgW="1218960" imgH="736560" progId="Equation.DSMT4">
                  <p:embed/>
                </p:oleObj>
              </mc:Choice>
              <mc:Fallback>
                <p:oleObj name="Equation" r:id="rId4" imgW="12189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11133" y="1240247"/>
                        <a:ext cx="1535289" cy="927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6966" y="2512367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́                       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vì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250053"/>
              </p:ext>
            </p:extLst>
          </p:nvPr>
        </p:nvGraphicFramePr>
        <p:xfrm>
          <a:off x="2590800" y="2428836"/>
          <a:ext cx="1324551" cy="8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6" imgW="1218960" imgH="736560" progId="Equation.DSMT4">
                  <p:embed/>
                </p:oleObj>
              </mc:Choice>
              <mc:Fallback>
                <p:oleObj name="Equation" r:id="rId6" imgW="12189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90800" y="2428836"/>
                        <a:ext cx="1324551" cy="80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04144" y="31242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ẫu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chung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khác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– 1.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</a:rPr>
              <a:t>tối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</a:rPr>
              <a:t>giản</a:t>
            </a:r>
            <a:endParaRPr lang="en-US" sz="2400" i="1" dirty="0">
              <a:solidFill>
                <a:srgbClr val="0000FF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4495800" y="3733800"/>
            <a:ext cx="4038600" cy="2438400"/>
          </a:xfrm>
          <a:prstGeom prst="wedgeEllipse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90066" y="4044329"/>
            <a:ext cx="2650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1133" y="4273403"/>
            <a:ext cx="7789333" cy="13377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1133" y="4410837"/>
            <a:ext cx="80475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mẫu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chỉ có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-1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83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9" grpId="0"/>
      <p:bldP spid="10" grpId="0" animBg="1"/>
      <p:bldP spid="10" grpId="1" animBg="1"/>
      <p:bldP spid="11" grpId="0"/>
      <p:bldP spid="11" grpId="1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17600" y="658165"/>
            <a:ext cx="533400" cy="4572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8000" y="701005"/>
            <a:ext cx="340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giản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16100" y="1676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6211" y="3566096"/>
            <a:ext cx="2538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là: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376465"/>
              </p:ext>
            </p:extLst>
          </p:nvPr>
        </p:nvGraphicFramePr>
        <p:xfrm>
          <a:off x="4114800" y="3277188"/>
          <a:ext cx="547094" cy="1039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Equation" r:id="rId3" imgW="380880" imgH="723600" progId="Equation.DSMT4">
                  <p:embed/>
                </p:oleObj>
              </mc:Choice>
              <mc:Fallback>
                <p:oleObj name="Equation" r:id="rId3" imgW="3808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3277188"/>
                        <a:ext cx="547094" cy="1039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132679"/>
              </p:ext>
            </p:extLst>
          </p:nvPr>
        </p:nvGraphicFramePr>
        <p:xfrm>
          <a:off x="5187244" y="3318197"/>
          <a:ext cx="440960" cy="990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5" name="Equation" r:id="rId5" imgW="355320" imgH="736560" progId="Equation.DSMT4">
                  <p:embed/>
                </p:oleObj>
              </mc:Choice>
              <mc:Fallback>
                <p:oleObj name="Equation" r:id="rId5" imgW="3553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87244" y="3318197"/>
                        <a:ext cx="440960" cy="990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24400" y="357737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7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5" grpId="0"/>
      <p:bldP spid="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676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VD1: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28744" y="1676398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thấy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043022"/>
              </p:ext>
            </p:extLst>
          </p:nvPr>
        </p:nvGraphicFramePr>
        <p:xfrm>
          <a:off x="3003549" y="1339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49" y="13398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44"/>
          <p:cNvGrpSpPr>
            <a:grpSpLocks/>
          </p:cNvGrpSpPr>
          <p:nvPr/>
        </p:nvGrpSpPr>
        <p:grpSpPr bwMode="auto">
          <a:xfrm>
            <a:off x="3236734" y="685800"/>
            <a:ext cx="992187" cy="2438400"/>
            <a:chOff x="1392" y="1536"/>
            <a:chExt cx="625" cy="1536"/>
          </a:xfrm>
        </p:grpSpPr>
        <p:graphicFrame>
          <p:nvGraphicFramePr>
            <p:cNvPr id="2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7499488"/>
                </p:ext>
              </p:extLst>
            </p:nvPr>
          </p:nvGraphicFramePr>
          <p:xfrm>
            <a:off x="1604" y="2005"/>
            <a:ext cx="413" cy="6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37" name="Equation" r:id="rId6" imgW="266400" imgH="393480" progId="Equation.3">
                    <p:embed/>
                  </p:oleObj>
                </mc:Choice>
                <mc:Fallback>
                  <p:oleObj name="Equation" r:id="rId6" imgW="26640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4" y="2005"/>
                          <a:ext cx="413" cy="6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AutoShape 36"/>
            <p:cNvSpPr>
              <a:spLocks noChangeArrowheads="1"/>
            </p:cNvSpPr>
            <p:nvPr/>
          </p:nvSpPr>
          <p:spPr bwMode="auto">
            <a:xfrm>
              <a:off x="1443" y="1776"/>
              <a:ext cx="525" cy="144"/>
            </a:xfrm>
            <a:prstGeom prst="curvedDownArrow">
              <a:avLst>
                <a:gd name="adj1" fmla="val 12862"/>
                <a:gd name="adj2" fmla="val 85778"/>
                <a:gd name="adj3" fmla="val 33333"/>
              </a:avLst>
            </a:pr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AutoShape 37"/>
            <p:cNvSpPr>
              <a:spLocks noChangeArrowheads="1"/>
            </p:cNvSpPr>
            <p:nvPr/>
          </p:nvSpPr>
          <p:spPr bwMode="auto">
            <a:xfrm>
              <a:off x="1440" y="2688"/>
              <a:ext cx="528" cy="144"/>
            </a:xfrm>
            <a:prstGeom prst="curvedUpArrow">
              <a:avLst>
                <a:gd name="adj1" fmla="val 3951"/>
                <a:gd name="adj2" fmla="val 68642"/>
                <a:gd name="adj3" fmla="val 33333"/>
              </a:avLst>
            </a:pr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440" y="1536"/>
              <a:ext cx="4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:4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392" y="2880"/>
              <a:ext cx="4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:4</a:t>
              </a:r>
            </a:p>
          </p:txBody>
        </p:sp>
      </p:grpSp>
      <p:grpSp>
        <p:nvGrpSpPr>
          <p:cNvPr id="33" name="Group 46"/>
          <p:cNvGrpSpPr>
            <a:grpSpLocks/>
          </p:cNvGrpSpPr>
          <p:nvPr/>
        </p:nvGrpSpPr>
        <p:grpSpPr bwMode="auto">
          <a:xfrm>
            <a:off x="2322511" y="685800"/>
            <a:ext cx="1195388" cy="2438400"/>
            <a:chOff x="762" y="1536"/>
            <a:chExt cx="753" cy="1536"/>
          </a:xfrm>
        </p:grpSpPr>
        <p:sp>
          <p:nvSpPr>
            <p:cNvPr id="34" name="AutoShape 29"/>
            <p:cNvSpPr>
              <a:spLocks noChangeArrowheads="1"/>
            </p:cNvSpPr>
            <p:nvPr/>
          </p:nvSpPr>
          <p:spPr bwMode="auto">
            <a:xfrm>
              <a:off x="816" y="2688"/>
              <a:ext cx="480" cy="144"/>
            </a:xfrm>
            <a:prstGeom prst="curvedUpArrow">
              <a:avLst>
                <a:gd name="adj1" fmla="val 3951"/>
                <a:gd name="adj2" fmla="val 68642"/>
                <a:gd name="adj3" fmla="val 33333"/>
              </a:avLst>
            </a:pr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AutoShape 30"/>
            <p:cNvSpPr>
              <a:spLocks noChangeArrowheads="1"/>
            </p:cNvSpPr>
            <p:nvPr/>
          </p:nvSpPr>
          <p:spPr bwMode="auto">
            <a:xfrm>
              <a:off x="796" y="1776"/>
              <a:ext cx="525" cy="144"/>
            </a:xfrm>
            <a:prstGeom prst="curvedDownArrow">
              <a:avLst>
                <a:gd name="adj1" fmla="val 12862"/>
                <a:gd name="adj2" fmla="val 85778"/>
                <a:gd name="adj3" fmla="val 33333"/>
              </a:avLst>
            </a:pr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762" y="1536"/>
              <a:ext cx="4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:2</a:t>
              </a:r>
            </a:p>
          </p:txBody>
        </p:sp>
        <p:sp>
          <p:nvSpPr>
            <p:cNvPr id="37" name="Rectangle 32"/>
            <p:cNvSpPr>
              <a:spLocks noChangeArrowheads="1"/>
            </p:cNvSpPr>
            <p:nvPr/>
          </p:nvSpPr>
          <p:spPr bwMode="auto">
            <a:xfrm>
              <a:off x="768" y="2880"/>
              <a:ext cx="4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:2</a:t>
              </a:r>
            </a:p>
          </p:txBody>
        </p:sp>
        <p:graphicFrame>
          <p:nvGraphicFramePr>
            <p:cNvPr id="38" name="Object 10"/>
            <p:cNvGraphicFramePr>
              <a:graphicFrameLocks noChangeAspect="1"/>
            </p:cNvGraphicFramePr>
            <p:nvPr/>
          </p:nvGraphicFramePr>
          <p:xfrm>
            <a:off x="1200" y="2016"/>
            <a:ext cx="315" cy="6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38" name="Equation" r:id="rId8" imgW="203040" imgH="393480" progId="Equation.3">
                    <p:embed/>
                  </p:oleObj>
                </mc:Choice>
                <mc:Fallback>
                  <p:oleObj name="Equation" r:id="rId8" imgW="20304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2016"/>
                          <a:ext cx="315" cy="6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184862"/>
              </p:ext>
            </p:extLst>
          </p:nvPr>
        </p:nvGraphicFramePr>
        <p:xfrm>
          <a:off x="2163761" y="1447800"/>
          <a:ext cx="76835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10" imgW="342720" imgH="393480" progId="Equation.3">
                  <p:embed/>
                </p:oleObj>
              </mc:Choice>
              <mc:Fallback>
                <p:oleObj name="Equation" r:id="rId10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761" y="1447800"/>
                        <a:ext cx="768350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127899"/>
              </p:ext>
            </p:extLst>
          </p:nvPr>
        </p:nvGraphicFramePr>
        <p:xfrm>
          <a:off x="5943600" y="1402820"/>
          <a:ext cx="2314575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12" imgW="482391" imgH="393529" progId="Equation.DSMT4">
                  <p:embed/>
                </p:oleObj>
              </mc:Choice>
              <mc:Fallback>
                <p:oleObj name="Equation" r:id="rId12" imgW="482391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402820"/>
                        <a:ext cx="2314575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AutoShape 36"/>
          <p:cNvSpPr>
            <a:spLocks noChangeArrowheads="1"/>
          </p:cNvSpPr>
          <p:nvPr/>
        </p:nvSpPr>
        <p:spPr bwMode="auto">
          <a:xfrm>
            <a:off x="6324600" y="1104900"/>
            <a:ext cx="1447800" cy="342900"/>
          </a:xfrm>
          <a:prstGeom prst="curvedDownArrow">
            <a:avLst>
              <a:gd name="adj1" fmla="val 12862"/>
              <a:gd name="adj2" fmla="val 85778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AutoShape 37"/>
          <p:cNvSpPr>
            <a:spLocks noChangeArrowheads="1"/>
          </p:cNvSpPr>
          <p:nvPr/>
        </p:nvSpPr>
        <p:spPr bwMode="auto">
          <a:xfrm>
            <a:off x="6324600" y="2545644"/>
            <a:ext cx="1600200" cy="381000"/>
          </a:xfrm>
          <a:prstGeom prst="curvedUpArrow">
            <a:avLst>
              <a:gd name="adj1" fmla="val 3951"/>
              <a:gd name="adj2" fmla="val 68642"/>
              <a:gd name="adj3" fmla="val 33333"/>
            </a:avLst>
          </a:prstGeom>
          <a:solidFill>
            <a:srgbClr val="00B05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79" descr="Cau hoi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31408"/>
            <a:ext cx="16002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68867" y="3123020"/>
            <a:ext cx="8269288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sym typeface="Wingdings" pitchFamily="2" charset="2"/>
              </a:rPr>
              <a:t></a:t>
            </a:r>
            <a:r>
              <a:rPr lang="en-US" sz="2800" dirty="0" err="1">
                <a:solidFill>
                  <a:srgbClr val="FF0066"/>
                </a:solidFill>
                <a:latin typeface="Times New Roman" pitchFamily="18" charset="0"/>
                <a:sym typeface="Wingdings" pitchFamily="2" charset="2"/>
              </a:rPr>
              <a:t>Nhận</a:t>
            </a:r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itchFamily="18" charset="0"/>
                <a:sym typeface="Wingdings" pitchFamily="2" charset="2"/>
              </a:rPr>
              <a:t>xét</a:t>
            </a:r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Muốn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rút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gọn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chỉ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một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lần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thành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tối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giản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ta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chỉ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cần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chia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cả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tử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mẫu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cho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ƯCLN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chúng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. 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01733" y="685800"/>
            <a:ext cx="493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:8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11079" y="2822222"/>
            <a:ext cx="493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:8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99154" y="4373375"/>
            <a:ext cx="7239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ở VD1:                            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ta có:</a:t>
            </a:r>
          </a:p>
          <a:p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55356" y="4389479"/>
            <a:ext cx="2392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ƯCLN(24,32)=8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483902"/>
              </p:ext>
            </p:extLst>
          </p:nvPr>
        </p:nvGraphicFramePr>
        <p:xfrm>
          <a:off x="3084511" y="5086604"/>
          <a:ext cx="3812242" cy="909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1" name="Equation" r:id="rId15" imgW="965200" imgH="393700" progId="Equation.3">
                  <p:embed/>
                </p:oleObj>
              </mc:Choice>
              <mc:Fallback>
                <p:oleObj name="Equation" r:id="rId15" imgW="9652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511" y="5086604"/>
                        <a:ext cx="3812242" cy="9097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Callout 3"/>
          <p:cNvSpPr/>
          <p:nvPr/>
        </p:nvSpPr>
        <p:spPr>
          <a:xfrm>
            <a:off x="4366486" y="3429000"/>
            <a:ext cx="3916228" cy="2286000"/>
          </a:xfrm>
          <a:prstGeom prst="wedgeEllipse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38911" y="3774278"/>
            <a:ext cx="26673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Vậy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làm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thế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nào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để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chỉ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rút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gọn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một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lần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ta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được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phân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tối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66"/>
                </a:solidFill>
                <a:latin typeface="Times New Roman" pitchFamily="18" charset="0"/>
              </a:rPr>
              <a:t>giản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</a:rPr>
              <a:t>?</a:t>
            </a:r>
            <a:endParaRPr lang="en-US" sz="2400" dirty="0">
              <a:solidFill>
                <a:srgbClr val="FF0066"/>
              </a:solidFill>
              <a:latin typeface="Times New Roman" pitchFamily="18" charset="0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8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41" grpId="0" animBg="1"/>
      <p:bldP spid="42" grpId="0" animBg="1"/>
      <p:bldP spid="45" grpId="0"/>
      <p:bldP spid="47" grpId="0"/>
      <p:bldP spid="48" grpId="0"/>
      <p:bldP spid="49" grpId="0"/>
      <p:bldP spid="51" grpId="0"/>
      <p:bldP spid="4" grpId="0" animBg="1"/>
      <p:bldP spid="4" grpId="1" animBg="1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981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Chú ý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́,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29718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401873"/>
              </p:ext>
            </p:extLst>
          </p:nvPr>
        </p:nvGraphicFramePr>
        <p:xfrm>
          <a:off x="2895600" y="3126432"/>
          <a:ext cx="2153563" cy="1049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1511280" imgH="736560" progId="Equation.DSMT4">
                  <p:embed/>
                </p:oleObj>
              </mc:Choice>
              <mc:Fallback>
                <p:oleObj name="Equation" r:id="rId3" imgW="15112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600" y="3126432"/>
                        <a:ext cx="2153563" cy="10496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332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xplosion 2 6"/>
          <p:cNvSpPr/>
          <p:nvPr/>
        </p:nvSpPr>
        <p:spPr>
          <a:xfrm rot="1792143">
            <a:off x="2057400" y="1066800"/>
            <a:ext cx="5334000" cy="44958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00400" y="2514600"/>
            <a:ext cx="266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nắm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nội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4956" y="1143000"/>
            <a:ext cx="7086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NỘI DUNG BÀI HỌC</a:t>
            </a:r>
          </a:p>
          <a:p>
            <a:pPr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̀?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́,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6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8" grpId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</TotalTime>
  <Words>560</Words>
  <Application>Microsoft Office PowerPoint</Application>
  <PresentationFormat>On-screen Show (4:3)</PresentationFormat>
  <Paragraphs>94</Paragraphs>
  <Slides>12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</dc:creator>
  <cp:lastModifiedBy>admin</cp:lastModifiedBy>
  <cp:revision>66</cp:revision>
  <dcterms:created xsi:type="dcterms:W3CDTF">2018-01-20T13:17:54Z</dcterms:created>
  <dcterms:modified xsi:type="dcterms:W3CDTF">2020-04-10T07:56:47Z</dcterms:modified>
</cp:coreProperties>
</file>