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71" r:id="rId14"/>
    <p:sldId id="270" r:id="rId15"/>
    <p:sldId id="269" r:id="rId16"/>
    <p:sldId id="273" r:id="rId17"/>
    <p:sldId id="274" r:id="rId18"/>
    <p:sldId id="268" r:id="rId19"/>
    <p:sldId id="272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8" y="17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8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B492-56DF-4EAF-8D98-8724903D3F4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956B-BE63-41ED-8A1C-35B7B5433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b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6000" dirty="0" smtClean="0">
                <a:solidFill>
                  <a:srgbClr val="0070C0"/>
                </a:solidFill>
              </a:rPr>
              <a:t>CHƯƠNG 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II: SỐ NGUYÊN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1440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495800"/>
          </a:xfrm>
        </p:spPr>
        <p:txBody>
          <a:bodyPr/>
          <a:lstStyle/>
          <a:p>
            <a:r>
              <a:rPr lang="en-US" dirty="0" smtClean="0"/>
              <a:t>CÂU HỎI</a:t>
            </a:r>
            <a:br>
              <a:rPr lang="en-US" dirty="0" smtClean="0"/>
            </a:b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18°C</a:t>
            </a:r>
            <a:endParaRPr lang="en-US" sz="4000" dirty="0"/>
          </a:p>
          <a:p>
            <a:pPr marL="0" indent="0">
              <a:buNone/>
            </a:pP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Gươm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20°C</a:t>
            </a:r>
          </a:p>
          <a:p>
            <a:pPr marL="0" indent="0">
              <a:buNone/>
            </a:pPr>
            <a:r>
              <a:rPr lang="en-US" sz="4000" dirty="0" err="1" smtClean="0"/>
              <a:t>Cổng</a:t>
            </a:r>
            <a:r>
              <a:rPr lang="en-US" sz="4000" dirty="0" smtClean="0"/>
              <a:t> </a:t>
            </a:r>
            <a:r>
              <a:rPr lang="en-US" sz="4000" dirty="0" err="1" smtClean="0"/>
              <a:t>Ngọ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Môn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19°C</a:t>
            </a:r>
            <a:endParaRPr lang="en-US" sz="4000" dirty="0"/>
          </a:p>
          <a:p>
            <a:pPr marL="0" indent="0">
              <a:buNone/>
            </a:pPr>
            <a:r>
              <a:rPr lang="en-US" dirty="0" err="1" smtClean="0"/>
              <a:t>Hồ</a:t>
            </a:r>
            <a:r>
              <a:rPr lang="en-US" dirty="0" smtClean="0"/>
              <a:t> Than </a:t>
            </a:r>
            <a:r>
              <a:rPr lang="en-US" dirty="0" err="1" smtClean="0"/>
              <a:t>Thở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36" y="0"/>
            <a:ext cx="6206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-2°C</a:t>
            </a:r>
            <a:endParaRPr lang="en-US" sz="4000" dirty="0"/>
          </a:p>
          <a:p>
            <a:pPr marL="0" indent="0">
              <a:buNone/>
            </a:pPr>
            <a:r>
              <a:rPr lang="en-US" dirty="0" err="1" smtClean="0"/>
              <a:t>Vạn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Thành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5962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84" y="6096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3</a:t>
            </a:r>
            <a:r>
              <a:rPr lang="en-US" sz="4000" dirty="0" smtClean="0"/>
              <a:t>°C</a:t>
            </a:r>
            <a:endParaRPr lang="en-US" sz="4000" dirty="0"/>
          </a:p>
          <a:p>
            <a:pPr marL="0" indent="0">
              <a:buNone/>
            </a:pPr>
            <a:r>
              <a:rPr lang="en-US" dirty="0" smtClean="0"/>
              <a:t>Paris</a:t>
            </a:r>
          </a:p>
        </p:txBody>
      </p:sp>
      <p:pic>
        <p:nvPicPr>
          <p:cNvPr id="7170" name="Picture 2" descr="Kết quả hình ảnh cho 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08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2°C</a:t>
            </a:r>
          </a:p>
          <a:p>
            <a:pPr marL="0" indent="0">
              <a:buNone/>
            </a:pPr>
            <a:r>
              <a:rPr lang="en-US" sz="4000" dirty="0" smtClean="0"/>
              <a:t>New York</a:t>
            </a:r>
            <a:endParaRPr lang="en-US" sz="4000" dirty="0"/>
          </a:p>
        </p:txBody>
      </p:sp>
      <p:pic>
        <p:nvPicPr>
          <p:cNvPr id="6146" name="Picture 2" descr="Kết quả hình ảnh cho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TIẾT 40: LÀM QUEN VỚI SỐ NGUYÊN ÂM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0"/>
            <a:ext cx="9123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BÀI 1: SỐ NGUYÊN ÂM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1.Định </a:t>
            </a:r>
            <a:r>
              <a:rPr lang="en-US" sz="4400" dirty="0" err="1" smtClean="0"/>
              <a:t>nghĩa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-1; -2; -3;…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2.Cách </a:t>
            </a:r>
            <a:r>
              <a:rPr lang="en-US" sz="4400" dirty="0" err="1" smtClean="0"/>
              <a:t>đọc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3.Ví </a:t>
            </a:r>
            <a:r>
              <a:rPr lang="en-US" sz="4400" dirty="0" err="1" smtClean="0"/>
              <a:t>dụ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4.Trục </a:t>
            </a:r>
            <a:r>
              <a:rPr lang="en-US" sz="4400" dirty="0" err="1" smtClean="0"/>
              <a:t>số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0"/>
            <a:ext cx="9159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BÀI 1: SỐ NGUYÊN ÂM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1.Định </a:t>
            </a:r>
            <a:r>
              <a:rPr lang="en-US" sz="4400" dirty="0" err="1" smtClean="0"/>
              <a:t>nghĩa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-1; -2; -3;…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2.Cách </a:t>
            </a:r>
            <a:r>
              <a:rPr lang="en-US" sz="4400" dirty="0" err="1" smtClean="0"/>
              <a:t>đọc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3.Ví </a:t>
            </a:r>
            <a:r>
              <a:rPr lang="en-US" sz="4400" dirty="0" err="1" smtClean="0"/>
              <a:t>dụ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4.Trục </a:t>
            </a:r>
            <a:r>
              <a:rPr lang="en-US" sz="4400" dirty="0" err="1" smtClean="0"/>
              <a:t>số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5.Luyện </a:t>
            </a:r>
            <a:r>
              <a:rPr lang="en-US" sz="4400" dirty="0" err="1" smtClean="0"/>
              <a:t>tập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NHẮC LẠI KIẾN THỨC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3 + 5 =</a:t>
            </a:r>
          </a:p>
          <a:p>
            <a:r>
              <a:rPr lang="en-US" sz="6600" dirty="0" smtClean="0"/>
              <a:t>3 . 5 =</a:t>
            </a:r>
          </a:p>
          <a:p>
            <a:r>
              <a:rPr lang="en-US" sz="6600" dirty="0" smtClean="0"/>
              <a:t>5 – 3 =</a:t>
            </a:r>
          </a:p>
          <a:p>
            <a:r>
              <a:rPr lang="en-US" sz="6600" dirty="0" smtClean="0"/>
              <a:t>3 - 5 =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325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NHẮC LẠI KIẾN THỨC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3 + 5 = 8</a:t>
            </a:r>
          </a:p>
          <a:p>
            <a:r>
              <a:rPr lang="en-US" sz="6600" dirty="0" smtClean="0"/>
              <a:t>3 . 5 = 15</a:t>
            </a:r>
          </a:p>
          <a:p>
            <a:r>
              <a:rPr lang="en-US" sz="6600" dirty="0" smtClean="0"/>
              <a:t>5 – 3 = 2</a:t>
            </a:r>
          </a:p>
          <a:p>
            <a:r>
              <a:rPr lang="en-US" sz="6600" dirty="0" smtClean="0"/>
              <a:t>3 – 5 = 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519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0700" dirty="0" smtClean="0">
                <a:solidFill>
                  <a:srgbClr val="0070C0"/>
                </a:solidFill>
              </a:rPr>
              <a:t>CHƯƠNG </a:t>
            </a:r>
            <a:r>
              <a:rPr lang="en-US" sz="9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II: SỐ NGUYÊN</a:t>
            </a:r>
            <a:endParaRPr lang="en-US" sz="10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5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SỐ NGUYÊN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, </a:t>
            </a:r>
            <a:r>
              <a:rPr lang="en-US" dirty="0" err="1" smtClean="0"/>
              <a:t>trừ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ngoặc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35958" y="381000"/>
            <a:ext cx="0" cy="601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5958" y="3810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35958" y="10668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35958" y="16002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958" y="27432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35958" y="38862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35958" y="51054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35958" y="64008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5958" y="5791200"/>
            <a:ext cx="964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BÀI 1: SỐ NGUYÊN ÂM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1.Định </a:t>
            </a:r>
            <a:r>
              <a:rPr lang="en-US" sz="4400" dirty="0" err="1" smtClean="0"/>
              <a:t>nghĩa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-1; -2; -3;…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2.Cách </a:t>
            </a:r>
            <a:r>
              <a:rPr lang="en-US" sz="4400" dirty="0" err="1" smtClean="0"/>
              <a:t>đọc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584215"/>
              </p:ext>
            </p:extLst>
          </p:nvPr>
        </p:nvGraphicFramePr>
        <p:xfrm>
          <a:off x="381000" y="2438400"/>
          <a:ext cx="8229600" cy="223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SỐ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- 1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- 2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 smtClean="0"/>
                        <a:t>- 3</a:t>
                      </a:r>
                      <a:endParaRPr lang="en-US" sz="40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CÁCH</a:t>
                      </a:r>
                      <a:r>
                        <a:rPr lang="en-US" sz="4400" baseline="0" dirty="0" smtClean="0"/>
                        <a:t> ĐỌC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Âm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một</a:t>
                      </a:r>
                      <a:r>
                        <a:rPr lang="en-US" sz="4000" baseline="0" dirty="0" smtClean="0"/>
                        <a:t> (</a:t>
                      </a:r>
                      <a:r>
                        <a:rPr lang="en-US" sz="4000" baseline="0" dirty="0" err="1" smtClean="0"/>
                        <a:t>trừ</a:t>
                      </a:r>
                      <a:r>
                        <a:rPr lang="en-US" sz="4000" baseline="0" dirty="0" smtClean="0"/>
                        <a:t> 1)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Âm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hai</a:t>
                      </a:r>
                      <a:r>
                        <a:rPr lang="en-US" sz="4000" baseline="0" dirty="0" smtClean="0"/>
                        <a:t> (</a:t>
                      </a:r>
                      <a:r>
                        <a:rPr lang="en-US" sz="4000" baseline="0" dirty="0" err="1" smtClean="0"/>
                        <a:t>trừ</a:t>
                      </a:r>
                      <a:r>
                        <a:rPr lang="en-US" sz="4000" baseline="0" dirty="0" smtClean="0"/>
                        <a:t> 2)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Âm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ba</a:t>
                      </a:r>
                      <a:r>
                        <a:rPr lang="en-US" sz="4000" baseline="0" dirty="0" smtClean="0"/>
                        <a:t> (</a:t>
                      </a:r>
                      <a:r>
                        <a:rPr lang="en-US" sz="4000" baseline="0" dirty="0" err="1" smtClean="0"/>
                        <a:t>trừ</a:t>
                      </a:r>
                      <a:r>
                        <a:rPr lang="en-US" sz="4000" baseline="0" dirty="0" smtClean="0"/>
                        <a:t> 3)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BÀI 1: SỐ NGUYÊN ÂM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1.Định </a:t>
            </a:r>
            <a:r>
              <a:rPr lang="en-US" sz="4400" dirty="0" err="1" smtClean="0"/>
              <a:t>nghĩa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-1; -2; -3;…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2.Cách </a:t>
            </a:r>
            <a:r>
              <a:rPr lang="en-US" sz="4400" dirty="0" err="1" smtClean="0"/>
              <a:t>đọc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3.Ví </a:t>
            </a:r>
            <a:r>
              <a:rPr lang="en-US" sz="4400" dirty="0" err="1" smtClean="0"/>
              <a:t>dụ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300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TOÁN 6 CHƯƠNG II: SỐ NGUYÊN</vt:lpstr>
      <vt:lpstr>TIẾT 40: LÀM QUEN VỚI SỐ NGUYÊN ÂM</vt:lpstr>
      <vt:lpstr>NHẮC LẠI KIẾN THỨC</vt:lpstr>
      <vt:lpstr>NHẮC LẠI KIẾN THỨC</vt:lpstr>
      <vt:lpstr> CHƯƠNG II: SỐ NGUYÊN</vt:lpstr>
      <vt:lpstr>PowerPoint Presentation</vt:lpstr>
      <vt:lpstr>BÀI 1: SỐ NGUYÊN ÂM </vt:lpstr>
      <vt:lpstr>PowerPoint Presentation</vt:lpstr>
      <vt:lpstr>BÀI 1: SỐ NGUYÊN ÂM </vt:lpstr>
      <vt:lpstr>PowerPoint Presentation</vt:lpstr>
      <vt:lpstr>CÂU HỎI Đọc nhiệt độ của địa điểm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SỐ NGUYÊN ÂM </vt:lpstr>
      <vt:lpstr>PowerPoint Presentation</vt:lpstr>
      <vt:lpstr>PowerPoint Presentation</vt:lpstr>
      <vt:lpstr>BÀI 1: SỐ NGUYÊN ÂM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6 CHƯƠNG I. ÔN TẬP VÀ BỔ TÚC VỀ SỐ TỰ NHIÊN</dc:title>
  <dc:creator>Windows User</dc:creator>
  <cp:lastModifiedBy>admin</cp:lastModifiedBy>
  <cp:revision>13</cp:revision>
  <dcterms:created xsi:type="dcterms:W3CDTF">2019-11-02T01:04:10Z</dcterms:created>
  <dcterms:modified xsi:type="dcterms:W3CDTF">2020-04-09T03:54:04Z</dcterms:modified>
</cp:coreProperties>
</file>