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3" r:id="rId5"/>
    <p:sldId id="259" r:id="rId6"/>
    <p:sldId id="261" r:id="rId7"/>
    <p:sldId id="262" r:id="rId8"/>
    <p:sldId id="260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61" autoAdjust="0"/>
    <p:restoredTop sz="94660"/>
  </p:normalViewPr>
  <p:slideViewPr>
    <p:cSldViewPr snapToGrid="0">
      <p:cViewPr>
        <p:scale>
          <a:sx n="78" d="100"/>
          <a:sy n="78" d="100"/>
        </p:scale>
        <p:origin x="-420" y="-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BỘI </a:t>
            </a:r>
            <a:r>
              <a:rPr lang="en-GB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CHUNG </a:t>
            </a:r>
            <a:r>
              <a:rPr lang="en-GB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NHỎ </a:t>
            </a:r>
            <a:r>
              <a:rPr lang="en-GB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endParaRPr lang="vi-VN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5257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DẠNG 1</a:t>
            </a:r>
            <a:endParaRPr lang="vi-V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TÌM BỘI CHUNG NHỎ NHẤT 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7297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GB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Bội</a:t>
            </a:r>
            <a:r>
              <a:rPr lang="en-GB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GB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GB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GB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vi-V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4800" dirty="0" smtClean="0"/>
              <a:t>BCNN (6,9)</a:t>
            </a:r>
          </a:p>
          <a:p>
            <a:r>
              <a:rPr lang="en-GB" sz="4800" dirty="0" smtClean="0"/>
              <a:t>BCNN (12,15,18)</a:t>
            </a:r>
          </a:p>
          <a:p>
            <a:r>
              <a:rPr lang="en-GB" sz="4800" dirty="0" smtClean="0"/>
              <a:t>BC</a:t>
            </a:r>
            <a:r>
              <a:rPr lang="en-GB" sz="4800" dirty="0"/>
              <a:t>N</a:t>
            </a:r>
            <a:r>
              <a:rPr lang="en-GB" sz="4800" dirty="0" smtClean="0"/>
              <a:t>N (26, 39)</a:t>
            </a:r>
          </a:p>
          <a:p>
            <a:pPr marL="0" indent="0">
              <a:buNone/>
            </a:pPr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3914247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DẠNG 2</a:t>
            </a:r>
            <a:endParaRPr lang="vi-V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DẠNG TOÁN THỰC TẾ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7820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BÀI 1</a:t>
            </a:r>
            <a:endParaRPr lang="vi-V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2,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3,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4,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8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khoảng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35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60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6C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7732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>
            <a:normAutofit/>
          </a:bodyPr>
          <a:lstStyle/>
          <a:p>
            <a:r>
              <a:rPr lang="en-GB" dirty="0" smtClean="0"/>
              <a:t>BÀI 2</a:t>
            </a:r>
            <a:endParaRPr lang="vi-VN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387506" y="1775011"/>
            <a:ext cx="8915400" cy="4432046"/>
          </a:xfrm>
        </p:spPr>
        <p:txBody>
          <a:bodyPr>
            <a:noAutofit/>
          </a:bodyPr>
          <a:lstStyle/>
          <a:p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Linh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tủ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bó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bó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10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cuốn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12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cuốn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15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cuốn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18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cuốn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bó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khoảng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200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500.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Linh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9645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>
            <a:normAutofit/>
          </a:bodyPr>
          <a:lstStyle/>
          <a:p>
            <a:r>
              <a:rPr lang="en-GB" dirty="0" smtClean="0"/>
              <a:t>BÀI </a:t>
            </a:r>
            <a:r>
              <a:rPr lang="en-GB" dirty="0"/>
              <a:t>3</a:t>
            </a:r>
            <a:endParaRPr lang="vi-VN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>
            <a:noAutofit/>
          </a:bodyPr>
          <a:lstStyle/>
          <a:p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Tùng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Lâm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Tuấn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.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Lâm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cứ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10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Tuấn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cứ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12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ít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4648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DẠNG 3</a:t>
            </a:r>
            <a:endParaRPr lang="vi-V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TÌM HAI SỐ TỰ NHIÊN BIẾT BCLN VÀ TỔNG (HIỆU)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895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220</TotalTime>
  <Words>216</Words>
  <Application>Microsoft Office PowerPoint</Application>
  <PresentationFormat>Custom</PresentationFormat>
  <Paragraphs>17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Wisp</vt:lpstr>
      <vt:lpstr>BỘI CHUNG NHỎ NHẤT</vt:lpstr>
      <vt:lpstr>DẠNG 1</vt:lpstr>
      <vt:lpstr>Tìm Bội chung nhỏ nhất: </vt:lpstr>
      <vt:lpstr>DẠNG 2</vt:lpstr>
      <vt:lpstr>BÀI 1</vt:lpstr>
      <vt:lpstr>BÀI 2</vt:lpstr>
      <vt:lpstr>BÀI 3</vt:lpstr>
      <vt:lpstr>DẠNG 3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ƯỚC CHUNG LỚN NHẤT</dc:title>
  <dc:creator>Windows User</dc:creator>
  <cp:lastModifiedBy>admin</cp:lastModifiedBy>
  <cp:revision>11</cp:revision>
  <dcterms:created xsi:type="dcterms:W3CDTF">2018-10-24T02:06:51Z</dcterms:created>
  <dcterms:modified xsi:type="dcterms:W3CDTF">2020-04-09T03:51:55Z</dcterms:modified>
</cp:coreProperties>
</file>