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318" r:id="rId3"/>
    <p:sldId id="310" r:id="rId4"/>
    <p:sldId id="260" r:id="rId5"/>
    <p:sldId id="327" r:id="rId6"/>
    <p:sldId id="313" r:id="rId7"/>
    <p:sldId id="344" r:id="rId8"/>
    <p:sldId id="345" r:id="rId9"/>
    <p:sldId id="353" r:id="rId10"/>
    <p:sldId id="354" r:id="rId11"/>
    <p:sldId id="355" r:id="rId12"/>
    <p:sldId id="300" r:id="rId13"/>
    <p:sldId id="357" r:id="rId14"/>
    <p:sldId id="301" r:id="rId15"/>
    <p:sldId id="351" r:id="rId16"/>
    <p:sldId id="356" r:id="rId17"/>
    <p:sldId id="350" r:id="rId18"/>
    <p:sldId id="347" r:id="rId19"/>
    <p:sldId id="352" r:id="rId20"/>
    <p:sldId id="283" r:id="rId21"/>
    <p:sldId id="321" r:id="rId22"/>
    <p:sldId id="323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C34"/>
    <a:srgbClr val="08A83A"/>
    <a:srgbClr val="228E22"/>
    <a:srgbClr val="5FA40C"/>
    <a:srgbClr val="30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 autoAdjust="0"/>
    <p:restoredTop sz="88101" autoAdjust="0"/>
  </p:normalViewPr>
  <p:slideViewPr>
    <p:cSldViewPr>
      <p:cViewPr>
        <p:scale>
          <a:sx n="71" d="100"/>
          <a:sy n="71" d="100"/>
        </p:scale>
        <p:origin x="-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3A0C-FFF1-4BAD-9D8F-8C6F59E840D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12825-653C-4C90-8F36-13FFCC981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98C8151-3868-47A0-946A-DFBF9A649F0B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12825-653C-4C90-8F36-13FFCC9818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12825-653C-4C90-8F36-13FFCC9818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6179CF3-C800-4CE0-A2C9-E9CDF2C572D7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12825-653C-4C90-8F36-13FFCC9818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98C8151-3868-47A0-946A-DFBF9A649F0B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98C8151-3868-47A0-946A-DFBF9A649F0B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98C8151-3868-47A0-946A-DFBF9A649F0B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12825-653C-4C90-8F36-13FFCC9818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5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4" descr="hinh_nen_cho_blo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386861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94" y="538719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CHÀO MỪNG QUÝ THẦY CÔ </a:t>
            </a:r>
            <a:r>
              <a:rPr lang="en-US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4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 </a:t>
            </a:r>
            <a:r>
              <a:rPr lang="en-US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SINH </a:t>
            </a:r>
            <a:r>
              <a:rPr lang="en-US" sz="4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8</a:t>
            </a:r>
          </a:p>
        </p:txBody>
      </p:sp>
    </p:spTree>
    <p:extLst>
      <p:ext uri="{BB962C8B-B14F-4D97-AF65-F5344CB8AC3E}">
        <p14:creationId xmlns:p14="http://schemas.microsoft.com/office/powerpoint/2010/main" val="19944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612570"/>
            <a:ext cx="3733800" cy="3178629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62400" y="2895600"/>
            <a:ext cx="1828800" cy="14478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b="1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</a:rPr>
              <a:t>Nước mô( huyết tương, bạch cầu và tiểu cầu)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620000" y="3352800"/>
            <a:ext cx="914400" cy="5334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n-US" sz="1800" b="1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</a:rPr>
              <a:t>Tế bào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962400" y="5181600"/>
            <a:ext cx="1905000" cy="5334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b="1">
                <a:latin typeface="Times New Roman" pitchFamily="18" charset="0"/>
                <a:ea typeface="ＭＳ Ｐゴシック" pitchFamily="34" charset="-128"/>
              </a:rPr>
              <a:t>Mao mạch máu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962400" y="1752600"/>
            <a:ext cx="22860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1">
                <a:latin typeface="Times New Roman" pitchFamily="18" charset="0"/>
                <a:ea typeface="ＭＳ Ｐゴシック" pitchFamily="34" charset="-128"/>
              </a:rPr>
              <a:t>Mao mạch bạch huyết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791200" y="28956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b="1"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1800" b="1" baseline="-25000">
                <a:latin typeface="Times New Roman" pitchFamily="18" charset="0"/>
                <a:ea typeface="ＭＳ Ｐゴシック" pitchFamily="34" charset="-128"/>
              </a:rPr>
              <a:t>2  </a:t>
            </a:r>
            <a:r>
              <a:rPr lang="en-US" sz="1800" b="1">
                <a:latin typeface="Times New Roman" pitchFamily="18" charset="0"/>
                <a:ea typeface="ＭＳ Ｐゴシック" pitchFamily="34" charset="-128"/>
              </a:rPr>
              <a:t>và các chất dinh dưỡng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943600" y="396240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b="1">
                <a:ea typeface="ＭＳ Ｐゴシック" pitchFamily="34" charset="-128"/>
              </a:rPr>
              <a:t>CO</a:t>
            </a:r>
            <a:r>
              <a:rPr lang="en-US" sz="1800" b="1" baseline="-25000">
                <a:ea typeface="ＭＳ Ｐゴシック" pitchFamily="34" charset="-128"/>
              </a:rPr>
              <a:t>2</a:t>
            </a:r>
            <a:r>
              <a:rPr lang="en-US" sz="1800" b="1">
                <a:ea typeface="ＭＳ Ｐゴシック" pitchFamily="34" charset="-128"/>
              </a:rPr>
              <a:t> </a:t>
            </a:r>
            <a:r>
              <a:rPr lang="en-US" sz="1800" b="1">
                <a:latin typeface="Times New Roman" pitchFamily="18" charset="0"/>
                <a:ea typeface="ＭＳ Ｐゴシック" pitchFamily="34" charset="-128"/>
              </a:rPr>
              <a:t>và các chất thải</a:t>
            </a:r>
            <a:endParaRPr lang="en-US" sz="1800" b="1"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724400" y="4495800"/>
            <a:ext cx="0" cy="533400"/>
          </a:xfrm>
          <a:prstGeom prst="line">
            <a:avLst/>
          </a:prstGeom>
          <a:noFill/>
          <a:ln w="34925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4876800" y="4495800"/>
            <a:ext cx="0" cy="533400"/>
          </a:xfrm>
          <a:prstGeom prst="line">
            <a:avLst/>
          </a:prstGeom>
          <a:noFill/>
          <a:ln w="34925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4876800" y="2352675"/>
            <a:ext cx="0" cy="457200"/>
          </a:xfrm>
          <a:prstGeom prst="line">
            <a:avLst/>
          </a:prstGeom>
          <a:noFill/>
          <a:ln w="34925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172200" y="3581400"/>
            <a:ext cx="838200" cy="0"/>
          </a:xfrm>
          <a:prstGeom prst="line">
            <a:avLst/>
          </a:prstGeom>
          <a:noFill/>
          <a:ln w="34925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914775" y="990600"/>
            <a:ext cx="4924425" cy="480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3200" b="1">
              <a:ea typeface="ＭＳ Ｐゴシック" pitchFamily="34" charset="-128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172200" y="3810000"/>
            <a:ext cx="838200" cy="0"/>
          </a:xfrm>
          <a:prstGeom prst="line">
            <a:avLst/>
          </a:prstGeom>
          <a:noFill/>
          <a:ln w="34925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657600" y="11430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b="1">
                <a:ea typeface="ＭＳ Ｐゴシック" pitchFamily="34" charset="-128"/>
              </a:rPr>
              <a:t>      </a:t>
            </a:r>
            <a:r>
              <a:rPr lang="en-US" sz="2000" b="1">
                <a:latin typeface="Times New Roman" pitchFamily="18" charset="0"/>
                <a:ea typeface="ＭＳ Ｐゴシック" pitchFamily="34" charset="-128"/>
              </a:rPr>
              <a:t>Quan hệ giữa máu nước mô và bạch huyết</a:t>
            </a: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8081963" y="3919538"/>
            <a:ext cx="0" cy="838200"/>
          </a:xfrm>
          <a:prstGeom prst="line">
            <a:avLst/>
          </a:prstGeom>
          <a:noFill/>
          <a:ln w="34925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177088" y="4986338"/>
            <a:ext cx="1676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b="1">
                <a:latin typeface="Times New Roman" pitchFamily="18" charset="0"/>
                <a:ea typeface="ＭＳ Ｐゴシック" pitchFamily="34" charset="-128"/>
              </a:rPr>
              <a:t>Năng lượng cho hoạt động sống của cơ thể</a:t>
            </a:r>
          </a:p>
        </p:txBody>
      </p:sp>
    </p:spTree>
    <p:extLst>
      <p:ext uri="{BB962C8B-B14F-4D97-AF65-F5344CB8AC3E}">
        <p14:creationId xmlns:p14="http://schemas.microsoft.com/office/powerpoint/2010/main" val="28347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  <p:bldP spid="18441" grpId="0"/>
      <p:bldP spid="18442" grpId="0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51" grpId="0"/>
      <p:bldP spid="18453" grpId="0" animBg="1"/>
      <p:bldP spid="184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736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b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Máu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Ho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ủa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đã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ản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ản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đó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ủa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đổ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ồi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u? 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4)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ểu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……………………………………………………………..................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đó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 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ình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ẽ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9624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20493"/>
            <a:ext cx="19812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1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736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ước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Máu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 oxi, chất dinh dưỡng qua nước mô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tế bào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Ho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đã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Hoạt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 sống của tế bào tạo ra năng lượng, khí CO</a:t>
            </a:r>
            <a:r>
              <a:rPr lang="vi-VN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chất thải.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đổ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ước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u? 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 sản phẩm đó qua nước mô, vào máu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đến hệ hô hấp, bài tiết (thận, da)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thải ra ngoài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S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ểu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 chất dinh dưỡng và oxi được tế bào sử dụng cho các hoạt động sống; đồng thời các sản phẩm phân hủy được thải vào môi trường trong , đưa tới cơ quan bài tiết, còn khí CO</a:t>
            </a:r>
            <a:r>
              <a:rPr lang="vi-VN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được đưa tới phổi để thải ra ngoài.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đó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h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65108"/>
            <a:ext cx="4419600" cy="15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" name="Picture 2" descr="trao ddoi copy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9144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reeform 3"/>
          <p:cNvSpPr>
            <a:spLocks/>
          </p:cNvSpPr>
          <p:nvPr/>
        </p:nvSpPr>
        <p:spPr bwMode="auto">
          <a:xfrm>
            <a:off x="23813" y="2214563"/>
            <a:ext cx="8848725" cy="2886075"/>
          </a:xfrm>
          <a:custGeom>
            <a:avLst/>
            <a:gdLst>
              <a:gd name="T0" fmla="*/ 0 w 5574"/>
              <a:gd name="T1" fmla="*/ 2147483647 h 1818"/>
              <a:gd name="T2" fmla="*/ 2147483647 w 5574"/>
              <a:gd name="T3" fmla="*/ 2147483647 h 1818"/>
              <a:gd name="T4" fmla="*/ 2147483647 w 5574"/>
              <a:gd name="T5" fmla="*/ 2147483647 h 1818"/>
              <a:gd name="T6" fmla="*/ 2147483647 w 5574"/>
              <a:gd name="T7" fmla="*/ 2147483647 h 1818"/>
              <a:gd name="T8" fmla="*/ 2147483647 w 5574"/>
              <a:gd name="T9" fmla="*/ 2147483647 h 1818"/>
              <a:gd name="T10" fmla="*/ 2147483647 w 5574"/>
              <a:gd name="T11" fmla="*/ 2147483647 h 1818"/>
              <a:gd name="T12" fmla="*/ 2147483647 w 5574"/>
              <a:gd name="T13" fmla="*/ 2147483647 h 1818"/>
              <a:gd name="T14" fmla="*/ 2147483647 w 5574"/>
              <a:gd name="T15" fmla="*/ 2147483647 h 1818"/>
              <a:gd name="T16" fmla="*/ 2147483647 w 5574"/>
              <a:gd name="T17" fmla="*/ 2147483647 h 1818"/>
              <a:gd name="T18" fmla="*/ 2147483647 w 5574"/>
              <a:gd name="T19" fmla="*/ 2147483647 h 1818"/>
              <a:gd name="T20" fmla="*/ 2147483647 w 5574"/>
              <a:gd name="T21" fmla="*/ 2147483647 h 1818"/>
              <a:gd name="T22" fmla="*/ 2147483647 w 5574"/>
              <a:gd name="T23" fmla="*/ 2147483647 h 1818"/>
              <a:gd name="T24" fmla="*/ 2147483647 w 5574"/>
              <a:gd name="T25" fmla="*/ 2147483647 h 1818"/>
              <a:gd name="T26" fmla="*/ 2147483647 w 5574"/>
              <a:gd name="T27" fmla="*/ 0 h 1818"/>
              <a:gd name="T28" fmla="*/ 2147483647 w 5574"/>
              <a:gd name="T29" fmla="*/ 2147483647 h 1818"/>
              <a:gd name="T30" fmla="*/ 2147483647 w 5574"/>
              <a:gd name="T31" fmla="*/ 2147483647 h 1818"/>
              <a:gd name="T32" fmla="*/ 2147483647 w 5574"/>
              <a:gd name="T33" fmla="*/ 2147483647 h 1818"/>
              <a:gd name="T34" fmla="*/ 2147483647 w 5574"/>
              <a:gd name="T35" fmla="*/ 2147483647 h 1818"/>
              <a:gd name="T36" fmla="*/ 2147483647 w 5574"/>
              <a:gd name="T37" fmla="*/ 2147483647 h 1818"/>
              <a:gd name="T38" fmla="*/ 2147483647 w 5574"/>
              <a:gd name="T39" fmla="*/ 2147483647 h 1818"/>
              <a:gd name="T40" fmla="*/ 2147483647 w 5574"/>
              <a:gd name="T41" fmla="*/ 2147483647 h 1818"/>
              <a:gd name="T42" fmla="*/ 2147483647 w 5574"/>
              <a:gd name="T43" fmla="*/ 2147483647 h 1818"/>
              <a:gd name="T44" fmla="*/ 2147483647 w 5574"/>
              <a:gd name="T45" fmla="*/ 2147483647 h 1818"/>
              <a:gd name="T46" fmla="*/ 2147483647 w 5574"/>
              <a:gd name="T47" fmla="*/ 2147483647 h 1818"/>
              <a:gd name="T48" fmla="*/ 2147483647 w 5574"/>
              <a:gd name="T49" fmla="*/ 2147483647 h 1818"/>
              <a:gd name="T50" fmla="*/ 2147483647 w 5574"/>
              <a:gd name="T51" fmla="*/ 2147483647 h 1818"/>
              <a:gd name="T52" fmla="*/ 2147483647 w 5574"/>
              <a:gd name="T53" fmla="*/ 2147483647 h 1818"/>
              <a:gd name="T54" fmla="*/ 2147483647 w 5574"/>
              <a:gd name="T55" fmla="*/ 2147483647 h 1818"/>
              <a:gd name="T56" fmla="*/ 2147483647 w 5574"/>
              <a:gd name="T57" fmla="*/ 2147483647 h 1818"/>
              <a:gd name="T58" fmla="*/ 2147483647 w 5574"/>
              <a:gd name="T59" fmla="*/ 2147483647 h 1818"/>
              <a:gd name="T60" fmla="*/ 2147483647 w 5574"/>
              <a:gd name="T61" fmla="*/ 2147483647 h 1818"/>
              <a:gd name="T62" fmla="*/ 2147483647 w 5574"/>
              <a:gd name="T63" fmla="*/ 2147483647 h 1818"/>
              <a:gd name="T64" fmla="*/ 2147483647 w 5574"/>
              <a:gd name="T65" fmla="*/ 2147483647 h 1818"/>
              <a:gd name="T66" fmla="*/ 2147483647 w 5574"/>
              <a:gd name="T67" fmla="*/ 2147483647 h 1818"/>
              <a:gd name="T68" fmla="*/ 2147483647 w 5574"/>
              <a:gd name="T69" fmla="*/ 2147483647 h 1818"/>
              <a:gd name="T70" fmla="*/ 2147483647 w 5574"/>
              <a:gd name="T71" fmla="*/ 2147483647 h 1818"/>
              <a:gd name="T72" fmla="*/ 2147483647 w 5574"/>
              <a:gd name="T73" fmla="*/ 2147483647 h 1818"/>
              <a:gd name="T74" fmla="*/ 2147483647 w 5574"/>
              <a:gd name="T75" fmla="*/ 2147483647 h 1818"/>
              <a:gd name="T76" fmla="*/ 2147483647 w 5574"/>
              <a:gd name="T77" fmla="*/ 2147483647 h 1818"/>
              <a:gd name="T78" fmla="*/ 2147483647 w 5574"/>
              <a:gd name="T79" fmla="*/ 2147483647 h 1818"/>
              <a:gd name="T80" fmla="*/ 2147483647 w 5574"/>
              <a:gd name="T81" fmla="*/ 2147483647 h 1818"/>
              <a:gd name="T82" fmla="*/ 2147483647 w 5574"/>
              <a:gd name="T83" fmla="*/ 2147483647 h 1818"/>
              <a:gd name="T84" fmla="*/ 2147483647 w 5574"/>
              <a:gd name="T85" fmla="*/ 2147483647 h 1818"/>
              <a:gd name="T86" fmla="*/ 2147483647 w 5574"/>
              <a:gd name="T87" fmla="*/ 2147483647 h 1818"/>
              <a:gd name="T88" fmla="*/ 2147483647 w 5574"/>
              <a:gd name="T89" fmla="*/ 2147483647 h 1818"/>
              <a:gd name="T90" fmla="*/ 2147483647 w 5574"/>
              <a:gd name="T91" fmla="*/ 2147483647 h 1818"/>
              <a:gd name="T92" fmla="*/ 2147483647 w 5574"/>
              <a:gd name="T93" fmla="*/ 2147483647 h 1818"/>
              <a:gd name="T94" fmla="*/ 2147483647 w 5574"/>
              <a:gd name="T95" fmla="*/ 2147483647 h 1818"/>
              <a:gd name="T96" fmla="*/ 2147483647 w 5574"/>
              <a:gd name="T97" fmla="*/ 2147483647 h 1818"/>
              <a:gd name="T98" fmla="*/ 2147483647 w 5574"/>
              <a:gd name="T99" fmla="*/ 2147483647 h 1818"/>
              <a:gd name="T100" fmla="*/ 0 w 5574"/>
              <a:gd name="T101" fmla="*/ 2147483647 h 1818"/>
              <a:gd name="T102" fmla="*/ 0 w 5574"/>
              <a:gd name="T103" fmla="*/ 2147483647 h 18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74"/>
              <a:gd name="T157" fmla="*/ 0 h 1818"/>
              <a:gd name="T158" fmla="*/ 5574 w 5574"/>
              <a:gd name="T159" fmla="*/ 1818 h 181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74" h="1818">
                <a:moveTo>
                  <a:pt x="0" y="675"/>
                </a:moveTo>
                <a:lnTo>
                  <a:pt x="129" y="672"/>
                </a:lnTo>
                <a:lnTo>
                  <a:pt x="282" y="657"/>
                </a:lnTo>
                <a:lnTo>
                  <a:pt x="390" y="627"/>
                </a:lnTo>
                <a:lnTo>
                  <a:pt x="573" y="564"/>
                </a:lnTo>
                <a:lnTo>
                  <a:pt x="777" y="456"/>
                </a:lnTo>
                <a:lnTo>
                  <a:pt x="1131" y="297"/>
                </a:lnTo>
                <a:lnTo>
                  <a:pt x="1308" y="240"/>
                </a:lnTo>
                <a:lnTo>
                  <a:pt x="1539" y="168"/>
                </a:lnTo>
                <a:lnTo>
                  <a:pt x="1755" y="117"/>
                </a:lnTo>
                <a:lnTo>
                  <a:pt x="1893" y="84"/>
                </a:lnTo>
                <a:lnTo>
                  <a:pt x="2112" y="54"/>
                </a:lnTo>
                <a:lnTo>
                  <a:pt x="2463" y="9"/>
                </a:lnTo>
                <a:lnTo>
                  <a:pt x="2784" y="0"/>
                </a:lnTo>
                <a:lnTo>
                  <a:pt x="3021" y="6"/>
                </a:lnTo>
                <a:lnTo>
                  <a:pt x="3297" y="36"/>
                </a:lnTo>
                <a:lnTo>
                  <a:pt x="3609" y="93"/>
                </a:lnTo>
                <a:lnTo>
                  <a:pt x="3957" y="183"/>
                </a:lnTo>
                <a:lnTo>
                  <a:pt x="4275" y="291"/>
                </a:lnTo>
                <a:lnTo>
                  <a:pt x="4575" y="423"/>
                </a:lnTo>
                <a:lnTo>
                  <a:pt x="4758" y="531"/>
                </a:lnTo>
                <a:lnTo>
                  <a:pt x="4896" y="588"/>
                </a:lnTo>
                <a:lnTo>
                  <a:pt x="5103" y="657"/>
                </a:lnTo>
                <a:lnTo>
                  <a:pt x="5238" y="690"/>
                </a:lnTo>
                <a:lnTo>
                  <a:pt x="5430" y="708"/>
                </a:lnTo>
                <a:lnTo>
                  <a:pt x="5571" y="702"/>
                </a:lnTo>
                <a:lnTo>
                  <a:pt x="5574" y="1131"/>
                </a:lnTo>
                <a:lnTo>
                  <a:pt x="5415" y="1119"/>
                </a:lnTo>
                <a:lnTo>
                  <a:pt x="5265" y="1143"/>
                </a:lnTo>
                <a:lnTo>
                  <a:pt x="5088" y="1179"/>
                </a:lnTo>
                <a:lnTo>
                  <a:pt x="4884" y="1242"/>
                </a:lnTo>
                <a:lnTo>
                  <a:pt x="4689" y="1341"/>
                </a:lnTo>
                <a:lnTo>
                  <a:pt x="4467" y="1452"/>
                </a:lnTo>
                <a:lnTo>
                  <a:pt x="4257" y="1548"/>
                </a:lnTo>
                <a:lnTo>
                  <a:pt x="4011" y="1629"/>
                </a:lnTo>
                <a:lnTo>
                  <a:pt x="3753" y="1701"/>
                </a:lnTo>
                <a:lnTo>
                  <a:pt x="3456" y="1764"/>
                </a:lnTo>
                <a:lnTo>
                  <a:pt x="3204" y="1800"/>
                </a:lnTo>
                <a:lnTo>
                  <a:pt x="2922" y="1818"/>
                </a:lnTo>
                <a:lnTo>
                  <a:pt x="2610" y="1818"/>
                </a:lnTo>
                <a:lnTo>
                  <a:pt x="2295" y="1791"/>
                </a:lnTo>
                <a:lnTo>
                  <a:pt x="2019" y="1752"/>
                </a:lnTo>
                <a:lnTo>
                  <a:pt x="1704" y="1689"/>
                </a:lnTo>
                <a:lnTo>
                  <a:pt x="1371" y="1590"/>
                </a:lnTo>
                <a:lnTo>
                  <a:pt x="1005" y="1464"/>
                </a:lnTo>
                <a:lnTo>
                  <a:pt x="765" y="1353"/>
                </a:lnTo>
                <a:lnTo>
                  <a:pt x="540" y="1230"/>
                </a:lnTo>
                <a:lnTo>
                  <a:pt x="357" y="1170"/>
                </a:lnTo>
                <a:lnTo>
                  <a:pt x="189" y="1140"/>
                </a:lnTo>
                <a:lnTo>
                  <a:pt x="6" y="1140"/>
                </a:lnTo>
                <a:lnTo>
                  <a:pt x="0" y="1140"/>
                </a:lnTo>
                <a:lnTo>
                  <a:pt x="0" y="67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Freeform 4"/>
          <p:cNvSpPr>
            <a:spLocks/>
          </p:cNvSpPr>
          <p:nvPr/>
        </p:nvSpPr>
        <p:spPr bwMode="auto">
          <a:xfrm>
            <a:off x="581025" y="2533650"/>
            <a:ext cx="7419975" cy="2271713"/>
          </a:xfrm>
          <a:custGeom>
            <a:avLst/>
            <a:gdLst>
              <a:gd name="T0" fmla="*/ 0 w 4674"/>
              <a:gd name="T1" fmla="*/ 2147483647 h 1431"/>
              <a:gd name="T2" fmla="*/ 2147483647 w 4674"/>
              <a:gd name="T3" fmla="*/ 2147483647 h 1431"/>
              <a:gd name="T4" fmla="*/ 2147483647 w 4674"/>
              <a:gd name="T5" fmla="*/ 2147483647 h 1431"/>
              <a:gd name="T6" fmla="*/ 2147483647 w 4674"/>
              <a:gd name="T7" fmla="*/ 2147483647 h 1431"/>
              <a:gd name="T8" fmla="*/ 2147483647 w 4674"/>
              <a:gd name="T9" fmla="*/ 2147483647 h 1431"/>
              <a:gd name="T10" fmla="*/ 2147483647 w 4674"/>
              <a:gd name="T11" fmla="*/ 2147483647 h 1431"/>
              <a:gd name="T12" fmla="*/ 2147483647 w 4674"/>
              <a:gd name="T13" fmla="*/ 2147483647 h 1431"/>
              <a:gd name="T14" fmla="*/ 2147483647 w 4674"/>
              <a:gd name="T15" fmla="*/ 2147483647 h 1431"/>
              <a:gd name="T16" fmla="*/ 2147483647 w 4674"/>
              <a:gd name="T17" fmla="*/ 2147483647 h 1431"/>
              <a:gd name="T18" fmla="*/ 2147483647 w 4674"/>
              <a:gd name="T19" fmla="*/ 0 h 1431"/>
              <a:gd name="T20" fmla="*/ 2147483647 w 4674"/>
              <a:gd name="T21" fmla="*/ 0 h 1431"/>
              <a:gd name="T22" fmla="*/ 2147483647 w 4674"/>
              <a:gd name="T23" fmla="*/ 2147483647 h 1431"/>
              <a:gd name="T24" fmla="*/ 2147483647 w 4674"/>
              <a:gd name="T25" fmla="*/ 2147483647 h 1431"/>
              <a:gd name="T26" fmla="*/ 2147483647 w 4674"/>
              <a:gd name="T27" fmla="*/ 2147483647 h 1431"/>
              <a:gd name="T28" fmla="*/ 2147483647 w 4674"/>
              <a:gd name="T29" fmla="*/ 2147483647 h 1431"/>
              <a:gd name="T30" fmla="*/ 2147483647 w 4674"/>
              <a:gd name="T31" fmla="*/ 2147483647 h 1431"/>
              <a:gd name="T32" fmla="*/ 2147483647 w 4674"/>
              <a:gd name="T33" fmla="*/ 2147483647 h 1431"/>
              <a:gd name="T34" fmla="*/ 2147483647 w 4674"/>
              <a:gd name="T35" fmla="*/ 2147483647 h 1431"/>
              <a:gd name="T36" fmla="*/ 2147483647 w 4674"/>
              <a:gd name="T37" fmla="*/ 2147483647 h 1431"/>
              <a:gd name="T38" fmla="*/ 2147483647 w 4674"/>
              <a:gd name="T39" fmla="*/ 2147483647 h 1431"/>
              <a:gd name="T40" fmla="*/ 2147483647 w 4674"/>
              <a:gd name="T41" fmla="*/ 2147483647 h 1431"/>
              <a:gd name="T42" fmla="*/ 2147483647 w 4674"/>
              <a:gd name="T43" fmla="*/ 2147483647 h 1431"/>
              <a:gd name="T44" fmla="*/ 2147483647 w 4674"/>
              <a:gd name="T45" fmla="*/ 2147483647 h 1431"/>
              <a:gd name="T46" fmla="*/ 2147483647 w 4674"/>
              <a:gd name="T47" fmla="*/ 2147483647 h 1431"/>
              <a:gd name="T48" fmla="*/ 2147483647 w 4674"/>
              <a:gd name="T49" fmla="*/ 2147483647 h 1431"/>
              <a:gd name="T50" fmla="*/ 2147483647 w 4674"/>
              <a:gd name="T51" fmla="*/ 2147483647 h 1431"/>
              <a:gd name="T52" fmla="*/ 2147483647 w 4674"/>
              <a:gd name="T53" fmla="*/ 2147483647 h 1431"/>
              <a:gd name="T54" fmla="*/ 2147483647 w 4674"/>
              <a:gd name="T55" fmla="*/ 2147483647 h 1431"/>
              <a:gd name="T56" fmla="*/ 2147483647 w 4674"/>
              <a:gd name="T57" fmla="*/ 2147483647 h 1431"/>
              <a:gd name="T58" fmla="*/ 2147483647 w 4674"/>
              <a:gd name="T59" fmla="*/ 2147483647 h 1431"/>
              <a:gd name="T60" fmla="*/ 2147483647 w 4674"/>
              <a:gd name="T61" fmla="*/ 2147483647 h 1431"/>
              <a:gd name="T62" fmla="*/ 2147483647 w 4674"/>
              <a:gd name="T63" fmla="*/ 2147483647 h 1431"/>
              <a:gd name="T64" fmla="*/ 2147483647 w 4674"/>
              <a:gd name="T65" fmla="*/ 2147483647 h 1431"/>
              <a:gd name="T66" fmla="*/ 2147483647 w 4674"/>
              <a:gd name="T67" fmla="*/ 2147483647 h 1431"/>
              <a:gd name="T68" fmla="*/ 2147483647 w 4674"/>
              <a:gd name="T69" fmla="*/ 2147483647 h 1431"/>
              <a:gd name="T70" fmla="*/ 2147483647 w 4674"/>
              <a:gd name="T71" fmla="*/ 2147483647 h 1431"/>
              <a:gd name="T72" fmla="*/ 0 w 4674"/>
              <a:gd name="T73" fmla="*/ 2147483647 h 1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4"/>
              <a:gd name="T112" fmla="*/ 0 h 1431"/>
              <a:gd name="T113" fmla="*/ 4674 w 4674"/>
              <a:gd name="T114" fmla="*/ 1431 h 1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4" h="1431">
                <a:moveTo>
                  <a:pt x="0" y="729"/>
                </a:moveTo>
                <a:lnTo>
                  <a:pt x="129" y="630"/>
                </a:lnTo>
                <a:lnTo>
                  <a:pt x="258" y="558"/>
                </a:lnTo>
                <a:lnTo>
                  <a:pt x="402" y="489"/>
                </a:lnTo>
                <a:lnTo>
                  <a:pt x="690" y="345"/>
                </a:lnTo>
                <a:lnTo>
                  <a:pt x="948" y="252"/>
                </a:lnTo>
                <a:lnTo>
                  <a:pt x="1209" y="162"/>
                </a:lnTo>
                <a:lnTo>
                  <a:pt x="1401" y="114"/>
                </a:lnTo>
                <a:lnTo>
                  <a:pt x="1743" y="39"/>
                </a:lnTo>
                <a:lnTo>
                  <a:pt x="2103" y="0"/>
                </a:lnTo>
                <a:lnTo>
                  <a:pt x="2469" y="0"/>
                </a:lnTo>
                <a:lnTo>
                  <a:pt x="2904" y="39"/>
                </a:lnTo>
                <a:lnTo>
                  <a:pt x="3354" y="129"/>
                </a:lnTo>
                <a:lnTo>
                  <a:pt x="3753" y="261"/>
                </a:lnTo>
                <a:lnTo>
                  <a:pt x="4080" y="396"/>
                </a:lnTo>
                <a:lnTo>
                  <a:pt x="4332" y="519"/>
                </a:lnTo>
                <a:lnTo>
                  <a:pt x="4572" y="651"/>
                </a:lnTo>
                <a:lnTo>
                  <a:pt x="4674" y="717"/>
                </a:lnTo>
                <a:lnTo>
                  <a:pt x="4584" y="786"/>
                </a:lnTo>
                <a:lnTo>
                  <a:pt x="4302" y="924"/>
                </a:lnTo>
                <a:lnTo>
                  <a:pt x="3999" y="1062"/>
                </a:lnTo>
                <a:lnTo>
                  <a:pt x="3750" y="1173"/>
                </a:lnTo>
                <a:lnTo>
                  <a:pt x="3423" y="1266"/>
                </a:lnTo>
                <a:lnTo>
                  <a:pt x="3033" y="1362"/>
                </a:lnTo>
                <a:lnTo>
                  <a:pt x="2676" y="1407"/>
                </a:lnTo>
                <a:lnTo>
                  <a:pt x="2340" y="1431"/>
                </a:lnTo>
                <a:lnTo>
                  <a:pt x="2085" y="1425"/>
                </a:lnTo>
                <a:lnTo>
                  <a:pt x="1752" y="1377"/>
                </a:lnTo>
                <a:lnTo>
                  <a:pt x="1476" y="1329"/>
                </a:lnTo>
                <a:lnTo>
                  <a:pt x="1173" y="1245"/>
                </a:lnTo>
                <a:lnTo>
                  <a:pt x="840" y="1131"/>
                </a:lnTo>
                <a:lnTo>
                  <a:pt x="639" y="1041"/>
                </a:lnTo>
                <a:lnTo>
                  <a:pt x="459" y="957"/>
                </a:lnTo>
                <a:lnTo>
                  <a:pt x="276" y="873"/>
                </a:lnTo>
                <a:lnTo>
                  <a:pt x="153" y="801"/>
                </a:lnTo>
                <a:lnTo>
                  <a:pt x="60" y="753"/>
                </a:lnTo>
                <a:lnTo>
                  <a:pt x="0" y="7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Freeform 5"/>
          <p:cNvSpPr>
            <a:spLocks/>
          </p:cNvSpPr>
          <p:nvPr/>
        </p:nvSpPr>
        <p:spPr bwMode="auto">
          <a:xfrm>
            <a:off x="2060575" y="2924175"/>
            <a:ext cx="4672013" cy="1490663"/>
          </a:xfrm>
          <a:custGeom>
            <a:avLst/>
            <a:gdLst>
              <a:gd name="T0" fmla="*/ 2147483647 w 2943"/>
              <a:gd name="T1" fmla="*/ 0 h 939"/>
              <a:gd name="T2" fmla="*/ 2147483647 w 2943"/>
              <a:gd name="T3" fmla="*/ 0 h 939"/>
              <a:gd name="T4" fmla="*/ 2147483647 w 2943"/>
              <a:gd name="T5" fmla="*/ 2147483647 h 939"/>
              <a:gd name="T6" fmla="*/ 2147483647 w 2943"/>
              <a:gd name="T7" fmla="*/ 2147483647 h 939"/>
              <a:gd name="T8" fmla="*/ 2147483647 w 2943"/>
              <a:gd name="T9" fmla="*/ 2147483647 h 939"/>
              <a:gd name="T10" fmla="*/ 2147483647 w 2943"/>
              <a:gd name="T11" fmla="*/ 2147483647 h 939"/>
              <a:gd name="T12" fmla="*/ 2147483647 w 2943"/>
              <a:gd name="T13" fmla="*/ 2147483647 h 939"/>
              <a:gd name="T14" fmla="*/ 2147483647 w 2943"/>
              <a:gd name="T15" fmla="*/ 2147483647 h 939"/>
              <a:gd name="T16" fmla="*/ 2147483647 w 2943"/>
              <a:gd name="T17" fmla="*/ 2147483647 h 939"/>
              <a:gd name="T18" fmla="*/ 2147483647 w 2943"/>
              <a:gd name="T19" fmla="*/ 2147483647 h 939"/>
              <a:gd name="T20" fmla="*/ 2147483647 w 2943"/>
              <a:gd name="T21" fmla="*/ 2147483647 h 939"/>
              <a:gd name="T22" fmla="*/ 2147483647 w 2943"/>
              <a:gd name="T23" fmla="*/ 2147483647 h 939"/>
              <a:gd name="T24" fmla="*/ 2147483647 w 2943"/>
              <a:gd name="T25" fmla="*/ 2147483647 h 939"/>
              <a:gd name="T26" fmla="*/ 2147483647 w 2943"/>
              <a:gd name="T27" fmla="*/ 2147483647 h 939"/>
              <a:gd name="T28" fmla="*/ 2147483647 w 2943"/>
              <a:gd name="T29" fmla="*/ 2147483647 h 939"/>
              <a:gd name="T30" fmla="*/ 2147483647 w 2943"/>
              <a:gd name="T31" fmla="*/ 2147483647 h 939"/>
              <a:gd name="T32" fmla="*/ 2147483647 w 2943"/>
              <a:gd name="T33" fmla="*/ 2147483647 h 939"/>
              <a:gd name="T34" fmla="*/ 2147483647 w 2943"/>
              <a:gd name="T35" fmla="*/ 2147483647 h 939"/>
              <a:gd name="T36" fmla="*/ 2147483647 w 2943"/>
              <a:gd name="T37" fmla="*/ 2147483647 h 939"/>
              <a:gd name="T38" fmla="*/ 2147483647 w 2943"/>
              <a:gd name="T39" fmla="*/ 2147483647 h 939"/>
              <a:gd name="T40" fmla="*/ 2147483647 w 2943"/>
              <a:gd name="T41" fmla="*/ 2147483647 h 939"/>
              <a:gd name="T42" fmla="*/ 2147483647 w 2943"/>
              <a:gd name="T43" fmla="*/ 2147483647 h 939"/>
              <a:gd name="T44" fmla="*/ 2147483647 w 2943"/>
              <a:gd name="T45" fmla="*/ 2147483647 h 939"/>
              <a:gd name="T46" fmla="*/ 2147483647 w 2943"/>
              <a:gd name="T47" fmla="*/ 2147483647 h 939"/>
              <a:gd name="T48" fmla="*/ 0 w 2943"/>
              <a:gd name="T49" fmla="*/ 2147483647 h 939"/>
              <a:gd name="T50" fmla="*/ 2147483647 w 2943"/>
              <a:gd name="T51" fmla="*/ 2147483647 h 939"/>
              <a:gd name="T52" fmla="*/ 2147483647 w 2943"/>
              <a:gd name="T53" fmla="*/ 2147483647 h 939"/>
              <a:gd name="T54" fmla="*/ 2147483647 w 2943"/>
              <a:gd name="T55" fmla="*/ 2147483647 h 939"/>
              <a:gd name="T56" fmla="*/ 2147483647 w 2943"/>
              <a:gd name="T57" fmla="*/ 2147483647 h 939"/>
              <a:gd name="T58" fmla="*/ 2147483647 w 2943"/>
              <a:gd name="T59" fmla="*/ 2147483647 h 939"/>
              <a:gd name="T60" fmla="*/ 2147483647 w 2943"/>
              <a:gd name="T61" fmla="*/ 2147483647 h 939"/>
              <a:gd name="T62" fmla="*/ 2147483647 w 2943"/>
              <a:gd name="T63" fmla="*/ 0 h 9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43"/>
              <a:gd name="T97" fmla="*/ 0 h 939"/>
              <a:gd name="T98" fmla="*/ 2943 w 2943"/>
              <a:gd name="T99" fmla="*/ 939 h 9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43" h="939">
                <a:moveTo>
                  <a:pt x="405" y="0"/>
                </a:moveTo>
                <a:lnTo>
                  <a:pt x="1917" y="0"/>
                </a:lnTo>
                <a:lnTo>
                  <a:pt x="2526" y="9"/>
                </a:lnTo>
                <a:lnTo>
                  <a:pt x="2634" y="27"/>
                </a:lnTo>
                <a:lnTo>
                  <a:pt x="2727" y="75"/>
                </a:lnTo>
                <a:lnTo>
                  <a:pt x="2817" y="141"/>
                </a:lnTo>
                <a:lnTo>
                  <a:pt x="2892" y="261"/>
                </a:lnTo>
                <a:lnTo>
                  <a:pt x="2931" y="351"/>
                </a:lnTo>
                <a:lnTo>
                  <a:pt x="2943" y="468"/>
                </a:lnTo>
                <a:lnTo>
                  <a:pt x="2928" y="603"/>
                </a:lnTo>
                <a:lnTo>
                  <a:pt x="2874" y="720"/>
                </a:lnTo>
                <a:lnTo>
                  <a:pt x="2799" y="816"/>
                </a:lnTo>
                <a:lnTo>
                  <a:pt x="2706" y="888"/>
                </a:lnTo>
                <a:lnTo>
                  <a:pt x="2616" y="927"/>
                </a:lnTo>
                <a:lnTo>
                  <a:pt x="2484" y="933"/>
                </a:lnTo>
                <a:lnTo>
                  <a:pt x="1917" y="939"/>
                </a:lnTo>
                <a:lnTo>
                  <a:pt x="390" y="930"/>
                </a:lnTo>
                <a:lnTo>
                  <a:pt x="288" y="912"/>
                </a:lnTo>
                <a:lnTo>
                  <a:pt x="219" y="876"/>
                </a:lnTo>
                <a:lnTo>
                  <a:pt x="156" y="837"/>
                </a:lnTo>
                <a:lnTo>
                  <a:pt x="99" y="768"/>
                </a:lnTo>
                <a:lnTo>
                  <a:pt x="63" y="720"/>
                </a:lnTo>
                <a:lnTo>
                  <a:pt x="18" y="618"/>
                </a:lnTo>
                <a:lnTo>
                  <a:pt x="6" y="570"/>
                </a:lnTo>
                <a:lnTo>
                  <a:pt x="0" y="426"/>
                </a:lnTo>
                <a:lnTo>
                  <a:pt x="15" y="342"/>
                </a:lnTo>
                <a:lnTo>
                  <a:pt x="51" y="240"/>
                </a:lnTo>
                <a:lnTo>
                  <a:pt x="123" y="129"/>
                </a:lnTo>
                <a:lnTo>
                  <a:pt x="189" y="78"/>
                </a:lnTo>
                <a:lnTo>
                  <a:pt x="249" y="42"/>
                </a:lnTo>
                <a:lnTo>
                  <a:pt x="312" y="21"/>
                </a:lnTo>
                <a:lnTo>
                  <a:pt x="405" y="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102100" y="2978150"/>
            <a:ext cx="762000" cy="306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TÕ bµo</a:t>
            </a: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34925" y="3503613"/>
            <a:ext cx="576263" cy="430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4038600" y="2971800"/>
            <a:ext cx="1003300" cy="312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grpSp>
        <p:nvGrpSpPr>
          <p:cNvPr id="68" name="Group 22"/>
          <p:cNvGrpSpPr>
            <a:grpSpLocks/>
          </p:cNvGrpSpPr>
          <p:nvPr/>
        </p:nvGrpSpPr>
        <p:grpSpPr bwMode="auto">
          <a:xfrm>
            <a:off x="5402263" y="2597150"/>
            <a:ext cx="241300" cy="244475"/>
            <a:chOff x="3421" y="1621"/>
            <a:chExt cx="152" cy="154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3456" y="1621"/>
              <a:ext cx="117" cy="118"/>
            </a:xfrm>
            <a:custGeom>
              <a:avLst/>
              <a:gdLst>
                <a:gd name="T0" fmla="*/ 117 w 117"/>
                <a:gd name="T1" fmla="*/ 0 h 118"/>
                <a:gd name="T2" fmla="*/ 0 w 117"/>
                <a:gd name="T3" fmla="*/ 118 h 118"/>
                <a:gd name="T4" fmla="*/ 0 60000 65536"/>
                <a:gd name="T5" fmla="*/ 0 60000 65536"/>
                <a:gd name="T6" fmla="*/ 0 w 117"/>
                <a:gd name="T7" fmla="*/ 0 h 118"/>
                <a:gd name="T8" fmla="*/ 117 w 117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7" h="118">
                  <a:moveTo>
                    <a:pt x="117" y="0"/>
                  </a:moveTo>
                  <a:cubicBezTo>
                    <a:pt x="117" y="0"/>
                    <a:pt x="58" y="59"/>
                    <a:pt x="0" y="1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 flipH="1">
              <a:off x="3421" y="1681"/>
              <a:ext cx="94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25"/>
          <p:cNvGrpSpPr>
            <a:grpSpLocks/>
          </p:cNvGrpSpPr>
          <p:nvPr/>
        </p:nvGrpSpPr>
        <p:grpSpPr bwMode="auto">
          <a:xfrm>
            <a:off x="5254625" y="2913063"/>
            <a:ext cx="79375" cy="334962"/>
            <a:chOff x="3289" y="1835"/>
            <a:chExt cx="50" cy="211"/>
          </a:xfrm>
        </p:grpSpPr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3289" y="1835"/>
              <a:ext cx="50" cy="181"/>
            </a:xfrm>
            <a:custGeom>
              <a:avLst/>
              <a:gdLst>
                <a:gd name="T0" fmla="*/ 50 w 50"/>
                <a:gd name="T1" fmla="*/ 0 h 181"/>
                <a:gd name="T2" fmla="*/ 7 w 50"/>
                <a:gd name="T3" fmla="*/ 85 h 181"/>
                <a:gd name="T4" fmla="*/ 7 w 50"/>
                <a:gd name="T5" fmla="*/ 181 h 181"/>
                <a:gd name="T6" fmla="*/ 0 60000 65536"/>
                <a:gd name="T7" fmla="*/ 0 60000 65536"/>
                <a:gd name="T8" fmla="*/ 0 60000 65536"/>
                <a:gd name="T9" fmla="*/ 0 w 50"/>
                <a:gd name="T10" fmla="*/ 0 h 181"/>
                <a:gd name="T11" fmla="*/ 50 w 50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81">
                  <a:moveTo>
                    <a:pt x="50" y="0"/>
                  </a:moveTo>
                  <a:cubicBezTo>
                    <a:pt x="32" y="27"/>
                    <a:pt x="14" y="55"/>
                    <a:pt x="7" y="85"/>
                  </a:cubicBezTo>
                  <a:cubicBezTo>
                    <a:pt x="0" y="115"/>
                    <a:pt x="0" y="160"/>
                    <a:pt x="7" y="18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27"/>
            <p:cNvSpPr>
              <a:spLocks noChangeShapeType="1"/>
            </p:cNvSpPr>
            <p:nvPr/>
          </p:nvSpPr>
          <p:spPr bwMode="auto">
            <a:xfrm>
              <a:off x="3291" y="2001"/>
              <a:ext cx="9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29"/>
          <p:cNvGrpSpPr>
            <a:grpSpLocks/>
          </p:cNvGrpSpPr>
          <p:nvPr/>
        </p:nvGrpSpPr>
        <p:grpSpPr bwMode="auto">
          <a:xfrm>
            <a:off x="2843213" y="2565400"/>
            <a:ext cx="428625" cy="239713"/>
            <a:chOff x="1782" y="1633"/>
            <a:chExt cx="270" cy="151"/>
          </a:xfrm>
        </p:grpSpPr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2025" y="1710"/>
              <a:ext cx="27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1782" y="1633"/>
              <a:ext cx="246" cy="83"/>
            </a:xfrm>
            <a:custGeom>
              <a:avLst/>
              <a:gdLst>
                <a:gd name="T0" fmla="*/ 0 w 246"/>
                <a:gd name="T1" fmla="*/ 2 h 83"/>
                <a:gd name="T2" fmla="*/ 81 w 246"/>
                <a:gd name="T3" fmla="*/ 2 h 83"/>
                <a:gd name="T4" fmla="*/ 135 w 246"/>
                <a:gd name="T5" fmla="*/ 14 h 83"/>
                <a:gd name="T6" fmla="*/ 183 w 246"/>
                <a:gd name="T7" fmla="*/ 29 h 83"/>
                <a:gd name="T8" fmla="*/ 225 w 246"/>
                <a:gd name="T9" fmla="*/ 59 h 83"/>
                <a:gd name="T10" fmla="*/ 246 w 246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6"/>
                <a:gd name="T19" fmla="*/ 0 h 83"/>
                <a:gd name="T20" fmla="*/ 246 w 246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6" h="83">
                  <a:moveTo>
                    <a:pt x="0" y="2"/>
                  </a:moveTo>
                  <a:cubicBezTo>
                    <a:pt x="29" y="1"/>
                    <a:pt x="59" y="0"/>
                    <a:pt x="81" y="2"/>
                  </a:cubicBezTo>
                  <a:cubicBezTo>
                    <a:pt x="103" y="4"/>
                    <a:pt x="118" y="10"/>
                    <a:pt x="135" y="14"/>
                  </a:cubicBezTo>
                  <a:cubicBezTo>
                    <a:pt x="152" y="18"/>
                    <a:pt x="168" y="22"/>
                    <a:pt x="183" y="29"/>
                  </a:cubicBezTo>
                  <a:cubicBezTo>
                    <a:pt x="198" y="36"/>
                    <a:pt x="215" y="50"/>
                    <a:pt x="225" y="59"/>
                  </a:cubicBezTo>
                  <a:cubicBezTo>
                    <a:pt x="235" y="68"/>
                    <a:pt x="240" y="75"/>
                    <a:pt x="246" y="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Group 35"/>
          <p:cNvGrpSpPr>
            <a:grpSpLocks/>
          </p:cNvGrpSpPr>
          <p:nvPr/>
        </p:nvGrpSpPr>
        <p:grpSpPr bwMode="auto">
          <a:xfrm>
            <a:off x="3252788" y="2844800"/>
            <a:ext cx="93662" cy="317500"/>
            <a:chOff x="2049" y="1792"/>
            <a:chExt cx="59" cy="200"/>
          </a:xfrm>
        </p:grpSpPr>
        <p:sp>
          <p:nvSpPr>
            <p:cNvPr id="78" name="Freeform 36"/>
            <p:cNvSpPr>
              <a:spLocks/>
            </p:cNvSpPr>
            <p:nvPr/>
          </p:nvSpPr>
          <p:spPr bwMode="auto">
            <a:xfrm>
              <a:off x="2049" y="1792"/>
              <a:ext cx="59" cy="158"/>
            </a:xfrm>
            <a:custGeom>
              <a:avLst/>
              <a:gdLst>
                <a:gd name="T0" fmla="*/ 0 w 377"/>
                <a:gd name="T1" fmla="*/ 0 h 320"/>
                <a:gd name="T2" fmla="*/ 0 w 377"/>
                <a:gd name="T3" fmla="*/ 0 h 320"/>
                <a:gd name="T4" fmla="*/ 0 w 377"/>
                <a:gd name="T5" fmla="*/ 0 h 320"/>
                <a:gd name="T6" fmla="*/ 0 w 377"/>
                <a:gd name="T7" fmla="*/ 0 h 320"/>
                <a:gd name="T8" fmla="*/ 0 w 377"/>
                <a:gd name="T9" fmla="*/ 0 h 320"/>
                <a:gd name="T10" fmla="*/ 0 w 377"/>
                <a:gd name="T11" fmla="*/ 0 h 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320"/>
                <a:gd name="T20" fmla="*/ 377 w 377"/>
                <a:gd name="T21" fmla="*/ 320 h 3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320">
                  <a:moveTo>
                    <a:pt x="0" y="0"/>
                  </a:moveTo>
                  <a:cubicBezTo>
                    <a:pt x="58" y="7"/>
                    <a:pt x="117" y="14"/>
                    <a:pt x="160" y="21"/>
                  </a:cubicBezTo>
                  <a:cubicBezTo>
                    <a:pt x="203" y="28"/>
                    <a:pt x="226" y="30"/>
                    <a:pt x="256" y="43"/>
                  </a:cubicBezTo>
                  <a:cubicBezTo>
                    <a:pt x="286" y="56"/>
                    <a:pt x="323" y="69"/>
                    <a:pt x="341" y="96"/>
                  </a:cubicBezTo>
                  <a:cubicBezTo>
                    <a:pt x="359" y="123"/>
                    <a:pt x="358" y="166"/>
                    <a:pt x="363" y="203"/>
                  </a:cubicBezTo>
                  <a:cubicBezTo>
                    <a:pt x="368" y="240"/>
                    <a:pt x="377" y="293"/>
                    <a:pt x="373" y="3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>
              <a:off x="2100" y="192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762000" y="35099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mô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2514600" y="30480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dinh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dưỡng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2" name="Text Box 43"/>
          <p:cNvSpPr txBox="1">
            <a:spLocks noChangeArrowheads="1"/>
          </p:cNvSpPr>
          <p:nvPr/>
        </p:nvSpPr>
        <p:spPr bwMode="auto">
          <a:xfrm rot="-571393">
            <a:off x="2555875" y="21986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dinh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dưỡng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5500688" y="2414588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O2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953000" y="3200400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O2</a:t>
            </a:r>
          </a:p>
        </p:txBody>
      </p:sp>
      <p:sp>
        <p:nvSpPr>
          <p:cNvPr id="85" name="Line 53"/>
          <p:cNvSpPr>
            <a:spLocks noChangeShapeType="1"/>
          </p:cNvSpPr>
          <p:nvPr/>
        </p:nvSpPr>
        <p:spPr bwMode="auto">
          <a:xfrm>
            <a:off x="5960268" y="3886200"/>
            <a:ext cx="8477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Text Box 57"/>
          <p:cNvSpPr txBox="1">
            <a:spLocks noChangeArrowheads="1"/>
          </p:cNvSpPr>
          <p:nvPr/>
        </p:nvSpPr>
        <p:spPr bwMode="auto">
          <a:xfrm>
            <a:off x="6096000" y="3581400"/>
            <a:ext cx="57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</a:t>
            </a:r>
            <a:r>
              <a:rPr lang="en-US" sz="1400" b="1" baseline="-25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</a:p>
        </p:txBody>
      </p:sp>
      <p:sp>
        <p:nvSpPr>
          <p:cNvPr id="89" name="Line 66"/>
          <p:cNvSpPr>
            <a:spLocks noChangeShapeType="1"/>
          </p:cNvSpPr>
          <p:nvPr/>
        </p:nvSpPr>
        <p:spPr bwMode="auto">
          <a:xfrm>
            <a:off x="4191000" y="41148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Line 67"/>
          <p:cNvSpPr>
            <a:spLocks noChangeShapeType="1"/>
          </p:cNvSpPr>
          <p:nvPr/>
        </p:nvSpPr>
        <p:spPr bwMode="auto">
          <a:xfrm flipH="1">
            <a:off x="4191000" y="45720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Text Box 71"/>
          <p:cNvSpPr txBox="1">
            <a:spLocks noChangeArrowheads="1"/>
          </p:cNvSpPr>
          <p:nvPr/>
        </p:nvSpPr>
        <p:spPr bwMode="auto">
          <a:xfrm>
            <a:off x="3733800" y="4876800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 thải</a:t>
            </a:r>
          </a:p>
        </p:txBody>
      </p:sp>
      <p:sp>
        <p:nvSpPr>
          <p:cNvPr id="92" name="Text Box 81"/>
          <p:cNvSpPr txBox="1">
            <a:spLocks noChangeArrowheads="1"/>
          </p:cNvSpPr>
          <p:nvPr/>
        </p:nvSpPr>
        <p:spPr bwMode="auto">
          <a:xfrm>
            <a:off x="6858000" y="3200400"/>
            <a:ext cx="9715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Môi trường trong</a:t>
            </a:r>
          </a:p>
        </p:txBody>
      </p:sp>
      <p:sp>
        <p:nvSpPr>
          <p:cNvPr id="93" name="Text Box 65"/>
          <p:cNvSpPr txBox="1">
            <a:spLocks noChangeArrowheads="1"/>
          </p:cNvSpPr>
          <p:nvPr/>
        </p:nvSpPr>
        <p:spPr bwMode="auto">
          <a:xfrm>
            <a:off x="3650456" y="3811588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thải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597 0.0111 L -0.0151 0.144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0.01967 C 0.00191 0.0125 0.00278 0.00972 0.0085 0.00764 C 0.01198 0.00162 0.0151 -0.00185 0.02014 -0.00579 C 0.02639 -0.0169 0.03333 -0.02431 0.04462 -0.02755 C 0.05712 -0.03704 0.05034 -0.06042 0.04305 -0.07292 C 0.04844 -0.0919 0.05312 -0.11783 0.03732 -0.1301 C 0.03368 -0.13635 0.03559 -0.13357 0.03159 -0.13797 " pathEditMode="relative" rAng="0" ptsTypes="ffffffA">
                                      <p:cBhvr>
                                        <p:cTn id="5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79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5319E-6 C 0.02152 -0.00439 0.04166 -0.00532 0.06406 -0.0067 C 0.07951 -0.01434 0.06319 -0.00694 0.10156 -0.01087 C 0.10954 -0.01202 0.1177 -0.01804 0.12517 -0.02127 C 0.13159 -0.02428 0.13819 -0.02289 0.14479 -0.02382 C 0.14791 -0.02451 0.15486 -0.02636 0.15833 -0.02798 C 0.16128 -0.02914 0.16406 -0.03076 0.16701 -0.03214 C 0.1684 -0.03284 0.17152 -0.03423 0.17152 -0.03399 C 0.18263 -0.05758 0.19253 -0.04972 0.21493 -0.05111 C 0.22673 -0.05689 0.22083 -0.05481 0.23281 -0.05758 C 0.23941 -0.06683 0.24757 -0.06799 0.25694 -0.06799 " pathEditMode="relative" rAng="0" ptsTypes="ffffffffffA">
                                      <p:cBhvr>
                                        <p:cTn id="6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 animBg="1"/>
      <p:bldP spid="88" grpId="0"/>
      <p:bldP spid="89" grpId="0" animBg="1"/>
      <p:bldP spid="90" grpId="0" animBg="1"/>
      <p:bldP spid="91" grpId="0"/>
      <p:bldP spid="91" grpId="1"/>
      <p:bldP spid="93" grpId="0"/>
      <p:bldP spid="9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ếu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ập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ối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ào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" name="Picture 2" descr="trao ddoi copy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330"/>
            <a:ext cx="9144000" cy="423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reeform 3"/>
          <p:cNvSpPr>
            <a:spLocks/>
          </p:cNvSpPr>
          <p:nvPr/>
        </p:nvSpPr>
        <p:spPr bwMode="auto">
          <a:xfrm>
            <a:off x="23813" y="2214563"/>
            <a:ext cx="8848725" cy="2886075"/>
          </a:xfrm>
          <a:custGeom>
            <a:avLst/>
            <a:gdLst>
              <a:gd name="T0" fmla="*/ 0 w 5574"/>
              <a:gd name="T1" fmla="*/ 2147483647 h 1818"/>
              <a:gd name="T2" fmla="*/ 2147483647 w 5574"/>
              <a:gd name="T3" fmla="*/ 2147483647 h 1818"/>
              <a:gd name="T4" fmla="*/ 2147483647 w 5574"/>
              <a:gd name="T5" fmla="*/ 2147483647 h 1818"/>
              <a:gd name="T6" fmla="*/ 2147483647 w 5574"/>
              <a:gd name="T7" fmla="*/ 2147483647 h 1818"/>
              <a:gd name="T8" fmla="*/ 2147483647 w 5574"/>
              <a:gd name="T9" fmla="*/ 2147483647 h 1818"/>
              <a:gd name="T10" fmla="*/ 2147483647 w 5574"/>
              <a:gd name="T11" fmla="*/ 2147483647 h 1818"/>
              <a:gd name="T12" fmla="*/ 2147483647 w 5574"/>
              <a:gd name="T13" fmla="*/ 2147483647 h 1818"/>
              <a:gd name="T14" fmla="*/ 2147483647 w 5574"/>
              <a:gd name="T15" fmla="*/ 2147483647 h 1818"/>
              <a:gd name="T16" fmla="*/ 2147483647 w 5574"/>
              <a:gd name="T17" fmla="*/ 2147483647 h 1818"/>
              <a:gd name="T18" fmla="*/ 2147483647 w 5574"/>
              <a:gd name="T19" fmla="*/ 2147483647 h 1818"/>
              <a:gd name="T20" fmla="*/ 2147483647 w 5574"/>
              <a:gd name="T21" fmla="*/ 2147483647 h 1818"/>
              <a:gd name="T22" fmla="*/ 2147483647 w 5574"/>
              <a:gd name="T23" fmla="*/ 2147483647 h 1818"/>
              <a:gd name="T24" fmla="*/ 2147483647 w 5574"/>
              <a:gd name="T25" fmla="*/ 2147483647 h 1818"/>
              <a:gd name="T26" fmla="*/ 2147483647 w 5574"/>
              <a:gd name="T27" fmla="*/ 0 h 1818"/>
              <a:gd name="T28" fmla="*/ 2147483647 w 5574"/>
              <a:gd name="T29" fmla="*/ 2147483647 h 1818"/>
              <a:gd name="T30" fmla="*/ 2147483647 w 5574"/>
              <a:gd name="T31" fmla="*/ 2147483647 h 1818"/>
              <a:gd name="T32" fmla="*/ 2147483647 w 5574"/>
              <a:gd name="T33" fmla="*/ 2147483647 h 1818"/>
              <a:gd name="T34" fmla="*/ 2147483647 w 5574"/>
              <a:gd name="T35" fmla="*/ 2147483647 h 1818"/>
              <a:gd name="T36" fmla="*/ 2147483647 w 5574"/>
              <a:gd name="T37" fmla="*/ 2147483647 h 1818"/>
              <a:gd name="T38" fmla="*/ 2147483647 w 5574"/>
              <a:gd name="T39" fmla="*/ 2147483647 h 1818"/>
              <a:gd name="T40" fmla="*/ 2147483647 w 5574"/>
              <a:gd name="T41" fmla="*/ 2147483647 h 1818"/>
              <a:gd name="T42" fmla="*/ 2147483647 w 5574"/>
              <a:gd name="T43" fmla="*/ 2147483647 h 1818"/>
              <a:gd name="T44" fmla="*/ 2147483647 w 5574"/>
              <a:gd name="T45" fmla="*/ 2147483647 h 1818"/>
              <a:gd name="T46" fmla="*/ 2147483647 w 5574"/>
              <a:gd name="T47" fmla="*/ 2147483647 h 1818"/>
              <a:gd name="T48" fmla="*/ 2147483647 w 5574"/>
              <a:gd name="T49" fmla="*/ 2147483647 h 1818"/>
              <a:gd name="T50" fmla="*/ 2147483647 w 5574"/>
              <a:gd name="T51" fmla="*/ 2147483647 h 1818"/>
              <a:gd name="T52" fmla="*/ 2147483647 w 5574"/>
              <a:gd name="T53" fmla="*/ 2147483647 h 1818"/>
              <a:gd name="T54" fmla="*/ 2147483647 w 5574"/>
              <a:gd name="T55" fmla="*/ 2147483647 h 1818"/>
              <a:gd name="T56" fmla="*/ 2147483647 w 5574"/>
              <a:gd name="T57" fmla="*/ 2147483647 h 1818"/>
              <a:gd name="T58" fmla="*/ 2147483647 w 5574"/>
              <a:gd name="T59" fmla="*/ 2147483647 h 1818"/>
              <a:gd name="T60" fmla="*/ 2147483647 w 5574"/>
              <a:gd name="T61" fmla="*/ 2147483647 h 1818"/>
              <a:gd name="T62" fmla="*/ 2147483647 w 5574"/>
              <a:gd name="T63" fmla="*/ 2147483647 h 1818"/>
              <a:gd name="T64" fmla="*/ 2147483647 w 5574"/>
              <a:gd name="T65" fmla="*/ 2147483647 h 1818"/>
              <a:gd name="T66" fmla="*/ 2147483647 w 5574"/>
              <a:gd name="T67" fmla="*/ 2147483647 h 1818"/>
              <a:gd name="T68" fmla="*/ 2147483647 w 5574"/>
              <a:gd name="T69" fmla="*/ 2147483647 h 1818"/>
              <a:gd name="T70" fmla="*/ 2147483647 w 5574"/>
              <a:gd name="T71" fmla="*/ 2147483647 h 1818"/>
              <a:gd name="T72" fmla="*/ 2147483647 w 5574"/>
              <a:gd name="T73" fmla="*/ 2147483647 h 1818"/>
              <a:gd name="T74" fmla="*/ 2147483647 w 5574"/>
              <a:gd name="T75" fmla="*/ 2147483647 h 1818"/>
              <a:gd name="T76" fmla="*/ 2147483647 w 5574"/>
              <a:gd name="T77" fmla="*/ 2147483647 h 1818"/>
              <a:gd name="T78" fmla="*/ 2147483647 w 5574"/>
              <a:gd name="T79" fmla="*/ 2147483647 h 1818"/>
              <a:gd name="T80" fmla="*/ 2147483647 w 5574"/>
              <a:gd name="T81" fmla="*/ 2147483647 h 1818"/>
              <a:gd name="T82" fmla="*/ 2147483647 w 5574"/>
              <a:gd name="T83" fmla="*/ 2147483647 h 1818"/>
              <a:gd name="T84" fmla="*/ 2147483647 w 5574"/>
              <a:gd name="T85" fmla="*/ 2147483647 h 1818"/>
              <a:gd name="T86" fmla="*/ 2147483647 w 5574"/>
              <a:gd name="T87" fmla="*/ 2147483647 h 1818"/>
              <a:gd name="T88" fmla="*/ 2147483647 w 5574"/>
              <a:gd name="T89" fmla="*/ 2147483647 h 1818"/>
              <a:gd name="T90" fmla="*/ 2147483647 w 5574"/>
              <a:gd name="T91" fmla="*/ 2147483647 h 1818"/>
              <a:gd name="T92" fmla="*/ 2147483647 w 5574"/>
              <a:gd name="T93" fmla="*/ 2147483647 h 1818"/>
              <a:gd name="T94" fmla="*/ 2147483647 w 5574"/>
              <a:gd name="T95" fmla="*/ 2147483647 h 1818"/>
              <a:gd name="T96" fmla="*/ 2147483647 w 5574"/>
              <a:gd name="T97" fmla="*/ 2147483647 h 1818"/>
              <a:gd name="T98" fmla="*/ 2147483647 w 5574"/>
              <a:gd name="T99" fmla="*/ 2147483647 h 1818"/>
              <a:gd name="T100" fmla="*/ 0 w 5574"/>
              <a:gd name="T101" fmla="*/ 2147483647 h 1818"/>
              <a:gd name="T102" fmla="*/ 0 w 5574"/>
              <a:gd name="T103" fmla="*/ 2147483647 h 18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74"/>
              <a:gd name="T157" fmla="*/ 0 h 1818"/>
              <a:gd name="T158" fmla="*/ 5574 w 5574"/>
              <a:gd name="T159" fmla="*/ 1818 h 181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74" h="1818">
                <a:moveTo>
                  <a:pt x="0" y="675"/>
                </a:moveTo>
                <a:lnTo>
                  <a:pt x="129" y="672"/>
                </a:lnTo>
                <a:lnTo>
                  <a:pt x="282" y="657"/>
                </a:lnTo>
                <a:lnTo>
                  <a:pt x="390" y="627"/>
                </a:lnTo>
                <a:lnTo>
                  <a:pt x="573" y="564"/>
                </a:lnTo>
                <a:lnTo>
                  <a:pt x="777" y="456"/>
                </a:lnTo>
                <a:lnTo>
                  <a:pt x="1131" y="297"/>
                </a:lnTo>
                <a:lnTo>
                  <a:pt x="1308" y="240"/>
                </a:lnTo>
                <a:lnTo>
                  <a:pt x="1539" y="168"/>
                </a:lnTo>
                <a:lnTo>
                  <a:pt x="1755" y="117"/>
                </a:lnTo>
                <a:lnTo>
                  <a:pt x="1893" y="84"/>
                </a:lnTo>
                <a:lnTo>
                  <a:pt x="2112" y="54"/>
                </a:lnTo>
                <a:lnTo>
                  <a:pt x="2463" y="9"/>
                </a:lnTo>
                <a:lnTo>
                  <a:pt x="2784" y="0"/>
                </a:lnTo>
                <a:lnTo>
                  <a:pt x="3021" y="6"/>
                </a:lnTo>
                <a:lnTo>
                  <a:pt x="3297" y="36"/>
                </a:lnTo>
                <a:lnTo>
                  <a:pt x="3609" y="93"/>
                </a:lnTo>
                <a:lnTo>
                  <a:pt x="3957" y="183"/>
                </a:lnTo>
                <a:lnTo>
                  <a:pt x="4275" y="291"/>
                </a:lnTo>
                <a:lnTo>
                  <a:pt x="4575" y="423"/>
                </a:lnTo>
                <a:lnTo>
                  <a:pt x="4758" y="531"/>
                </a:lnTo>
                <a:lnTo>
                  <a:pt x="4896" y="588"/>
                </a:lnTo>
                <a:lnTo>
                  <a:pt x="5103" y="657"/>
                </a:lnTo>
                <a:lnTo>
                  <a:pt x="5238" y="690"/>
                </a:lnTo>
                <a:lnTo>
                  <a:pt x="5430" y="708"/>
                </a:lnTo>
                <a:lnTo>
                  <a:pt x="5571" y="702"/>
                </a:lnTo>
                <a:lnTo>
                  <a:pt x="5574" y="1131"/>
                </a:lnTo>
                <a:lnTo>
                  <a:pt x="5415" y="1119"/>
                </a:lnTo>
                <a:lnTo>
                  <a:pt x="5265" y="1143"/>
                </a:lnTo>
                <a:lnTo>
                  <a:pt x="5088" y="1179"/>
                </a:lnTo>
                <a:lnTo>
                  <a:pt x="4884" y="1242"/>
                </a:lnTo>
                <a:lnTo>
                  <a:pt x="4689" y="1341"/>
                </a:lnTo>
                <a:lnTo>
                  <a:pt x="4467" y="1452"/>
                </a:lnTo>
                <a:lnTo>
                  <a:pt x="4257" y="1548"/>
                </a:lnTo>
                <a:lnTo>
                  <a:pt x="4011" y="1629"/>
                </a:lnTo>
                <a:lnTo>
                  <a:pt x="3753" y="1701"/>
                </a:lnTo>
                <a:lnTo>
                  <a:pt x="3456" y="1764"/>
                </a:lnTo>
                <a:lnTo>
                  <a:pt x="3204" y="1800"/>
                </a:lnTo>
                <a:lnTo>
                  <a:pt x="2922" y="1818"/>
                </a:lnTo>
                <a:lnTo>
                  <a:pt x="2610" y="1818"/>
                </a:lnTo>
                <a:lnTo>
                  <a:pt x="2295" y="1791"/>
                </a:lnTo>
                <a:lnTo>
                  <a:pt x="2019" y="1752"/>
                </a:lnTo>
                <a:lnTo>
                  <a:pt x="1704" y="1689"/>
                </a:lnTo>
                <a:lnTo>
                  <a:pt x="1371" y="1590"/>
                </a:lnTo>
                <a:lnTo>
                  <a:pt x="1005" y="1464"/>
                </a:lnTo>
                <a:lnTo>
                  <a:pt x="765" y="1353"/>
                </a:lnTo>
                <a:lnTo>
                  <a:pt x="540" y="1230"/>
                </a:lnTo>
                <a:lnTo>
                  <a:pt x="357" y="1170"/>
                </a:lnTo>
                <a:lnTo>
                  <a:pt x="189" y="1140"/>
                </a:lnTo>
                <a:lnTo>
                  <a:pt x="6" y="1140"/>
                </a:lnTo>
                <a:lnTo>
                  <a:pt x="0" y="1140"/>
                </a:lnTo>
                <a:lnTo>
                  <a:pt x="0" y="67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4"/>
          <p:cNvSpPr>
            <a:spLocks/>
          </p:cNvSpPr>
          <p:nvPr/>
        </p:nvSpPr>
        <p:spPr bwMode="auto">
          <a:xfrm>
            <a:off x="581025" y="2533650"/>
            <a:ext cx="7419975" cy="2271713"/>
          </a:xfrm>
          <a:custGeom>
            <a:avLst/>
            <a:gdLst>
              <a:gd name="T0" fmla="*/ 0 w 4674"/>
              <a:gd name="T1" fmla="*/ 2147483647 h 1431"/>
              <a:gd name="T2" fmla="*/ 2147483647 w 4674"/>
              <a:gd name="T3" fmla="*/ 2147483647 h 1431"/>
              <a:gd name="T4" fmla="*/ 2147483647 w 4674"/>
              <a:gd name="T5" fmla="*/ 2147483647 h 1431"/>
              <a:gd name="T6" fmla="*/ 2147483647 w 4674"/>
              <a:gd name="T7" fmla="*/ 2147483647 h 1431"/>
              <a:gd name="T8" fmla="*/ 2147483647 w 4674"/>
              <a:gd name="T9" fmla="*/ 2147483647 h 1431"/>
              <a:gd name="T10" fmla="*/ 2147483647 w 4674"/>
              <a:gd name="T11" fmla="*/ 2147483647 h 1431"/>
              <a:gd name="T12" fmla="*/ 2147483647 w 4674"/>
              <a:gd name="T13" fmla="*/ 2147483647 h 1431"/>
              <a:gd name="T14" fmla="*/ 2147483647 w 4674"/>
              <a:gd name="T15" fmla="*/ 2147483647 h 1431"/>
              <a:gd name="T16" fmla="*/ 2147483647 w 4674"/>
              <a:gd name="T17" fmla="*/ 2147483647 h 1431"/>
              <a:gd name="T18" fmla="*/ 2147483647 w 4674"/>
              <a:gd name="T19" fmla="*/ 0 h 1431"/>
              <a:gd name="T20" fmla="*/ 2147483647 w 4674"/>
              <a:gd name="T21" fmla="*/ 0 h 1431"/>
              <a:gd name="T22" fmla="*/ 2147483647 w 4674"/>
              <a:gd name="T23" fmla="*/ 2147483647 h 1431"/>
              <a:gd name="T24" fmla="*/ 2147483647 w 4674"/>
              <a:gd name="T25" fmla="*/ 2147483647 h 1431"/>
              <a:gd name="T26" fmla="*/ 2147483647 w 4674"/>
              <a:gd name="T27" fmla="*/ 2147483647 h 1431"/>
              <a:gd name="T28" fmla="*/ 2147483647 w 4674"/>
              <a:gd name="T29" fmla="*/ 2147483647 h 1431"/>
              <a:gd name="T30" fmla="*/ 2147483647 w 4674"/>
              <a:gd name="T31" fmla="*/ 2147483647 h 1431"/>
              <a:gd name="T32" fmla="*/ 2147483647 w 4674"/>
              <a:gd name="T33" fmla="*/ 2147483647 h 1431"/>
              <a:gd name="T34" fmla="*/ 2147483647 w 4674"/>
              <a:gd name="T35" fmla="*/ 2147483647 h 1431"/>
              <a:gd name="T36" fmla="*/ 2147483647 w 4674"/>
              <a:gd name="T37" fmla="*/ 2147483647 h 1431"/>
              <a:gd name="T38" fmla="*/ 2147483647 w 4674"/>
              <a:gd name="T39" fmla="*/ 2147483647 h 1431"/>
              <a:gd name="T40" fmla="*/ 2147483647 w 4674"/>
              <a:gd name="T41" fmla="*/ 2147483647 h 1431"/>
              <a:gd name="T42" fmla="*/ 2147483647 w 4674"/>
              <a:gd name="T43" fmla="*/ 2147483647 h 1431"/>
              <a:gd name="T44" fmla="*/ 2147483647 w 4674"/>
              <a:gd name="T45" fmla="*/ 2147483647 h 1431"/>
              <a:gd name="T46" fmla="*/ 2147483647 w 4674"/>
              <a:gd name="T47" fmla="*/ 2147483647 h 1431"/>
              <a:gd name="T48" fmla="*/ 2147483647 w 4674"/>
              <a:gd name="T49" fmla="*/ 2147483647 h 1431"/>
              <a:gd name="T50" fmla="*/ 2147483647 w 4674"/>
              <a:gd name="T51" fmla="*/ 2147483647 h 1431"/>
              <a:gd name="T52" fmla="*/ 2147483647 w 4674"/>
              <a:gd name="T53" fmla="*/ 2147483647 h 1431"/>
              <a:gd name="T54" fmla="*/ 2147483647 w 4674"/>
              <a:gd name="T55" fmla="*/ 2147483647 h 1431"/>
              <a:gd name="T56" fmla="*/ 2147483647 w 4674"/>
              <a:gd name="T57" fmla="*/ 2147483647 h 1431"/>
              <a:gd name="T58" fmla="*/ 2147483647 w 4674"/>
              <a:gd name="T59" fmla="*/ 2147483647 h 1431"/>
              <a:gd name="T60" fmla="*/ 2147483647 w 4674"/>
              <a:gd name="T61" fmla="*/ 2147483647 h 1431"/>
              <a:gd name="T62" fmla="*/ 2147483647 w 4674"/>
              <a:gd name="T63" fmla="*/ 2147483647 h 1431"/>
              <a:gd name="T64" fmla="*/ 2147483647 w 4674"/>
              <a:gd name="T65" fmla="*/ 2147483647 h 1431"/>
              <a:gd name="T66" fmla="*/ 2147483647 w 4674"/>
              <a:gd name="T67" fmla="*/ 2147483647 h 1431"/>
              <a:gd name="T68" fmla="*/ 2147483647 w 4674"/>
              <a:gd name="T69" fmla="*/ 2147483647 h 1431"/>
              <a:gd name="T70" fmla="*/ 2147483647 w 4674"/>
              <a:gd name="T71" fmla="*/ 2147483647 h 1431"/>
              <a:gd name="T72" fmla="*/ 0 w 4674"/>
              <a:gd name="T73" fmla="*/ 2147483647 h 1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4"/>
              <a:gd name="T112" fmla="*/ 0 h 1431"/>
              <a:gd name="T113" fmla="*/ 4674 w 4674"/>
              <a:gd name="T114" fmla="*/ 1431 h 1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4" h="1431">
                <a:moveTo>
                  <a:pt x="0" y="729"/>
                </a:moveTo>
                <a:lnTo>
                  <a:pt x="129" y="630"/>
                </a:lnTo>
                <a:lnTo>
                  <a:pt x="258" y="558"/>
                </a:lnTo>
                <a:lnTo>
                  <a:pt x="402" y="489"/>
                </a:lnTo>
                <a:lnTo>
                  <a:pt x="690" y="345"/>
                </a:lnTo>
                <a:lnTo>
                  <a:pt x="948" y="252"/>
                </a:lnTo>
                <a:lnTo>
                  <a:pt x="1209" y="162"/>
                </a:lnTo>
                <a:lnTo>
                  <a:pt x="1401" y="114"/>
                </a:lnTo>
                <a:lnTo>
                  <a:pt x="1743" y="39"/>
                </a:lnTo>
                <a:lnTo>
                  <a:pt x="2103" y="0"/>
                </a:lnTo>
                <a:lnTo>
                  <a:pt x="2469" y="0"/>
                </a:lnTo>
                <a:lnTo>
                  <a:pt x="2904" y="39"/>
                </a:lnTo>
                <a:lnTo>
                  <a:pt x="3354" y="129"/>
                </a:lnTo>
                <a:lnTo>
                  <a:pt x="3753" y="261"/>
                </a:lnTo>
                <a:lnTo>
                  <a:pt x="4080" y="396"/>
                </a:lnTo>
                <a:lnTo>
                  <a:pt x="4332" y="519"/>
                </a:lnTo>
                <a:lnTo>
                  <a:pt x="4572" y="651"/>
                </a:lnTo>
                <a:lnTo>
                  <a:pt x="4674" y="717"/>
                </a:lnTo>
                <a:lnTo>
                  <a:pt x="4584" y="786"/>
                </a:lnTo>
                <a:lnTo>
                  <a:pt x="4302" y="924"/>
                </a:lnTo>
                <a:lnTo>
                  <a:pt x="3999" y="1062"/>
                </a:lnTo>
                <a:lnTo>
                  <a:pt x="3750" y="1173"/>
                </a:lnTo>
                <a:lnTo>
                  <a:pt x="3423" y="1266"/>
                </a:lnTo>
                <a:lnTo>
                  <a:pt x="3033" y="1362"/>
                </a:lnTo>
                <a:lnTo>
                  <a:pt x="2676" y="1407"/>
                </a:lnTo>
                <a:lnTo>
                  <a:pt x="2340" y="1431"/>
                </a:lnTo>
                <a:lnTo>
                  <a:pt x="2085" y="1425"/>
                </a:lnTo>
                <a:lnTo>
                  <a:pt x="1752" y="1377"/>
                </a:lnTo>
                <a:lnTo>
                  <a:pt x="1476" y="1329"/>
                </a:lnTo>
                <a:lnTo>
                  <a:pt x="1173" y="1245"/>
                </a:lnTo>
                <a:lnTo>
                  <a:pt x="840" y="1131"/>
                </a:lnTo>
                <a:lnTo>
                  <a:pt x="639" y="1041"/>
                </a:lnTo>
                <a:lnTo>
                  <a:pt x="459" y="957"/>
                </a:lnTo>
                <a:lnTo>
                  <a:pt x="276" y="873"/>
                </a:lnTo>
                <a:lnTo>
                  <a:pt x="153" y="801"/>
                </a:lnTo>
                <a:lnTo>
                  <a:pt x="60" y="753"/>
                </a:lnTo>
                <a:lnTo>
                  <a:pt x="0" y="7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5"/>
          <p:cNvSpPr>
            <a:spLocks/>
          </p:cNvSpPr>
          <p:nvPr/>
        </p:nvSpPr>
        <p:spPr bwMode="auto">
          <a:xfrm>
            <a:off x="2060575" y="2924175"/>
            <a:ext cx="4672013" cy="1490663"/>
          </a:xfrm>
          <a:custGeom>
            <a:avLst/>
            <a:gdLst>
              <a:gd name="T0" fmla="*/ 2147483647 w 2943"/>
              <a:gd name="T1" fmla="*/ 0 h 939"/>
              <a:gd name="T2" fmla="*/ 2147483647 w 2943"/>
              <a:gd name="T3" fmla="*/ 0 h 939"/>
              <a:gd name="T4" fmla="*/ 2147483647 w 2943"/>
              <a:gd name="T5" fmla="*/ 2147483647 h 939"/>
              <a:gd name="T6" fmla="*/ 2147483647 w 2943"/>
              <a:gd name="T7" fmla="*/ 2147483647 h 939"/>
              <a:gd name="T8" fmla="*/ 2147483647 w 2943"/>
              <a:gd name="T9" fmla="*/ 2147483647 h 939"/>
              <a:gd name="T10" fmla="*/ 2147483647 w 2943"/>
              <a:gd name="T11" fmla="*/ 2147483647 h 939"/>
              <a:gd name="T12" fmla="*/ 2147483647 w 2943"/>
              <a:gd name="T13" fmla="*/ 2147483647 h 939"/>
              <a:gd name="T14" fmla="*/ 2147483647 w 2943"/>
              <a:gd name="T15" fmla="*/ 2147483647 h 939"/>
              <a:gd name="T16" fmla="*/ 2147483647 w 2943"/>
              <a:gd name="T17" fmla="*/ 2147483647 h 939"/>
              <a:gd name="T18" fmla="*/ 2147483647 w 2943"/>
              <a:gd name="T19" fmla="*/ 2147483647 h 939"/>
              <a:gd name="T20" fmla="*/ 2147483647 w 2943"/>
              <a:gd name="T21" fmla="*/ 2147483647 h 939"/>
              <a:gd name="T22" fmla="*/ 2147483647 w 2943"/>
              <a:gd name="T23" fmla="*/ 2147483647 h 939"/>
              <a:gd name="T24" fmla="*/ 2147483647 w 2943"/>
              <a:gd name="T25" fmla="*/ 2147483647 h 939"/>
              <a:gd name="T26" fmla="*/ 2147483647 w 2943"/>
              <a:gd name="T27" fmla="*/ 2147483647 h 939"/>
              <a:gd name="T28" fmla="*/ 2147483647 w 2943"/>
              <a:gd name="T29" fmla="*/ 2147483647 h 939"/>
              <a:gd name="T30" fmla="*/ 2147483647 w 2943"/>
              <a:gd name="T31" fmla="*/ 2147483647 h 939"/>
              <a:gd name="T32" fmla="*/ 2147483647 w 2943"/>
              <a:gd name="T33" fmla="*/ 2147483647 h 939"/>
              <a:gd name="T34" fmla="*/ 2147483647 w 2943"/>
              <a:gd name="T35" fmla="*/ 2147483647 h 939"/>
              <a:gd name="T36" fmla="*/ 2147483647 w 2943"/>
              <a:gd name="T37" fmla="*/ 2147483647 h 939"/>
              <a:gd name="T38" fmla="*/ 2147483647 w 2943"/>
              <a:gd name="T39" fmla="*/ 2147483647 h 939"/>
              <a:gd name="T40" fmla="*/ 2147483647 w 2943"/>
              <a:gd name="T41" fmla="*/ 2147483647 h 939"/>
              <a:gd name="T42" fmla="*/ 2147483647 w 2943"/>
              <a:gd name="T43" fmla="*/ 2147483647 h 939"/>
              <a:gd name="T44" fmla="*/ 2147483647 w 2943"/>
              <a:gd name="T45" fmla="*/ 2147483647 h 939"/>
              <a:gd name="T46" fmla="*/ 2147483647 w 2943"/>
              <a:gd name="T47" fmla="*/ 2147483647 h 939"/>
              <a:gd name="T48" fmla="*/ 0 w 2943"/>
              <a:gd name="T49" fmla="*/ 2147483647 h 939"/>
              <a:gd name="T50" fmla="*/ 2147483647 w 2943"/>
              <a:gd name="T51" fmla="*/ 2147483647 h 939"/>
              <a:gd name="T52" fmla="*/ 2147483647 w 2943"/>
              <a:gd name="T53" fmla="*/ 2147483647 h 939"/>
              <a:gd name="T54" fmla="*/ 2147483647 w 2943"/>
              <a:gd name="T55" fmla="*/ 2147483647 h 939"/>
              <a:gd name="T56" fmla="*/ 2147483647 w 2943"/>
              <a:gd name="T57" fmla="*/ 2147483647 h 939"/>
              <a:gd name="T58" fmla="*/ 2147483647 w 2943"/>
              <a:gd name="T59" fmla="*/ 2147483647 h 939"/>
              <a:gd name="T60" fmla="*/ 2147483647 w 2943"/>
              <a:gd name="T61" fmla="*/ 2147483647 h 939"/>
              <a:gd name="T62" fmla="*/ 2147483647 w 2943"/>
              <a:gd name="T63" fmla="*/ 0 h 9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43"/>
              <a:gd name="T97" fmla="*/ 0 h 939"/>
              <a:gd name="T98" fmla="*/ 2943 w 2943"/>
              <a:gd name="T99" fmla="*/ 939 h 9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43" h="939">
                <a:moveTo>
                  <a:pt x="405" y="0"/>
                </a:moveTo>
                <a:lnTo>
                  <a:pt x="1917" y="0"/>
                </a:lnTo>
                <a:lnTo>
                  <a:pt x="2526" y="9"/>
                </a:lnTo>
                <a:lnTo>
                  <a:pt x="2634" y="27"/>
                </a:lnTo>
                <a:lnTo>
                  <a:pt x="2727" y="75"/>
                </a:lnTo>
                <a:lnTo>
                  <a:pt x="2817" y="141"/>
                </a:lnTo>
                <a:lnTo>
                  <a:pt x="2892" y="261"/>
                </a:lnTo>
                <a:lnTo>
                  <a:pt x="2931" y="351"/>
                </a:lnTo>
                <a:lnTo>
                  <a:pt x="2943" y="468"/>
                </a:lnTo>
                <a:lnTo>
                  <a:pt x="2928" y="603"/>
                </a:lnTo>
                <a:lnTo>
                  <a:pt x="2874" y="720"/>
                </a:lnTo>
                <a:lnTo>
                  <a:pt x="2799" y="816"/>
                </a:lnTo>
                <a:lnTo>
                  <a:pt x="2706" y="888"/>
                </a:lnTo>
                <a:lnTo>
                  <a:pt x="2616" y="927"/>
                </a:lnTo>
                <a:lnTo>
                  <a:pt x="2484" y="933"/>
                </a:lnTo>
                <a:lnTo>
                  <a:pt x="1917" y="939"/>
                </a:lnTo>
                <a:lnTo>
                  <a:pt x="390" y="930"/>
                </a:lnTo>
                <a:lnTo>
                  <a:pt x="288" y="912"/>
                </a:lnTo>
                <a:lnTo>
                  <a:pt x="219" y="876"/>
                </a:lnTo>
                <a:lnTo>
                  <a:pt x="156" y="837"/>
                </a:lnTo>
                <a:lnTo>
                  <a:pt x="99" y="768"/>
                </a:lnTo>
                <a:lnTo>
                  <a:pt x="63" y="720"/>
                </a:lnTo>
                <a:lnTo>
                  <a:pt x="18" y="618"/>
                </a:lnTo>
                <a:lnTo>
                  <a:pt x="6" y="570"/>
                </a:lnTo>
                <a:lnTo>
                  <a:pt x="0" y="426"/>
                </a:lnTo>
                <a:lnTo>
                  <a:pt x="15" y="342"/>
                </a:lnTo>
                <a:lnTo>
                  <a:pt x="51" y="240"/>
                </a:lnTo>
                <a:lnTo>
                  <a:pt x="123" y="129"/>
                </a:lnTo>
                <a:lnTo>
                  <a:pt x="189" y="78"/>
                </a:lnTo>
                <a:lnTo>
                  <a:pt x="249" y="42"/>
                </a:lnTo>
                <a:lnTo>
                  <a:pt x="312" y="21"/>
                </a:lnTo>
                <a:lnTo>
                  <a:pt x="405" y="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102100" y="2978150"/>
            <a:ext cx="762000" cy="306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TÕ bµo</a:t>
            </a: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34925" y="3503613"/>
            <a:ext cx="576263" cy="430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4038600" y="2971800"/>
            <a:ext cx="1003300" cy="312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grpSp>
        <p:nvGrpSpPr>
          <p:cNvPr id="68" name="Group 22"/>
          <p:cNvGrpSpPr>
            <a:grpSpLocks/>
          </p:cNvGrpSpPr>
          <p:nvPr/>
        </p:nvGrpSpPr>
        <p:grpSpPr bwMode="auto">
          <a:xfrm>
            <a:off x="5402263" y="2597150"/>
            <a:ext cx="241300" cy="244475"/>
            <a:chOff x="3421" y="1621"/>
            <a:chExt cx="152" cy="154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3456" y="1621"/>
              <a:ext cx="117" cy="118"/>
            </a:xfrm>
            <a:custGeom>
              <a:avLst/>
              <a:gdLst>
                <a:gd name="T0" fmla="*/ 117 w 117"/>
                <a:gd name="T1" fmla="*/ 0 h 118"/>
                <a:gd name="T2" fmla="*/ 0 w 117"/>
                <a:gd name="T3" fmla="*/ 118 h 118"/>
                <a:gd name="T4" fmla="*/ 0 60000 65536"/>
                <a:gd name="T5" fmla="*/ 0 60000 65536"/>
                <a:gd name="T6" fmla="*/ 0 w 117"/>
                <a:gd name="T7" fmla="*/ 0 h 118"/>
                <a:gd name="T8" fmla="*/ 117 w 117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7" h="118">
                  <a:moveTo>
                    <a:pt x="117" y="0"/>
                  </a:moveTo>
                  <a:cubicBezTo>
                    <a:pt x="117" y="0"/>
                    <a:pt x="58" y="59"/>
                    <a:pt x="0" y="1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 flipH="1">
              <a:off x="3421" y="1681"/>
              <a:ext cx="94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29"/>
          <p:cNvGrpSpPr>
            <a:grpSpLocks/>
          </p:cNvGrpSpPr>
          <p:nvPr/>
        </p:nvGrpSpPr>
        <p:grpSpPr bwMode="auto">
          <a:xfrm>
            <a:off x="2843213" y="2565400"/>
            <a:ext cx="428625" cy="239713"/>
            <a:chOff x="1782" y="1633"/>
            <a:chExt cx="270" cy="151"/>
          </a:xfrm>
        </p:grpSpPr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2025" y="1710"/>
              <a:ext cx="27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1782" y="1633"/>
              <a:ext cx="246" cy="83"/>
            </a:xfrm>
            <a:custGeom>
              <a:avLst/>
              <a:gdLst>
                <a:gd name="T0" fmla="*/ 0 w 246"/>
                <a:gd name="T1" fmla="*/ 2 h 83"/>
                <a:gd name="T2" fmla="*/ 81 w 246"/>
                <a:gd name="T3" fmla="*/ 2 h 83"/>
                <a:gd name="T4" fmla="*/ 135 w 246"/>
                <a:gd name="T5" fmla="*/ 14 h 83"/>
                <a:gd name="T6" fmla="*/ 183 w 246"/>
                <a:gd name="T7" fmla="*/ 29 h 83"/>
                <a:gd name="T8" fmla="*/ 225 w 246"/>
                <a:gd name="T9" fmla="*/ 59 h 83"/>
                <a:gd name="T10" fmla="*/ 246 w 246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6"/>
                <a:gd name="T19" fmla="*/ 0 h 83"/>
                <a:gd name="T20" fmla="*/ 246 w 246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6" h="83">
                  <a:moveTo>
                    <a:pt x="0" y="2"/>
                  </a:moveTo>
                  <a:cubicBezTo>
                    <a:pt x="29" y="1"/>
                    <a:pt x="59" y="0"/>
                    <a:pt x="81" y="2"/>
                  </a:cubicBezTo>
                  <a:cubicBezTo>
                    <a:pt x="103" y="4"/>
                    <a:pt x="118" y="10"/>
                    <a:pt x="135" y="14"/>
                  </a:cubicBezTo>
                  <a:cubicBezTo>
                    <a:pt x="152" y="18"/>
                    <a:pt x="168" y="22"/>
                    <a:pt x="183" y="29"/>
                  </a:cubicBezTo>
                  <a:cubicBezTo>
                    <a:pt x="198" y="36"/>
                    <a:pt x="215" y="50"/>
                    <a:pt x="225" y="59"/>
                  </a:cubicBezTo>
                  <a:cubicBezTo>
                    <a:pt x="235" y="68"/>
                    <a:pt x="240" y="75"/>
                    <a:pt x="246" y="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762000" y="35099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mô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2514600" y="30480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dinh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dưỡng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2" name="Text Box 43"/>
          <p:cNvSpPr txBox="1">
            <a:spLocks noChangeArrowheads="1"/>
          </p:cNvSpPr>
          <p:nvPr/>
        </p:nvSpPr>
        <p:spPr bwMode="auto">
          <a:xfrm rot="-571393">
            <a:off x="2555875" y="21986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dinh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dưỡng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5500688" y="2414588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O2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953000" y="3200400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O2</a:t>
            </a:r>
          </a:p>
        </p:txBody>
      </p:sp>
      <p:sp>
        <p:nvSpPr>
          <p:cNvPr id="85" name="Line 53"/>
          <p:cNvSpPr>
            <a:spLocks noChangeShapeType="1"/>
          </p:cNvSpPr>
          <p:nvPr/>
        </p:nvSpPr>
        <p:spPr bwMode="auto">
          <a:xfrm>
            <a:off x="5808663" y="3984344"/>
            <a:ext cx="8477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57"/>
          <p:cNvSpPr txBox="1">
            <a:spLocks noChangeArrowheads="1"/>
          </p:cNvSpPr>
          <p:nvPr/>
        </p:nvSpPr>
        <p:spPr bwMode="auto">
          <a:xfrm>
            <a:off x="6096000" y="3581400"/>
            <a:ext cx="57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</a:t>
            </a:r>
            <a:r>
              <a:rPr lang="en-US" sz="1400" b="1" baseline="-25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</a:p>
        </p:txBody>
      </p:sp>
      <p:sp>
        <p:nvSpPr>
          <p:cNvPr id="90" name="Line 67"/>
          <p:cNvSpPr>
            <a:spLocks noChangeShapeType="1"/>
          </p:cNvSpPr>
          <p:nvPr/>
        </p:nvSpPr>
        <p:spPr bwMode="auto">
          <a:xfrm flipH="1">
            <a:off x="4191000" y="45720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 Box 71"/>
          <p:cNvSpPr txBox="1">
            <a:spLocks noChangeArrowheads="1"/>
          </p:cNvSpPr>
          <p:nvPr/>
        </p:nvSpPr>
        <p:spPr bwMode="auto">
          <a:xfrm>
            <a:off x="3733800" y="4876800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thải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2" name="Text Box 81"/>
          <p:cNvSpPr txBox="1">
            <a:spLocks noChangeArrowheads="1"/>
          </p:cNvSpPr>
          <p:nvPr/>
        </p:nvSpPr>
        <p:spPr bwMode="auto">
          <a:xfrm>
            <a:off x="6858000" y="3200400"/>
            <a:ext cx="9715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Môi trường trong</a:t>
            </a:r>
          </a:p>
        </p:txBody>
      </p:sp>
      <p:sp>
        <p:nvSpPr>
          <p:cNvPr id="93" name="Text Box 65"/>
          <p:cNvSpPr txBox="1">
            <a:spLocks noChangeArrowheads="1"/>
          </p:cNvSpPr>
          <p:nvPr/>
        </p:nvSpPr>
        <p:spPr bwMode="auto">
          <a:xfrm>
            <a:off x="3831431" y="3984344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thải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4" name="Picture 12" descr="Digit 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85" y="5683454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 animBg="1"/>
      <p:bldP spid="90" grpId="0" animBg="1"/>
      <p:bldP spid="91" grpId="1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trao ddoi copy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9144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Freeform 3"/>
          <p:cNvSpPr>
            <a:spLocks/>
          </p:cNvSpPr>
          <p:nvPr/>
        </p:nvSpPr>
        <p:spPr bwMode="auto">
          <a:xfrm>
            <a:off x="23813" y="2214563"/>
            <a:ext cx="8848725" cy="2886075"/>
          </a:xfrm>
          <a:custGeom>
            <a:avLst/>
            <a:gdLst>
              <a:gd name="T0" fmla="*/ 0 w 5574"/>
              <a:gd name="T1" fmla="*/ 2147483647 h 1818"/>
              <a:gd name="T2" fmla="*/ 2147483647 w 5574"/>
              <a:gd name="T3" fmla="*/ 2147483647 h 1818"/>
              <a:gd name="T4" fmla="*/ 2147483647 w 5574"/>
              <a:gd name="T5" fmla="*/ 2147483647 h 1818"/>
              <a:gd name="T6" fmla="*/ 2147483647 w 5574"/>
              <a:gd name="T7" fmla="*/ 2147483647 h 1818"/>
              <a:gd name="T8" fmla="*/ 2147483647 w 5574"/>
              <a:gd name="T9" fmla="*/ 2147483647 h 1818"/>
              <a:gd name="T10" fmla="*/ 2147483647 w 5574"/>
              <a:gd name="T11" fmla="*/ 2147483647 h 1818"/>
              <a:gd name="T12" fmla="*/ 2147483647 w 5574"/>
              <a:gd name="T13" fmla="*/ 2147483647 h 1818"/>
              <a:gd name="T14" fmla="*/ 2147483647 w 5574"/>
              <a:gd name="T15" fmla="*/ 2147483647 h 1818"/>
              <a:gd name="T16" fmla="*/ 2147483647 w 5574"/>
              <a:gd name="T17" fmla="*/ 2147483647 h 1818"/>
              <a:gd name="T18" fmla="*/ 2147483647 w 5574"/>
              <a:gd name="T19" fmla="*/ 2147483647 h 1818"/>
              <a:gd name="T20" fmla="*/ 2147483647 w 5574"/>
              <a:gd name="T21" fmla="*/ 2147483647 h 1818"/>
              <a:gd name="T22" fmla="*/ 2147483647 w 5574"/>
              <a:gd name="T23" fmla="*/ 2147483647 h 1818"/>
              <a:gd name="T24" fmla="*/ 2147483647 w 5574"/>
              <a:gd name="T25" fmla="*/ 2147483647 h 1818"/>
              <a:gd name="T26" fmla="*/ 2147483647 w 5574"/>
              <a:gd name="T27" fmla="*/ 0 h 1818"/>
              <a:gd name="T28" fmla="*/ 2147483647 w 5574"/>
              <a:gd name="T29" fmla="*/ 2147483647 h 1818"/>
              <a:gd name="T30" fmla="*/ 2147483647 w 5574"/>
              <a:gd name="T31" fmla="*/ 2147483647 h 1818"/>
              <a:gd name="T32" fmla="*/ 2147483647 w 5574"/>
              <a:gd name="T33" fmla="*/ 2147483647 h 1818"/>
              <a:gd name="T34" fmla="*/ 2147483647 w 5574"/>
              <a:gd name="T35" fmla="*/ 2147483647 h 1818"/>
              <a:gd name="T36" fmla="*/ 2147483647 w 5574"/>
              <a:gd name="T37" fmla="*/ 2147483647 h 1818"/>
              <a:gd name="T38" fmla="*/ 2147483647 w 5574"/>
              <a:gd name="T39" fmla="*/ 2147483647 h 1818"/>
              <a:gd name="T40" fmla="*/ 2147483647 w 5574"/>
              <a:gd name="T41" fmla="*/ 2147483647 h 1818"/>
              <a:gd name="T42" fmla="*/ 2147483647 w 5574"/>
              <a:gd name="T43" fmla="*/ 2147483647 h 1818"/>
              <a:gd name="T44" fmla="*/ 2147483647 w 5574"/>
              <a:gd name="T45" fmla="*/ 2147483647 h 1818"/>
              <a:gd name="T46" fmla="*/ 2147483647 w 5574"/>
              <a:gd name="T47" fmla="*/ 2147483647 h 1818"/>
              <a:gd name="T48" fmla="*/ 2147483647 w 5574"/>
              <a:gd name="T49" fmla="*/ 2147483647 h 1818"/>
              <a:gd name="T50" fmla="*/ 2147483647 w 5574"/>
              <a:gd name="T51" fmla="*/ 2147483647 h 1818"/>
              <a:gd name="T52" fmla="*/ 2147483647 w 5574"/>
              <a:gd name="T53" fmla="*/ 2147483647 h 1818"/>
              <a:gd name="T54" fmla="*/ 2147483647 w 5574"/>
              <a:gd name="T55" fmla="*/ 2147483647 h 1818"/>
              <a:gd name="T56" fmla="*/ 2147483647 w 5574"/>
              <a:gd name="T57" fmla="*/ 2147483647 h 1818"/>
              <a:gd name="T58" fmla="*/ 2147483647 w 5574"/>
              <a:gd name="T59" fmla="*/ 2147483647 h 1818"/>
              <a:gd name="T60" fmla="*/ 2147483647 w 5574"/>
              <a:gd name="T61" fmla="*/ 2147483647 h 1818"/>
              <a:gd name="T62" fmla="*/ 2147483647 w 5574"/>
              <a:gd name="T63" fmla="*/ 2147483647 h 1818"/>
              <a:gd name="T64" fmla="*/ 2147483647 w 5574"/>
              <a:gd name="T65" fmla="*/ 2147483647 h 1818"/>
              <a:gd name="T66" fmla="*/ 2147483647 w 5574"/>
              <a:gd name="T67" fmla="*/ 2147483647 h 1818"/>
              <a:gd name="T68" fmla="*/ 2147483647 w 5574"/>
              <a:gd name="T69" fmla="*/ 2147483647 h 1818"/>
              <a:gd name="T70" fmla="*/ 2147483647 w 5574"/>
              <a:gd name="T71" fmla="*/ 2147483647 h 1818"/>
              <a:gd name="T72" fmla="*/ 2147483647 w 5574"/>
              <a:gd name="T73" fmla="*/ 2147483647 h 1818"/>
              <a:gd name="T74" fmla="*/ 2147483647 w 5574"/>
              <a:gd name="T75" fmla="*/ 2147483647 h 1818"/>
              <a:gd name="T76" fmla="*/ 2147483647 w 5574"/>
              <a:gd name="T77" fmla="*/ 2147483647 h 1818"/>
              <a:gd name="T78" fmla="*/ 2147483647 w 5574"/>
              <a:gd name="T79" fmla="*/ 2147483647 h 1818"/>
              <a:gd name="T80" fmla="*/ 2147483647 w 5574"/>
              <a:gd name="T81" fmla="*/ 2147483647 h 1818"/>
              <a:gd name="T82" fmla="*/ 2147483647 w 5574"/>
              <a:gd name="T83" fmla="*/ 2147483647 h 1818"/>
              <a:gd name="T84" fmla="*/ 2147483647 w 5574"/>
              <a:gd name="T85" fmla="*/ 2147483647 h 1818"/>
              <a:gd name="T86" fmla="*/ 2147483647 w 5574"/>
              <a:gd name="T87" fmla="*/ 2147483647 h 1818"/>
              <a:gd name="T88" fmla="*/ 2147483647 w 5574"/>
              <a:gd name="T89" fmla="*/ 2147483647 h 1818"/>
              <a:gd name="T90" fmla="*/ 2147483647 w 5574"/>
              <a:gd name="T91" fmla="*/ 2147483647 h 1818"/>
              <a:gd name="T92" fmla="*/ 2147483647 w 5574"/>
              <a:gd name="T93" fmla="*/ 2147483647 h 1818"/>
              <a:gd name="T94" fmla="*/ 2147483647 w 5574"/>
              <a:gd name="T95" fmla="*/ 2147483647 h 1818"/>
              <a:gd name="T96" fmla="*/ 2147483647 w 5574"/>
              <a:gd name="T97" fmla="*/ 2147483647 h 1818"/>
              <a:gd name="T98" fmla="*/ 2147483647 w 5574"/>
              <a:gd name="T99" fmla="*/ 2147483647 h 1818"/>
              <a:gd name="T100" fmla="*/ 0 w 5574"/>
              <a:gd name="T101" fmla="*/ 2147483647 h 1818"/>
              <a:gd name="T102" fmla="*/ 0 w 5574"/>
              <a:gd name="T103" fmla="*/ 2147483647 h 18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74"/>
              <a:gd name="T157" fmla="*/ 0 h 1818"/>
              <a:gd name="T158" fmla="*/ 5574 w 5574"/>
              <a:gd name="T159" fmla="*/ 1818 h 181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74" h="1818">
                <a:moveTo>
                  <a:pt x="0" y="675"/>
                </a:moveTo>
                <a:lnTo>
                  <a:pt x="129" y="672"/>
                </a:lnTo>
                <a:lnTo>
                  <a:pt x="282" y="657"/>
                </a:lnTo>
                <a:lnTo>
                  <a:pt x="390" y="627"/>
                </a:lnTo>
                <a:lnTo>
                  <a:pt x="573" y="564"/>
                </a:lnTo>
                <a:lnTo>
                  <a:pt x="777" y="456"/>
                </a:lnTo>
                <a:lnTo>
                  <a:pt x="1131" y="297"/>
                </a:lnTo>
                <a:lnTo>
                  <a:pt x="1308" y="240"/>
                </a:lnTo>
                <a:lnTo>
                  <a:pt x="1539" y="168"/>
                </a:lnTo>
                <a:lnTo>
                  <a:pt x="1755" y="117"/>
                </a:lnTo>
                <a:lnTo>
                  <a:pt x="1893" y="84"/>
                </a:lnTo>
                <a:lnTo>
                  <a:pt x="2112" y="54"/>
                </a:lnTo>
                <a:lnTo>
                  <a:pt x="2463" y="9"/>
                </a:lnTo>
                <a:lnTo>
                  <a:pt x="2784" y="0"/>
                </a:lnTo>
                <a:lnTo>
                  <a:pt x="3021" y="6"/>
                </a:lnTo>
                <a:lnTo>
                  <a:pt x="3297" y="36"/>
                </a:lnTo>
                <a:lnTo>
                  <a:pt x="3609" y="93"/>
                </a:lnTo>
                <a:lnTo>
                  <a:pt x="3957" y="183"/>
                </a:lnTo>
                <a:lnTo>
                  <a:pt x="4275" y="291"/>
                </a:lnTo>
                <a:lnTo>
                  <a:pt x="4575" y="423"/>
                </a:lnTo>
                <a:lnTo>
                  <a:pt x="4758" y="531"/>
                </a:lnTo>
                <a:lnTo>
                  <a:pt x="4896" y="588"/>
                </a:lnTo>
                <a:lnTo>
                  <a:pt x="5103" y="657"/>
                </a:lnTo>
                <a:lnTo>
                  <a:pt x="5238" y="690"/>
                </a:lnTo>
                <a:lnTo>
                  <a:pt x="5430" y="708"/>
                </a:lnTo>
                <a:lnTo>
                  <a:pt x="5571" y="702"/>
                </a:lnTo>
                <a:lnTo>
                  <a:pt x="5574" y="1131"/>
                </a:lnTo>
                <a:lnTo>
                  <a:pt x="5415" y="1119"/>
                </a:lnTo>
                <a:lnTo>
                  <a:pt x="5265" y="1143"/>
                </a:lnTo>
                <a:lnTo>
                  <a:pt x="5088" y="1179"/>
                </a:lnTo>
                <a:lnTo>
                  <a:pt x="4884" y="1242"/>
                </a:lnTo>
                <a:lnTo>
                  <a:pt x="4689" y="1341"/>
                </a:lnTo>
                <a:lnTo>
                  <a:pt x="4467" y="1452"/>
                </a:lnTo>
                <a:lnTo>
                  <a:pt x="4257" y="1548"/>
                </a:lnTo>
                <a:lnTo>
                  <a:pt x="4011" y="1629"/>
                </a:lnTo>
                <a:lnTo>
                  <a:pt x="3753" y="1701"/>
                </a:lnTo>
                <a:lnTo>
                  <a:pt x="3456" y="1764"/>
                </a:lnTo>
                <a:lnTo>
                  <a:pt x="3204" y="1800"/>
                </a:lnTo>
                <a:lnTo>
                  <a:pt x="2922" y="1818"/>
                </a:lnTo>
                <a:lnTo>
                  <a:pt x="2610" y="1818"/>
                </a:lnTo>
                <a:lnTo>
                  <a:pt x="2295" y="1791"/>
                </a:lnTo>
                <a:lnTo>
                  <a:pt x="2019" y="1752"/>
                </a:lnTo>
                <a:lnTo>
                  <a:pt x="1704" y="1689"/>
                </a:lnTo>
                <a:lnTo>
                  <a:pt x="1371" y="1590"/>
                </a:lnTo>
                <a:lnTo>
                  <a:pt x="1005" y="1464"/>
                </a:lnTo>
                <a:lnTo>
                  <a:pt x="765" y="1353"/>
                </a:lnTo>
                <a:lnTo>
                  <a:pt x="540" y="1230"/>
                </a:lnTo>
                <a:lnTo>
                  <a:pt x="357" y="1170"/>
                </a:lnTo>
                <a:lnTo>
                  <a:pt x="189" y="1140"/>
                </a:lnTo>
                <a:lnTo>
                  <a:pt x="6" y="1140"/>
                </a:lnTo>
                <a:lnTo>
                  <a:pt x="0" y="1140"/>
                </a:lnTo>
                <a:lnTo>
                  <a:pt x="0" y="67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2" name="Freeform 4"/>
          <p:cNvSpPr>
            <a:spLocks/>
          </p:cNvSpPr>
          <p:nvPr/>
        </p:nvSpPr>
        <p:spPr bwMode="auto">
          <a:xfrm>
            <a:off x="581025" y="2533650"/>
            <a:ext cx="7419975" cy="2271713"/>
          </a:xfrm>
          <a:custGeom>
            <a:avLst/>
            <a:gdLst>
              <a:gd name="T0" fmla="*/ 0 w 4674"/>
              <a:gd name="T1" fmla="*/ 2147483647 h 1431"/>
              <a:gd name="T2" fmla="*/ 2147483647 w 4674"/>
              <a:gd name="T3" fmla="*/ 2147483647 h 1431"/>
              <a:gd name="T4" fmla="*/ 2147483647 w 4674"/>
              <a:gd name="T5" fmla="*/ 2147483647 h 1431"/>
              <a:gd name="T6" fmla="*/ 2147483647 w 4674"/>
              <a:gd name="T7" fmla="*/ 2147483647 h 1431"/>
              <a:gd name="T8" fmla="*/ 2147483647 w 4674"/>
              <a:gd name="T9" fmla="*/ 2147483647 h 1431"/>
              <a:gd name="T10" fmla="*/ 2147483647 w 4674"/>
              <a:gd name="T11" fmla="*/ 2147483647 h 1431"/>
              <a:gd name="T12" fmla="*/ 2147483647 w 4674"/>
              <a:gd name="T13" fmla="*/ 2147483647 h 1431"/>
              <a:gd name="T14" fmla="*/ 2147483647 w 4674"/>
              <a:gd name="T15" fmla="*/ 2147483647 h 1431"/>
              <a:gd name="T16" fmla="*/ 2147483647 w 4674"/>
              <a:gd name="T17" fmla="*/ 2147483647 h 1431"/>
              <a:gd name="T18" fmla="*/ 2147483647 w 4674"/>
              <a:gd name="T19" fmla="*/ 0 h 1431"/>
              <a:gd name="T20" fmla="*/ 2147483647 w 4674"/>
              <a:gd name="T21" fmla="*/ 0 h 1431"/>
              <a:gd name="T22" fmla="*/ 2147483647 w 4674"/>
              <a:gd name="T23" fmla="*/ 2147483647 h 1431"/>
              <a:gd name="T24" fmla="*/ 2147483647 w 4674"/>
              <a:gd name="T25" fmla="*/ 2147483647 h 1431"/>
              <a:gd name="T26" fmla="*/ 2147483647 w 4674"/>
              <a:gd name="T27" fmla="*/ 2147483647 h 1431"/>
              <a:gd name="T28" fmla="*/ 2147483647 w 4674"/>
              <a:gd name="T29" fmla="*/ 2147483647 h 1431"/>
              <a:gd name="T30" fmla="*/ 2147483647 w 4674"/>
              <a:gd name="T31" fmla="*/ 2147483647 h 1431"/>
              <a:gd name="T32" fmla="*/ 2147483647 w 4674"/>
              <a:gd name="T33" fmla="*/ 2147483647 h 1431"/>
              <a:gd name="T34" fmla="*/ 2147483647 w 4674"/>
              <a:gd name="T35" fmla="*/ 2147483647 h 1431"/>
              <a:gd name="T36" fmla="*/ 2147483647 w 4674"/>
              <a:gd name="T37" fmla="*/ 2147483647 h 1431"/>
              <a:gd name="T38" fmla="*/ 2147483647 w 4674"/>
              <a:gd name="T39" fmla="*/ 2147483647 h 1431"/>
              <a:gd name="T40" fmla="*/ 2147483647 w 4674"/>
              <a:gd name="T41" fmla="*/ 2147483647 h 1431"/>
              <a:gd name="T42" fmla="*/ 2147483647 w 4674"/>
              <a:gd name="T43" fmla="*/ 2147483647 h 1431"/>
              <a:gd name="T44" fmla="*/ 2147483647 w 4674"/>
              <a:gd name="T45" fmla="*/ 2147483647 h 1431"/>
              <a:gd name="T46" fmla="*/ 2147483647 w 4674"/>
              <a:gd name="T47" fmla="*/ 2147483647 h 1431"/>
              <a:gd name="T48" fmla="*/ 2147483647 w 4674"/>
              <a:gd name="T49" fmla="*/ 2147483647 h 1431"/>
              <a:gd name="T50" fmla="*/ 2147483647 w 4674"/>
              <a:gd name="T51" fmla="*/ 2147483647 h 1431"/>
              <a:gd name="T52" fmla="*/ 2147483647 w 4674"/>
              <a:gd name="T53" fmla="*/ 2147483647 h 1431"/>
              <a:gd name="T54" fmla="*/ 2147483647 w 4674"/>
              <a:gd name="T55" fmla="*/ 2147483647 h 1431"/>
              <a:gd name="T56" fmla="*/ 2147483647 w 4674"/>
              <a:gd name="T57" fmla="*/ 2147483647 h 1431"/>
              <a:gd name="T58" fmla="*/ 2147483647 w 4674"/>
              <a:gd name="T59" fmla="*/ 2147483647 h 1431"/>
              <a:gd name="T60" fmla="*/ 2147483647 w 4674"/>
              <a:gd name="T61" fmla="*/ 2147483647 h 1431"/>
              <a:gd name="T62" fmla="*/ 2147483647 w 4674"/>
              <a:gd name="T63" fmla="*/ 2147483647 h 1431"/>
              <a:gd name="T64" fmla="*/ 2147483647 w 4674"/>
              <a:gd name="T65" fmla="*/ 2147483647 h 1431"/>
              <a:gd name="T66" fmla="*/ 2147483647 w 4674"/>
              <a:gd name="T67" fmla="*/ 2147483647 h 1431"/>
              <a:gd name="T68" fmla="*/ 2147483647 w 4674"/>
              <a:gd name="T69" fmla="*/ 2147483647 h 1431"/>
              <a:gd name="T70" fmla="*/ 2147483647 w 4674"/>
              <a:gd name="T71" fmla="*/ 2147483647 h 1431"/>
              <a:gd name="T72" fmla="*/ 0 w 4674"/>
              <a:gd name="T73" fmla="*/ 2147483647 h 1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4"/>
              <a:gd name="T112" fmla="*/ 0 h 1431"/>
              <a:gd name="T113" fmla="*/ 4674 w 4674"/>
              <a:gd name="T114" fmla="*/ 1431 h 1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4" h="1431">
                <a:moveTo>
                  <a:pt x="0" y="729"/>
                </a:moveTo>
                <a:lnTo>
                  <a:pt x="129" y="630"/>
                </a:lnTo>
                <a:lnTo>
                  <a:pt x="258" y="558"/>
                </a:lnTo>
                <a:lnTo>
                  <a:pt x="402" y="489"/>
                </a:lnTo>
                <a:lnTo>
                  <a:pt x="690" y="345"/>
                </a:lnTo>
                <a:lnTo>
                  <a:pt x="948" y="252"/>
                </a:lnTo>
                <a:lnTo>
                  <a:pt x="1209" y="162"/>
                </a:lnTo>
                <a:lnTo>
                  <a:pt x="1401" y="114"/>
                </a:lnTo>
                <a:lnTo>
                  <a:pt x="1743" y="39"/>
                </a:lnTo>
                <a:lnTo>
                  <a:pt x="2103" y="0"/>
                </a:lnTo>
                <a:lnTo>
                  <a:pt x="2469" y="0"/>
                </a:lnTo>
                <a:lnTo>
                  <a:pt x="2904" y="39"/>
                </a:lnTo>
                <a:lnTo>
                  <a:pt x="3354" y="129"/>
                </a:lnTo>
                <a:lnTo>
                  <a:pt x="3753" y="261"/>
                </a:lnTo>
                <a:lnTo>
                  <a:pt x="4080" y="396"/>
                </a:lnTo>
                <a:lnTo>
                  <a:pt x="4332" y="519"/>
                </a:lnTo>
                <a:lnTo>
                  <a:pt x="4572" y="651"/>
                </a:lnTo>
                <a:lnTo>
                  <a:pt x="4674" y="717"/>
                </a:lnTo>
                <a:lnTo>
                  <a:pt x="4584" y="786"/>
                </a:lnTo>
                <a:lnTo>
                  <a:pt x="4302" y="924"/>
                </a:lnTo>
                <a:lnTo>
                  <a:pt x="3999" y="1062"/>
                </a:lnTo>
                <a:lnTo>
                  <a:pt x="3750" y="1173"/>
                </a:lnTo>
                <a:lnTo>
                  <a:pt x="3423" y="1266"/>
                </a:lnTo>
                <a:lnTo>
                  <a:pt x="3033" y="1362"/>
                </a:lnTo>
                <a:lnTo>
                  <a:pt x="2676" y="1407"/>
                </a:lnTo>
                <a:lnTo>
                  <a:pt x="2340" y="1431"/>
                </a:lnTo>
                <a:lnTo>
                  <a:pt x="2085" y="1425"/>
                </a:lnTo>
                <a:lnTo>
                  <a:pt x="1752" y="1377"/>
                </a:lnTo>
                <a:lnTo>
                  <a:pt x="1476" y="1329"/>
                </a:lnTo>
                <a:lnTo>
                  <a:pt x="1173" y="1245"/>
                </a:lnTo>
                <a:lnTo>
                  <a:pt x="840" y="1131"/>
                </a:lnTo>
                <a:lnTo>
                  <a:pt x="639" y="1041"/>
                </a:lnTo>
                <a:lnTo>
                  <a:pt x="459" y="957"/>
                </a:lnTo>
                <a:lnTo>
                  <a:pt x="276" y="873"/>
                </a:lnTo>
                <a:lnTo>
                  <a:pt x="153" y="801"/>
                </a:lnTo>
                <a:lnTo>
                  <a:pt x="60" y="753"/>
                </a:lnTo>
                <a:lnTo>
                  <a:pt x="0" y="7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3" name="Freeform 5"/>
          <p:cNvSpPr>
            <a:spLocks/>
          </p:cNvSpPr>
          <p:nvPr/>
        </p:nvSpPr>
        <p:spPr bwMode="auto">
          <a:xfrm>
            <a:off x="2060575" y="2924175"/>
            <a:ext cx="4672013" cy="1490663"/>
          </a:xfrm>
          <a:custGeom>
            <a:avLst/>
            <a:gdLst>
              <a:gd name="T0" fmla="*/ 2147483647 w 2943"/>
              <a:gd name="T1" fmla="*/ 0 h 939"/>
              <a:gd name="T2" fmla="*/ 2147483647 w 2943"/>
              <a:gd name="T3" fmla="*/ 0 h 939"/>
              <a:gd name="T4" fmla="*/ 2147483647 w 2943"/>
              <a:gd name="T5" fmla="*/ 2147483647 h 939"/>
              <a:gd name="T6" fmla="*/ 2147483647 w 2943"/>
              <a:gd name="T7" fmla="*/ 2147483647 h 939"/>
              <a:gd name="T8" fmla="*/ 2147483647 w 2943"/>
              <a:gd name="T9" fmla="*/ 2147483647 h 939"/>
              <a:gd name="T10" fmla="*/ 2147483647 w 2943"/>
              <a:gd name="T11" fmla="*/ 2147483647 h 939"/>
              <a:gd name="T12" fmla="*/ 2147483647 w 2943"/>
              <a:gd name="T13" fmla="*/ 2147483647 h 939"/>
              <a:gd name="T14" fmla="*/ 2147483647 w 2943"/>
              <a:gd name="T15" fmla="*/ 2147483647 h 939"/>
              <a:gd name="T16" fmla="*/ 2147483647 w 2943"/>
              <a:gd name="T17" fmla="*/ 2147483647 h 939"/>
              <a:gd name="T18" fmla="*/ 2147483647 w 2943"/>
              <a:gd name="T19" fmla="*/ 2147483647 h 939"/>
              <a:gd name="T20" fmla="*/ 2147483647 w 2943"/>
              <a:gd name="T21" fmla="*/ 2147483647 h 939"/>
              <a:gd name="T22" fmla="*/ 2147483647 w 2943"/>
              <a:gd name="T23" fmla="*/ 2147483647 h 939"/>
              <a:gd name="T24" fmla="*/ 2147483647 w 2943"/>
              <a:gd name="T25" fmla="*/ 2147483647 h 939"/>
              <a:gd name="T26" fmla="*/ 2147483647 w 2943"/>
              <a:gd name="T27" fmla="*/ 2147483647 h 939"/>
              <a:gd name="T28" fmla="*/ 2147483647 w 2943"/>
              <a:gd name="T29" fmla="*/ 2147483647 h 939"/>
              <a:gd name="T30" fmla="*/ 2147483647 w 2943"/>
              <a:gd name="T31" fmla="*/ 2147483647 h 939"/>
              <a:gd name="T32" fmla="*/ 2147483647 w 2943"/>
              <a:gd name="T33" fmla="*/ 2147483647 h 939"/>
              <a:gd name="T34" fmla="*/ 2147483647 w 2943"/>
              <a:gd name="T35" fmla="*/ 2147483647 h 939"/>
              <a:gd name="T36" fmla="*/ 2147483647 w 2943"/>
              <a:gd name="T37" fmla="*/ 2147483647 h 939"/>
              <a:gd name="T38" fmla="*/ 2147483647 w 2943"/>
              <a:gd name="T39" fmla="*/ 2147483647 h 939"/>
              <a:gd name="T40" fmla="*/ 2147483647 w 2943"/>
              <a:gd name="T41" fmla="*/ 2147483647 h 939"/>
              <a:gd name="T42" fmla="*/ 2147483647 w 2943"/>
              <a:gd name="T43" fmla="*/ 2147483647 h 939"/>
              <a:gd name="T44" fmla="*/ 2147483647 w 2943"/>
              <a:gd name="T45" fmla="*/ 2147483647 h 939"/>
              <a:gd name="T46" fmla="*/ 2147483647 w 2943"/>
              <a:gd name="T47" fmla="*/ 2147483647 h 939"/>
              <a:gd name="T48" fmla="*/ 0 w 2943"/>
              <a:gd name="T49" fmla="*/ 2147483647 h 939"/>
              <a:gd name="T50" fmla="*/ 2147483647 w 2943"/>
              <a:gd name="T51" fmla="*/ 2147483647 h 939"/>
              <a:gd name="T52" fmla="*/ 2147483647 w 2943"/>
              <a:gd name="T53" fmla="*/ 2147483647 h 939"/>
              <a:gd name="T54" fmla="*/ 2147483647 w 2943"/>
              <a:gd name="T55" fmla="*/ 2147483647 h 939"/>
              <a:gd name="T56" fmla="*/ 2147483647 w 2943"/>
              <a:gd name="T57" fmla="*/ 2147483647 h 939"/>
              <a:gd name="T58" fmla="*/ 2147483647 w 2943"/>
              <a:gd name="T59" fmla="*/ 2147483647 h 939"/>
              <a:gd name="T60" fmla="*/ 2147483647 w 2943"/>
              <a:gd name="T61" fmla="*/ 2147483647 h 939"/>
              <a:gd name="T62" fmla="*/ 2147483647 w 2943"/>
              <a:gd name="T63" fmla="*/ 0 h 9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43"/>
              <a:gd name="T97" fmla="*/ 0 h 939"/>
              <a:gd name="T98" fmla="*/ 2943 w 2943"/>
              <a:gd name="T99" fmla="*/ 939 h 9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43" h="939">
                <a:moveTo>
                  <a:pt x="405" y="0"/>
                </a:moveTo>
                <a:lnTo>
                  <a:pt x="1917" y="0"/>
                </a:lnTo>
                <a:lnTo>
                  <a:pt x="2526" y="9"/>
                </a:lnTo>
                <a:lnTo>
                  <a:pt x="2634" y="27"/>
                </a:lnTo>
                <a:lnTo>
                  <a:pt x="2727" y="75"/>
                </a:lnTo>
                <a:lnTo>
                  <a:pt x="2817" y="141"/>
                </a:lnTo>
                <a:lnTo>
                  <a:pt x="2892" y="261"/>
                </a:lnTo>
                <a:lnTo>
                  <a:pt x="2931" y="351"/>
                </a:lnTo>
                <a:lnTo>
                  <a:pt x="2943" y="468"/>
                </a:lnTo>
                <a:lnTo>
                  <a:pt x="2928" y="603"/>
                </a:lnTo>
                <a:lnTo>
                  <a:pt x="2874" y="720"/>
                </a:lnTo>
                <a:lnTo>
                  <a:pt x="2799" y="816"/>
                </a:lnTo>
                <a:lnTo>
                  <a:pt x="2706" y="888"/>
                </a:lnTo>
                <a:lnTo>
                  <a:pt x="2616" y="927"/>
                </a:lnTo>
                <a:lnTo>
                  <a:pt x="2484" y="933"/>
                </a:lnTo>
                <a:lnTo>
                  <a:pt x="1917" y="939"/>
                </a:lnTo>
                <a:lnTo>
                  <a:pt x="390" y="930"/>
                </a:lnTo>
                <a:lnTo>
                  <a:pt x="288" y="912"/>
                </a:lnTo>
                <a:lnTo>
                  <a:pt x="219" y="876"/>
                </a:lnTo>
                <a:lnTo>
                  <a:pt x="156" y="837"/>
                </a:lnTo>
                <a:lnTo>
                  <a:pt x="99" y="768"/>
                </a:lnTo>
                <a:lnTo>
                  <a:pt x="63" y="720"/>
                </a:lnTo>
                <a:lnTo>
                  <a:pt x="18" y="618"/>
                </a:lnTo>
                <a:lnTo>
                  <a:pt x="6" y="570"/>
                </a:lnTo>
                <a:lnTo>
                  <a:pt x="0" y="426"/>
                </a:lnTo>
                <a:lnTo>
                  <a:pt x="15" y="342"/>
                </a:lnTo>
                <a:lnTo>
                  <a:pt x="51" y="240"/>
                </a:lnTo>
                <a:lnTo>
                  <a:pt x="123" y="129"/>
                </a:lnTo>
                <a:lnTo>
                  <a:pt x="189" y="78"/>
                </a:lnTo>
                <a:lnTo>
                  <a:pt x="249" y="42"/>
                </a:lnTo>
                <a:lnTo>
                  <a:pt x="312" y="21"/>
                </a:lnTo>
                <a:lnTo>
                  <a:pt x="405" y="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4" name="Freeform 6"/>
          <p:cNvSpPr>
            <a:spLocks/>
          </p:cNvSpPr>
          <p:nvPr/>
        </p:nvSpPr>
        <p:spPr bwMode="auto">
          <a:xfrm>
            <a:off x="5527675" y="1279525"/>
            <a:ext cx="1106488" cy="909638"/>
          </a:xfrm>
          <a:custGeom>
            <a:avLst/>
            <a:gdLst>
              <a:gd name="T0" fmla="*/ 2147483647 w 697"/>
              <a:gd name="T1" fmla="*/ 2147483647 h 573"/>
              <a:gd name="T2" fmla="*/ 2147483647 w 697"/>
              <a:gd name="T3" fmla="*/ 2147483647 h 573"/>
              <a:gd name="T4" fmla="*/ 2147483647 w 697"/>
              <a:gd name="T5" fmla="*/ 2147483647 h 573"/>
              <a:gd name="T6" fmla="*/ 2147483647 w 697"/>
              <a:gd name="T7" fmla="*/ 2147483647 h 573"/>
              <a:gd name="T8" fmla="*/ 2147483647 w 697"/>
              <a:gd name="T9" fmla="*/ 2147483647 h 573"/>
              <a:gd name="T10" fmla="*/ 2147483647 w 697"/>
              <a:gd name="T11" fmla="*/ 2147483647 h 573"/>
              <a:gd name="T12" fmla="*/ 2147483647 w 697"/>
              <a:gd name="T13" fmla="*/ 2147483647 h 573"/>
              <a:gd name="T14" fmla="*/ 2147483647 w 697"/>
              <a:gd name="T15" fmla="*/ 2147483647 h 573"/>
              <a:gd name="T16" fmla="*/ 2147483647 w 697"/>
              <a:gd name="T17" fmla="*/ 2147483647 h 573"/>
              <a:gd name="T18" fmla="*/ 0 w 697"/>
              <a:gd name="T19" fmla="*/ 2147483647 h 573"/>
              <a:gd name="T20" fmla="*/ 2147483647 w 697"/>
              <a:gd name="T21" fmla="*/ 2147483647 h 573"/>
              <a:gd name="T22" fmla="*/ 2147483647 w 697"/>
              <a:gd name="T23" fmla="*/ 2147483647 h 573"/>
              <a:gd name="T24" fmla="*/ 2147483647 w 697"/>
              <a:gd name="T25" fmla="*/ 2147483647 h 573"/>
              <a:gd name="T26" fmla="*/ 2147483647 w 697"/>
              <a:gd name="T27" fmla="*/ 2147483647 h 573"/>
              <a:gd name="T28" fmla="*/ 2147483647 w 697"/>
              <a:gd name="T29" fmla="*/ 2147483647 h 573"/>
              <a:gd name="T30" fmla="*/ 2147483647 w 697"/>
              <a:gd name="T31" fmla="*/ 2147483647 h 573"/>
              <a:gd name="T32" fmla="*/ 2147483647 w 697"/>
              <a:gd name="T33" fmla="*/ 2147483647 h 573"/>
              <a:gd name="T34" fmla="*/ 2147483647 w 697"/>
              <a:gd name="T35" fmla="*/ 2147483647 h 573"/>
              <a:gd name="T36" fmla="*/ 2147483647 w 697"/>
              <a:gd name="T37" fmla="*/ 2147483647 h 573"/>
              <a:gd name="T38" fmla="*/ 2147483647 w 697"/>
              <a:gd name="T39" fmla="*/ 2147483647 h 573"/>
              <a:gd name="T40" fmla="*/ 2147483647 w 697"/>
              <a:gd name="T41" fmla="*/ 2147483647 h 573"/>
              <a:gd name="T42" fmla="*/ 2147483647 w 697"/>
              <a:gd name="T43" fmla="*/ 2147483647 h 573"/>
              <a:gd name="T44" fmla="*/ 2147483647 w 697"/>
              <a:gd name="T45" fmla="*/ 2147483647 h 573"/>
              <a:gd name="T46" fmla="*/ 2147483647 w 697"/>
              <a:gd name="T47" fmla="*/ 2147483647 h 573"/>
              <a:gd name="T48" fmla="*/ 2147483647 w 697"/>
              <a:gd name="T49" fmla="*/ 2147483647 h 573"/>
              <a:gd name="T50" fmla="*/ 2147483647 w 697"/>
              <a:gd name="T51" fmla="*/ 2147483647 h 573"/>
              <a:gd name="T52" fmla="*/ 2147483647 w 697"/>
              <a:gd name="T53" fmla="*/ 2147483647 h 573"/>
              <a:gd name="T54" fmla="*/ 2147483647 w 697"/>
              <a:gd name="T55" fmla="*/ 2147483647 h 573"/>
              <a:gd name="T56" fmla="*/ 2147483647 w 697"/>
              <a:gd name="T57" fmla="*/ 2147483647 h 573"/>
              <a:gd name="T58" fmla="*/ 2147483647 w 697"/>
              <a:gd name="T59" fmla="*/ 2147483647 h 573"/>
              <a:gd name="T60" fmla="*/ 2147483647 w 697"/>
              <a:gd name="T61" fmla="*/ 2147483647 h 573"/>
              <a:gd name="T62" fmla="*/ 2147483647 w 697"/>
              <a:gd name="T63" fmla="*/ 2147483647 h 573"/>
              <a:gd name="T64" fmla="*/ 2147483647 w 697"/>
              <a:gd name="T65" fmla="*/ 2147483647 h 573"/>
              <a:gd name="T66" fmla="*/ 2147483647 w 697"/>
              <a:gd name="T67" fmla="*/ 2147483647 h 573"/>
              <a:gd name="T68" fmla="*/ 2147483647 w 697"/>
              <a:gd name="T69" fmla="*/ 2147483647 h 573"/>
              <a:gd name="T70" fmla="*/ 2147483647 w 697"/>
              <a:gd name="T71" fmla="*/ 2147483647 h 573"/>
              <a:gd name="T72" fmla="*/ 2147483647 w 697"/>
              <a:gd name="T73" fmla="*/ 2147483647 h 573"/>
              <a:gd name="T74" fmla="*/ 2147483647 w 697"/>
              <a:gd name="T75" fmla="*/ 2147483647 h 573"/>
              <a:gd name="T76" fmla="*/ 2147483647 w 697"/>
              <a:gd name="T77" fmla="*/ 2147483647 h 573"/>
              <a:gd name="T78" fmla="*/ 2147483647 w 697"/>
              <a:gd name="T79" fmla="*/ 2147483647 h 573"/>
              <a:gd name="T80" fmla="*/ 2147483647 w 697"/>
              <a:gd name="T81" fmla="*/ 2147483647 h 573"/>
              <a:gd name="T82" fmla="*/ 2147483647 w 697"/>
              <a:gd name="T83" fmla="*/ 2147483647 h 573"/>
              <a:gd name="T84" fmla="*/ 2147483647 w 697"/>
              <a:gd name="T85" fmla="*/ 0 h 5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97"/>
              <a:gd name="T130" fmla="*/ 0 h 573"/>
              <a:gd name="T131" fmla="*/ 697 w 697"/>
              <a:gd name="T132" fmla="*/ 573 h 5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97" h="573">
                <a:moveTo>
                  <a:pt x="313" y="1"/>
                </a:moveTo>
                <a:lnTo>
                  <a:pt x="306" y="43"/>
                </a:lnTo>
                <a:lnTo>
                  <a:pt x="304" y="75"/>
                </a:lnTo>
                <a:lnTo>
                  <a:pt x="306" y="127"/>
                </a:lnTo>
                <a:lnTo>
                  <a:pt x="316" y="159"/>
                </a:lnTo>
                <a:lnTo>
                  <a:pt x="322" y="175"/>
                </a:lnTo>
                <a:lnTo>
                  <a:pt x="324" y="189"/>
                </a:lnTo>
                <a:lnTo>
                  <a:pt x="309" y="204"/>
                </a:lnTo>
                <a:lnTo>
                  <a:pt x="294" y="207"/>
                </a:lnTo>
                <a:lnTo>
                  <a:pt x="264" y="217"/>
                </a:lnTo>
                <a:lnTo>
                  <a:pt x="246" y="232"/>
                </a:lnTo>
                <a:lnTo>
                  <a:pt x="234" y="225"/>
                </a:lnTo>
                <a:lnTo>
                  <a:pt x="201" y="192"/>
                </a:lnTo>
                <a:lnTo>
                  <a:pt x="165" y="204"/>
                </a:lnTo>
                <a:lnTo>
                  <a:pt x="127" y="229"/>
                </a:lnTo>
                <a:lnTo>
                  <a:pt x="82" y="273"/>
                </a:lnTo>
                <a:lnTo>
                  <a:pt x="52" y="312"/>
                </a:lnTo>
                <a:lnTo>
                  <a:pt x="18" y="381"/>
                </a:lnTo>
                <a:lnTo>
                  <a:pt x="1" y="453"/>
                </a:lnTo>
                <a:lnTo>
                  <a:pt x="0" y="501"/>
                </a:lnTo>
                <a:lnTo>
                  <a:pt x="4" y="532"/>
                </a:lnTo>
                <a:lnTo>
                  <a:pt x="18" y="555"/>
                </a:lnTo>
                <a:lnTo>
                  <a:pt x="45" y="565"/>
                </a:lnTo>
                <a:lnTo>
                  <a:pt x="78" y="562"/>
                </a:lnTo>
                <a:lnTo>
                  <a:pt x="133" y="556"/>
                </a:lnTo>
                <a:lnTo>
                  <a:pt x="192" y="543"/>
                </a:lnTo>
                <a:lnTo>
                  <a:pt x="240" y="517"/>
                </a:lnTo>
                <a:lnTo>
                  <a:pt x="262" y="499"/>
                </a:lnTo>
                <a:lnTo>
                  <a:pt x="273" y="483"/>
                </a:lnTo>
                <a:lnTo>
                  <a:pt x="277" y="441"/>
                </a:lnTo>
                <a:lnTo>
                  <a:pt x="277" y="402"/>
                </a:lnTo>
                <a:lnTo>
                  <a:pt x="265" y="346"/>
                </a:lnTo>
                <a:lnTo>
                  <a:pt x="262" y="307"/>
                </a:lnTo>
                <a:lnTo>
                  <a:pt x="250" y="276"/>
                </a:lnTo>
                <a:lnTo>
                  <a:pt x="241" y="258"/>
                </a:lnTo>
                <a:lnTo>
                  <a:pt x="243" y="241"/>
                </a:lnTo>
                <a:lnTo>
                  <a:pt x="247" y="232"/>
                </a:lnTo>
                <a:lnTo>
                  <a:pt x="243" y="253"/>
                </a:lnTo>
                <a:lnTo>
                  <a:pt x="247" y="267"/>
                </a:lnTo>
                <a:lnTo>
                  <a:pt x="261" y="255"/>
                </a:lnTo>
                <a:lnTo>
                  <a:pt x="279" y="237"/>
                </a:lnTo>
                <a:lnTo>
                  <a:pt x="297" y="232"/>
                </a:lnTo>
                <a:lnTo>
                  <a:pt x="322" y="228"/>
                </a:lnTo>
                <a:lnTo>
                  <a:pt x="339" y="226"/>
                </a:lnTo>
                <a:lnTo>
                  <a:pt x="357" y="226"/>
                </a:lnTo>
                <a:lnTo>
                  <a:pt x="393" y="267"/>
                </a:lnTo>
                <a:lnTo>
                  <a:pt x="414" y="277"/>
                </a:lnTo>
                <a:lnTo>
                  <a:pt x="415" y="360"/>
                </a:lnTo>
                <a:lnTo>
                  <a:pt x="415" y="415"/>
                </a:lnTo>
                <a:lnTo>
                  <a:pt x="426" y="465"/>
                </a:lnTo>
                <a:lnTo>
                  <a:pt x="432" y="499"/>
                </a:lnTo>
                <a:lnTo>
                  <a:pt x="448" y="529"/>
                </a:lnTo>
                <a:lnTo>
                  <a:pt x="475" y="549"/>
                </a:lnTo>
                <a:lnTo>
                  <a:pt x="531" y="564"/>
                </a:lnTo>
                <a:lnTo>
                  <a:pt x="589" y="571"/>
                </a:lnTo>
                <a:lnTo>
                  <a:pt x="627" y="573"/>
                </a:lnTo>
                <a:lnTo>
                  <a:pt x="661" y="568"/>
                </a:lnTo>
                <a:lnTo>
                  <a:pt x="678" y="555"/>
                </a:lnTo>
                <a:lnTo>
                  <a:pt x="688" y="546"/>
                </a:lnTo>
                <a:lnTo>
                  <a:pt x="697" y="519"/>
                </a:lnTo>
                <a:lnTo>
                  <a:pt x="696" y="478"/>
                </a:lnTo>
                <a:lnTo>
                  <a:pt x="685" y="438"/>
                </a:lnTo>
                <a:lnTo>
                  <a:pt x="673" y="400"/>
                </a:lnTo>
                <a:lnTo>
                  <a:pt x="655" y="369"/>
                </a:lnTo>
                <a:lnTo>
                  <a:pt x="637" y="321"/>
                </a:lnTo>
                <a:lnTo>
                  <a:pt x="613" y="292"/>
                </a:lnTo>
                <a:lnTo>
                  <a:pt x="589" y="267"/>
                </a:lnTo>
                <a:lnTo>
                  <a:pt x="553" y="234"/>
                </a:lnTo>
                <a:lnTo>
                  <a:pt x="529" y="214"/>
                </a:lnTo>
                <a:lnTo>
                  <a:pt x="508" y="199"/>
                </a:lnTo>
                <a:lnTo>
                  <a:pt x="490" y="186"/>
                </a:lnTo>
                <a:lnTo>
                  <a:pt x="474" y="186"/>
                </a:lnTo>
                <a:lnTo>
                  <a:pt x="456" y="187"/>
                </a:lnTo>
                <a:lnTo>
                  <a:pt x="442" y="210"/>
                </a:lnTo>
                <a:lnTo>
                  <a:pt x="429" y="231"/>
                </a:lnTo>
                <a:lnTo>
                  <a:pt x="429" y="247"/>
                </a:lnTo>
                <a:lnTo>
                  <a:pt x="423" y="262"/>
                </a:lnTo>
                <a:lnTo>
                  <a:pt x="417" y="279"/>
                </a:lnTo>
                <a:lnTo>
                  <a:pt x="429" y="249"/>
                </a:lnTo>
                <a:lnTo>
                  <a:pt x="409" y="235"/>
                </a:lnTo>
                <a:lnTo>
                  <a:pt x="382" y="199"/>
                </a:lnTo>
                <a:lnTo>
                  <a:pt x="357" y="160"/>
                </a:lnTo>
                <a:lnTo>
                  <a:pt x="349" y="127"/>
                </a:lnTo>
                <a:lnTo>
                  <a:pt x="348" y="72"/>
                </a:lnTo>
                <a:lnTo>
                  <a:pt x="351" y="28"/>
                </a:lnTo>
                <a:lnTo>
                  <a:pt x="357" y="0"/>
                </a:lnTo>
                <a:lnTo>
                  <a:pt x="313" y="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5" name="Freeform 7"/>
          <p:cNvSpPr>
            <a:spLocks/>
          </p:cNvSpPr>
          <p:nvPr/>
        </p:nvSpPr>
        <p:spPr bwMode="auto">
          <a:xfrm>
            <a:off x="774700" y="1265238"/>
            <a:ext cx="742950" cy="1643062"/>
          </a:xfrm>
          <a:custGeom>
            <a:avLst/>
            <a:gdLst>
              <a:gd name="T0" fmla="*/ 2147483647 w 468"/>
              <a:gd name="T1" fmla="*/ 2147483647 h 1035"/>
              <a:gd name="T2" fmla="*/ 2147483647 w 468"/>
              <a:gd name="T3" fmla="*/ 2147483647 h 1035"/>
              <a:gd name="T4" fmla="*/ 2147483647 w 468"/>
              <a:gd name="T5" fmla="*/ 2147483647 h 1035"/>
              <a:gd name="T6" fmla="*/ 2147483647 w 468"/>
              <a:gd name="T7" fmla="*/ 2147483647 h 1035"/>
              <a:gd name="T8" fmla="*/ 2147483647 w 468"/>
              <a:gd name="T9" fmla="*/ 2147483647 h 1035"/>
              <a:gd name="T10" fmla="*/ 2147483647 w 468"/>
              <a:gd name="T11" fmla="*/ 2147483647 h 1035"/>
              <a:gd name="T12" fmla="*/ 2147483647 w 468"/>
              <a:gd name="T13" fmla="*/ 2147483647 h 1035"/>
              <a:gd name="T14" fmla="*/ 2147483647 w 468"/>
              <a:gd name="T15" fmla="*/ 2147483647 h 1035"/>
              <a:gd name="T16" fmla="*/ 2147483647 w 468"/>
              <a:gd name="T17" fmla="*/ 2147483647 h 1035"/>
              <a:gd name="T18" fmla="*/ 2147483647 w 468"/>
              <a:gd name="T19" fmla="*/ 2147483647 h 1035"/>
              <a:gd name="T20" fmla="*/ 2147483647 w 468"/>
              <a:gd name="T21" fmla="*/ 2147483647 h 1035"/>
              <a:gd name="T22" fmla="*/ 2147483647 w 468"/>
              <a:gd name="T23" fmla="*/ 2147483647 h 1035"/>
              <a:gd name="T24" fmla="*/ 2147483647 w 468"/>
              <a:gd name="T25" fmla="*/ 2147483647 h 1035"/>
              <a:gd name="T26" fmla="*/ 0 w 468"/>
              <a:gd name="T27" fmla="*/ 2147483647 h 1035"/>
              <a:gd name="T28" fmla="*/ 2147483647 w 468"/>
              <a:gd name="T29" fmla="*/ 2147483647 h 1035"/>
              <a:gd name="T30" fmla="*/ 2147483647 w 468"/>
              <a:gd name="T31" fmla="*/ 2147483647 h 1035"/>
              <a:gd name="T32" fmla="*/ 2147483647 w 468"/>
              <a:gd name="T33" fmla="*/ 2147483647 h 1035"/>
              <a:gd name="T34" fmla="*/ 2147483647 w 468"/>
              <a:gd name="T35" fmla="*/ 2147483647 h 1035"/>
              <a:gd name="T36" fmla="*/ 2147483647 w 468"/>
              <a:gd name="T37" fmla="*/ 2147483647 h 1035"/>
              <a:gd name="T38" fmla="*/ 2147483647 w 468"/>
              <a:gd name="T39" fmla="*/ 2147483647 h 1035"/>
              <a:gd name="T40" fmla="*/ 2147483647 w 468"/>
              <a:gd name="T41" fmla="*/ 2147483647 h 1035"/>
              <a:gd name="T42" fmla="*/ 2147483647 w 468"/>
              <a:gd name="T43" fmla="*/ 2147483647 h 1035"/>
              <a:gd name="T44" fmla="*/ 2147483647 w 468"/>
              <a:gd name="T45" fmla="*/ 2147483647 h 1035"/>
              <a:gd name="T46" fmla="*/ 2147483647 w 468"/>
              <a:gd name="T47" fmla="*/ 2147483647 h 1035"/>
              <a:gd name="T48" fmla="*/ 2147483647 w 468"/>
              <a:gd name="T49" fmla="*/ 2147483647 h 1035"/>
              <a:gd name="T50" fmla="*/ 2147483647 w 468"/>
              <a:gd name="T51" fmla="*/ 2147483647 h 1035"/>
              <a:gd name="T52" fmla="*/ 2147483647 w 468"/>
              <a:gd name="T53" fmla="*/ 2147483647 h 1035"/>
              <a:gd name="T54" fmla="*/ 2147483647 w 468"/>
              <a:gd name="T55" fmla="*/ 2147483647 h 1035"/>
              <a:gd name="T56" fmla="*/ 2147483647 w 468"/>
              <a:gd name="T57" fmla="*/ 2147483647 h 1035"/>
              <a:gd name="T58" fmla="*/ 2147483647 w 468"/>
              <a:gd name="T59" fmla="*/ 2147483647 h 1035"/>
              <a:gd name="T60" fmla="*/ 2147483647 w 468"/>
              <a:gd name="T61" fmla="*/ 2147483647 h 1035"/>
              <a:gd name="T62" fmla="*/ 2147483647 w 468"/>
              <a:gd name="T63" fmla="*/ 2147483647 h 1035"/>
              <a:gd name="T64" fmla="*/ 2147483647 w 468"/>
              <a:gd name="T65" fmla="*/ 2147483647 h 1035"/>
              <a:gd name="T66" fmla="*/ 2147483647 w 468"/>
              <a:gd name="T67" fmla="*/ 2147483647 h 1035"/>
              <a:gd name="T68" fmla="*/ 2147483647 w 468"/>
              <a:gd name="T69" fmla="*/ 2147483647 h 1035"/>
              <a:gd name="T70" fmla="*/ 2147483647 w 468"/>
              <a:gd name="T71" fmla="*/ 2147483647 h 1035"/>
              <a:gd name="T72" fmla="*/ 2147483647 w 468"/>
              <a:gd name="T73" fmla="*/ 2147483647 h 1035"/>
              <a:gd name="T74" fmla="*/ 2147483647 w 468"/>
              <a:gd name="T75" fmla="*/ 2147483647 h 1035"/>
              <a:gd name="T76" fmla="*/ 2147483647 w 468"/>
              <a:gd name="T77" fmla="*/ 2147483647 h 1035"/>
              <a:gd name="T78" fmla="*/ 2147483647 w 468"/>
              <a:gd name="T79" fmla="*/ 2147483647 h 1035"/>
              <a:gd name="T80" fmla="*/ 2147483647 w 468"/>
              <a:gd name="T81" fmla="*/ 2147483647 h 1035"/>
              <a:gd name="T82" fmla="*/ 2147483647 w 468"/>
              <a:gd name="T83" fmla="*/ 2147483647 h 1035"/>
              <a:gd name="T84" fmla="*/ 2147483647 w 468"/>
              <a:gd name="T85" fmla="*/ 2147483647 h 1035"/>
              <a:gd name="T86" fmla="*/ 2147483647 w 468"/>
              <a:gd name="T87" fmla="*/ 2147483647 h 1035"/>
              <a:gd name="T88" fmla="*/ 2147483647 w 468"/>
              <a:gd name="T89" fmla="*/ 2147483647 h 1035"/>
              <a:gd name="T90" fmla="*/ 2147483647 w 468"/>
              <a:gd name="T91" fmla="*/ 2147483647 h 1035"/>
              <a:gd name="T92" fmla="*/ 2147483647 w 468"/>
              <a:gd name="T93" fmla="*/ 2147483647 h 1035"/>
              <a:gd name="T94" fmla="*/ 2147483647 w 468"/>
              <a:gd name="T95" fmla="*/ 2147483647 h 1035"/>
              <a:gd name="T96" fmla="*/ 2147483647 w 468"/>
              <a:gd name="T97" fmla="*/ 2147483647 h 1035"/>
              <a:gd name="T98" fmla="*/ 2147483647 w 468"/>
              <a:gd name="T99" fmla="*/ 2147483647 h 1035"/>
              <a:gd name="T100" fmla="*/ 2147483647 w 468"/>
              <a:gd name="T101" fmla="*/ 2147483647 h 1035"/>
              <a:gd name="T102" fmla="*/ 2147483647 w 468"/>
              <a:gd name="T103" fmla="*/ 2147483647 h 1035"/>
              <a:gd name="T104" fmla="*/ 2147483647 w 468"/>
              <a:gd name="T105" fmla="*/ 2147483647 h 1035"/>
              <a:gd name="T106" fmla="*/ 2147483647 w 468"/>
              <a:gd name="T107" fmla="*/ 2147483647 h 1035"/>
              <a:gd name="T108" fmla="*/ 2147483647 w 468"/>
              <a:gd name="T109" fmla="*/ 2147483647 h 1035"/>
              <a:gd name="T110" fmla="*/ 2147483647 w 468"/>
              <a:gd name="T111" fmla="*/ 2147483647 h 1035"/>
              <a:gd name="T112" fmla="*/ 2147483647 w 468"/>
              <a:gd name="T113" fmla="*/ 0 h 10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8"/>
              <a:gd name="T172" fmla="*/ 0 h 1035"/>
              <a:gd name="T173" fmla="*/ 468 w 468"/>
              <a:gd name="T174" fmla="*/ 1035 h 10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8" h="1035">
                <a:moveTo>
                  <a:pt x="343" y="1"/>
                </a:moveTo>
                <a:lnTo>
                  <a:pt x="319" y="58"/>
                </a:lnTo>
                <a:lnTo>
                  <a:pt x="316" y="117"/>
                </a:lnTo>
                <a:lnTo>
                  <a:pt x="312" y="168"/>
                </a:lnTo>
                <a:lnTo>
                  <a:pt x="316" y="217"/>
                </a:lnTo>
                <a:lnTo>
                  <a:pt x="316" y="234"/>
                </a:lnTo>
                <a:lnTo>
                  <a:pt x="295" y="255"/>
                </a:lnTo>
                <a:lnTo>
                  <a:pt x="267" y="282"/>
                </a:lnTo>
                <a:lnTo>
                  <a:pt x="247" y="316"/>
                </a:lnTo>
                <a:lnTo>
                  <a:pt x="238" y="342"/>
                </a:lnTo>
                <a:lnTo>
                  <a:pt x="238" y="366"/>
                </a:lnTo>
                <a:lnTo>
                  <a:pt x="219" y="363"/>
                </a:lnTo>
                <a:lnTo>
                  <a:pt x="183" y="363"/>
                </a:lnTo>
                <a:lnTo>
                  <a:pt x="166" y="366"/>
                </a:lnTo>
                <a:lnTo>
                  <a:pt x="142" y="378"/>
                </a:lnTo>
                <a:lnTo>
                  <a:pt x="124" y="388"/>
                </a:lnTo>
                <a:lnTo>
                  <a:pt x="118" y="409"/>
                </a:lnTo>
                <a:lnTo>
                  <a:pt x="112" y="423"/>
                </a:lnTo>
                <a:lnTo>
                  <a:pt x="112" y="435"/>
                </a:lnTo>
                <a:lnTo>
                  <a:pt x="81" y="466"/>
                </a:lnTo>
                <a:lnTo>
                  <a:pt x="34" y="517"/>
                </a:lnTo>
                <a:lnTo>
                  <a:pt x="18" y="555"/>
                </a:lnTo>
                <a:lnTo>
                  <a:pt x="12" y="577"/>
                </a:lnTo>
                <a:lnTo>
                  <a:pt x="16" y="609"/>
                </a:lnTo>
                <a:lnTo>
                  <a:pt x="34" y="624"/>
                </a:lnTo>
                <a:lnTo>
                  <a:pt x="54" y="634"/>
                </a:lnTo>
                <a:lnTo>
                  <a:pt x="75" y="634"/>
                </a:lnTo>
                <a:lnTo>
                  <a:pt x="97" y="631"/>
                </a:lnTo>
                <a:lnTo>
                  <a:pt x="111" y="622"/>
                </a:lnTo>
                <a:lnTo>
                  <a:pt x="123" y="622"/>
                </a:lnTo>
                <a:lnTo>
                  <a:pt x="139" y="618"/>
                </a:lnTo>
                <a:lnTo>
                  <a:pt x="148" y="633"/>
                </a:lnTo>
                <a:lnTo>
                  <a:pt x="138" y="651"/>
                </a:lnTo>
                <a:lnTo>
                  <a:pt x="127" y="667"/>
                </a:lnTo>
                <a:lnTo>
                  <a:pt x="127" y="678"/>
                </a:lnTo>
                <a:lnTo>
                  <a:pt x="118" y="688"/>
                </a:lnTo>
                <a:lnTo>
                  <a:pt x="96" y="702"/>
                </a:lnTo>
                <a:lnTo>
                  <a:pt x="66" y="700"/>
                </a:lnTo>
                <a:lnTo>
                  <a:pt x="37" y="699"/>
                </a:lnTo>
                <a:lnTo>
                  <a:pt x="25" y="724"/>
                </a:lnTo>
                <a:lnTo>
                  <a:pt x="19" y="750"/>
                </a:lnTo>
                <a:lnTo>
                  <a:pt x="0" y="772"/>
                </a:lnTo>
                <a:lnTo>
                  <a:pt x="0" y="796"/>
                </a:lnTo>
                <a:lnTo>
                  <a:pt x="15" y="817"/>
                </a:lnTo>
                <a:lnTo>
                  <a:pt x="16" y="843"/>
                </a:lnTo>
                <a:lnTo>
                  <a:pt x="24" y="894"/>
                </a:lnTo>
                <a:lnTo>
                  <a:pt x="39" y="952"/>
                </a:lnTo>
                <a:lnTo>
                  <a:pt x="34" y="1011"/>
                </a:lnTo>
                <a:lnTo>
                  <a:pt x="33" y="1035"/>
                </a:lnTo>
                <a:lnTo>
                  <a:pt x="115" y="1026"/>
                </a:lnTo>
                <a:lnTo>
                  <a:pt x="108" y="1000"/>
                </a:lnTo>
                <a:lnTo>
                  <a:pt x="118" y="973"/>
                </a:lnTo>
                <a:lnTo>
                  <a:pt x="144" y="976"/>
                </a:lnTo>
                <a:lnTo>
                  <a:pt x="193" y="993"/>
                </a:lnTo>
                <a:lnTo>
                  <a:pt x="264" y="984"/>
                </a:lnTo>
                <a:lnTo>
                  <a:pt x="313" y="954"/>
                </a:lnTo>
                <a:lnTo>
                  <a:pt x="328" y="921"/>
                </a:lnTo>
                <a:lnTo>
                  <a:pt x="322" y="882"/>
                </a:lnTo>
                <a:lnTo>
                  <a:pt x="300" y="859"/>
                </a:lnTo>
                <a:lnTo>
                  <a:pt x="313" y="826"/>
                </a:lnTo>
                <a:lnTo>
                  <a:pt x="316" y="801"/>
                </a:lnTo>
                <a:lnTo>
                  <a:pt x="303" y="778"/>
                </a:lnTo>
                <a:lnTo>
                  <a:pt x="270" y="771"/>
                </a:lnTo>
                <a:lnTo>
                  <a:pt x="246" y="789"/>
                </a:lnTo>
                <a:lnTo>
                  <a:pt x="267" y="804"/>
                </a:lnTo>
                <a:lnTo>
                  <a:pt x="255" y="826"/>
                </a:lnTo>
                <a:lnTo>
                  <a:pt x="225" y="828"/>
                </a:lnTo>
                <a:lnTo>
                  <a:pt x="186" y="825"/>
                </a:lnTo>
                <a:lnTo>
                  <a:pt x="153" y="832"/>
                </a:lnTo>
                <a:lnTo>
                  <a:pt x="142" y="859"/>
                </a:lnTo>
                <a:lnTo>
                  <a:pt x="160" y="891"/>
                </a:lnTo>
                <a:lnTo>
                  <a:pt x="207" y="904"/>
                </a:lnTo>
                <a:lnTo>
                  <a:pt x="246" y="900"/>
                </a:lnTo>
                <a:lnTo>
                  <a:pt x="273" y="907"/>
                </a:lnTo>
                <a:lnTo>
                  <a:pt x="264" y="933"/>
                </a:lnTo>
                <a:lnTo>
                  <a:pt x="231" y="939"/>
                </a:lnTo>
                <a:lnTo>
                  <a:pt x="211" y="948"/>
                </a:lnTo>
                <a:lnTo>
                  <a:pt x="181" y="949"/>
                </a:lnTo>
                <a:lnTo>
                  <a:pt x="159" y="942"/>
                </a:lnTo>
                <a:lnTo>
                  <a:pt x="135" y="946"/>
                </a:lnTo>
                <a:lnTo>
                  <a:pt x="111" y="930"/>
                </a:lnTo>
                <a:lnTo>
                  <a:pt x="115" y="895"/>
                </a:lnTo>
                <a:lnTo>
                  <a:pt x="111" y="871"/>
                </a:lnTo>
                <a:lnTo>
                  <a:pt x="111" y="841"/>
                </a:lnTo>
                <a:lnTo>
                  <a:pt x="94" y="807"/>
                </a:lnTo>
                <a:lnTo>
                  <a:pt x="109" y="783"/>
                </a:lnTo>
                <a:lnTo>
                  <a:pt x="117" y="766"/>
                </a:lnTo>
                <a:lnTo>
                  <a:pt x="142" y="780"/>
                </a:lnTo>
                <a:lnTo>
                  <a:pt x="175" y="775"/>
                </a:lnTo>
                <a:lnTo>
                  <a:pt x="213" y="787"/>
                </a:lnTo>
                <a:lnTo>
                  <a:pt x="246" y="795"/>
                </a:lnTo>
                <a:lnTo>
                  <a:pt x="270" y="772"/>
                </a:lnTo>
                <a:lnTo>
                  <a:pt x="304" y="777"/>
                </a:lnTo>
                <a:lnTo>
                  <a:pt x="337" y="780"/>
                </a:lnTo>
                <a:lnTo>
                  <a:pt x="363" y="814"/>
                </a:lnTo>
                <a:lnTo>
                  <a:pt x="367" y="849"/>
                </a:lnTo>
                <a:lnTo>
                  <a:pt x="364" y="889"/>
                </a:lnTo>
                <a:lnTo>
                  <a:pt x="327" y="885"/>
                </a:lnTo>
                <a:lnTo>
                  <a:pt x="363" y="891"/>
                </a:lnTo>
                <a:lnTo>
                  <a:pt x="367" y="925"/>
                </a:lnTo>
                <a:lnTo>
                  <a:pt x="355" y="958"/>
                </a:lnTo>
                <a:lnTo>
                  <a:pt x="415" y="1000"/>
                </a:lnTo>
                <a:lnTo>
                  <a:pt x="433" y="960"/>
                </a:lnTo>
                <a:lnTo>
                  <a:pt x="430" y="925"/>
                </a:lnTo>
                <a:lnTo>
                  <a:pt x="447" y="894"/>
                </a:lnTo>
                <a:lnTo>
                  <a:pt x="447" y="843"/>
                </a:lnTo>
                <a:lnTo>
                  <a:pt x="456" y="802"/>
                </a:lnTo>
                <a:lnTo>
                  <a:pt x="445" y="760"/>
                </a:lnTo>
                <a:lnTo>
                  <a:pt x="441" y="726"/>
                </a:lnTo>
                <a:lnTo>
                  <a:pt x="402" y="712"/>
                </a:lnTo>
                <a:lnTo>
                  <a:pt x="373" y="702"/>
                </a:lnTo>
                <a:lnTo>
                  <a:pt x="336" y="697"/>
                </a:lnTo>
                <a:lnTo>
                  <a:pt x="306" y="720"/>
                </a:lnTo>
                <a:lnTo>
                  <a:pt x="291" y="709"/>
                </a:lnTo>
                <a:lnTo>
                  <a:pt x="274" y="693"/>
                </a:lnTo>
                <a:lnTo>
                  <a:pt x="246" y="702"/>
                </a:lnTo>
                <a:lnTo>
                  <a:pt x="222" y="721"/>
                </a:lnTo>
                <a:lnTo>
                  <a:pt x="201" y="700"/>
                </a:lnTo>
                <a:lnTo>
                  <a:pt x="177" y="699"/>
                </a:lnTo>
                <a:lnTo>
                  <a:pt x="154" y="706"/>
                </a:lnTo>
                <a:lnTo>
                  <a:pt x="124" y="687"/>
                </a:lnTo>
                <a:lnTo>
                  <a:pt x="142" y="700"/>
                </a:lnTo>
                <a:lnTo>
                  <a:pt x="157" y="703"/>
                </a:lnTo>
                <a:lnTo>
                  <a:pt x="178" y="697"/>
                </a:lnTo>
                <a:lnTo>
                  <a:pt x="181" y="672"/>
                </a:lnTo>
                <a:lnTo>
                  <a:pt x="181" y="642"/>
                </a:lnTo>
                <a:lnTo>
                  <a:pt x="186" y="618"/>
                </a:lnTo>
                <a:lnTo>
                  <a:pt x="186" y="597"/>
                </a:lnTo>
                <a:lnTo>
                  <a:pt x="168" y="585"/>
                </a:lnTo>
                <a:lnTo>
                  <a:pt x="153" y="586"/>
                </a:lnTo>
                <a:lnTo>
                  <a:pt x="132" y="576"/>
                </a:lnTo>
                <a:lnTo>
                  <a:pt x="109" y="576"/>
                </a:lnTo>
                <a:lnTo>
                  <a:pt x="97" y="585"/>
                </a:lnTo>
                <a:lnTo>
                  <a:pt x="81" y="583"/>
                </a:lnTo>
                <a:lnTo>
                  <a:pt x="73" y="574"/>
                </a:lnTo>
                <a:lnTo>
                  <a:pt x="55" y="573"/>
                </a:lnTo>
                <a:lnTo>
                  <a:pt x="49" y="553"/>
                </a:lnTo>
                <a:lnTo>
                  <a:pt x="67" y="532"/>
                </a:lnTo>
                <a:lnTo>
                  <a:pt x="76" y="522"/>
                </a:lnTo>
                <a:lnTo>
                  <a:pt x="93" y="502"/>
                </a:lnTo>
                <a:lnTo>
                  <a:pt x="108" y="490"/>
                </a:lnTo>
                <a:lnTo>
                  <a:pt x="139" y="462"/>
                </a:lnTo>
                <a:lnTo>
                  <a:pt x="163" y="478"/>
                </a:lnTo>
                <a:lnTo>
                  <a:pt x="175" y="486"/>
                </a:lnTo>
                <a:lnTo>
                  <a:pt x="192" y="490"/>
                </a:lnTo>
                <a:lnTo>
                  <a:pt x="211" y="484"/>
                </a:lnTo>
                <a:lnTo>
                  <a:pt x="234" y="478"/>
                </a:lnTo>
                <a:lnTo>
                  <a:pt x="246" y="469"/>
                </a:lnTo>
                <a:lnTo>
                  <a:pt x="286" y="483"/>
                </a:lnTo>
                <a:lnTo>
                  <a:pt x="328" y="492"/>
                </a:lnTo>
                <a:lnTo>
                  <a:pt x="373" y="487"/>
                </a:lnTo>
                <a:lnTo>
                  <a:pt x="402" y="471"/>
                </a:lnTo>
                <a:lnTo>
                  <a:pt x="424" y="448"/>
                </a:lnTo>
                <a:lnTo>
                  <a:pt x="442" y="423"/>
                </a:lnTo>
                <a:lnTo>
                  <a:pt x="457" y="396"/>
                </a:lnTo>
                <a:lnTo>
                  <a:pt x="468" y="342"/>
                </a:lnTo>
                <a:lnTo>
                  <a:pt x="468" y="315"/>
                </a:lnTo>
                <a:lnTo>
                  <a:pt x="457" y="289"/>
                </a:lnTo>
                <a:lnTo>
                  <a:pt x="444" y="261"/>
                </a:lnTo>
                <a:lnTo>
                  <a:pt x="406" y="235"/>
                </a:lnTo>
                <a:lnTo>
                  <a:pt x="388" y="232"/>
                </a:lnTo>
                <a:lnTo>
                  <a:pt x="366" y="232"/>
                </a:lnTo>
                <a:lnTo>
                  <a:pt x="352" y="222"/>
                </a:lnTo>
                <a:lnTo>
                  <a:pt x="349" y="196"/>
                </a:lnTo>
                <a:lnTo>
                  <a:pt x="348" y="180"/>
                </a:lnTo>
                <a:lnTo>
                  <a:pt x="351" y="126"/>
                </a:lnTo>
                <a:lnTo>
                  <a:pt x="358" y="94"/>
                </a:lnTo>
                <a:lnTo>
                  <a:pt x="361" y="69"/>
                </a:lnTo>
                <a:lnTo>
                  <a:pt x="372" y="30"/>
                </a:lnTo>
                <a:lnTo>
                  <a:pt x="382" y="10"/>
                </a:lnTo>
                <a:lnTo>
                  <a:pt x="382" y="0"/>
                </a:lnTo>
                <a:lnTo>
                  <a:pt x="343" y="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6" name="Freeform 8"/>
          <p:cNvSpPr>
            <a:spLocks/>
          </p:cNvSpPr>
          <p:nvPr/>
        </p:nvSpPr>
        <p:spPr bwMode="auto">
          <a:xfrm>
            <a:off x="455613" y="1566863"/>
            <a:ext cx="677862" cy="395287"/>
          </a:xfrm>
          <a:custGeom>
            <a:avLst/>
            <a:gdLst>
              <a:gd name="T0" fmla="*/ 2147483647 w 427"/>
              <a:gd name="T1" fmla="*/ 2147483647 h 249"/>
              <a:gd name="T2" fmla="*/ 2147483647 w 427"/>
              <a:gd name="T3" fmla="*/ 2147483647 h 249"/>
              <a:gd name="T4" fmla="*/ 2147483647 w 427"/>
              <a:gd name="T5" fmla="*/ 2147483647 h 249"/>
              <a:gd name="T6" fmla="*/ 2147483647 w 427"/>
              <a:gd name="T7" fmla="*/ 2147483647 h 249"/>
              <a:gd name="T8" fmla="*/ 2147483647 w 427"/>
              <a:gd name="T9" fmla="*/ 0 h 249"/>
              <a:gd name="T10" fmla="*/ 2147483647 w 427"/>
              <a:gd name="T11" fmla="*/ 2147483647 h 249"/>
              <a:gd name="T12" fmla="*/ 2147483647 w 427"/>
              <a:gd name="T13" fmla="*/ 2147483647 h 249"/>
              <a:gd name="T14" fmla="*/ 2147483647 w 427"/>
              <a:gd name="T15" fmla="*/ 2147483647 h 249"/>
              <a:gd name="T16" fmla="*/ 2147483647 w 427"/>
              <a:gd name="T17" fmla="*/ 2147483647 h 249"/>
              <a:gd name="T18" fmla="*/ 2147483647 w 427"/>
              <a:gd name="T19" fmla="*/ 2147483647 h 249"/>
              <a:gd name="T20" fmla="*/ 2147483647 w 427"/>
              <a:gd name="T21" fmla="*/ 2147483647 h 249"/>
              <a:gd name="T22" fmla="*/ 2147483647 w 427"/>
              <a:gd name="T23" fmla="*/ 2147483647 h 249"/>
              <a:gd name="T24" fmla="*/ 2147483647 w 427"/>
              <a:gd name="T25" fmla="*/ 2147483647 h 249"/>
              <a:gd name="T26" fmla="*/ 2147483647 w 427"/>
              <a:gd name="T27" fmla="*/ 2147483647 h 249"/>
              <a:gd name="T28" fmla="*/ 2147483647 w 427"/>
              <a:gd name="T29" fmla="*/ 2147483647 h 249"/>
              <a:gd name="T30" fmla="*/ 2147483647 w 427"/>
              <a:gd name="T31" fmla="*/ 2147483647 h 249"/>
              <a:gd name="T32" fmla="*/ 2147483647 w 427"/>
              <a:gd name="T33" fmla="*/ 2147483647 h 249"/>
              <a:gd name="T34" fmla="*/ 2147483647 w 427"/>
              <a:gd name="T35" fmla="*/ 2147483647 h 249"/>
              <a:gd name="T36" fmla="*/ 2147483647 w 427"/>
              <a:gd name="T37" fmla="*/ 2147483647 h 249"/>
              <a:gd name="T38" fmla="*/ 2147483647 w 427"/>
              <a:gd name="T39" fmla="*/ 2147483647 h 249"/>
              <a:gd name="T40" fmla="*/ 2147483647 w 427"/>
              <a:gd name="T41" fmla="*/ 2147483647 h 249"/>
              <a:gd name="T42" fmla="*/ 0 w 427"/>
              <a:gd name="T43" fmla="*/ 2147483647 h 249"/>
              <a:gd name="T44" fmla="*/ 0 w 427"/>
              <a:gd name="T45" fmla="*/ 2147483647 h 249"/>
              <a:gd name="T46" fmla="*/ 2147483647 w 427"/>
              <a:gd name="T47" fmla="*/ 2147483647 h 2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7"/>
              <a:gd name="T73" fmla="*/ 0 h 249"/>
              <a:gd name="T74" fmla="*/ 427 w 427"/>
              <a:gd name="T75" fmla="*/ 249 h 2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7" h="249">
                <a:moveTo>
                  <a:pt x="10" y="101"/>
                </a:moveTo>
                <a:lnTo>
                  <a:pt x="55" y="59"/>
                </a:lnTo>
                <a:lnTo>
                  <a:pt x="111" y="29"/>
                </a:lnTo>
                <a:lnTo>
                  <a:pt x="178" y="5"/>
                </a:lnTo>
                <a:lnTo>
                  <a:pt x="241" y="0"/>
                </a:lnTo>
                <a:lnTo>
                  <a:pt x="322" y="2"/>
                </a:lnTo>
                <a:lnTo>
                  <a:pt x="387" y="15"/>
                </a:lnTo>
                <a:lnTo>
                  <a:pt x="417" y="35"/>
                </a:lnTo>
                <a:lnTo>
                  <a:pt x="427" y="54"/>
                </a:lnTo>
                <a:lnTo>
                  <a:pt x="417" y="92"/>
                </a:lnTo>
                <a:lnTo>
                  <a:pt x="381" y="114"/>
                </a:lnTo>
                <a:lnTo>
                  <a:pt x="343" y="138"/>
                </a:lnTo>
                <a:lnTo>
                  <a:pt x="319" y="147"/>
                </a:lnTo>
                <a:lnTo>
                  <a:pt x="304" y="152"/>
                </a:lnTo>
                <a:lnTo>
                  <a:pt x="264" y="192"/>
                </a:lnTo>
                <a:lnTo>
                  <a:pt x="217" y="230"/>
                </a:lnTo>
                <a:lnTo>
                  <a:pt x="180" y="239"/>
                </a:lnTo>
                <a:lnTo>
                  <a:pt x="129" y="249"/>
                </a:lnTo>
                <a:lnTo>
                  <a:pt x="69" y="231"/>
                </a:lnTo>
                <a:lnTo>
                  <a:pt x="45" y="204"/>
                </a:lnTo>
                <a:lnTo>
                  <a:pt x="18" y="182"/>
                </a:lnTo>
                <a:lnTo>
                  <a:pt x="0" y="152"/>
                </a:lnTo>
                <a:lnTo>
                  <a:pt x="0" y="119"/>
                </a:lnTo>
                <a:lnTo>
                  <a:pt x="10" y="101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7" name="Freeform 9"/>
          <p:cNvSpPr>
            <a:spLocks/>
          </p:cNvSpPr>
          <p:nvPr/>
        </p:nvSpPr>
        <p:spPr bwMode="auto">
          <a:xfrm>
            <a:off x="633413" y="1671638"/>
            <a:ext cx="304800" cy="347662"/>
          </a:xfrm>
          <a:custGeom>
            <a:avLst/>
            <a:gdLst>
              <a:gd name="T0" fmla="*/ 2147483647 w 192"/>
              <a:gd name="T1" fmla="*/ 0 h 219"/>
              <a:gd name="T2" fmla="*/ 2147483647 w 192"/>
              <a:gd name="T3" fmla="*/ 2147483647 h 219"/>
              <a:gd name="T4" fmla="*/ 2147483647 w 192"/>
              <a:gd name="T5" fmla="*/ 2147483647 h 219"/>
              <a:gd name="T6" fmla="*/ 2147483647 w 192"/>
              <a:gd name="T7" fmla="*/ 2147483647 h 219"/>
              <a:gd name="T8" fmla="*/ 0 w 192"/>
              <a:gd name="T9" fmla="*/ 2147483647 h 219"/>
              <a:gd name="T10" fmla="*/ 2147483647 w 192"/>
              <a:gd name="T11" fmla="*/ 2147483647 h 219"/>
              <a:gd name="T12" fmla="*/ 2147483647 w 192"/>
              <a:gd name="T13" fmla="*/ 2147483647 h 219"/>
              <a:gd name="T14" fmla="*/ 2147483647 w 192"/>
              <a:gd name="T15" fmla="*/ 2147483647 h 219"/>
              <a:gd name="T16" fmla="*/ 2147483647 w 192"/>
              <a:gd name="T17" fmla="*/ 2147483647 h 219"/>
              <a:gd name="T18" fmla="*/ 2147483647 w 192"/>
              <a:gd name="T19" fmla="*/ 2147483647 h 219"/>
              <a:gd name="T20" fmla="*/ 2147483647 w 192"/>
              <a:gd name="T21" fmla="*/ 2147483647 h 219"/>
              <a:gd name="T22" fmla="*/ 2147483647 w 192"/>
              <a:gd name="T23" fmla="*/ 2147483647 h 219"/>
              <a:gd name="T24" fmla="*/ 2147483647 w 192"/>
              <a:gd name="T25" fmla="*/ 2147483647 h 219"/>
              <a:gd name="T26" fmla="*/ 2147483647 w 192"/>
              <a:gd name="T27" fmla="*/ 2147483647 h 219"/>
              <a:gd name="T28" fmla="*/ 2147483647 w 192"/>
              <a:gd name="T29" fmla="*/ 2147483647 h 219"/>
              <a:gd name="T30" fmla="*/ 2147483647 w 192"/>
              <a:gd name="T31" fmla="*/ 2147483647 h 219"/>
              <a:gd name="T32" fmla="*/ 2147483647 w 192"/>
              <a:gd name="T33" fmla="*/ 2147483647 h 219"/>
              <a:gd name="T34" fmla="*/ 2147483647 w 192"/>
              <a:gd name="T35" fmla="*/ 2147483647 h 219"/>
              <a:gd name="T36" fmla="*/ 2147483647 w 192"/>
              <a:gd name="T37" fmla="*/ 2147483647 h 219"/>
              <a:gd name="T38" fmla="*/ 2147483647 w 192"/>
              <a:gd name="T39" fmla="*/ 2147483647 h 219"/>
              <a:gd name="T40" fmla="*/ 2147483647 w 192"/>
              <a:gd name="T41" fmla="*/ 2147483647 h 219"/>
              <a:gd name="T42" fmla="*/ 2147483647 w 192"/>
              <a:gd name="T43" fmla="*/ 2147483647 h 219"/>
              <a:gd name="T44" fmla="*/ 2147483647 w 192"/>
              <a:gd name="T45" fmla="*/ 2147483647 h 219"/>
              <a:gd name="T46" fmla="*/ 2147483647 w 192"/>
              <a:gd name="T47" fmla="*/ 2147483647 h 219"/>
              <a:gd name="T48" fmla="*/ 2147483647 w 192"/>
              <a:gd name="T49" fmla="*/ 2147483647 h 219"/>
              <a:gd name="T50" fmla="*/ 2147483647 w 192"/>
              <a:gd name="T51" fmla="*/ 2147483647 h 219"/>
              <a:gd name="T52" fmla="*/ 2147483647 w 192"/>
              <a:gd name="T53" fmla="*/ 2147483647 h 219"/>
              <a:gd name="T54" fmla="*/ 2147483647 w 192"/>
              <a:gd name="T55" fmla="*/ 2147483647 h 219"/>
              <a:gd name="T56" fmla="*/ 2147483647 w 192"/>
              <a:gd name="T57" fmla="*/ 2147483647 h 219"/>
              <a:gd name="T58" fmla="*/ 2147483647 w 192"/>
              <a:gd name="T59" fmla="*/ 2147483647 h 219"/>
              <a:gd name="T60" fmla="*/ 2147483647 w 192"/>
              <a:gd name="T61" fmla="*/ 2147483647 h 219"/>
              <a:gd name="T62" fmla="*/ 2147483647 w 192"/>
              <a:gd name="T63" fmla="*/ 2147483647 h 219"/>
              <a:gd name="T64" fmla="*/ 2147483647 w 192"/>
              <a:gd name="T65" fmla="*/ 2147483647 h 219"/>
              <a:gd name="T66" fmla="*/ 2147483647 w 192"/>
              <a:gd name="T67" fmla="*/ 0 h 2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2"/>
              <a:gd name="T103" fmla="*/ 0 h 219"/>
              <a:gd name="T104" fmla="*/ 192 w 192"/>
              <a:gd name="T105" fmla="*/ 219 h 2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2" h="219">
                <a:moveTo>
                  <a:pt x="56" y="0"/>
                </a:moveTo>
                <a:lnTo>
                  <a:pt x="30" y="5"/>
                </a:lnTo>
                <a:lnTo>
                  <a:pt x="12" y="14"/>
                </a:lnTo>
                <a:lnTo>
                  <a:pt x="3" y="23"/>
                </a:lnTo>
                <a:lnTo>
                  <a:pt x="0" y="36"/>
                </a:lnTo>
                <a:lnTo>
                  <a:pt x="12" y="57"/>
                </a:lnTo>
                <a:lnTo>
                  <a:pt x="33" y="69"/>
                </a:lnTo>
                <a:lnTo>
                  <a:pt x="50" y="77"/>
                </a:lnTo>
                <a:lnTo>
                  <a:pt x="74" y="81"/>
                </a:lnTo>
                <a:lnTo>
                  <a:pt x="98" y="86"/>
                </a:lnTo>
                <a:lnTo>
                  <a:pt x="116" y="95"/>
                </a:lnTo>
                <a:lnTo>
                  <a:pt x="122" y="107"/>
                </a:lnTo>
                <a:lnTo>
                  <a:pt x="128" y="137"/>
                </a:lnTo>
                <a:lnTo>
                  <a:pt x="128" y="174"/>
                </a:lnTo>
                <a:lnTo>
                  <a:pt x="129" y="207"/>
                </a:lnTo>
                <a:lnTo>
                  <a:pt x="137" y="219"/>
                </a:lnTo>
                <a:lnTo>
                  <a:pt x="159" y="198"/>
                </a:lnTo>
                <a:lnTo>
                  <a:pt x="153" y="174"/>
                </a:lnTo>
                <a:lnTo>
                  <a:pt x="152" y="153"/>
                </a:lnTo>
                <a:lnTo>
                  <a:pt x="167" y="135"/>
                </a:lnTo>
                <a:lnTo>
                  <a:pt x="182" y="114"/>
                </a:lnTo>
                <a:lnTo>
                  <a:pt x="192" y="95"/>
                </a:lnTo>
                <a:lnTo>
                  <a:pt x="192" y="56"/>
                </a:lnTo>
                <a:lnTo>
                  <a:pt x="189" y="38"/>
                </a:lnTo>
                <a:lnTo>
                  <a:pt x="179" y="20"/>
                </a:lnTo>
                <a:lnTo>
                  <a:pt x="177" y="59"/>
                </a:lnTo>
                <a:lnTo>
                  <a:pt x="167" y="92"/>
                </a:lnTo>
                <a:lnTo>
                  <a:pt x="153" y="110"/>
                </a:lnTo>
                <a:lnTo>
                  <a:pt x="137" y="80"/>
                </a:lnTo>
                <a:lnTo>
                  <a:pt x="122" y="56"/>
                </a:lnTo>
                <a:lnTo>
                  <a:pt x="108" y="38"/>
                </a:lnTo>
                <a:lnTo>
                  <a:pt x="87" y="29"/>
                </a:lnTo>
                <a:lnTo>
                  <a:pt x="69" y="9"/>
                </a:lnTo>
                <a:lnTo>
                  <a:pt x="56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8" name="Freeform 10"/>
          <p:cNvSpPr>
            <a:spLocks/>
          </p:cNvSpPr>
          <p:nvPr/>
        </p:nvSpPr>
        <p:spPr bwMode="auto">
          <a:xfrm>
            <a:off x="850900" y="1985963"/>
            <a:ext cx="762000" cy="285750"/>
          </a:xfrm>
          <a:custGeom>
            <a:avLst/>
            <a:gdLst>
              <a:gd name="T0" fmla="*/ 2147483647 w 480"/>
              <a:gd name="T1" fmla="*/ 0 h 180"/>
              <a:gd name="T2" fmla="*/ 2147483647 w 480"/>
              <a:gd name="T3" fmla="*/ 2147483647 h 180"/>
              <a:gd name="T4" fmla="*/ 2147483647 w 480"/>
              <a:gd name="T5" fmla="*/ 2147483647 h 180"/>
              <a:gd name="T6" fmla="*/ 2147483647 w 480"/>
              <a:gd name="T7" fmla="*/ 2147483647 h 180"/>
              <a:gd name="T8" fmla="*/ 2147483647 w 480"/>
              <a:gd name="T9" fmla="*/ 2147483647 h 180"/>
              <a:gd name="T10" fmla="*/ 2147483647 w 480"/>
              <a:gd name="T11" fmla="*/ 2147483647 h 180"/>
              <a:gd name="T12" fmla="*/ 2147483647 w 480"/>
              <a:gd name="T13" fmla="*/ 2147483647 h 180"/>
              <a:gd name="T14" fmla="*/ 2147483647 w 480"/>
              <a:gd name="T15" fmla="*/ 2147483647 h 180"/>
              <a:gd name="T16" fmla="*/ 2147483647 w 480"/>
              <a:gd name="T17" fmla="*/ 2147483647 h 180"/>
              <a:gd name="T18" fmla="*/ 2147483647 w 480"/>
              <a:gd name="T19" fmla="*/ 2147483647 h 180"/>
              <a:gd name="T20" fmla="*/ 2147483647 w 480"/>
              <a:gd name="T21" fmla="*/ 2147483647 h 180"/>
              <a:gd name="T22" fmla="*/ 2147483647 w 480"/>
              <a:gd name="T23" fmla="*/ 2147483647 h 180"/>
              <a:gd name="T24" fmla="*/ 2147483647 w 480"/>
              <a:gd name="T25" fmla="*/ 2147483647 h 180"/>
              <a:gd name="T26" fmla="*/ 2147483647 w 480"/>
              <a:gd name="T27" fmla="*/ 2147483647 h 180"/>
              <a:gd name="T28" fmla="*/ 2147483647 w 480"/>
              <a:gd name="T29" fmla="*/ 2147483647 h 180"/>
              <a:gd name="T30" fmla="*/ 2147483647 w 480"/>
              <a:gd name="T31" fmla="*/ 2147483647 h 180"/>
              <a:gd name="T32" fmla="*/ 2147483647 w 480"/>
              <a:gd name="T33" fmla="*/ 2147483647 h 180"/>
              <a:gd name="T34" fmla="*/ 2147483647 w 480"/>
              <a:gd name="T35" fmla="*/ 2147483647 h 180"/>
              <a:gd name="T36" fmla="*/ 2147483647 w 480"/>
              <a:gd name="T37" fmla="*/ 2147483647 h 180"/>
              <a:gd name="T38" fmla="*/ 2147483647 w 480"/>
              <a:gd name="T39" fmla="*/ 2147483647 h 180"/>
              <a:gd name="T40" fmla="*/ 2147483647 w 480"/>
              <a:gd name="T41" fmla="*/ 2147483647 h 180"/>
              <a:gd name="T42" fmla="*/ 2147483647 w 480"/>
              <a:gd name="T43" fmla="*/ 2147483647 h 180"/>
              <a:gd name="T44" fmla="*/ 2147483647 w 480"/>
              <a:gd name="T45" fmla="*/ 2147483647 h 180"/>
              <a:gd name="T46" fmla="*/ 2147483647 w 480"/>
              <a:gd name="T47" fmla="*/ 2147483647 h 180"/>
              <a:gd name="T48" fmla="*/ 2147483647 w 480"/>
              <a:gd name="T49" fmla="*/ 2147483647 h 180"/>
              <a:gd name="T50" fmla="*/ 2147483647 w 480"/>
              <a:gd name="T51" fmla="*/ 2147483647 h 180"/>
              <a:gd name="T52" fmla="*/ 0 w 480"/>
              <a:gd name="T53" fmla="*/ 2147483647 h 180"/>
              <a:gd name="T54" fmla="*/ 2147483647 w 480"/>
              <a:gd name="T55" fmla="*/ 0 h 1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0"/>
              <a:gd name="T85" fmla="*/ 0 h 180"/>
              <a:gd name="T86" fmla="*/ 480 w 480"/>
              <a:gd name="T87" fmla="*/ 180 h 1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0" h="180">
                <a:moveTo>
                  <a:pt x="21" y="0"/>
                </a:moveTo>
                <a:lnTo>
                  <a:pt x="37" y="21"/>
                </a:lnTo>
                <a:lnTo>
                  <a:pt x="66" y="45"/>
                </a:lnTo>
                <a:lnTo>
                  <a:pt x="81" y="53"/>
                </a:lnTo>
                <a:lnTo>
                  <a:pt x="97" y="53"/>
                </a:lnTo>
                <a:lnTo>
                  <a:pt x="108" y="42"/>
                </a:lnTo>
                <a:lnTo>
                  <a:pt x="129" y="38"/>
                </a:lnTo>
                <a:lnTo>
                  <a:pt x="189" y="48"/>
                </a:lnTo>
                <a:lnTo>
                  <a:pt x="237" y="66"/>
                </a:lnTo>
                <a:lnTo>
                  <a:pt x="300" y="98"/>
                </a:lnTo>
                <a:lnTo>
                  <a:pt x="376" y="132"/>
                </a:lnTo>
                <a:lnTo>
                  <a:pt x="469" y="164"/>
                </a:lnTo>
                <a:lnTo>
                  <a:pt x="480" y="171"/>
                </a:lnTo>
                <a:lnTo>
                  <a:pt x="433" y="180"/>
                </a:lnTo>
                <a:lnTo>
                  <a:pt x="367" y="180"/>
                </a:lnTo>
                <a:lnTo>
                  <a:pt x="289" y="168"/>
                </a:lnTo>
                <a:lnTo>
                  <a:pt x="256" y="164"/>
                </a:lnTo>
                <a:lnTo>
                  <a:pt x="196" y="149"/>
                </a:lnTo>
                <a:lnTo>
                  <a:pt x="142" y="123"/>
                </a:lnTo>
                <a:lnTo>
                  <a:pt x="109" y="104"/>
                </a:lnTo>
                <a:lnTo>
                  <a:pt x="85" y="80"/>
                </a:lnTo>
                <a:lnTo>
                  <a:pt x="91" y="54"/>
                </a:lnTo>
                <a:lnTo>
                  <a:pt x="81" y="75"/>
                </a:lnTo>
                <a:lnTo>
                  <a:pt x="57" y="68"/>
                </a:lnTo>
                <a:lnTo>
                  <a:pt x="33" y="48"/>
                </a:lnTo>
                <a:lnTo>
                  <a:pt x="13" y="33"/>
                </a:lnTo>
                <a:lnTo>
                  <a:pt x="0" y="20"/>
                </a:lnTo>
                <a:lnTo>
                  <a:pt x="21" y="0"/>
                </a:lnTo>
                <a:close/>
              </a:path>
            </a:pathLst>
          </a:custGeom>
          <a:solidFill>
            <a:srgbClr val="BC7D3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9" name="Freeform 11"/>
          <p:cNvSpPr>
            <a:spLocks/>
          </p:cNvSpPr>
          <p:nvPr/>
        </p:nvSpPr>
        <p:spPr bwMode="auto">
          <a:xfrm>
            <a:off x="1524000" y="5253038"/>
            <a:ext cx="746125" cy="571500"/>
          </a:xfrm>
          <a:custGeom>
            <a:avLst/>
            <a:gdLst>
              <a:gd name="T0" fmla="*/ 2147483647 w 470"/>
              <a:gd name="T1" fmla="*/ 2147483647 h 360"/>
              <a:gd name="T2" fmla="*/ 2147483647 w 470"/>
              <a:gd name="T3" fmla="*/ 2147483647 h 360"/>
              <a:gd name="T4" fmla="*/ 2147483647 w 470"/>
              <a:gd name="T5" fmla="*/ 2147483647 h 360"/>
              <a:gd name="T6" fmla="*/ 2147483647 w 470"/>
              <a:gd name="T7" fmla="*/ 2147483647 h 360"/>
              <a:gd name="T8" fmla="*/ 2147483647 w 470"/>
              <a:gd name="T9" fmla="*/ 2147483647 h 360"/>
              <a:gd name="T10" fmla="*/ 0 w 470"/>
              <a:gd name="T11" fmla="*/ 2147483647 h 360"/>
              <a:gd name="T12" fmla="*/ 2147483647 w 470"/>
              <a:gd name="T13" fmla="*/ 2147483647 h 360"/>
              <a:gd name="T14" fmla="*/ 2147483647 w 470"/>
              <a:gd name="T15" fmla="*/ 2147483647 h 360"/>
              <a:gd name="T16" fmla="*/ 2147483647 w 470"/>
              <a:gd name="T17" fmla="*/ 2147483647 h 360"/>
              <a:gd name="T18" fmla="*/ 2147483647 w 470"/>
              <a:gd name="T19" fmla="*/ 2147483647 h 360"/>
              <a:gd name="T20" fmla="*/ 2147483647 w 470"/>
              <a:gd name="T21" fmla="*/ 2147483647 h 360"/>
              <a:gd name="T22" fmla="*/ 2147483647 w 470"/>
              <a:gd name="T23" fmla="*/ 2147483647 h 360"/>
              <a:gd name="T24" fmla="*/ 2147483647 w 470"/>
              <a:gd name="T25" fmla="*/ 2147483647 h 360"/>
              <a:gd name="T26" fmla="*/ 2147483647 w 470"/>
              <a:gd name="T27" fmla="*/ 2147483647 h 360"/>
              <a:gd name="T28" fmla="*/ 2147483647 w 470"/>
              <a:gd name="T29" fmla="*/ 2147483647 h 360"/>
              <a:gd name="T30" fmla="*/ 2147483647 w 470"/>
              <a:gd name="T31" fmla="*/ 2147483647 h 360"/>
              <a:gd name="T32" fmla="*/ 2147483647 w 470"/>
              <a:gd name="T33" fmla="*/ 2147483647 h 360"/>
              <a:gd name="T34" fmla="*/ 2147483647 w 470"/>
              <a:gd name="T35" fmla="*/ 2147483647 h 360"/>
              <a:gd name="T36" fmla="*/ 2147483647 w 470"/>
              <a:gd name="T37" fmla="*/ 2147483647 h 360"/>
              <a:gd name="T38" fmla="*/ 2147483647 w 470"/>
              <a:gd name="T39" fmla="*/ 2147483647 h 360"/>
              <a:gd name="T40" fmla="*/ 2147483647 w 470"/>
              <a:gd name="T41" fmla="*/ 2147483647 h 360"/>
              <a:gd name="T42" fmla="*/ 2147483647 w 470"/>
              <a:gd name="T43" fmla="*/ 2147483647 h 360"/>
              <a:gd name="T44" fmla="*/ 2147483647 w 470"/>
              <a:gd name="T45" fmla="*/ 2147483647 h 360"/>
              <a:gd name="T46" fmla="*/ 2147483647 w 470"/>
              <a:gd name="T47" fmla="*/ 2147483647 h 360"/>
              <a:gd name="T48" fmla="*/ 2147483647 w 470"/>
              <a:gd name="T49" fmla="*/ 2147483647 h 360"/>
              <a:gd name="T50" fmla="*/ 2147483647 w 470"/>
              <a:gd name="T51" fmla="*/ 2147483647 h 360"/>
              <a:gd name="T52" fmla="*/ 2147483647 w 470"/>
              <a:gd name="T53" fmla="*/ 2147483647 h 360"/>
              <a:gd name="T54" fmla="*/ 2147483647 w 470"/>
              <a:gd name="T55" fmla="*/ 2147483647 h 360"/>
              <a:gd name="T56" fmla="*/ 2147483647 w 470"/>
              <a:gd name="T57" fmla="*/ 2147483647 h 360"/>
              <a:gd name="T58" fmla="*/ 2147483647 w 470"/>
              <a:gd name="T59" fmla="*/ 2147483647 h 360"/>
              <a:gd name="T60" fmla="*/ 2147483647 w 470"/>
              <a:gd name="T61" fmla="*/ 2147483647 h 360"/>
              <a:gd name="T62" fmla="*/ 2147483647 w 470"/>
              <a:gd name="T63" fmla="*/ 2147483647 h 360"/>
              <a:gd name="T64" fmla="*/ 2147483647 w 470"/>
              <a:gd name="T65" fmla="*/ 2147483647 h 360"/>
              <a:gd name="T66" fmla="*/ 2147483647 w 470"/>
              <a:gd name="T67" fmla="*/ 2147483647 h 360"/>
              <a:gd name="T68" fmla="*/ 2147483647 w 470"/>
              <a:gd name="T69" fmla="*/ 2147483647 h 360"/>
              <a:gd name="T70" fmla="*/ 2147483647 w 470"/>
              <a:gd name="T71" fmla="*/ 2147483647 h 360"/>
              <a:gd name="T72" fmla="*/ 2147483647 w 470"/>
              <a:gd name="T73" fmla="*/ 2147483647 h 360"/>
              <a:gd name="T74" fmla="*/ 2147483647 w 470"/>
              <a:gd name="T75" fmla="*/ 2147483647 h 360"/>
              <a:gd name="T76" fmla="*/ 2147483647 w 470"/>
              <a:gd name="T77" fmla="*/ 2147483647 h 360"/>
              <a:gd name="T78" fmla="*/ 2147483647 w 470"/>
              <a:gd name="T79" fmla="*/ 2147483647 h 360"/>
              <a:gd name="T80" fmla="*/ 2147483647 w 470"/>
              <a:gd name="T81" fmla="*/ 2147483647 h 360"/>
              <a:gd name="T82" fmla="*/ 2147483647 w 470"/>
              <a:gd name="T83" fmla="*/ 2147483647 h 360"/>
              <a:gd name="T84" fmla="*/ 2147483647 w 470"/>
              <a:gd name="T85" fmla="*/ 2147483647 h 360"/>
              <a:gd name="T86" fmla="*/ 2147483647 w 470"/>
              <a:gd name="T87" fmla="*/ 2147483647 h 360"/>
              <a:gd name="T88" fmla="*/ 2147483647 w 470"/>
              <a:gd name="T89" fmla="*/ 2147483647 h 360"/>
              <a:gd name="T90" fmla="*/ 2147483647 w 470"/>
              <a:gd name="T91" fmla="*/ 2147483647 h 360"/>
              <a:gd name="T92" fmla="*/ 2147483647 w 470"/>
              <a:gd name="T93" fmla="*/ 2147483647 h 360"/>
              <a:gd name="T94" fmla="*/ 2147483647 w 470"/>
              <a:gd name="T95" fmla="*/ 2147483647 h 360"/>
              <a:gd name="T96" fmla="*/ 2147483647 w 470"/>
              <a:gd name="T97" fmla="*/ 2147483647 h 360"/>
              <a:gd name="T98" fmla="*/ 2147483647 w 470"/>
              <a:gd name="T99" fmla="*/ 2147483647 h 360"/>
              <a:gd name="T100" fmla="*/ 2147483647 w 470"/>
              <a:gd name="T101" fmla="*/ 2147483647 h 360"/>
              <a:gd name="T102" fmla="*/ 2147483647 w 470"/>
              <a:gd name="T103" fmla="*/ 2147483647 h 360"/>
              <a:gd name="T104" fmla="*/ 2147483647 w 470"/>
              <a:gd name="T105" fmla="*/ 2147483647 h 360"/>
              <a:gd name="T106" fmla="*/ 2147483647 w 470"/>
              <a:gd name="T107" fmla="*/ 2147483647 h 360"/>
              <a:gd name="T108" fmla="*/ 2147483647 w 470"/>
              <a:gd name="T109" fmla="*/ 2147483647 h 3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0"/>
              <a:gd name="T166" fmla="*/ 0 h 360"/>
              <a:gd name="T167" fmla="*/ 470 w 470"/>
              <a:gd name="T168" fmla="*/ 360 h 36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0" h="360">
                <a:moveTo>
                  <a:pt x="36" y="299"/>
                </a:moveTo>
                <a:lnTo>
                  <a:pt x="23" y="281"/>
                </a:lnTo>
                <a:lnTo>
                  <a:pt x="21" y="248"/>
                </a:lnTo>
                <a:lnTo>
                  <a:pt x="30" y="240"/>
                </a:lnTo>
                <a:lnTo>
                  <a:pt x="15" y="228"/>
                </a:lnTo>
                <a:lnTo>
                  <a:pt x="5" y="216"/>
                </a:lnTo>
                <a:lnTo>
                  <a:pt x="8" y="198"/>
                </a:lnTo>
                <a:lnTo>
                  <a:pt x="9" y="173"/>
                </a:lnTo>
                <a:lnTo>
                  <a:pt x="18" y="153"/>
                </a:lnTo>
                <a:lnTo>
                  <a:pt x="9" y="137"/>
                </a:lnTo>
                <a:lnTo>
                  <a:pt x="5" y="114"/>
                </a:lnTo>
                <a:lnTo>
                  <a:pt x="0" y="96"/>
                </a:lnTo>
                <a:lnTo>
                  <a:pt x="11" y="80"/>
                </a:lnTo>
                <a:lnTo>
                  <a:pt x="18" y="69"/>
                </a:lnTo>
                <a:lnTo>
                  <a:pt x="20" y="39"/>
                </a:lnTo>
                <a:lnTo>
                  <a:pt x="24" y="26"/>
                </a:lnTo>
                <a:lnTo>
                  <a:pt x="36" y="14"/>
                </a:lnTo>
                <a:lnTo>
                  <a:pt x="59" y="21"/>
                </a:lnTo>
                <a:lnTo>
                  <a:pt x="69" y="3"/>
                </a:lnTo>
                <a:lnTo>
                  <a:pt x="93" y="8"/>
                </a:lnTo>
                <a:lnTo>
                  <a:pt x="111" y="0"/>
                </a:lnTo>
                <a:lnTo>
                  <a:pt x="132" y="11"/>
                </a:lnTo>
                <a:lnTo>
                  <a:pt x="152" y="21"/>
                </a:lnTo>
                <a:lnTo>
                  <a:pt x="173" y="5"/>
                </a:lnTo>
                <a:lnTo>
                  <a:pt x="192" y="8"/>
                </a:lnTo>
                <a:lnTo>
                  <a:pt x="218" y="21"/>
                </a:lnTo>
                <a:lnTo>
                  <a:pt x="230" y="32"/>
                </a:lnTo>
                <a:lnTo>
                  <a:pt x="251" y="12"/>
                </a:lnTo>
                <a:lnTo>
                  <a:pt x="267" y="5"/>
                </a:lnTo>
                <a:lnTo>
                  <a:pt x="296" y="15"/>
                </a:lnTo>
                <a:lnTo>
                  <a:pt x="308" y="26"/>
                </a:lnTo>
                <a:lnTo>
                  <a:pt x="323" y="5"/>
                </a:lnTo>
                <a:lnTo>
                  <a:pt x="344" y="0"/>
                </a:lnTo>
                <a:lnTo>
                  <a:pt x="372" y="11"/>
                </a:lnTo>
                <a:lnTo>
                  <a:pt x="405" y="9"/>
                </a:lnTo>
                <a:lnTo>
                  <a:pt x="426" y="26"/>
                </a:lnTo>
                <a:lnTo>
                  <a:pt x="438" y="56"/>
                </a:lnTo>
                <a:lnTo>
                  <a:pt x="458" y="74"/>
                </a:lnTo>
                <a:lnTo>
                  <a:pt x="470" y="92"/>
                </a:lnTo>
                <a:lnTo>
                  <a:pt x="467" y="119"/>
                </a:lnTo>
                <a:lnTo>
                  <a:pt x="458" y="138"/>
                </a:lnTo>
                <a:lnTo>
                  <a:pt x="443" y="149"/>
                </a:lnTo>
                <a:lnTo>
                  <a:pt x="455" y="164"/>
                </a:lnTo>
                <a:lnTo>
                  <a:pt x="465" y="183"/>
                </a:lnTo>
                <a:lnTo>
                  <a:pt x="452" y="198"/>
                </a:lnTo>
                <a:lnTo>
                  <a:pt x="449" y="219"/>
                </a:lnTo>
                <a:lnTo>
                  <a:pt x="440" y="221"/>
                </a:lnTo>
                <a:lnTo>
                  <a:pt x="438" y="248"/>
                </a:lnTo>
                <a:lnTo>
                  <a:pt x="435" y="263"/>
                </a:lnTo>
                <a:lnTo>
                  <a:pt x="416" y="281"/>
                </a:lnTo>
                <a:lnTo>
                  <a:pt x="404" y="281"/>
                </a:lnTo>
                <a:lnTo>
                  <a:pt x="389" y="296"/>
                </a:lnTo>
                <a:lnTo>
                  <a:pt x="372" y="311"/>
                </a:lnTo>
                <a:lnTo>
                  <a:pt x="350" y="315"/>
                </a:lnTo>
                <a:lnTo>
                  <a:pt x="329" y="315"/>
                </a:lnTo>
                <a:lnTo>
                  <a:pt x="314" y="299"/>
                </a:lnTo>
                <a:lnTo>
                  <a:pt x="297" y="317"/>
                </a:lnTo>
                <a:lnTo>
                  <a:pt x="273" y="320"/>
                </a:lnTo>
                <a:lnTo>
                  <a:pt x="254" y="321"/>
                </a:lnTo>
                <a:lnTo>
                  <a:pt x="239" y="315"/>
                </a:lnTo>
                <a:lnTo>
                  <a:pt x="233" y="306"/>
                </a:lnTo>
                <a:lnTo>
                  <a:pt x="227" y="323"/>
                </a:lnTo>
                <a:lnTo>
                  <a:pt x="213" y="324"/>
                </a:lnTo>
                <a:lnTo>
                  <a:pt x="203" y="323"/>
                </a:lnTo>
                <a:lnTo>
                  <a:pt x="224" y="360"/>
                </a:lnTo>
                <a:lnTo>
                  <a:pt x="153" y="360"/>
                </a:lnTo>
                <a:lnTo>
                  <a:pt x="144" y="335"/>
                </a:lnTo>
                <a:lnTo>
                  <a:pt x="149" y="312"/>
                </a:lnTo>
                <a:lnTo>
                  <a:pt x="146" y="281"/>
                </a:lnTo>
                <a:lnTo>
                  <a:pt x="159" y="260"/>
                </a:lnTo>
                <a:lnTo>
                  <a:pt x="179" y="266"/>
                </a:lnTo>
                <a:lnTo>
                  <a:pt x="204" y="245"/>
                </a:lnTo>
                <a:lnTo>
                  <a:pt x="227" y="233"/>
                </a:lnTo>
                <a:lnTo>
                  <a:pt x="246" y="248"/>
                </a:lnTo>
                <a:lnTo>
                  <a:pt x="254" y="258"/>
                </a:lnTo>
                <a:lnTo>
                  <a:pt x="276" y="240"/>
                </a:lnTo>
                <a:lnTo>
                  <a:pt x="294" y="237"/>
                </a:lnTo>
                <a:lnTo>
                  <a:pt x="318" y="254"/>
                </a:lnTo>
                <a:lnTo>
                  <a:pt x="339" y="228"/>
                </a:lnTo>
                <a:lnTo>
                  <a:pt x="359" y="225"/>
                </a:lnTo>
                <a:lnTo>
                  <a:pt x="380" y="240"/>
                </a:lnTo>
                <a:lnTo>
                  <a:pt x="363" y="210"/>
                </a:lnTo>
                <a:lnTo>
                  <a:pt x="366" y="191"/>
                </a:lnTo>
                <a:lnTo>
                  <a:pt x="386" y="174"/>
                </a:lnTo>
                <a:lnTo>
                  <a:pt x="368" y="156"/>
                </a:lnTo>
                <a:lnTo>
                  <a:pt x="362" y="137"/>
                </a:lnTo>
                <a:lnTo>
                  <a:pt x="371" y="117"/>
                </a:lnTo>
                <a:lnTo>
                  <a:pt x="356" y="107"/>
                </a:lnTo>
                <a:lnTo>
                  <a:pt x="350" y="96"/>
                </a:lnTo>
                <a:lnTo>
                  <a:pt x="354" y="71"/>
                </a:lnTo>
                <a:lnTo>
                  <a:pt x="339" y="87"/>
                </a:lnTo>
                <a:lnTo>
                  <a:pt x="315" y="95"/>
                </a:lnTo>
                <a:lnTo>
                  <a:pt x="294" y="90"/>
                </a:lnTo>
                <a:lnTo>
                  <a:pt x="275" y="104"/>
                </a:lnTo>
                <a:lnTo>
                  <a:pt x="248" y="108"/>
                </a:lnTo>
                <a:lnTo>
                  <a:pt x="230" y="105"/>
                </a:lnTo>
                <a:lnTo>
                  <a:pt x="210" y="99"/>
                </a:lnTo>
                <a:lnTo>
                  <a:pt x="186" y="105"/>
                </a:lnTo>
                <a:lnTo>
                  <a:pt x="164" y="111"/>
                </a:lnTo>
                <a:lnTo>
                  <a:pt x="146" y="101"/>
                </a:lnTo>
                <a:lnTo>
                  <a:pt x="134" y="95"/>
                </a:lnTo>
                <a:lnTo>
                  <a:pt x="119" y="108"/>
                </a:lnTo>
                <a:lnTo>
                  <a:pt x="86" y="101"/>
                </a:lnTo>
                <a:lnTo>
                  <a:pt x="90" y="138"/>
                </a:lnTo>
                <a:lnTo>
                  <a:pt x="83" y="164"/>
                </a:lnTo>
                <a:lnTo>
                  <a:pt x="96" y="185"/>
                </a:lnTo>
                <a:lnTo>
                  <a:pt x="81" y="204"/>
                </a:lnTo>
                <a:lnTo>
                  <a:pt x="104" y="231"/>
                </a:lnTo>
                <a:lnTo>
                  <a:pt x="113" y="257"/>
                </a:lnTo>
                <a:lnTo>
                  <a:pt x="105" y="279"/>
                </a:lnTo>
                <a:lnTo>
                  <a:pt x="36" y="299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0" name="Freeform 12"/>
          <p:cNvSpPr>
            <a:spLocks/>
          </p:cNvSpPr>
          <p:nvPr/>
        </p:nvSpPr>
        <p:spPr bwMode="auto">
          <a:xfrm>
            <a:off x="6538913" y="4875213"/>
            <a:ext cx="598487" cy="949325"/>
          </a:xfrm>
          <a:custGeom>
            <a:avLst/>
            <a:gdLst>
              <a:gd name="T0" fmla="*/ 2147483647 w 377"/>
              <a:gd name="T1" fmla="*/ 2147483647 h 598"/>
              <a:gd name="T2" fmla="*/ 2147483647 w 377"/>
              <a:gd name="T3" fmla="*/ 2147483647 h 598"/>
              <a:gd name="T4" fmla="*/ 2147483647 w 377"/>
              <a:gd name="T5" fmla="*/ 2147483647 h 598"/>
              <a:gd name="T6" fmla="*/ 2147483647 w 377"/>
              <a:gd name="T7" fmla="*/ 2147483647 h 598"/>
              <a:gd name="T8" fmla="*/ 2147483647 w 377"/>
              <a:gd name="T9" fmla="*/ 2147483647 h 598"/>
              <a:gd name="T10" fmla="*/ 2147483647 w 377"/>
              <a:gd name="T11" fmla="*/ 0 h 598"/>
              <a:gd name="T12" fmla="*/ 2147483647 w 377"/>
              <a:gd name="T13" fmla="*/ 2147483647 h 598"/>
              <a:gd name="T14" fmla="*/ 2147483647 w 377"/>
              <a:gd name="T15" fmla="*/ 2147483647 h 598"/>
              <a:gd name="T16" fmla="*/ 2147483647 w 377"/>
              <a:gd name="T17" fmla="*/ 2147483647 h 598"/>
              <a:gd name="T18" fmla="*/ 2147483647 w 377"/>
              <a:gd name="T19" fmla="*/ 2147483647 h 598"/>
              <a:gd name="T20" fmla="*/ 2147483647 w 377"/>
              <a:gd name="T21" fmla="*/ 2147483647 h 598"/>
              <a:gd name="T22" fmla="*/ 2147483647 w 377"/>
              <a:gd name="T23" fmla="*/ 2147483647 h 598"/>
              <a:gd name="T24" fmla="*/ 2147483647 w 377"/>
              <a:gd name="T25" fmla="*/ 2147483647 h 598"/>
              <a:gd name="T26" fmla="*/ 2147483647 w 377"/>
              <a:gd name="T27" fmla="*/ 2147483647 h 598"/>
              <a:gd name="T28" fmla="*/ 2147483647 w 377"/>
              <a:gd name="T29" fmla="*/ 2147483647 h 598"/>
              <a:gd name="T30" fmla="*/ 2147483647 w 377"/>
              <a:gd name="T31" fmla="*/ 2147483647 h 598"/>
              <a:gd name="T32" fmla="*/ 2147483647 w 377"/>
              <a:gd name="T33" fmla="*/ 2147483647 h 598"/>
              <a:gd name="T34" fmla="*/ 2147483647 w 377"/>
              <a:gd name="T35" fmla="*/ 2147483647 h 598"/>
              <a:gd name="T36" fmla="*/ 2147483647 w 377"/>
              <a:gd name="T37" fmla="*/ 2147483647 h 598"/>
              <a:gd name="T38" fmla="*/ 2147483647 w 377"/>
              <a:gd name="T39" fmla="*/ 2147483647 h 598"/>
              <a:gd name="T40" fmla="*/ 2147483647 w 377"/>
              <a:gd name="T41" fmla="*/ 2147483647 h 598"/>
              <a:gd name="T42" fmla="*/ 2147483647 w 377"/>
              <a:gd name="T43" fmla="*/ 2147483647 h 598"/>
              <a:gd name="T44" fmla="*/ 2147483647 w 377"/>
              <a:gd name="T45" fmla="*/ 2147483647 h 598"/>
              <a:gd name="T46" fmla="*/ 2147483647 w 377"/>
              <a:gd name="T47" fmla="*/ 2147483647 h 598"/>
              <a:gd name="T48" fmla="*/ 2147483647 w 377"/>
              <a:gd name="T49" fmla="*/ 2147483647 h 598"/>
              <a:gd name="T50" fmla="*/ 2147483647 w 377"/>
              <a:gd name="T51" fmla="*/ 2147483647 h 598"/>
              <a:gd name="T52" fmla="*/ 2147483647 w 377"/>
              <a:gd name="T53" fmla="*/ 2147483647 h 598"/>
              <a:gd name="T54" fmla="*/ 2147483647 w 377"/>
              <a:gd name="T55" fmla="*/ 2147483647 h 598"/>
              <a:gd name="T56" fmla="*/ 2147483647 w 377"/>
              <a:gd name="T57" fmla="*/ 2147483647 h 598"/>
              <a:gd name="T58" fmla="*/ 2147483647 w 377"/>
              <a:gd name="T59" fmla="*/ 2147483647 h 598"/>
              <a:gd name="T60" fmla="*/ 2147483647 w 377"/>
              <a:gd name="T61" fmla="*/ 2147483647 h 598"/>
              <a:gd name="T62" fmla="*/ 2147483647 w 377"/>
              <a:gd name="T63" fmla="*/ 2147483647 h 598"/>
              <a:gd name="T64" fmla="*/ 2147483647 w 377"/>
              <a:gd name="T65" fmla="*/ 2147483647 h 598"/>
              <a:gd name="T66" fmla="*/ 2147483647 w 377"/>
              <a:gd name="T67" fmla="*/ 2147483647 h 598"/>
              <a:gd name="T68" fmla="*/ 2147483647 w 377"/>
              <a:gd name="T69" fmla="*/ 2147483647 h 598"/>
              <a:gd name="T70" fmla="*/ 2147483647 w 377"/>
              <a:gd name="T71" fmla="*/ 2147483647 h 598"/>
              <a:gd name="T72" fmla="*/ 2147483647 w 377"/>
              <a:gd name="T73" fmla="*/ 2147483647 h 598"/>
              <a:gd name="T74" fmla="*/ 2147483647 w 377"/>
              <a:gd name="T75" fmla="*/ 2147483647 h 598"/>
              <a:gd name="T76" fmla="*/ 2147483647 w 377"/>
              <a:gd name="T77" fmla="*/ 2147483647 h 598"/>
              <a:gd name="T78" fmla="*/ 2147483647 w 377"/>
              <a:gd name="T79" fmla="*/ 2147483647 h 598"/>
              <a:gd name="T80" fmla="*/ 2147483647 w 377"/>
              <a:gd name="T81" fmla="*/ 2147483647 h 598"/>
              <a:gd name="T82" fmla="*/ 2147483647 w 377"/>
              <a:gd name="T83" fmla="*/ 2147483647 h 598"/>
              <a:gd name="T84" fmla="*/ 0 w 377"/>
              <a:gd name="T85" fmla="*/ 2147483647 h 598"/>
              <a:gd name="T86" fmla="*/ 2147483647 w 377"/>
              <a:gd name="T87" fmla="*/ 2147483647 h 598"/>
              <a:gd name="T88" fmla="*/ 2147483647 w 377"/>
              <a:gd name="T89" fmla="*/ 2147483647 h 598"/>
              <a:gd name="T90" fmla="*/ 2147483647 w 377"/>
              <a:gd name="T91" fmla="*/ 2147483647 h 598"/>
              <a:gd name="T92" fmla="*/ 2147483647 w 377"/>
              <a:gd name="T93" fmla="*/ 2147483647 h 598"/>
              <a:gd name="T94" fmla="*/ 2147483647 w 377"/>
              <a:gd name="T95" fmla="*/ 2147483647 h 598"/>
              <a:gd name="T96" fmla="*/ 2147483647 w 377"/>
              <a:gd name="T97" fmla="*/ 2147483647 h 598"/>
              <a:gd name="T98" fmla="*/ 2147483647 w 377"/>
              <a:gd name="T99" fmla="*/ 2147483647 h 598"/>
              <a:gd name="T100" fmla="*/ 2147483647 w 377"/>
              <a:gd name="T101" fmla="*/ 2147483647 h 598"/>
              <a:gd name="T102" fmla="*/ 2147483647 w 377"/>
              <a:gd name="T103" fmla="*/ 2147483647 h 5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7"/>
              <a:gd name="T157" fmla="*/ 0 h 598"/>
              <a:gd name="T158" fmla="*/ 377 w 377"/>
              <a:gd name="T159" fmla="*/ 598 h 59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7" h="598">
                <a:moveTo>
                  <a:pt x="207" y="145"/>
                </a:moveTo>
                <a:lnTo>
                  <a:pt x="195" y="103"/>
                </a:lnTo>
                <a:lnTo>
                  <a:pt x="191" y="67"/>
                </a:lnTo>
                <a:lnTo>
                  <a:pt x="192" y="34"/>
                </a:lnTo>
                <a:lnTo>
                  <a:pt x="207" y="10"/>
                </a:lnTo>
                <a:lnTo>
                  <a:pt x="234" y="0"/>
                </a:lnTo>
                <a:cubicBezTo>
                  <a:pt x="258" y="2"/>
                  <a:pt x="282" y="3"/>
                  <a:pt x="306" y="7"/>
                </a:cubicBezTo>
                <a:cubicBezTo>
                  <a:pt x="310" y="8"/>
                  <a:pt x="309" y="15"/>
                  <a:pt x="311" y="18"/>
                </a:cubicBezTo>
                <a:cubicBezTo>
                  <a:pt x="316" y="25"/>
                  <a:pt x="327" y="26"/>
                  <a:pt x="330" y="33"/>
                </a:cubicBezTo>
                <a:lnTo>
                  <a:pt x="368" y="88"/>
                </a:lnTo>
                <a:lnTo>
                  <a:pt x="372" y="133"/>
                </a:lnTo>
                <a:lnTo>
                  <a:pt x="377" y="202"/>
                </a:lnTo>
                <a:lnTo>
                  <a:pt x="366" y="282"/>
                </a:lnTo>
                <a:lnTo>
                  <a:pt x="344" y="315"/>
                </a:lnTo>
                <a:lnTo>
                  <a:pt x="315" y="342"/>
                </a:lnTo>
                <a:lnTo>
                  <a:pt x="287" y="352"/>
                </a:lnTo>
                <a:lnTo>
                  <a:pt x="257" y="352"/>
                </a:lnTo>
                <a:lnTo>
                  <a:pt x="234" y="339"/>
                </a:lnTo>
                <a:lnTo>
                  <a:pt x="210" y="309"/>
                </a:lnTo>
                <a:lnTo>
                  <a:pt x="206" y="286"/>
                </a:lnTo>
                <a:lnTo>
                  <a:pt x="206" y="243"/>
                </a:lnTo>
                <a:lnTo>
                  <a:pt x="206" y="223"/>
                </a:lnTo>
                <a:lnTo>
                  <a:pt x="207" y="201"/>
                </a:lnTo>
                <a:lnTo>
                  <a:pt x="164" y="222"/>
                </a:lnTo>
                <a:lnTo>
                  <a:pt x="135" y="246"/>
                </a:lnTo>
                <a:lnTo>
                  <a:pt x="114" y="277"/>
                </a:lnTo>
                <a:lnTo>
                  <a:pt x="98" y="301"/>
                </a:lnTo>
                <a:lnTo>
                  <a:pt x="98" y="319"/>
                </a:lnTo>
                <a:lnTo>
                  <a:pt x="123" y="342"/>
                </a:lnTo>
                <a:lnTo>
                  <a:pt x="131" y="366"/>
                </a:lnTo>
                <a:lnTo>
                  <a:pt x="122" y="388"/>
                </a:lnTo>
                <a:lnTo>
                  <a:pt x="108" y="399"/>
                </a:lnTo>
                <a:lnTo>
                  <a:pt x="95" y="408"/>
                </a:lnTo>
                <a:lnTo>
                  <a:pt x="86" y="417"/>
                </a:lnTo>
                <a:lnTo>
                  <a:pt x="83" y="493"/>
                </a:lnTo>
                <a:lnTo>
                  <a:pt x="83" y="562"/>
                </a:lnTo>
                <a:lnTo>
                  <a:pt x="83" y="598"/>
                </a:lnTo>
                <a:lnTo>
                  <a:pt x="45" y="598"/>
                </a:lnTo>
                <a:lnTo>
                  <a:pt x="44" y="549"/>
                </a:lnTo>
                <a:lnTo>
                  <a:pt x="47" y="468"/>
                </a:lnTo>
                <a:lnTo>
                  <a:pt x="47" y="414"/>
                </a:lnTo>
                <a:lnTo>
                  <a:pt x="20" y="397"/>
                </a:lnTo>
                <a:lnTo>
                  <a:pt x="0" y="370"/>
                </a:lnTo>
                <a:lnTo>
                  <a:pt x="5" y="348"/>
                </a:lnTo>
                <a:lnTo>
                  <a:pt x="21" y="318"/>
                </a:lnTo>
                <a:lnTo>
                  <a:pt x="47" y="307"/>
                </a:lnTo>
                <a:lnTo>
                  <a:pt x="63" y="304"/>
                </a:lnTo>
                <a:lnTo>
                  <a:pt x="83" y="250"/>
                </a:lnTo>
                <a:lnTo>
                  <a:pt x="110" y="210"/>
                </a:lnTo>
                <a:lnTo>
                  <a:pt x="138" y="183"/>
                </a:lnTo>
                <a:lnTo>
                  <a:pt x="173" y="160"/>
                </a:lnTo>
                <a:lnTo>
                  <a:pt x="207" y="145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3624263" y="1385888"/>
            <a:ext cx="1727200" cy="4746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C¬ thÓ</a:t>
            </a:r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4102100" y="2978150"/>
            <a:ext cx="762000" cy="306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TÕ bµo</a:t>
            </a: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34925" y="3503613"/>
            <a:ext cx="576263" cy="430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3759200" y="5889625"/>
            <a:ext cx="2184400" cy="4746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Môi trường ngoài</a:t>
            </a:r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1795463" y="5892800"/>
            <a:ext cx="0" cy="2206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6637338" y="5892800"/>
            <a:ext cx="0" cy="25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>
            <a:off x="1322388" y="889000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3657600" y="1371600"/>
            <a:ext cx="1727200" cy="4746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 thể</a:t>
            </a:r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4038600" y="2971800"/>
            <a:ext cx="1003300" cy="312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402263" y="2597150"/>
            <a:ext cx="241300" cy="244475"/>
            <a:chOff x="3421" y="1621"/>
            <a:chExt cx="152" cy="154"/>
          </a:xfrm>
        </p:grpSpPr>
        <p:sp>
          <p:nvSpPr>
            <p:cNvPr id="201808" name="Freeform 23"/>
            <p:cNvSpPr>
              <a:spLocks/>
            </p:cNvSpPr>
            <p:nvPr/>
          </p:nvSpPr>
          <p:spPr bwMode="auto">
            <a:xfrm>
              <a:off x="3456" y="1621"/>
              <a:ext cx="117" cy="118"/>
            </a:xfrm>
            <a:custGeom>
              <a:avLst/>
              <a:gdLst>
                <a:gd name="T0" fmla="*/ 117 w 117"/>
                <a:gd name="T1" fmla="*/ 0 h 118"/>
                <a:gd name="T2" fmla="*/ 0 w 117"/>
                <a:gd name="T3" fmla="*/ 118 h 118"/>
                <a:gd name="T4" fmla="*/ 0 60000 65536"/>
                <a:gd name="T5" fmla="*/ 0 60000 65536"/>
                <a:gd name="T6" fmla="*/ 0 w 117"/>
                <a:gd name="T7" fmla="*/ 0 h 118"/>
                <a:gd name="T8" fmla="*/ 117 w 117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7" h="118">
                  <a:moveTo>
                    <a:pt x="117" y="0"/>
                  </a:moveTo>
                  <a:cubicBezTo>
                    <a:pt x="117" y="0"/>
                    <a:pt x="58" y="59"/>
                    <a:pt x="0" y="1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9" name="Line 24"/>
            <p:cNvSpPr>
              <a:spLocks noChangeShapeType="1"/>
            </p:cNvSpPr>
            <p:nvPr/>
          </p:nvSpPr>
          <p:spPr bwMode="auto">
            <a:xfrm flipH="1">
              <a:off x="3421" y="1681"/>
              <a:ext cx="94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254625" y="2913063"/>
            <a:ext cx="79375" cy="334962"/>
            <a:chOff x="3289" y="1835"/>
            <a:chExt cx="50" cy="211"/>
          </a:xfrm>
        </p:grpSpPr>
        <p:sp>
          <p:nvSpPr>
            <p:cNvPr id="201806" name="Freeform 26"/>
            <p:cNvSpPr>
              <a:spLocks/>
            </p:cNvSpPr>
            <p:nvPr/>
          </p:nvSpPr>
          <p:spPr bwMode="auto">
            <a:xfrm>
              <a:off x="3289" y="1835"/>
              <a:ext cx="50" cy="181"/>
            </a:xfrm>
            <a:custGeom>
              <a:avLst/>
              <a:gdLst>
                <a:gd name="T0" fmla="*/ 50 w 50"/>
                <a:gd name="T1" fmla="*/ 0 h 181"/>
                <a:gd name="T2" fmla="*/ 7 w 50"/>
                <a:gd name="T3" fmla="*/ 85 h 181"/>
                <a:gd name="T4" fmla="*/ 7 w 50"/>
                <a:gd name="T5" fmla="*/ 181 h 181"/>
                <a:gd name="T6" fmla="*/ 0 60000 65536"/>
                <a:gd name="T7" fmla="*/ 0 60000 65536"/>
                <a:gd name="T8" fmla="*/ 0 60000 65536"/>
                <a:gd name="T9" fmla="*/ 0 w 50"/>
                <a:gd name="T10" fmla="*/ 0 h 181"/>
                <a:gd name="T11" fmla="*/ 50 w 50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81">
                  <a:moveTo>
                    <a:pt x="50" y="0"/>
                  </a:moveTo>
                  <a:cubicBezTo>
                    <a:pt x="32" y="27"/>
                    <a:pt x="14" y="55"/>
                    <a:pt x="7" y="85"/>
                  </a:cubicBezTo>
                  <a:cubicBezTo>
                    <a:pt x="0" y="115"/>
                    <a:pt x="0" y="160"/>
                    <a:pt x="7" y="18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7" name="Line 27"/>
            <p:cNvSpPr>
              <a:spLocks noChangeShapeType="1"/>
            </p:cNvSpPr>
            <p:nvPr/>
          </p:nvSpPr>
          <p:spPr bwMode="auto">
            <a:xfrm>
              <a:off x="3291" y="2001"/>
              <a:ext cx="9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204" name="Text Box 28"/>
          <p:cNvSpPr txBox="1">
            <a:spLocks noChangeArrowheads="1"/>
          </p:cNvSpPr>
          <p:nvPr/>
        </p:nvSpPr>
        <p:spPr bwMode="auto">
          <a:xfrm>
            <a:off x="0" y="2135188"/>
            <a:ext cx="1042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 dinh dưỡng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843213" y="2565400"/>
            <a:ext cx="428625" cy="239713"/>
            <a:chOff x="1782" y="1633"/>
            <a:chExt cx="270" cy="151"/>
          </a:xfrm>
        </p:grpSpPr>
        <p:sp>
          <p:nvSpPr>
            <p:cNvPr id="201804" name="Line 30"/>
            <p:cNvSpPr>
              <a:spLocks noChangeShapeType="1"/>
            </p:cNvSpPr>
            <p:nvPr/>
          </p:nvSpPr>
          <p:spPr bwMode="auto">
            <a:xfrm>
              <a:off x="2025" y="1710"/>
              <a:ext cx="27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5" name="Freeform 31"/>
            <p:cNvSpPr>
              <a:spLocks/>
            </p:cNvSpPr>
            <p:nvPr/>
          </p:nvSpPr>
          <p:spPr bwMode="auto">
            <a:xfrm>
              <a:off x="1782" y="1633"/>
              <a:ext cx="246" cy="83"/>
            </a:xfrm>
            <a:custGeom>
              <a:avLst/>
              <a:gdLst>
                <a:gd name="T0" fmla="*/ 0 w 246"/>
                <a:gd name="T1" fmla="*/ 2 h 83"/>
                <a:gd name="T2" fmla="*/ 81 w 246"/>
                <a:gd name="T3" fmla="*/ 2 h 83"/>
                <a:gd name="T4" fmla="*/ 135 w 246"/>
                <a:gd name="T5" fmla="*/ 14 h 83"/>
                <a:gd name="T6" fmla="*/ 183 w 246"/>
                <a:gd name="T7" fmla="*/ 29 h 83"/>
                <a:gd name="T8" fmla="*/ 225 w 246"/>
                <a:gd name="T9" fmla="*/ 59 h 83"/>
                <a:gd name="T10" fmla="*/ 246 w 246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6"/>
                <a:gd name="T19" fmla="*/ 0 h 83"/>
                <a:gd name="T20" fmla="*/ 246 w 246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6" h="83">
                  <a:moveTo>
                    <a:pt x="0" y="2"/>
                  </a:moveTo>
                  <a:cubicBezTo>
                    <a:pt x="29" y="1"/>
                    <a:pt x="59" y="0"/>
                    <a:pt x="81" y="2"/>
                  </a:cubicBezTo>
                  <a:cubicBezTo>
                    <a:pt x="103" y="4"/>
                    <a:pt x="118" y="10"/>
                    <a:pt x="135" y="14"/>
                  </a:cubicBezTo>
                  <a:cubicBezTo>
                    <a:pt x="152" y="18"/>
                    <a:pt x="168" y="22"/>
                    <a:pt x="183" y="29"/>
                  </a:cubicBezTo>
                  <a:cubicBezTo>
                    <a:pt x="198" y="36"/>
                    <a:pt x="215" y="50"/>
                    <a:pt x="225" y="59"/>
                  </a:cubicBezTo>
                  <a:cubicBezTo>
                    <a:pt x="235" y="68"/>
                    <a:pt x="240" y="75"/>
                    <a:pt x="246" y="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457325" y="2289175"/>
            <a:ext cx="1254125" cy="395288"/>
            <a:chOff x="938" y="1447"/>
            <a:chExt cx="790" cy="249"/>
          </a:xfrm>
        </p:grpSpPr>
        <p:sp>
          <p:nvSpPr>
            <p:cNvPr id="201802" name="Freeform 33"/>
            <p:cNvSpPr>
              <a:spLocks/>
            </p:cNvSpPr>
            <p:nvPr/>
          </p:nvSpPr>
          <p:spPr bwMode="auto">
            <a:xfrm>
              <a:off x="938" y="1447"/>
              <a:ext cx="789" cy="249"/>
            </a:xfrm>
            <a:custGeom>
              <a:avLst/>
              <a:gdLst>
                <a:gd name="T0" fmla="*/ 0 w 789"/>
                <a:gd name="T1" fmla="*/ 249 h 249"/>
                <a:gd name="T2" fmla="*/ 245 w 789"/>
                <a:gd name="T3" fmla="*/ 110 h 249"/>
                <a:gd name="T4" fmla="*/ 544 w 789"/>
                <a:gd name="T5" fmla="*/ 4 h 249"/>
                <a:gd name="T6" fmla="*/ 789 w 789"/>
                <a:gd name="T7" fmla="*/ 132 h 2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9"/>
                <a:gd name="T13" fmla="*/ 0 h 249"/>
                <a:gd name="T14" fmla="*/ 789 w 789"/>
                <a:gd name="T15" fmla="*/ 249 h 2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9" h="249">
                  <a:moveTo>
                    <a:pt x="0" y="249"/>
                  </a:moveTo>
                  <a:cubicBezTo>
                    <a:pt x="77" y="200"/>
                    <a:pt x="154" y="151"/>
                    <a:pt x="245" y="110"/>
                  </a:cubicBezTo>
                  <a:cubicBezTo>
                    <a:pt x="336" y="69"/>
                    <a:pt x="453" y="0"/>
                    <a:pt x="544" y="4"/>
                  </a:cubicBezTo>
                  <a:cubicBezTo>
                    <a:pt x="635" y="8"/>
                    <a:pt x="712" y="70"/>
                    <a:pt x="789" y="13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3" name="Line 34"/>
            <p:cNvSpPr>
              <a:spLocks noChangeShapeType="1"/>
            </p:cNvSpPr>
            <p:nvPr/>
          </p:nvSpPr>
          <p:spPr bwMode="auto">
            <a:xfrm>
              <a:off x="1632" y="1509"/>
              <a:ext cx="96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252788" y="2844800"/>
            <a:ext cx="93662" cy="317500"/>
            <a:chOff x="2049" y="1792"/>
            <a:chExt cx="59" cy="200"/>
          </a:xfrm>
        </p:grpSpPr>
        <p:sp>
          <p:nvSpPr>
            <p:cNvPr id="201800" name="Freeform 36"/>
            <p:cNvSpPr>
              <a:spLocks/>
            </p:cNvSpPr>
            <p:nvPr/>
          </p:nvSpPr>
          <p:spPr bwMode="auto">
            <a:xfrm>
              <a:off x="2049" y="1792"/>
              <a:ext cx="59" cy="158"/>
            </a:xfrm>
            <a:custGeom>
              <a:avLst/>
              <a:gdLst>
                <a:gd name="T0" fmla="*/ 0 w 377"/>
                <a:gd name="T1" fmla="*/ 0 h 320"/>
                <a:gd name="T2" fmla="*/ 0 w 377"/>
                <a:gd name="T3" fmla="*/ 0 h 320"/>
                <a:gd name="T4" fmla="*/ 0 w 377"/>
                <a:gd name="T5" fmla="*/ 0 h 320"/>
                <a:gd name="T6" fmla="*/ 0 w 377"/>
                <a:gd name="T7" fmla="*/ 0 h 320"/>
                <a:gd name="T8" fmla="*/ 0 w 377"/>
                <a:gd name="T9" fmla="*/ 0 h 320"/>
                <a:gd name="T10" fmla="*/ 0 w 377"/>
                <a:gd name="T11" fmla="*/ 0 h 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320"/>
                <a:gd name="T20" fmla="*/ 377 w 377"/>
                <a:gd name="T21" fmla="*/ 320 h 3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320">
                  <a:moveTo>
                    <a:pt x="0" y="0"/>
                  </a:moveTo>
                  <a:cubicBezTo>
                    <a:pt x="58" y="7"/>
                    <a:pt x="117" y="14"/>
                    <a:pt x="160" y="21"/>
                  </a:cubicBezTo>
                  <a:cubicBezTo>
                    <a:pt x="203" y="28"/>
                    <a:pt x="226" y="30"/>
                    <a:pt x="256" y="43"/>
                  </a:cubicBezTo>
                  <a:cubicBezTo>
                    <a:pt x="286" y="56"/>
                    <a:pt x="323" y="69"/>
                    <a:pt x="341" y="96"/>
                  </a:cubicBezTo>
                  <a:cubicBezTo>
                    <a:pt x="359" y="123"/>
                    <a:pt x="358" y="166"/>
                    <a:pt x="363" y="203"/>
                  </a:cubicBezTo>
                  <a:cubicBezTo>
                    <a:pt x="368" y="240"/>
                    <a:pt x="377" y="293"/>
                    <a:pt x="373" y="3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1" name="Line 37"/>
            <p:cNvSpPr>
              <a:spLocks noChangeShapeType="1"/>
            </p:cNvSpPr>
            <p:nvPr/>
          </p:nvSpPr>
          <p:spPr bwMode="auto">
            <a:xfrm>
              <a:off x="2100" y="192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56" name="Text Box 38"/>
          <p:cNvSpPr txBox="1">
            <a:spLocks noChangeArrowheads="1"/>
          </p:cNvSpPr>
          <p:nvPr/>
        </p:nvSpPr>
        <p:spPr bwMode="auto">
          <a:xfrm>
            <a:off x="762000" y="35099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Nước mô</a:t>
            </a:r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393700" y="76200"/>
            <a:ext cx="2120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Thức ăn, nước, muối khoáng </a:t>
            </a:r>
          </a:p>
        </p:txBody>
      </p:sp>
      <p:sp>
        <p:nvSpPr>
          <p:cNvPr id="178216" name="Line 40"/>
          <p:cNvSpPr>
            <a:spLocks noChangeShapeType="1"/>
          </p:cNvSpPr>
          <p:nvPr/>
        </p:nvSpPr>
        <p:spPr bwMode="auto">
          <a:xfrm>
            <a:off x="6049963" y="963613"/>
            <a:ext cx="0" cy="271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17" name="Text Box 41"/>
          <p:cNvSpPr txBox="1">
            <a:spLocks noChangeArrowheads="1"/>
          </p:cNvSpPr>
          <p:nvPr/>
        </p:nvSpPr>
        <p:spPr bwMode="auto">
          <a:xfrm>
            <a:off x="4724400" y="228600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Oxi trong không khí</a:t>
            </a:r>
          </a:p>
        </p:txBody>
      </p:sp>
      <p:sp>
        <p:nvSpPr>
          <p:cNvPr id="178218" name="Text Box 42"/>
          <p:cNvSpPr txBox="1">
            <a:spLocks noChangeArrowheads="1"/>
          </p:cNvSpPr>
          <p:nvPr/>
        </p:nvSpPr>
        <p:spPr bwMode="auto">
          <a:xfrm>
            <a:off x="2514600" y="30480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 dinh dưỡng</a:t>
            </a:r>
          </a:p>
        </p:txBody>
      </p:sp>
      <p:sp>
        <p:nvSpPr>
          <p:cNvPr id="178219" name="Text Box 43"/>
          <p:cNvSpPr txBox="1">
            <a:spLocks noChangeArrowheads="1"/>
          </p:cNvSpPr>
          <p:nvPr/>
        </p:nvSpPr>
        <p:spPr bwMode="auto">
          <a:xfrm rot="-571393">
            <a:off x="2555875" y="21986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 dinh dưỡng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743575" y="2162175"/>
            <a:ext cx="134938" cy="314325"/>
            <a:chOff x="3618" y="1344"/>
            <a:chExt cx="85" cy="198"/>
          </a:xfrm>
        </p:grpSpPr>
        <p:sp>
          <p:nvSpPr>
            <p:cNvPr id="201798" name="Freeform 45"/>
            <p:cNvSpPr>
              <a:spLocks/>
            </p:cNvSpPr>
            <p:nvPr/>
          </p:nvSpPr>
          <p:spPr bwMode="auto">
            <a:xfrm>
              <a:off x="3669" y="1344"/>
              <a:ext cx="34" cy="139"/>
            </a:xfrm>
            <a:custGeom>
              <a:avLst/>
              <a:gdLst>
                <a:gd name="T0" fmla="*/ 11 w 34"/>
                <a:gd name="T1" fmla="*/ 0 h 139"/>
                <a:gd name="T2" fmla="*/ 32 w 34"/>
                <a:gd name="T3" fmla="*/ 85 h 139"/>
                <a:gd name="T4" fmla="*/ 0 w 34"/>
                <a:gd name="T5" fmla="*/ 139 h 139"/>
                <a:gd name="T6" fmla="*/ 0 60000 65536"/>
                <a:gd name="T7" fmla="*/ 0 60000 65536"/>
                <a:gd name="T8" fmla="*/ 0 60000 65536"/>
                <a:gd name="T9" fmla="*/ 0 w 34"/>
                <a:gd name="T10" fmla="*/ 0 h 139"/>
                <a:gd name="T11" fmla="*/ 34 w 34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139">
                  <a:moveTo>
                    <a:pt x="11" y="0"/>
                  </a:moveTo>
                  <a:cubicBezTo>
                    <a:pt x="22" y="31"/>
                    <a:pt x="34" y="62"/>
                    <a:pt x="32" y="85"/>
                  </a:cubicBezTo>
                  <a:cubicBezTo>
                    <a:pt x="30" y="108"/>
                    <a:pt x="11" y="123"/>
                    <a:pt x="0" y="13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9" name="Line 46"/>
            <p:cNvSpPr>
              <a:spLocks noChangeShapeType="1"/>
            </p:cNvSpPr>
            <p:nvPr/>
          </p:nvSpPr>
          <p:spPr bwMode="auto">
            <a:xfrm flipH="1">
              <a:off x="3618" y="1464"/>
              <a:ext cx="6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915025" y="2201863"/>
            <a:ext cx="569913" cy="360362"/>
            <a:chOff x="3972" y="1429"/>
            <a:chExt cx="131" cy="215"/>
          </a:xfrm>
        </p:grpSpPr>
        <p:sp>
          <p:nvSpPr>
            <p:cNvPr id="201796" name="Freeform 48"/>
            <p:cNvSpPr>
              <a:spLocks/>
            </p:cNvSpPr>
            <p:nvPr/>
          </p:nvSpPr>
          <p:spPr bwMode="auto">
            <a:xfrm>
              <a:off x="4043" y="1429"/>
              <a:ext cx="60" cy="150"/>
            </a:xfrm>
            <a:custGeom>
              <a:avLst/>
              <a:gdLst>
                <a:gd name="T0" fmla="*/ 0 w 60"/>
                <a:gd name="T1" fmla="*/ 150 h 150"/>
                <a:gd name="T2" fmla="*/ 53 w 60"/>
                <a:gd name="T3" fmla="*/ 86 h 150"/>
                <a:gd name="T4" fmla="*/ 42 w 60"/>
                <a:gd name="T5" fmla="*/ 0 h 150"/>
                <a:gd name="T6" fmla="*/ 0 60000 65536"/>
                <a:gd name="T7" fmla="*/ 0 60000 65536"/>
                <a:gd name="T8" fmla="*/ 0 60000 65536"/>
                <a:gd name="T9" fmla="*/ 0 w 60"/>
                <a:gd name="T10" fmla="*/ 0 h 150"/>
                <a:gd name="T11" fmla="*/ 60 w 60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150">
                  <a:moveTo>
                    <a:pt x="0" y="150"/>
                  </a:moveTo>
                  <a:cubicBezTo>
                    <a:pt x="23" y="130"/>
                    <a:pt x="46" y="111"/>
                    <a:pt x="53" y="86"/>
                  </a:cubicBezTo>
                  <a:cubicBezTo>
                    <a:pt x="60" y="61"/>
                    <a:pt x="51" y="30"/>
                    <a:pt x="4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7" name="Line 49"/>
            <p:cNvSpPr>
              <a:spLocks noChangeShapeType="1"/>
            </p:cNvSpPr>
            <p:nvPr/>
          </p:nvSpPr>
          <p:spPr bwMode="auto">
            <a:xfrm flipH="1">
              <a:off x="3972" y="1572"/>
              <a:ext cx="78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226" name="Text Box 50"/>
          <p:cNvSpPr txBox="1">
            <a:spLocks noChangeArrowheads="1"/>
          </p:cNvSpPr>
          <p:nvPr/>
        </p:nvSpPr>
        <p:spPr bwMode="auto">
          <a:xfrm>
            <a:off x="5500688" y="2414588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O2</a:t>
            </a:r>
          </a:p>
        </p:txBody>
      </p:sp>
      <p:sp>
        <p:nvSpPr>
          <p:cNvPr id="178227" name="Text Box 51"/>
          <p:cNvSpPr txBox="1">
            <a:spLocks noChangeArrowheads="1"/>
          </p:cNvSpPr>
          <p:nvPr/>
        </p:nvSpPr>
        <p:spPr bwMode="auto">
          <a:xfrm>
            <a:off x="4953000" y="3200400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O2</a:t>
            </a:r>
          </a:p>
        </p:txBody>
      </p:sp>
      <p:sp>
        <p:nvSpPr>
          <p:cNvPr id="178229" name="Line 53"/>
          <p:cNvSpPr>
            <a:spLocks noChangeShapeType="1"/>
          </p:cNvSpPr>
          <p:nvPr/>
        </p:nvSpPr>
        <p:spPr bwMode="auto">
          <a:xfrm>
            <a:off x="5237163" y="3573463"/>
            <a:ext cx="8477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30" name="Line 54"/>
          <p:cNvSpPr>
            <a:spLocks noChangeShapeType="1"/>
          </p:cNvSpPr>
          <p:nvPr/>
        </p:nvSpPr>
        <p:spPr bwMode="auto">
          <a:xfrm>
            <a:off x="4711700" y="3860800"/>
            <a:ext cx="220663" cy="39052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31" name="Line 55"/>
          <p:cNvSpPr>
            <a:spLocks noChangeShapeType="1"/>
          </p:cNvSpPr>
          <p:nvPr/>
        </p:nvSpPr>
        <p:spPr bwMode="auto">
          <a:xfrm flipH="1">
            <a:off x="3421063" y="3860800"/>
            <a:ext cx="503237" cy="36036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32" name="Line 56"/>
          <p:cNvSpPr>
            <a:spLocks noChangeShapeType="1"/>
          </p:cNvSpPr>
          <p:nvPr/>
        </p:nvSpPr>
        <p:spPr bwMode="auto">
          <a:xfrm flipH="1">
            <a:off x="2916238" y="3716338"/>
            <a:ext cx="76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33" name="Text Box 57"/>
          <p:cNvSpPr txBox="1">
            <a:spLocks noChangeArrowheads="1"/>
          </p:cNvSpPr>
          <p:nvPr/>
        </p:nvSpPr>
        <p:spPr bwMode="auto">
          <a:xfrm>
            <a:off x="6096000" y="3581400"/>
            <a:ext cx="57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</a:t>
            </a:r>
            <a:r>
              <a:rPr lang="en-US" sz="1400" b="1" baseline="-25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248400" y="3205163"/>
            <a:ext cx="471488" cy="452437"/>
            <a:chOff x="4107" y="2019"/>
            <a:chExt cx="126" cy="205"/>
          </a:xfrm>
        </p:grpSpPr>
        <p:sp>
          <p:nvSpPr>
            <p:cNvPr id="201794" name="Freeform 59"/>
            <p:cNvSpPr>
              <a:spLocks/>
            </p:cNvSpPr>
            <p:nvPr/>
          </p:nvSpPr>
          <p:spPr bwMode="auto">
            <a:xfrm>
              <a:off x="4107" y="2059"/>
              <a:ext cx="126" cy="165"/>
            </a:xfrm>
            <a:custGeom>
              <a:avLst/>
              <a:gdLst>
                <a:gd name="T0" fmla="*/ 0 w 126"/>
                <a:gd name="T1" fmla="*/ 165 h 165"/>
                <a:gd name="T2" fmla="*/ 60 w 126"/>
                <a:gd name="T3" fmla="*/ 140 h 165"/>
                <a:gd name="T4" fmla="*/ 110 w 126"/>
                <a:gd name="T5" fmla="*/ 105 h 165"/>
                <a:gd name="T6" fmla="*/ 125 w 126"/>
                <a:gd name="T7" fmla="*/ 60 h 165"/>
                <a:gd name="T8" fmla="*/ 115 w 126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65"/>
                <a:gd name="T17" fmla="*/ 126 w 126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65">
                  <a:moveTo>
                    <a:pt x="0" y="165"/>
                  </a:moveTo>
                  <a:cubicBezTo>
                    <a:pt x="21" y="157"/>
                    <a:pt x="42" y="150"/>
                    <a:pt x="60" y="140"/>
                  </a:cubicBezTo>
                  <a:cubicBezTo>
                    <a:pt x="78" y="130"/>
                    <a:pt x="99" y="118"/>
                    <a:pt x="110" y="105"/>
                  </a:cubicBezTo>
                  <a:cubicBezTo>
                    <a:pt x="121" y="92"/>
                    <a:pt x="124" y="77"/>
                    <a:pt x="125" y="60"/>
                  </a:cubicBezTo>
                  <a:cubicBezTo>
                    <a:pt x="126" y="43"/>
                    <a:pt x="120" y="21"/>
                    <a:pt x="115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5" name="Line 60"/>
            <p:cNvSpPr>
              <a:spLocks noChangeShapeType="1"/>
            </p:cNvSpPr>
            <p:nvPr/>
          </p:nvSpPr>
          <p:spPr bwMode="auto">
            <a:xfrm flipH="1" flipV="1">
              <a:off x="4212" y="2019"/>
              <a:ext cx="15" cy="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6583363" y="2813050"/>
            <a:ext cx="120650" cy="328613"/>
            <a:chOff x="4147" y="1753"/>
            <a:chExt cx="76" cy="207"/>
          </a:xfrm>
        </p:grpSpPr>
        <p:sp>
          <p:nvSpPr>
            <p:cNvPr id="201792" name="Freeform 62"/>
            <p:cNvSpPr>
              <a:spLocks/>
            </p:cNvSpPr>
            <p:nvPr/>
          </p:nvSpPr>
          <p:spPr bwMode="auto">
            <a:xfrm>
              <a:off x="4186" y="1789"/>
              <a:ext cx="37" cy="171"/>
            </a:xfrm>
            <a:custGeom>
              <a:avLst/>
              <a:gdLst>
                <a:gd name="T0" fmla="*/ 32 w 37"/>
                <a:gd name="T1" fmla="*/ 171 h 171"/>
                <a:gd name="T2" fmla="*/ 32 w 37"/>
                <a:gd name="T3" fmla="*/ 75 h 171"/>
                <a:gd name="T4" fmla="*/ 0 w 37"/>
                <a:gd name="T5" fmla="*/ 0 h 171"/>
                <a:gd name="T6" fmla="*/ 0 60000 65536"/>
                <a:gd name="T7" fmla="*/ 0 60000 65536"/>
                <a:gd name="T8" fmla="*/ 0 60000 65536"/>
                <a:gd name="T9" fmla="*/ 0 w 37"/>
                <a:gd name="T10" fmla="*/ 0 h 171"/>
                <a:gd name="T11" fmla="*/ 37 w 3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71">
                  <a:moveTo>
                    <a:pt x="32" y="171"/>
                  </a:moveTo>
                  <a:cubicBezTo>
                    <a:pt x="34" y="137"/>
                    <a:pt x="37" y="103"/>
                    <a:pt x="32" y="75"/>
                  </a:cubicBezTo>
                  <a:cubicBezTo>
                    <a:pt x="27" y="47"/>
                    <a:pt x="9" y="16"/>
                    <a:pt x="0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3" name="Line 63"/>
            <p:cNvSpPr>
              <a:spLocks noChangeShapeType="1"/>
            </p:cNvSpPr>
            <p:nvPr/>
          </p:nvSpPr>
          <p:spPr bwMode="auto">
            <a:xfrm flipH="1" flipV="1">
              <a:off x="4147" y="1753"/>
              <a:ext cx="50" cy="5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242" name="Line 66"/>
          <p:cNvSpPr>
            <a:spLocks noChangeShapeType="1"/>
          </p:cNvSpPr>
          <p:nvPr/>
        </p:nvSpPr>
        <p:spPr bwMode="auto">
          <a:xfrm>
            <a:off x="4191000" y="41148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3" name="Line 67"/>
          <p:cNvSpPr>
            <a:spLocks noChangeShapeType="1"/>
          </p:cNvSpPr>
          <p:nvPr/>
        </p:nvSpPr>
        <p:spPr bwMode="auto">
          <a:xfrm flipH="1">
            <a:off x="4191000" y="45720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5" name="Line 69"/>
          <p:cNvSpPr>
            <a:spLocks noChangeShapeType="1"/>
          </p:cNvSpPr>
          <p:nvPr/>
        </p:nvSpPr>
        <p:spPr bwMode="auto">
          <a:xfrm flipV="1">
            <a:off x="4627563" y="3284538"/>
            <a:ext cx="376237" cy="21113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7" name="Text Box 71"/>
          <p:cNvSpPr txBox="1">
            <a:spLocks noChangeArrowheads="1"/>
          </p:cNvSpPr>
          <p:nvPr/>
        </p:nvSpPr>
        <p:spPr bwMode="auto">
          <a:xfrm>
            <a:off x="3733800" y="4876800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 thải</a:t>
            </a:r>
          </a:p>
        </p:txBody>
      </p:sp>
      <p:sp>
        <p:nvSpPr>
          <p:cNvPr id="178248" name="Freeform 72"/>
          <p:cNvSpPr>
            <a:spLocks/>
          </p:cNvSpPr>
          <p:nvPr/>
        </p:nvSpPr>
        <p:spPr bwMode="auto">
          <a:xfrm>
            <a:off x="6784975" y="4557713"/>
            <a:ext cx="161925" cy="460375"/>
          </a:xfrm>
          <a:custGeom>
            <a:avLst/>
            <a:gdLst>
              <a:gd name="T0" fmla="*/ 0 w 102"/>
              <a:gd name="T1" fmla="*/ 0 h 251"/>
              <a:gd name="T2" fmla="*/ 2147483647 w 102"/>
              <a:gd name="T3" fmla="*/ 2147483647 h 251"/>
              <a:gd name="T4" fmla="*/ 2147483647 w 102"/>
              <a:gd name="T5" fmla="*/ 2147483647 h 251"/>
              <a:gd name="T6" fmla="*/ 2147483647 w 102"/>
              <a:gd name="T7" fmla="*/ 2147483647 h 251"/>
              <a:gd name="T8" fmla="*/ 2147483647 w 102"/>
              <a:gd name="T9" fmla="*/ 2147483647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251"/>
              <a:gd name="T17" fmla="*/ 102 w 102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251">
                <a:moveTo>
                  <a:pt x="0" y="0"/>
                </a:moveTo>
                <a:lnTo>
                  <a:pt x="67" y="51"/>
                </a:lnTo>
                <a:lnTo>
                  <a:pt x="83" y="83"/>
                </a:lnTo>
                <a:lnTo>
                  <a:pt x="100" y="156"/>
                </a:lnTo>
                <a:lnTo>
                  <a:pt x="102" y="251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9" name="Line 73"/>
          <p:cNvSpPr>
            <a:spLocks noChangeShapeType="1"/>
          </p:cNvSpPr>
          <p:nvPr/>
        </p:nvSpPr>
        <p:spPr bwMode="auto">
          <a:xfrm flipH="1" flipV="1">
            <a:off x="6451600" y="2049463"/>
            <a:ext cx="119063" cy="6445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50" name="Line 74"/>
          <p:cNvSpPr>
            <a:spLocks noChangeShapeType="1"/>
          </p:cNvSpPr>
          <p:nvPr/>
        </p:nvSpPr>
        <p:spPr bwMode="auto">
          <a:xfrm flipH="1" flipV="1">
            <a:off x="5722938" y="2014538"/>
            <a:ext cx="746125" cy="6445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51" name="Text Box 75"/>
          <p:cNvSpPr txBox="1">
            <a:spLocks noChangeArrowheads="1"/>
          </p:cNvSpPr>
          <p:nvPr/>
        </p:nvSpPr>
        <p:spPr bwMode="auto">
          <a:xfrm>
            <a:off x="7239000" y="5029200"/>
            <a:ext cx="1293813" cy="7016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 quan bài tiết</a:t>
            </a:r>
          </a:p>
        </p:txBody>
      </p:sp>
      <p:sp>
        <p:nvSpPr>
          <p:cNvPr id="178252" name="Text Box 76"/>
          <p:cNvSpPr txBox="1">
            <a:spLocks noChangeArrowheads="1"/>
          </p:cNvSpPr>
          <p:nvPr/>
        </p:nvSpPr>
        <p:spPr bwMode="auto">
          <a:xfrm>
            <a:off x="6732588" y="1700213"/>
            <a:ext cx="742950" cy="36671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</a:p>
        </p:txBody>
      </p:sp>
      <p:sp>
        <p:nvSpPr>
          <p:cNvPr id="178253" name="Text Box 77"/>
          <p:cNvSpPr txBox="1">
            <a:spLocks noChangeArrowheads="1"/>
          </p:cNvSpPr>
          <p:nvPr/>
        </p:nvSpPr>
        <p:spPr bwMode="auto">
          <a:xfrm>
            <a:off x="6651625" y="5967413"/>
            <a:ext cx="1233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Nước tiểu </a:t>
            </a:r>
          </a:p>
        </p:txBody>
      </p:sp>
      <p:sp>
        <p:nvSpPr>
          <p:cNvPr id="178254" name="Text Box 78"/>
          <p:cNvSpPr txBox="1">
            <a:spLocks noChangeArrowheads="1"/>
          </p:cNvSpPr>
          <p:nvPr/>
        </p:nvSpPr>
        <p:spPr bwMode="auto">
          <a:xfrm>
            <a:off x="1423988" y="6219825"/>
            <a:ext cx="1233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Phân</a:t>
            </a:r>
          </a:p>
        </p:txBody>
      </p:sp>
      <p:sp>
        <p:nvSpPr>
          <p:cNvPr id="178255" name="Text Box 79"/>
          <p:cNvSpPr txBox="1">
            <a:spLocks noChangeArrowheads="1"/>
          </p:cNvSpPr>
          <p:nvPr/>
        </p:nvSpPr>
        <p:spPr bwMode="auto">
          <a:xfrm>
            <a:off x="6248400" y="7620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</a:t>
            </a:r>
            <a:r>
              <a:rPr lang="en-US" sz="1800" b="1" baseline="-25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</a:p>
        </p:txBody>
      </p:sp>
      <p:sp>
        <p:nvSpPr>
          <p:cNvPr id="178256" name="Line 80"/>
          <p:cNvSpPr>
            <a:spLocks noChangeShapeType="1"/>
          </p:cNvSpPr>
          <p:nvPr/>
        </p:nvSpPr>
        <p:spPr bwMode="auto">
          <a:xfrm flipV="1">
            <a:off x="6062663" y="998538"/>
            <a:ext cx="320675" cy="271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86" name="Text Box 81"/>
          <p:cNvSpPr txBox="1">
            <a:spLocks noChangeArrowheads="1"/>
          </p:cNvSpPr>
          <p:nvPr/>
        </p:nvSpPr>
        <p:spPr bwMode="auto">
          <a:xfrm>
            <a:off x="6858000" y="3200400"/>
            <a:ext cx="9715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Môi trường trong</a:t>
            </a:r>
          </a:p>
        </p:txBody>
      </p:sp>
      <p:sp>
        <p:nvSpPr>
          <p:cNvPr id="178240" name="Text Box 64"/>
          <p:cNvSpPr txBox="1">
            <a:spLocks noChangeArrowheads="1"/>
          </p:cNvSpPr>
          <p:nvPr/>
        </p:nvSpPr>
        <p:spPr bwMode="auto">
          <a:xfrm>
            <a:off x="6553200" y="3067050"/>
            <a:ext cx="693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CO2</a:t>
            </a:r>
          </a:p>
        </p:txBody>
      </p:sp>
      <p:sp>
        <p:nvSpPr>
          <p:cNvPr id="178246" name="Line 70"/>
          <p:cNvSpPr>
            <a:spLocks noChangeShapeType="1"/>
          </p:cNvSpPr>
          <p:nvPr/>
        </p:nvSpPr>
        <p:spPr bwMode="auto">
          <a:xfrm flipH="1" flipV="1">
            <a:off x="3851275" y="3141663"/>
            <a:ext cx="247650" cy="304800"/>
          </a:xfrm>
          <a:prstGeom prst="line">
            <a:avLst/>
          </a:prstGeom>
          <a:noFill/>
          <a:ln w="38100">
            <a:solidFill>
              <a:srgbClr val="99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28" name="Text Box 52"/>
          <p:cNvSpPr txBox="1">
            <a:spLocks noChangeArrowheads="1"/>
          </p:cNvSpPr>
          <p:nvPr/>
        </p:nvSpPr>
        <p:spPr bwMode="auto">
          <a:xfrm>
            <a:off x="3689350" y="3454400"/>
            <a:ext cx="172085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lượng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78241" name="Text Box 65"/>
          <p:cNvSpPr txBox="1">
            <a:spLocks noChangeArrowheads="1"/>
          </p:cNvSpPr>
          <p:nvPr/>
        </p:nvSpPr>
        <p:spPr bwMode="auto">
          <a:xfrm>
            <a:off x="3886200" y="3886200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Chất thải</a:t>
            </a:r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228600" y="4953000"/>
            <a:ext cx="1152525" cy="6413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S Song" pitchFamily="49" charset="-122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Ống tiêu hóa</a:t>
            </a:r>
          </a:p>
        </p:txBody>
      </p:sp>
    </p:spTree>
    <p:extLst>
      <p:ext uri="{BB962C8B-B14F-4D97-AF65-F5344CB8AC3E}">
        <p14:creationId xmlns:p14="http://schemas.microsoft.com/office/powerpoint/2010/main" val="4806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8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7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7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7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7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7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8" dur="500"/>
                                        <p:tgtEl>
                                          <p:spTgt spid="17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17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4" dur="500"/>
                                        <p:tgtEl>
                                          <p:spTgt spid="17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7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597 0.0111 L -0.0151 0.1443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0.01967 C 0.00191 0.0125 0.00278 0.00972 0.0085 0.00764 C 0.01198 0.00162 0.0151 -0.00185 0.02014 -0.00579 C 0.02639 -0.0169 0.03333 -0.02431 0.04462 -0.02755 C 0.05712 -0.03704 0.05034 -0.06042 0.04305 -0.07292 C 0.04844 -0.0919 0.05312 -0.11783 0.03732 -0.1301 C 0.03368 -0.13635 0.03559 -0.13357 0.03159 -0.13797 " pathEditMode="relative" rAng="0" ptsTypes="ffffffA">
                                      <p:cBhvr>
                                        <p:cTn id="136" dur="2000" fill="hold"/>
                                        <p:tgtEl>
                                          <p:spTgt spid="17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79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7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7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5319E-6 C 0.02152 -0.00439 0.04166 -0.00532 0.06406 -0.0067 C 0.07951 -0.01434 0.06319 -0.00694 0.10156 -0.01087 C 0.10954 -0.01202 0.1177 -0.01804 0.12517 -0.02127 C 0.13159 -0.02428 0.13819 -0.02289 0.14479 -0.02382 C 0.14791 -0.02451 0.15486 -0.02636 0.15833 -0.02798 C 0.16128 -0.02914 0.16406 -0.03076 0.16701 -0.03214 C 0.1684 -0.03284 0.17152 -0.03423 0.17152 -0.03399 C 0.18263 -0.05758 0.19253 -0.04972 0.21493 -0.05111 C 0.22673 -0.05689 0.22083 -0.05481 0.23281 -0.05758 C 0.23941 -0.06683 0.24757 -0.06799 0.25694 -0.06799 " pathEditMode="relative" rAng="0" ptsTypes="ffffffffffA">
                                      <p:cBhvr>
                                        <p:cTn id="145" dur="2000" fill="hold"/>
                                        <p:tgtEl>
                                          <p:spTgt spid="17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17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7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8" dur="500"/>
                                        <p:tgtEl>
                                          <p:spTgt spid="17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1" dur="500"/>
                                        <p:tgtEl>
                                          <p:spTgt spid="17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5" dur="500"/>
                                        <p:tgtEl>
                                          <p:spTgt spid="17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17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17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3" grpId="0" animBg="1"/>
      <p:bldP spid="178194" grpId="0" animBg="1"/>
      <p:bldP spid="178195" grpId="0" animBg="1"/>
      <p:bldP spid="178204" grpId="0"/>
      <p:bldP spid="178204" grpId="1"/>
      <p:bldP spid="178215" grpId="0"/>
      <p:bldP spid="178216" grpId="0" animBg="1"/>
      <p:bldP spid="178217" grpId="0"/>
      <p:bldP spid="178218" grpId="0"/>
      <p:bldP spid="178219" grpId="0"/>
      <p:bldP spid="178226" grpId="0"/>
      <p:bldP spid="178227" grpId="0"/>
      <p:bldP spid="178229" grpId="0" animBg="1"/>
      <p:bldP spid="178230" grpId="0" animBg="1"/>
      <p:bldP spid="178231" grpId="0" animBg="1"/>
      <p:bldP spid="178232" grpId="0" animBg="1"/>
      <p:bldP spid="178233" grpId="0"/>
      <p:bldP spid="178242" grpId="0" animBg="1"/>
      <p:bldP spid="178243" grpId="0" animBg="1"/>
      <p:bldP spid="178245" grpId="0" animBg="1"/>
      <p:bldP spid="178247" grpId="0"/>
      <p:bldP spid="178247" grpId="1"/>
      <p:bldP spid="178248" grpId="0" animBg="1"/>
      <p:bldP spid="178249" grpId="0" animBg="1"/>
      <p:bldP spid="178250" grpId="0" animBg="1"/>
      <p:bldP spid="178253" grpId="0"/>
      <p:bldP spid="178254" grpId="0"/>
      <p:bldP spid="178255" grpId="0"/>
      <p:bldP spid="178256" grpId="0" animBg="1"/>
      <p:bldP spid="178240" grpId="0"/>
      <p:bldP spid="178246" grpId="0" animBg="1"/>
      <p:bldP spid="178228" grpId="0" animBg="1"/>
      <p:bldP spid="178241" grpId="0"/>
      <p:bldP spid="17824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921667" y="3913993"/>
            <a:ext cx="1717133" cy="460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038600" y="3605212"/>
            <a:ext cx="28194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37364" y="2990663"/>
            <a:ext cx="9490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Pictures\Em bé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3746090" cy="55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Pictures\Hoa hậ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3392129" cy="55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CH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VI: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1440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 Đ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ỂN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ÓA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VITAMIN V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ỐI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ÁNG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ĂN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NGUYÊN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ẬP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ẨU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1319213"/>
            <a:ext cx="86106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304800" y="1535906"/>
            <a:ext cx="83058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5" name="Picture 19" descr="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548" y="733085"/>
            <a:ext cx="2819400" cy="49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20" descr="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87829"/>
            <a:ext cx="3200400" cy="520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3352800" y="3213157"/>
            <a:ext cx="1981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52800" y="2416630"/>
            <a:ext cx="1572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 n</a:t>
            </a:r>
            <a:r>
              <a:rPr lang="vi-VN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1319213"/>
            <a:ext cx="86106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304800" y="1535906"/>
            <a:ext cx="83058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352800" y="5257800"/>
            <a:ext cx="1981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5" name="Picture 19" descr="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548" y="450055"/>
            <a:ext cx="28194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20" descr="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304800"/>
            <a:ext cx="3200400" cy="268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3352800" y="1624013"/>
            <a:ext cx="1981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581400" y="1127185"/>
            <a:ext cx="1572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 n</a:t>
            </a:r>
            <a:r>
              <a:rPr lang="vi-VN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4691420"/>
            <a:ext cx="1523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Administrator\Pictures\Em bé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836605" cy="35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Pictures\Hoa hậ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398"/>
            <a:ext cx="3200400" cy="35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33715muwwyckzs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82" y="-1"/>
            <a:ext cx="6477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609600" y="1991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ướng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8" descr="33715muwwyckzs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" y="0"/>
            <a:ext cx="6477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5576" y="1322487"/>
            <a:ext cx="799915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algn="just"/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- Trả lời vào vở câu hỏi 3 (SGK/101)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trước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32.</a:t>
            </a:r>
          </a:p>
          <a:p>
            <a:pPr algn="just"/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gồm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………………………………………………………………………………….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…………………………………………………………………………………..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phóng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bào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………………………………………………………………………………….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̀? Ý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………………………………………………………………………………….</a:t>
            </a:r>
          </a:p>
          <a:p>
            <a:pPr algn="just"/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</a:p>
          <a:p>
            <a:pPr algn="just"/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ượng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1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1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921667" y="3352800"/>
            <a:ext cx="1717133" cy="460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038600" y="2976749"/>
            <a:ext cx="28194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37364" y="2362200"/>
            <a:ext cx="9490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Pictures\Em bé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3746090" cy="55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Pictures\Hoa hậ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3392129" cy="55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B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08239"/>
            <a:ext cx="8910485" cy="3554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ối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út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441371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óa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đóng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ò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ò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ò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ò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unded Rectangle 12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90" name="Rounded Rectangle 18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91" name="Rounded Rectangle 19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92" name="Rounded Rectangle 19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93" name="Rounded Rectangle 19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94" name="Rounded Rectangle 19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95" name="Rounded Rectangle 19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96" name="Rounded Rectangle 19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97" name="Rounded Rectangle 19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98" name="Rounded Rectangle 19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99" name="Rounded Rectangle 19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200" name="Rounded Rectangle 19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201" name="Rounded Rectangle 20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202" name="Rounded Rectangle 20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203" name="Rounded Rectangle 20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204" name="Rounded Rectangle 20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205" name="Rounded Rectangle 20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206" name="Rounded Rectangle 20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207" name="Rounded Rectangle 20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208" name="Rounded Rectangle 20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209" name="Rounded Rectangle 20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210" name="Rounded Rectangle 20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211" name="Rounded Rectangle 21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212" name="Rounded Rectangle 21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213" name="Rounded Rectangle 21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214" name="Rounded Rectangle 21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215" name="Rounded Rectangle 21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216" name="Rounded Rectangle 21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217" name="Rounded Rectangle 21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218" name="Rounded Rectangle 21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219" name="Rounded Rectangle 21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220" name="Rounded Rectangle 21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221" name="Rounded Rectangle 22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222" name="Rounded Rectangle 22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223" name="Rounded Rectangle 22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224" name="Rounded Rectangle 22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225" name="Rounded Rectangle 22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226" name="Rounded Rectangle 22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227" name="Rounded Rectangle 22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228" name="Rounded Rectangle 22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229" name="Rounded Rectangle 22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230" name="Rounded Rectangle 22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231" name="Rounded Rectangle 23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232" name="Rounded Rectangle 23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233" name="Rounded Rectangle 23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234" name="Rounded Rectangle 23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235" name="Rounded Rectangle 23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236" name="Rounded Rectangle 23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237" name="Rounded Rectangle 23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238" name="Rounded Rectangle 23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239" name="Rounded Rectangle 238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240" name="Rounded Rectangle 239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241" name="Rounded Rectangle 240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242" name="Rounded Rectangle 241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243" name="Rounded Rectangle 242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244" name="Rounded Rectangle 243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245" name="Rounded Rectangle 244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246" name="Rounded Rectangle 245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247" name="Rounded Rectangle 246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248" name="Rounded Rectangle 247"/>
          <p:cNvSpPr/>
          <p:nvPr/>
        </p:nvSpPr>
        <p:spPr>
          <a:xfrm>
            <a:off x="75438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609600" y="427038"/>
            <a:ext cx="6975987" cy="100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918721"/>
              </p:ext>
            </p:extLst>
          </p:nvPr>
        </p:nvGraphicFramePr>
        <p:xfrm>
          <a:off x="609600" y="17526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410200"/>
              </a:tblGrid>
              <a:tr h="4018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ệ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ò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ự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đổi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ất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09468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5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ounded Rectangle 36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04:00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8" name="Rounded Rectangle 36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9" name="Rounded Rectangle 36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1" name="Rounded Rectangle 37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2" name="Rounded Rectangle 37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3" name="Rounded Rectangle 37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4" name="Rounded Rectangle 37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5" name="Rounded Rectangle 37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6" name="Rounded Rectangle 37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7" name="Rounded Rectangle 37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8" name="Rounded Rectangle 37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9" name="Rounded Rectangle 37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1" name="Rounded Rectangle 38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03:46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82" name="Rounded Rectangle 38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3" name="Rounded Rectangle 38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4" name="Rounded Rectangle 38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5" name="Rounded Rectangle 38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6" name="Rounded Rectangle 38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7" name="Rounded Rectangle 38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03:40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8" name="Rounded Rectangle 38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9" name="Rounded Rectangle 38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0" name="Rounded Rectangle 38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1" name="Rounded Rectangle 39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2" name="Rounded Rectangle 39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3" name="Rounded Rectangle 39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4" name="Rounded Rectangle 39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5" name="Rounded Rectangle 39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6" name="Rounded Rectangle 39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7" name="Rounded Rectangle 39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8" name="Rounded Rectangle 39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03:29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99" name="Rounded Rectangle 39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0" name="Rounded Rectangle 39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1" name="Rounded Rectangle 40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2" name="Rounded Rectangle 40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3" name="Rounded Rectangle 40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4" name="Rounded Rectangle 40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5" name="Rounded Rectangle 40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6" name="Rounded Rectangle 40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7" name="Rounded Rectangle 40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8" name="Rounded Rectangle 40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9" name="Rounded Rectangle 40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0" name="Rounded Rectangle 40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1" name="Rounded Rectangle 41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2" name="Rounded Rectangle 41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4" name="Rounded Rectangle 41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6" name="Rounded Rectangle 41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7" name="Rounded Rectangle 41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8" name="Rounded Rectangle 41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9" name="Rounded Rectangle 41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0" name="Rounded Rectangle 41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1" name="Rounded Rectangle 42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03:06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22" name="Rounded Rectangle 42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03:05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23" name="Rounded Rectangle 42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4" name="Rounded Rectangle 42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5" name="Rounded Rectangle 42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6" name="Rounded Rectangle 42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7" name="Rounded Rectangle 42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03:00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8" name="Rounded Rectangle 42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9" name="Rounded Rectangle 42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0" name="Rounded Rectangle 42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1" name="Rounded Rectangle 43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2" name="Rounded Rectangle 43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3" name="Rounded Rectangle 43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4" name="Rounded Rectangle 43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5" name="Rounded Rectangle 43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6" name="Rounded Rectangle 43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7" name="Rounded Rectangle 43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8" name="Rounded Rectangle 43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02:49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0" name="Rounded Rectangle 43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1" name="Rounded Rectangle 44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2" name="Rounded Rectangle 44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3" name="Rounded Rectangle 44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4" name="Rounded Rectangle 44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5" name="Rounded Rectangle 44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6" name="Rounded Rectangle 44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02:41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7" name="Rounded Rectangle 44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02:40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48" name="Rounded Rectangle 44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9" name="Rounded Rectangle 44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0" name="Rounded Rectangle 44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1" name="Rounded Rectangle 45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2" name="Rounded Rectangle 45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3" name="Rounded Rectangle 45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4" name="Rounded Rectangle 45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5" name="Rounded Rectangle 45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6" name="Rounded Rectangle 45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8" name="Rounded Rectangle 45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9" name="Rounded Rectangle 45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0" name="Rounded Rectangle 45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1" name="Rounded Rectangle 46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3" name="Rounded Rectangle 46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4" name="Rounded Rectangle 46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5" name="Rounded Rectangle 46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6" name="Rounded Rectangle 46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7" name="Rounded Rectangle 46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8" name="Rounded Rectangle 46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69" name="Rounded Rectangle 46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0" name="Rounded Rectangle 46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1" name="Rounded Rectangle 47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2" name="Rounded Rectangle 47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3" name="Rounded Rectangle 47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4" name="Rounded Rectangle 47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6" name="Rounded Rectangle 47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7" name="Rounded Rectangle 47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8" name="Rounded Rectangle 47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9" name="Rounded Rectangle 47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0" name="Rounded Rectangle 47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1" name="Rounded Rectangle 48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2" name="Rounded Rectangle 48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3" name="Rounded Rectangle 48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4" name="Rounded Rectangle 48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5" name="Rounded Rectangle 48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6" name="Rounded Rectangle 48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7" name="Rounded Rectangle 48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02:00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8" name="Rounded Rectangle 48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9" name="Rounded Rectangle 48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0" name="Rounded Rectangle 48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1" name="Rounded Rectangle 49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2" name="Rounded Rectangle 49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3" name="Rounded Rectangle 49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4" name="Rounded Rectangle 49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5" name="Rounded Rectangle 49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7" name="Rounded Rectangle 49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8" name="Rounded Rectangle 49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01:49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99" name="Rounded Rectangle 49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0" name="Rounded Rectangle 49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1" name="Rounded Rectangle 50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01:46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02" name="Rounded Rectangle 50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3" name="Rounded Rectangle 50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4" name="Rounded Rectangle 50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5" name="Rounded Rectangle 50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6" name="Rounded Rectangle 50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7" name="Rounded Rectangle 50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01:40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8" name="Rounded Rectangle 50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09" name="Rounded Rectangle 50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0" name="Rounded Rectangle 50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1" name="Rounded Rectangle 51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2" name="Rounded Rectangle 51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3" name="Rounded Rectangle 51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4" name="Rounded Rectangle 51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5" name="Rounded Rectangle 51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6" name="Rounded Rectangle 51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7" name="Rounded Rectangle 51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8" name="Rounded Rectangle 51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9" name="Rounded Rectangle 51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0" name="Rounded Rectangle 51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1" name="Rounded Rectangle 52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2" name="Rounded Rectangle 52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3" name="Rounded Rectangle 52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4" name="Rounded Rectangle 52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5" name="Rounded Rectangle 52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6" name="Rounded Rectangle 52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7" name="Rounded Rectangle 52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8" name="Rounded Rectangle 52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9" name="Rounded Rectangle 52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0" name="Rounded Rectangle 52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1" name="Rounded Rectangle 53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2" name="Rounded Rectangle 53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3" name="Rounded Rectangle 53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4" name="Rounded Rectangle 53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5" name="Rounded Rectangle 53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6" name="Rounded Rectangle 53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7" name="Rounded Rectangle 53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8" name="Rounded Rectangle 53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9" name="Rounded Rectangle 53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0" name="Rounded Rectangle 53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1" name="Rounded Rectangle 54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2" name="Rounded Rectangle 54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3" name="Rounded Rectangle 54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4" name="Rounded Rectangle 54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5" name="Rounded Rectangle 54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6" name="Rounded Rectangle 54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7" name="Rounded Rectangle 54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01:00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8" name="Rounded Rectangle 54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49" name="Rounded Rectangle 54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0" name="Rounded Rectangle 54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1" name="Rounded Rectangle 55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2" name="Rounded Rectangle 55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3" name="Rounded Rectangle 55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4" name="Rounded Rectangle 55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5" name="Rounded Rectangle 55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6" name="Rounded Rectangle 55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7" name="Rounded Rectangle 55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8" name="Rounded Rectangle 55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9" name="Rounded Rectangle 55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0" name="Rounded Rectangle 55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00:47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61" name="Rounded Rectangle 56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2" name="Rounded Rectangle 56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3" name="Rounded Rectangle 56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4" name="Rounded Rectangle 56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5" name="Rounded Rectangle 56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6" name="Rounded Rectangle 56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00:41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67" name="Rounded Rectangle 56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00:40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8" name="Rounded Rectangle 56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9" name="Rounded Rectangle 56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0" name="Rounded Rectangle 56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1" name="Rounded Rectangle 57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2" name="Rounded Rectangle 57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3" name="Rounded Rectangle 57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4" name="Rounded Rectangle 57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5" name="Rounded Rectangle 57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6" name="Rounded Rectangle 57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7" name="Rounded Rectangle 57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8" name="Rounded Rectangle 57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9" name="Rounded Rectangle 57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0" name="Rounded Rectangle 57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1" name="Rounded Rectangle 58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2" name="Rounded Rectangle 58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3" name="Rounded Rectangle 58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4" name="Rounded Rectangle 58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5" name="Rounded Rectangle 58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6" name="Rounded Rectangle 58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7" name="Rounded Rectangle 58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8" name="Rounded Rectangle 58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9" name="Rounded Rectangle 58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0" name="Rounded Rectangle 58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1" name="Rounded Rectangle 59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2" name="Rounded Rectangle 59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3" name="Rounded Rectangle 59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4" name="Rounded Rectangle 59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5" name="Rounded Rectangle 59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6" name="Rounded Rectangle 59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7" name="Rounded Rectangle 59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8" name="Rounded Rectangle 597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9" name="Rounded Rectangle 598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0" name="Rounded Rectangle 599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1" name="Rounded Rectangle 600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2" name="Rounded Rectangle 601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3" name="Rounded Rectangle 602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4" name="Rounded Rectangle 603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5" name="Rounded Rectangle 604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6" name="Rounded Rectangle 605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7" name="Rounded Rectangle 606"/>
          <p:cNvSpPr/>
          <p:nvPr/>
        </p:nvSpPr>
        <p:spPr>
          <a:xfrm>
            <a:off x="6477000" y="457200"/>
            <a:ext cx="1447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00:00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7239000" y="1447800"/>
            <a:ext cx="851647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9" name="Title 1"/>
          <p:cNvSpPr txBox="1">
            <a:spLocks/>
          </p:cNvSpPr>
          <p:nvPr/>
        </p:nvSpPr>
        <p:spPr>
          <a:xfrm>
            <a:off x="-302342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1" name="Table 6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57165"/>
              </p:ext>
            </p:extLst>
          </p:nvPr>
        </p:nvGraphicFramePr>
        <p:xfrm>
          <a:off x="914400" y="2667000"/>
          <a:ext cx="7620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310"/>
                <a:gridCol w="51176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ệ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ò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ự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đổi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ất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óa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ấp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ài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ết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ần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ho</a:t>
                      </a:r>
                      <a:r>
                        <a:rPr lang="vi-VN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àn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7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</p:childTnLst>
        </p:cTn>
      </p:par>
    </p:tnLst>
    <p:bldLst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5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3807"/>
              </p:ext>
            </p:extLst>
          </p:nvPr>
        </p:nvGraphicFramePr>
        <p:xfrm>
          <a:off x="152400" y="990600"/>
          <a:ext cx="8915400" cy="5073968"/>
        </p:xfrm>
        <a:graphic>
          <a:graphicData uri="http://schemas.openxmlformats.org/drawingml/2006/table">
            <a:tbl>
              <a:tblPr/>
              <a:tblGrid>
                <a:gridCol w="1889880"/>
                <a:gridCol w="702552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HÖ c¬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quan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Vai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trß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trong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sù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trao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æi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Time" pitchFamily="34" charset="0"/>
                        </a:rPr>
                        <a:t>chÊt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Tiªu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ho¸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H«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hÊp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Bµi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tiÕt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TuÇn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hoµn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0" y="16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i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pt-BR" sz="2400" b="1" i="1" dirty="0" smtClean="0">
                <a:solidFill>
                  <a:srgbClr val="0000FF"/>
                </a:solidFill>
                <a:latin typeface=".VnTimeH" pitchFamily="34" charset="0"/>
              </a:rPr>
              <a:t>     Trao </a:t>
            </a:r>
            <a:r>
              <a:rPr lang="pt-BR" sz="2400" b="1" i="1" dirty="0">
                <a:solidFill>
                  <a:srgbClr val="0000FF"/>
                </a:solidFill>
                <a:latin typeface=".VnTimeH" pitchFamily="34" charset="0"/>
              </a:rPr>
              <a:t>®æi chÊt gi÷a c¬ thÓ vµ m«i </a:t>
            </a:r>
            <a:r>
              <a:rPr lang="pt-BR" sz="2400" b="1" i="1" dirty="0" smtClean="0">
                <a:solidFill>
                  <a:srgbClr val="0000FF"/>
                </a:solidFill>
                <a:latin typeface=".VnTimeH" pitchFamily="34" charset="0"/>
              </a:rPr>
              <a:t>tr­</a:t>
            </a:r>
            <a:r>
              <a:rPr lang="vi-VN" sz="2400" b="1" i="1" dirty="0">
                <a:solidFill>
                  <a:srgbClr val="0000FF"/>
                </a:solidFill>
                <a:latin typeface="+mj-lt"/>
              </a:rPr>
              <a:t>ƯỜ</a:t>
            </a:r>
            <a:r>
              <a:rPr lang="pt-BR" sz="2400" b="1" i="1" dirty="0" smtClean="0">
                <a:solidFill>
                  <a:srgbClr val="0000FF"/>
                </a:solidFill>
                <a:latin typeface=".VnTimeH" pitchFamily="34" charset="0"/>
              </a:rPr>
              <a:t>ng </a:t>
            </a:r>
            <a:r>
              <a:rPr lang="pt-BR" sz="2400" b="1" i="1" dirty="0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pt-BR" sz="2400" b="1" i="1" dirty="0">
                <a:solidFill>
                  <a:srgbClr val="0000FF"/>
                </a:solidFill>
                <a:latin typeface=".VnTimeH" pitchFamily="34" charset="0"/>
              </a:rPr>
              <a:t>:</a:t>
            </a:r>
            <a:endParaRPr lang="en-US" sz="2400" b="1" i="1" dirty="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V="1">
            <a:off x="0" y="3886200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2057400" y="20574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.VnTime" pitchFamily="34" charset="0"/>
              </a:rPr>
              <a:t>BiÕn</a:t>
            </a:r>
            <a:r>
              <a:rPr lang="en-US" sz="2400" b="1" dirty="0">
                <a:latin typeface=".VnTime" pitchFamily="34" charset="0"/>
              </a:rPr>
              <a:t> ®</a:t>
            </a:r>
            <a:r>
              <a:rPr lang="en-US" sz="2400" b="1" dirty="0" err="1">
                <a:latin typeface=".VnTime" pitchFamily="34" charset="0"/>
              </a:rPr>
              <a:t>æi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thøc</a:t>
            </a:r>
            <a:r>
              <a:rPr lang="en-US" sz="2400" b="1" dirty="0">
                <a:latin typeface=".VnTime" pitchFamily="34" charset="0"/>
              </a:rPr>
              <a:t> ¨n  </a:t>
            </a:r>
            <a:r>
              <a:rPr lang="en-US" sz="2400" b="1" dirty="0" err="1">
                <a:latin typeface=".VnTime" pitchFamily="34" charset="0"/>
              </a:rPr>
              <a:t>cung</a:t>
            </a:r>
            <a:r>
              <a:rPr lang="en-US" sz="2400" b="1" dirty="0">
                <a:latin typeface=".VnTime" pitchFamily="34" charset="0"/>
              </a:rPr>
              <a:t>  </a:t>
            </a:r>
            <a:r>
              <a:rPr lang="en-US" sz="2400" b="1" dirty="0" err="1">
                <a:latin typeface=".VnTime" pitchFamily="34" charset="0"/>
              </a:rPr>
              <a:t>cÊp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chÊt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dinh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d­</a:t>
            </a:r>
            <a:r>
              <a:rPr lang="vi-VN" sz="2400" b="1" dirty="0">
                <a:latin typeface="+mj-lt"/>
              </a:rPr>
              <a:t>ưỡ</a:t>
            </a:r>
            <a:r>
              <a:rPr lang="en-US" sz="2400" b="1" dirty="0" err="1" smtClean="0">
                <a:latin typeface=".VnTime" pitchFamily="34" charset="0"/>
              </a:rPr>
              <a:t>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cho</a:t>
            </a:r>
            <a:r>
              <a:rPr lang="en-US" sz="2400" b="1" dirty="0">
                <a:latin typeface=".VnTime" pitchFamily="34" charset="0"/>
              </a:rPr>
              <a:t> c¬ </a:t>
            </a:r>
            <a:r>
              <a:rPr lang="en-US" sz="2400" b="1" dirty="0" err="1">
                <a:latin typeface=".VnTime" pitchFamily="34" charset="0"/>
              </a:rPr>
              <a:t>thÓ</a:t>
            </a:r>
            <a:r>
              <a:rPr lang="en-US" sz="2400" b="1" dirty="0">
                <a:latin typeface=".VnTime" pitchFamily="34" charset="0"/>
              </a:rPr>
              <a:t> vµ </a:t>
            </a:r>
            <a:r>
              <a:rPr lang="en-US" sz="2400" b="1" dirty="0" err="1">
                <a:latin typeface=".VnTime" pitchFamily="34" charset="0"/>
              </a:rPr>
              <a:t>th¶i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c¸c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chÊt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cÆn</a:t>
            </a:r>
            <a:r>
              <a:rPr lang="en-US" sz="2400" b="1" dirty="0">
                <a:latin typeface=".VnTime" pitchFamily="34" charset="0"/>
              </a:rPr>
              <a:t> b· </a:t>
            </a:r>
            <a:r>
              <a:rPr lang="en-US" sz="2400" b="1" dirty="0" err="1">
                <a:latin typeface=".VnTime" pitchFamily="34" charset="0"/>
              </a:rPr>
              <a:t>ra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ngoµi</a:t>
            </a:r>
            <a:r>
              <a:rPr lang="en-US" sz="2400" b="1" dirty="0">
                <a:latin typeface=".VnTime" pitchFamily="34" charset="0"/>
              </a:rPr>
              <a:t>.</a:t>
            </a:r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2057400" y="3048000"/>
            <a:ext cx="7086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b="1" dirty="0" err="1">
                <a:latin typeface=".VnTime" pitchFamily="34" charset="0"/>
              </a:rPr>
              <a:t>LÊy</a:t>
            </a:r>
            <a:r>
              <a:rPr lang="en-US" sz="2400" b="1" dirty="0">
                <a:latin typeface=".VnTime" pitchFamily="34" charset="0"/>
              </a:rPr>
              <a:t> «xi </a:t>
            </a:r>
            <a:r>
              <a:rPr lang="en-US" sz="2400" b="1" dirty="0" err="1"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m«i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tr</a:t>
            </a:r>
            <a:r>
              <a:rPr lang="en-US" sz="2400" b="1" dirty="0" smtClean="0">
                <a:latin typeface=".VnTime" pitchFamily="34" charset="0"/>
              </a:rPr>
              <a:t>­</a:t>
            </a:r>
            <a:r>
              <a:rPr lang="vi-VN" sz="2400" b="1" dirty="0" smtClean="0">
                <a:latin typeface="+mj-lt"/>
              </a:rPr>
              <a:t>ườ</a:t>
            </a:r>
            <a:r>
              <a:rPr lang="vi-VN" sz="2400" b="1" dirty="0" smtClean="0">
                <a:latin typeface=".VnTime" pitchFamily="34" charset="0"/>
              </a:rPr>
              <a:t>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cung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cÊp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cho</a:t>
            </a:r>
            <a:r>
              <a:rPr lang="en-US" sz="2400" b="1" dirty="0">
                <a:latin typeface=".VnTime" pitchFamily="34" charset="0"/>
              </a:rPr>
              <a:t> c¬ </a:t>
            </a:r>
            <a:r>
              <a:rPr lang="en-US" sz="2400" b="1" dirty="0" err="1">
                <a:latin typeface=".VnTime" pitchFamily="34" charset="0"/>
              </a:rPr>
              <a:t>thÓ</a:t>
            </a:r>
            <a:r>
              <a:rPr lang="en-US" sz="2400" b="1" dirty="0">
                <a:latin typeface=".VnTime" pitchFamily="34" charset="0"/>
              </a:rPr>
              <a:t> vµ </a:t>
            </a:r>
            <a:r>
              <a:rPr lang="en-US" sz="2400" b="1" dirty="0" err="1">
                <a:latin typeface=".VnTime" pitchFamily="34" charset="0"/>
              </a:rPr>
              <a:t>th¶i</a:t>
            </a:r>
            <a:r>
              <a:rPr lang="en-US" sz="2400" b="1" dirty="0">
                <a:latin typeface=".VnTime" pitchFamily="34" charset="0"/>
              </a:rPr>
              <a:t> CO</a:t>
            </a:r>
            <a:r>
              <a:rPr lang="en-US" sz="2400" b="1" baseline="-25000" dirty="0">
                <a:latin typeface=".VnTime" pitchFamily="34" charset="0"/>
              </a:rPr>
              <a:t>2 </a:t>
            </a:r>
            <a:r>
              <a:rPr lang="en-US" sz="2400" b="1" dirty="0" err="1"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 c¬ </a:t>
            </a:r>
            <a:r>
              <a:rPr lang="en-US" sz="2400" b="1" dirty="0" err="1">
                <a:latin typeface=".VnTime" pitchFamily="34" charset="0"/>
              </a:rPr>
              <a:t>thÓ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ra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ngoµi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m«i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tr</a:t>
            </a:r>
            <a:r>
              <a:rPr lang="en-US" sz="2400" b="1" dirty="0">
                <a:latin typeface=".VnTime" pitchFamily="34" charset="0"/>
              </a:rPr>
              <a:t>­</a:t>
            </a:r>
            <a:r>
              <a:rPr lang="vi-VN" sz="2400" b="1" dirty="0">
                <a:latin typeface="+mj-lt"/>
              </a:rPr>
              <a:t>ườ</a:t>
            </a:r>
            <a:r>
              <a:rPr lang="vi-VN" sz="2400" b="1" dirty="0">
                <a:latin typeface=".VnTime" pitchFamily="34" charset="0"/>
              </a:rPr>
              <a:t>ng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.</a:t>
            </a:r>
            <a:endParaRPr lang="en-US" sz="2400" b="1" dirty="0">
              <a:latin typeface=".VnTime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2057400" y="3886200"/>
            <a:ext cx="6553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b="1" dirty="0" err="1">
                <a:latin typeface=".VnTime" pitchFamily="34" charset="0"/>
              </a:rPr>
              <a:t>Läc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m¸u</a:t>
            </a:r>
            <a:r>
              <a:rPr lang="en-US" sz="2400" b="1" dirty="0">
                <a:latin typeface=".VnTime" pitchFamily="34" charset="0"/>
              </a:rPr>
              <a:t>, </a:t>
            </a:r>
            <a:r>
              <a:rPr lang="en-US" sz="2400" b="1" dirty="0" err="1">
                <a:latin typeface=".VnTime" pitchFamily="34" charset="0"/>
              </a:rPr>
              <a:t>thu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gom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chÊt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th¶i</a:t>
            </a:r>
            <a:r>
              <a:rPr lang="en-US" sz="2400" b="1" dirty="0">
                <a:latin typeface=".VnTime" pitchFamily="34" charset="0"/>
              </a:rPr>
              <a:t> ®Ó </a:t>
            </a:r>
            <a:r>
              <a:rPr lang="en-US" sz="2400" b="1" dirty="0" err="1">
                <a:latin typeface=".VnTime" pitchFamily="34" charset="0"/>
              </a:rPr>
              <a:t>bµi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tiÕt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ra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ngoµi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d­</a:t>
            </a:r>
            <a:r>
              <a:rPr lang="vi-VN" sz="2400" b="1" dirty="0">
                <a:latin typeface="+mj-lt"/>
              </a:rPr>
              <a:t>ươ</a:t>
            </a:r>
            <a:r>
              <a:rPr lang="vi-VN" sz="2400" b="1" dirty="0">
                <a:latin typeface=".VnTime" pitchFamily="34" charset="0"/>
              </a:rPr>
              <a:t>́</a:t>
            </a:r>
            <a:r>
              <a:rPr lang="en-US" sz="2400" b="1" dirty="0" smtClean="0">
                <a:latin typeface=".VnTime" pitchFamily="34" charset="0"/>
              </a:rPr>
              <a:t>i </a:t>
            </a:r>
            <a:r>
              <a:rPr lang="en-US" sz="2400" b="1" dirty="0">
                <a:latin typeface=".VnTime" pitchFamily="34" charset="0"/>
              </a:rPr>
              <a:t>d¹ng </a:t>
            </a:r>
            <a:r>
              <a:rPr lang="en-US" sz="2400" b="1" dirty="0" smtClean="0">
                <a:latin typeface=".VnTime" pitchFamily="34" charset="0"/>
              </a:rPr>
              <a:t>n­</a:t>
            </a:r>
            <a:r>
              <a:rPr lang="vi-VN" sz="2400" b="1" dirty="0" smtClean="0">
                <a:latin typeface="+mj-lt"/>
              </a:rPr>
              <a:t>ướ</a:t>
            </a:r>
            <a:r>
              <a:rPr lang="en-US" sz="2400" b="1" dirty="0" smtClean="0">
                <a:latin typeface=".VnTime" pitchFamily="34" charset="0"/>
              </a:rPr>
              <a:t>c </a:t>
            </a:r>
            <a:r>
              <a:rPr lang="en-US" sz="2400" b="1" dirty="0" err="1">
                <a:latin typeface=".VnTime" pitchFamily="34" charset="0"/>
              </a:rPr>
              <a:t>tiÓu</a:t>
            </a:r>
            <a:r>
              <a:rPr lang="en-US" sz="2400" b="1" dirty="0">
                <a:latin typeface=".VnTime" pitchFamily="34" charset="0"/>
              </a:rPr>
              <a:t> vµ </a:t>
            </a:r>
            <a:r>
              <a:rPr lang="en-US" sz="2400" b="1" dirty="0" err="1">
                <a:latin typeface=".VnTime" pitchFamily="34" charset="0"/>
              </a:rPr>
              <a:t>må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h«i</a:t>
            </a:r>
            <a:r>
              <a:rPr lang="en-US" sz="2400" b="1" dirty="0">
                <a:latin typeface=".VnTime" pitchFamily="34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400" b="1" dirty="0">
              <a:solidFill>
                <a:srgbClr val="9900CC"/>
              </a:solidFill>
              <a:latin typeface=".VnTime" pitchFamily="34" charset="0"/>
            </a:endParaRPr>
          </a:p>
        </p:txBody>
      </p: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2057400" y="4800600"/>
            <a:ext cx="7086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b="1" dirty="0" err="1">
                <a:latin typeface=".VnTime" pitchFamily="34" charset="0"/>
              </a:rPr>
              <a:t>VËn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chuyÓn</a:t>
            </a:r>
            <a:r>
              <a:rPr lang="en-US" sz="2400" b="1" dirty="0">
                <a:latin typeface=".VnTime" pitchFamily="34" charset="0"/>
              </a:rPr>
              <a:t> «xi, </a:t>
            </a:r>
            <a:r>
              <a:rPr lang="en-US" sz="2400" b="1" dirty="0" err="1">
                <a:latin typeface=".VnTime" pitchFamily="34" charset="0"/>
              </a:rPr>
              <a:t>chÊt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dinh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d­</a:t>
            </a:r>
            <a:r>
              <a:rPr lang="vi-VN" sz="2400" b="1" dirty="0">
                <a:latin typeface="+mj-lt"/>
              </a:rPr>
              <a:t>ưỡ</a:t>
            </a:r>
            <a:r>
              <a:rPr lang="en-US" sz="2400" b="1" dirty="0" err="1" smtClean="0">
                <a:latin typeface=".VnTime" pitchFamily="34" charset="0"/>
              </a:rPr>
              <a:t>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tíi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bµo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>
                <a:latin typeface=".VnTime" pitchFamily="34" charset="0"/>
              </a:rPr>
              <a:t>vµ </a:t>
            </a:r>
            <a:r>
              <a:rPr lang="vi-VN" sz="2400" b="1" smtClean="0">
                <a:latin typeface="+mj-lt"/>
              </a:rPr>
              <a:t>nhận </a:t>
            </a:r>
            <a:r>
              <a:rPr lang="en-US" sz="2400" b="1" dirty="0" smtClean="0">
                <a:latin typeface=".VnTime" pitchFamily="34" charset="0"/>
              </a:rPr>
              <a:t>CO</a:t>
            </a:r>
            <a:r>
              <a:rPr lang="en-US" sz="2400" b="1" baseline="-25000" dirty="0" smtClean="0">
                <a:latin typeface=".VnTime" pitchFamily="34" charset="0"/>
              </a:rPr>
              <a:t>2</a:t>
            </a:r>
            <a:r>
              <a:rPr lang="en-US" sz="2400" b="1" dirty="0" smtClean="0">
                <a:latin typeface=".VnTime" pitchFamily="34" charset="0"/>
              </a:rPr>
              <a:t>, </a:t>
            </a:r>
            <a:r>
              <a:rPr lang="en-US" sz="2400" b="1" dirty="0" err="1">
                <a:latin typeface=".VnTime" pitchFamily="34" charset="0"/>
              </a:rPr>
              <a:t>c¸c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chÊt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th¶i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bµo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tíi</a:t>
            </a:r>
            <a:r>
              <a:rPr lang="en-US" sz="2400" b="1" dirty="0">
                <a:latin typeface=".VnTime" pitchFamily="34" charset="0"/>
              </a:rPr>
              <a:t> c¬ </a:t>
            </a:r>
            <a:r>
              <a:rPr lang="en-US" sz="2400" b="1" dirty="0" err="1">
                <a:latin typeface=".VnTime" pitchFamily="34" charset="0"/>
              </a:rPr>
              <a:t>quan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bµi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tiÕt</a:t>
            </a:r>
            <a:r>
              <a:rPr lang="en-US" sz="2400" b="1" dirty="0">
                <a:latin typeface=".VnTime" pitchFamily="34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400" b="1" dirty="0">
              <a:solidFill>
                <a:srgbClr val="0033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3" grpId="0"/>
      <p:bldP spid="10303" grpId="0" animBg="1"/>
      <p:bldP spid="10304" grpId="0" animBg="1"/>
      <p:bldP spid="10305" grpId="0" animBg="1"/>
      <p:bldP spid="10306" grpId="0" autoUpdateAnimBg="0"/>
      <p:bldP spid="10307" grpId="0" autoUpdateAnimBg="0"/>
      <p:bldP spid="10308" grpId="0" autoUpdateAnimBg="0"/>
      <p:bldP spid="1030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1583</Words>
  <Application>Microsoft Office PowerPoint</Application>
  <PresentationFormat>On-screen Show (4:3)</PresentationFormat>
  <Paragraphs>515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NỘI DUNG CHƯƠNG VI:</vt:lpstr>
      <vt:lpstr>PowerPoint Presentation</vt:lpstr>
      <vt:lpstr> NỘI DUNG BÀI HỌC:</vt:lpstr>
      <vt:lpstr>PowerPoint Presentation</vt:lpstr>
      <vt:lpstr>Thảo luận nhóm (2 phút)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PHIẾU HỌC TẬP SỐ 3 </vt:lpstr>
      <vt:lpstr>PowerPoint Presentation</vt:lpstr>
      <vt:lpstr>PHIẾU HỌC TẬP SỐ 3 </vt:lpstr>
      <vt:lpstr>PowerPoint Presentation</vt:lpstr>
      <vt:lpstr>PowerPoint Presentation</vt:lpstr>
      <vt:lpstr>Phiếu học tập số 4 Hoàn thành sơ đồ mối quan hệ giữa trao đổi chất ở cấp độ cơ thể với trao đổi chất ở cấp độ tế bào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Hướng dẫn về nhà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Kiểm tra bài cũ</dc:title>
  <dc:creator>Administrator</dc:creator>
  <cp:lastModifiedBy>User</cp:lastModifiedBy>
  <cp:revision>150</cp:revision>
  <dcterms:created xsi:type="dcterms:W3CDTF">2006-08-16T00:00:00Z</dcterms:created>
  <dcterms:modified xsi:type="dcterms:W3CDTF">2020-04-09T11:36:13Z</dcterms:modified>
</cp:coreProperties>
</file>