
<file path=[Content_Types].xml><?xml version="1.0" encoding="utf-8"?>
<Types xmlns="http://schemas.openxmlformats.org/package/2006/content-types">
  <Default Extension="bin" ContentType="application/vnd.openxmlformats-officedocument.oleObject"/>
  <Default Extension="png" ContentType="image/png"/>
  <Default Extension="bmp" ContentType="image/bmp"/>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72" r:id="rId2"/>
    <p:sldMasterId id="2147483811" r:id="rId3"/>
    <p:sldMasterId id="2147483823" r:id="rId4"/>
    <p:sldMasterId id="2147483935" r:id="rId5"/>
    <p:sldMasterId id="2147483947" r:id="rId6"/>
    <p:sldMasterId id="2147483975" r:id="rId7"/>
    <p:sldMasterId id="2147484003" r:id="rId8"/>
    <p:sldMasterId id="2147484019" r:id="rId9"/>
    <p:sldMasterId id="2147484031" r:id="rId10"/>
  </p:sldMasterIdLst>
  <p:notesMasterIdLst>
    <p:notesMasterId r:id="rId62"/>
  </p:notesMasterIdLst>
  <p:sldIdLst>
    <p:sldId id="309" r:id="rId11"/>
    <p:sldId id="261" r:id="rId12"/>
    <p:sldId id="312" r:id="rId13"/>
    <p:sldId id="339" r:id="rId14"/>
    <p:sldId id="348" r:id="rId15"/>
    <p:sldId id="340" r:id="rId16"/>
    <p:sldId id="349" r:id="rId17"/>
    <p:sldId id="341" r:id="rId18"/>
    <p:sldId id="350" r:id="rId19"/>
    <p:sldId id="351" r:id="rId20"/>
    <p:sldId id="353" r:id="rId21"/>
    <p:sldId id="354" r:id="rId22"/>
    <p:sldId id="355" r:id="rId23"/>
    <p:sldId id="345" r:id="rId24"/>
    <p:sldId id="357" r:id="rId25"/>
    <p:sldId id="358" r:id="rId26"/>
    <p:sldId id="359" r:id="rId27"/>
    <p:sldId id="377" r:id="rId28"/>
    <p:sldId id="375" r:id="rId29"/>
    <p:sldId id="376" r:id="rId30"/>
    <p:sldId id="378" r:id="rId31"/>
    <p:sldId id="379" r:id="rId32"/>
    <p:sldId id="381" r:id="rId33"/>
    <p:sldId id="382" r:id="rId34"/>
    <p:sldId id="383" r:id="rId35"/>
    <p:sldId id="384" r:id="rId36"/>
    <p:sldId id="385" r:id="rId37"/>
    <p:sldId id="387" r:id="rId38"/>
    <p:sldId id="393" r:id="rId39"/>
    <p:sldId id="394" r:id="rId40"/>
    <p:sldId id="395" r:id="rId41"/>
    <p:sldId id="398" r:id="rId42"/>
    <p:sldId id="399" r:id="rId43"/>
    <p:sldId id="402" r:id="rId44"/>
    <p:sldId id="400" r:id="rId45"/>
    <p:sldId id="403" r:id="rId46"/>
    <p:sldId id="404" r:id="rId47"/>
    <p:sldId id="405" r:id="rId48"/>
    <p:sldId id="406" r:id="rId49"/>
    <p:sldId id="407" r:id="rId50"/>
    <p:sldId id="361" r:id="rId51"/>
    <p:sldId id="363" r:id="rId52"/>
    <p:sldId id="410" r:id="rId53"/>
    <p:sldId id="411" r:id="rId54"/>
    <p:sldId id="412" r:id="rId55"/>
    <p:sldId id="413" r:id="rId56"/>
    <p:sldId id="414" r:id="rId57"/>
    <p:sldId id="415" r:id="rId58"/>
    <p:sldId id="416" r:id="rId59"/>
    <p:sldId id="304" r:id="rId60"/>
    <p:sldId id="30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6B187E-1770-4B01-A5C0-2376DEE95AF7}" type="datetimeFigureOut">
              <a:rPr lang="en-US" smtClean="0"/>
              <a:t>4/7/2020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F21D3B-A87D-4F6B-9BE3-E988150FEC4B}" type="slidenum">
              <a:rPr lang="en-US" smtClean="0"/>
              <a:t>‹#›</a:t>
            </a:fld>
            <a:endParaRPr lang="en-US"/>
          </a:p>
        </p:txBody>
      </p:sp>
    </p:spTree>
    <p:extLst>
      <p:ext uri="{BB962C8B-B14F-4D97-AF65-F5344CB8AC3E}">
        <p14:creationId xmlns:p14="http://schemas.microsoft.com/office/powerpoint/2010/main" val="246668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1pPr>
            <a:lvl2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2pPr>
            <a:lvl3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3pPr>
            <a:lvl4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4pPr>
            <a:lvl5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charset="0"/>
                <a:ea typeface="Microsoft YaHei" charset="-122"/>
              </a:defRPr>
            </a:lvl9pPr>
          </a:lstStyle>
          <a:p>
            <a:pPr eaLnBrk="1" hangingPunct="1"/>
            <a:fld id="{96550739-49CE-4F09-BA99-75975A4EDA19}" type="slidenum">
              <a:rPr lang="en-US">
                <a:solidFill>
                  <a:srgbClr val="000000"/>
                </a:solidFill>
                <a:latin typeface="Times New Roman" pitchFamily="18" charset="0"/>
              </a:rPr>
              <a:pPr eaLnBrk="1" hangingPunct="1"/>
              <a:t>1</a:t>
            </a:fld>
            <a:endParaRPr lang="en-US">
              <a:solidFill>
                <a:srgbClr val="000000"/>
              </a:solidFill>
              <a:latin typeface="Times New Roman" pitchFamily="18" charset="0"/>
            </a:endParaRPr>
          </a:p>
        </p:txBody>
      </p:sp>
      <p:sp>
        <p:nvSpPr>
          <p:cNvPr id="389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8" charset="0"/>
              <a:buNone/>
            </a:pPr>
            <a:endParaRPr lang="en-US">
              <a:solidFill>
                <a:prstClr val="white"/>
              </a:solidFill>
              <a:latin typeface="Arial" charset="0"/>
              <a:ea typeface="Microsoft YaHei"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366F1915-D94A-4D22-9929-4E7DD07F9D63}" type="slidenum">
              <a:rPr lang="en-US"/>
              <a:pPr>
                <a:defRPr/>
              </a:pPr>
              <a:t>‹#›</a:t>
            </a:fld>
            <a:endParaRPr lang="en-US"/>
          </a:p>
        </p:txBody>
      </p:sp>
    </p:spTree>
    <p:extLst>
      <p:ext uri="{BB962C8B-B14F-4D97-AF65-F5344CB8AC3E}">
        <p14:creationId xmlns:p14="http://schemas.microsoft.com/office/powerpoint/2010/main" val="319431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CE8889F7-FA29-484A-89EC-3D541D08DBC7}" type="slidenum">
              <a:rPr lang="en-US"/>
              <a:pPr>
                <a:defRPr/>
              </a:pPr>
              <a:t>‹#›</a:t>
            </a:fld>
            <a:endParaRPr lang="en-US"/>
          </a:p>
        </p:txBody>
      </p:sp>
    </p:spTree>
    <p:extLst>
      <p:ext uri="{BB962C8B-B14F-4D97-AF65-F5344CB8AC3E}">
        <p14:creationId xmlns:p14="http://schemas.microsoft.com/office/powerpoint/2010/main" val="11523790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197447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637734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180876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097398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114483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667852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423522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979C17-1583-4CFC-9E5C-651A41D924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077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42E9EB-78BD-470C-B2E8-F497CD60D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054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3F8D90-1D23-41C6-B790-E3F49AF5BE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742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F6DCB646-6858-4672-B3A2-0E757B8E96A7}" type="slidenum">
              <a:rPr lang="en-US"/>
              <a:pPr>
                <a:defRPr/>
              </a:pPr>
              <a:t>‹#›</a:t>
            </a:fld>
            <a:endParaRPr lang="en-US"/>
          </a:p>
        </p:txBody>
      </p:sp>
    </p:spTree>
    <p:extLst>
      <p:ext uri="{BB962C8B-B14F-4D97-AF65-F5344CB8AC3E}">
        <p14:creationId xmlns:p14="http://schemas.microsoft.com/office/powerpoint/2010/main" val="6537886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04872B-8131-42F6-9A2C-40FB91789F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52306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362EC55-1C20-43CB-AD72-DC8C38424A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8747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88F37C3-3654-4CB0-92A6-EDB887AF6D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1783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F2AE25-62DD-4C68-86C4-3BEFC49CA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08367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3C1A76-513B-42CF-AC8A-0C6A975292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920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BA9CAC-00D5-4F26-8FB6-3DDB24B60F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5848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EB47BB-CAA4-4F78-A055-D519710BB8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40186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97C460-A9B4-4754-AE27-4163DC5CD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831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4E8115C4-219F-4EC9-A96A-9B59B71E4250}" type="slidenum">
              <a:rPr lang="en-US"/>
              <a:pPr>
                <a:defRPr/>
              </a:pPr>
              <a:t>‹#›</a:t>
            </a:fld>
            <a:endParaRPr lang="en-US"/>
          </a:p>
        </p:txBody>
      </p:sp>
    </p:spTree>
    <p:extLst>
      <p:ext uri="{BB962C8B-B14F-4D97-AF65-F5344CB8AC3E}">
        <p14:creationId xmlns:p14="http://schemas.microsoft.com/office/powerpoint/2010/main" val="330259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09 h 1906"/>
                <a:gd name="T4" fmla="*/ 5997 w 5740"/>
                <a:gd name="T5" fmla="*/ 709 h 1906"/>
                <a:gd name="T6" fmla="*/ 599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grpSp>
      <p:sp>
        <p:nvSpPr>
          <p:cNvPr id="5735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573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FBB7FF7-0B3D-4189-BC02-C6455FAC6B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415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E8F1B70-5908-4F6F-8F1C-893D4B54E3C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0666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4D91373-DB47-434E-859D-1F4495A3F64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6490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0BC4B64-FBCD-4143-87D6-8CC3B049AE3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1660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5234CA92-B84B-4AD9-B49E-F8E7E9BAFF1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18933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D075F50-3549-40BA-8DCA-A50800594A43}"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6460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0388FDDB-016A-4AC3-9EDA-1D37BD9BDFE4}"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061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6942D311-A5F9-4326-8B67-420DEB5F7505}" type="slidenum">
              <a:rPr lang="en-US"/>
              <a:pPr>
                <a:defRPr/>
              </a:pPr>
              <a:t>‹#›</a:t>
            </a:fld>
            <a:endParaRPr lang="en-US"/>
          </a:p>
        </p:txBody>
      </p:sp>
    </p:spTree>
    <p:extLst>
      <p:ext uri="{BB962C8B-B14F-4D97-AF65-F5344CB8AC3E}">
        <p14:creationId xmlns:p14="http://schemas.microsoft.com/office/powerpoint/2010/main" val="4058442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D687E2-89C1-4765-B311-D393A9EF9EC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93462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2B30F5C-F279-4DA3-946F-EBA3913CA6A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1648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EC215FA-A074-40F6-BE1A-D76B33D94F0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13781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EDC71A5-832A-4C99-ADD9-A253DE5FE47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25605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69D4B15C-8C2F-48AF-9628-5493CE0347A4}"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54976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vi-VN"/>
          </a:p>
        </p:txBody>
      </p:sp>
      <p:sp>
        <p:nvSpPr>
          <p:cNvPr id="5" name="Rectangle 4"/>
          <p:cNvSpPr>
            <a:spLocks noGrp="1" noChangeArrowheads="1"/>
          </p:cNvSpPr>
          <p:nvPr>
            <p:ph type="ftr" idx="11"/>
          </p:nvPr>
        </p:nvSpPr>
        <p:spPr>
          <a:ln/>
        </p:spPr>
        <p:txBody>
          <a:bodyPr/>
          <a:lstStyle>
            <a:lvl1pPr>
              <a:defRPr/>
            </a:lvl1pPr>
          </a:lstStyle>
          <a:p>
            <a:pPr>
              <a:defRPr/>
            </a:pPr>
            <a:endParaRPr lang="vi-VN"/>
          </a:p>
        </p:txBody>
      </p:sp>
      <p:sp>
        <p:nvSpPr>
          <p:cNvPr id="6" name="Rectangle 5"/>
          <p:cNvSpPr>
            <a:spLocks noGrp="1" noChangeArrowheads="1"/>
          </p:cNvSpPr>
          <p:nvPr>
            <p:ph type="sldNum" idx="12"/>
          </p:nvPr>
        </p:nvSpPr>
        <p:spPr>
          <a:ln/>
        </p:spPr>
        <p:txBody>
          <a:bodyPr/>
          <a:lstStyle>
            <a:lvl1pPr>
              <a:defRPr/>
            </a:lvl1pPr>
          </a:lstStyle>
          <a:p>
            <a:pPr>
              <a:defRPr/>
            </a:pPr>
            <a:fld id="{DD12CB1F-FE44-4C7D-A161-54D7E30EC147}" type="slidenum">
              <a:rPr lang="vi-VN"/>
              <a:pPr>
                <a:defRPr/>
              </a:pPr>
              <a:t>‹#›</a:t>
            </a:fld>
            <a:endParaRPr lang="vi-VN"/>
          </a:p>
        </p:txBody>
      </p:sp>
    </p:spTree>
    <p:extLst>
      <p:ext uri="{BB962C8B-B14F-4D97-AF65-F5344CB8AC3E}">
        <p14:creationId xmlns:p14="http://schemas.microsoft.com/office/powerpoint/2010/main" val="734048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vi-VN"/>
          </a:p>
        </p:txBody>
      </p:sp>
      <p:sp>
        <p:nvSpPr>
          <p:cNvPr id="5" name="Rectangle 4"/>
          <p:cNvSpPr>
            <a:spLocks noGrp="1" noChangeArrowheads="1"/>
          </p:cNvSpPr>
          <p:nvPr>
            <p:ph type="ftr" idx="11"/>
          </p:nvPr>
        </p:nvSpPr>
        <p:spPr>
          <a:ln/>
        </p:spPr>
        <p:txBody>
          <a:bodyPr/>
          <a:lstStyle>
            <a:lvl1pPr>
              <a:defRPr/>
            </a:lvl1pPr>
          </a:lstStyle>
          <a:p>
            <a:pPr>
              <a:defRPr/>
            </a:pPr>
            <a:endParaRPr lang="vi-VN"/>
          </a:p>
        </p:txBody>
      </p:sp>
      <p:sp>
        <p:nvSpPr>
          <p:cNvPr id="6" name="Rectangle 5"/>
          <p:cNvSpPr>
            <a:spLocks noGrp="1" noChangeArrowheads="1"/>
          </p:cNvSpPr>
          <p:nvPr>
            <p:ph type="sldNum" idx="12"/>
          </p:nvPr>
        </p:nvSpPr>
        <p:spPr>
          <a:ln/>
        </p:spPr>
        <p:txBody>
          <a:bodyPr/>
          <a:lstStyle>
            <a:lvl1pPr>
              <a:defRPr/>
            </a:lvl1pPr>
          </a:lstStyle>
          <a:p>
            <a:pPr>
              <a:defRPr/>
            </a:pPr>
            <a:fld id="{19E95BDA-48EE-4EB0-9ED7-8B65D0B26701}" type="slidenum">
              <a:rPr lang="vi-VN"/>
              <a:pPr>
                <a:defRPr/>
              </a:pPr>
              <a:t>‹#›</a:t>
            </a:fld>
            <a:endParaRPr lang="vi-VN"/>
          </a:p>
        </p:txBody>
      </p:sp>
    </p:spTree>
    <p:extLst>
      <p:ext uri="{BB962C8B-B14F-4D97-AF65-F5344CB8AC3E}">
        <p14:creationId xmlns:p14="http://schemas.microsoft.com/office/powerpoint/2010/main" val="1230901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vi-VN"/>
          </a:p>
        </p:txBody>
      </p:sp>
      <p:sp>
        <p:nvSpPr>
          <p:cNvPr id="5" name="Rectangle 4"/>
          <p:cNvSpPr>
            <a:spLocks noGrp="1" noChangeArrowheads="1"/>
          </p:cNvSpPr>
          <p:nvPr>
            <p:ph type="ftr" idx="11"/>
          </p:nvPr>
        </p:nvSpPr>
        <p:spPr>
          <a:ln/>
        </p:spPr>
        <p:txBody>
          <a:bodyPr/>
          <a:lstStyle>
            <a:lvl1pPr>
              <a:defRPr/>
            </a:lvl1pPr>
          </a:lstStyle>
          <a:p>
            <a:pPr>
              <a:defRPr/>
            </a:pPr>
            <a:endParaRPr lang="vi-VN"/>
          </a:p>
        </p:txBody>
      </p:sp>
      <p:sp>
        <p:nvSpPr>
          <p:cNvPr id="6" name="Rectangle 5"/>
          <p:cNvSpPr>
            <a:spLocks noGrp="1" noChangeArrowheads="1"/>
          </p:cNvSpPr>
          <p:nvPr>
            <p:ph type="sldNum" idx="12"/>
          </p:nvPr>
        </p:nvSpPr>
        <p:spPr>
          <a:ln/>
        </p:spPr>
        <p:txBody>
          <a:bodyPr/>
          <a:lstStyle>
            <a:lvl1pPr>
              <a:defRPr/>
            </a:lvl1pPr>
          </a:lstStyle>
          <a:p>
            <a:pPr>
              <a:defRPr/>
            </a:pPr>
            <a:fld id="{139940CD-BB2C-46FE-A461-05A8C76293C7}" type="slidenum">
              <a:rPr lang="vi-VN"/>
              <a:pPr>
                <a:defRPr/>
              </a:pPr>
              <a:t>‹#›</a:t>
            </a:fld>
            <a:endParaRPr lang="vi-VN"/>
          </a:p>
        </p:txBody>
      </p:sp>
    </p:spTree>
    <p:extLst>
      <p:ext uri="{BB962C8B-B14F-4D97-AF65-F5344CB8AC3E}">
        <p14:creationId xmlns:p14="http://schemas.microsoft.com/office/powerpoint/2010/main" val="2791343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29075"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0200"/>
            <a:ext cx="4030663"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vi-VN"/>
          </a:p>
        </p:txBody>
      </p:sp>
      <p:sp>
        <p:nvSpPr>
          <p:cNvPr id="6" name="Rectangle 4"/>
          <p:cNvSpPr>
            <a:spLocks noGrp="1" noChangeArrowheads="1"/>
          </p:cNvSpPr>
          <p:nvPr>
            <p:ph type="ftr" idx="11"/>
          </p:nvPr>
        </p:nvSpPr>
        <p:spPr>
          <a:ln/>
        </p:spPr>
        <p:txBody>
          <a:bodyPr/>
          <a:lstStyle>
            <a:lvl1pPr>
              <a:defRPr/>
            </a:lvl1pPr>
          </a:lstStyle>
          <a:p>
            <a:pPr>
              <a:defRPr/>
            </a:pPr>
            <a:endParaRPr lang="vi-VN"/>
          </a:p>
        </p:txBody>
      </p:sp>
      <p:sp>
        <p:nvSpPr>
          <p:cNvPr id="7" name="Rectangle 5"/>
          <p:cNvSpPr>
            <a:spLocks noGrp="1" noChangeArrowheads="1"/>
          </p:cNvSpPr>
          <p:nvPr>
            <p:ph type="sldNum" idx="12"/>
          </p:nvPr>
        </p:nvSpPr>
        <p:spPr>
          <a:ln/>
        </p:spPr>
        <p:txBody>
          <a:bodyPr/>
          <a:lstStyle>
            <a:lvl1pPr>
              <a:defRPr/>
            </a:lvl1pPr>
          </a:lstStyle>
          <a:p>
            <a:pPr>
              <a:defRPr/>
            </a:pPr>
            <a:fld id="{C31FB1C7-65E1-4066-8283-1B06BCEDDB78}" type="slidenum">
              <a:rPr lang="vi-VN"/>
              <a:pPr>
                <a:defRPr/>
              </a:pPr>
              <a:t>‹#›</a:t>
            </a:fld>
            <a:endParaRPr lang="vi-VN"/>
          </a:p>
        </p:txBody>
      </p:sp>
    </p:spTree>
    <p:extLst>
      <p:ext uri="{BB962C8B-B14F-4D97-AF65-F5344CB8AC3E}">
        <p14:creationId xmlns:p14="http://schemas.microsoft.com/office/powerpoint/2010/main" val="723435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vi-VN"/>
          </a:p>
        </p:txBody>
      </p:sp>
      <p:sp>
        <p:nvSpPr>
          <p:cNvPr id="8" name="Rectangle 4"/>
          <p:cNvSpPr>
            <a:spLocks noGrp="1" noChangeArrowheads="1"/>
          </p:cNvSpPr>
          <p:nvPr>
            <p:ph type="ftr" idx="11"/>
          </p:nvPr>
        </p:nvSpPr>
        <p:spPr>
          <a:ln/>
        </p:spPr>
        <p:txBody>
          <a:bodyPr/>
          <a:lstStyle>
            <a:lvl1pPr>
              <a:defRPr/>
            </a:lvl1pPr>
          </a:lstStyle>
          <a:p>
            <a:pPr>
              <a:defRPr/>
            </a:pPr>
            <a:endParaRPr lang="vi-VN"/>
          </a:p>
        </p:txBody>
      </p:sp>
      <p:sp>
        <p:nvSpPr>
          <p:cNvPr id="9" name="Rectangle 5"/>
          <p:cNvSpPr>
            <a:spLocks noGrp="1" noChangeArrowheads="1"/>
          </p:cNvSpPr>
          <p:nvPr>
            <p:ph type="sldNum" idx="12"/>
          </p:nvPr>
        </p:nvSpPr>
        <p:spPr>
          <a:ln/>
        </p:spPr>
        <p:txBody>
          <a:bodyPr/>
          <a:lstStyle>
            <a:lvl1pPr>
              <a:defRPr/>
            </a:lvl1pPr>
          </a:lstStyle>
          <a:p>
            <a:pPr>
              <a:defRPr/>
            </a:pPr>
            <a:fld id="{73A38F77-FE34-4C7D-9D3B-CACEE6A0719C}" type="slidenum">
              <a:rPr lang="vi-VN"/>
              <a:pPr>
                <a:defRPr/>
              </a:pPr>
              <a:t>‹#›</a:t>
            </a:fld>
            <a:endParaRPr lang="vi-VN"/>
          </a:p>
        </p:txBody>
      </p:sp>
    </p:spTree>
    <p:extLst>
      <p:ext uri="{BB962C8B-B14F-4D97-AF65-F5344CB8AC3E}">
        <p14:creationId xmlns:p14="http://schemas.microsoft.com/office/powerpoint/2010/main" val="10238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60644BB1-D4E9-4957-9735-4063B50E4E71}" type="slidenum">
              <a:rPr lang="en-US"/>
              <a:pPr>
                <a:defRPr/>
              </a:pPr>
              <a:t>‹#›</a:t>
            </a:fld>
            <a:endParaRPr lang="en-US"/>
          </a:p>
        </p:txBody>
      </p:sp>
    </p:spTree>
    <p:extLst>
      <p:ext uri="{BB962C8B-B14F-4D97-AF65-F5344CB8AC3E}">
        <p14:creationId xmlns:p14="http://schemas.microsoft.com/office/powerpoint/2010/main" val="4151230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vi-VN"/>
          </a:p>
        </p:txBody>
      </p:sp>
      <p:sp>
        <p:nvSpPr>
          <p:cNvPr id="4" name="Rectangle 4"/>
          <p:cNvSpPr>
            <a:spLocks noGrp="1" noChangeArrowheads="1"/>
          </p:cNvSpPr>
          <p:nvPr>
            <p:ph type="ftr" idx="11"/>
          </p:nvPr>
        </p:nvSpPr>
        <p:spPr>
          <a:ln/>
        </p:spPr>
        <p:txBody>
          <a:bodyPr/>
          <a:lstStyle>
            <a:lvl1pPr>
              <a:defRPr/>
            </a:lvl1pPr>
          </a:lstStyle>
          <a:p>
            <a:pPr>
              <a:defRPr/>
            </a:pPr>
            <a:endParaRPr lang="vi-VN"/>
          </a:p>
        </p:txBody>
      </p:sp>
      <p:sp>
        <p:nvSpPr>
          <p:cNvPr id="5" name="Rectangle 5"/>
          <p:cNvSpPr>
            <a:spLocks noGrp="1" noChangeArrowheads="1"/>
          </p:cNvSpPr>
          <p:nvPr>
            <p:ph type="sldNum" idx="12"/>
          </p:nvPr>
        </p:nvSpPr>
        <p:spPr>
          <a:ln/>
        </p:spPr>
        <p:txBody>
          <a:bodyPr/>
          <a:lstStyle>
            <a:lvl1pPr>
              <a:defRPr/>
            </a:lvl1pPr>
          </a:lstStyle>
          <a:p>
            <a:pPr>
              <a:defRPr/>
            </a:pPr>
            <a:fld id="{7F7F4859-A493-49B8-99E2-BA11F9BD5190}" type="slidenum">
              <a:rPr lang="vi-VN"/>
              <a:pPr>
                <a:defRPr/>
              </a:pPr>
              <a:t>‹#›</a:t>
            </a:fld>
            <a:endParaRPr lang="vi-VN"/>
          </a:p>
        </p:txBody>
      </p:sp>
    </p:spTree>
    <p:extLst>
      <p:ext uri="{BB962C8B-B14F-4D97-AF65-F5344CB8AC3E}">
        <p14:creationId xmlns:p14="http://schemas.microsoft.com/office/powerpoint/2010/main" val="2402534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vi-VN"/>
          </a:p>
        </p:txBody>
      </p:sp>
      <p:sp>
        <p:nvSpPr>
          <p:cNvPr id="3" name="Rectangle 4"/>
          <p:cNvSpPr>
            <a:spLocks noGrp="1" noChangeArrowheads="1"/>
          </p:cNvSpPr>
          <p:nvPr>
            <p:ph type="ftr" idx="11"/>
          </p:nvPr>
        </p:nvSpPr>
        <p:spPr>
          <a:ln/>
        </p:spPr>
        <p:txBody>
          <a:bodyPr/>
          <a:lstStyle>
            <a:lvl1pPr>
              <a:defRPr/>
            </a:lvl1pPr>
          </a:lstStyle>
          <a:p>
            <a:pPr>
              <a:defRPr/>
            </a:pPr>
            <a:endParaRPr lang="vi-VN"/>
          </a:p>
        </p:txBody>
      </p:sp>
      <p:sp>
        <p:nvSpPr>
          <p:cNvPr id="4" name="Rectangle 5"/>
          <p:cNvSpPr>
            <a:spLocks noGrp="1" noChangeArrowheads="1"/>
          </p:cNvSpPr>
          <p:nvPr>
            <p:ph type="sldNum" idx="12"/>
          </p:nvPr>
        </p:nvSpPr>
        <p:spPr>
          <a:ln/>
        </p:spPr>
        <p:txBody>
          <a:bodyPr/>
          <a:lstStyle>
            <a:lvl1pPr>
              <a:defRPr/>
            </a:lvl1pPr>
          </a:lstStyle>
          <a:p>
            <a:pPr>
              <a:defRPr/>
            </a:pPr>
            <a:fld id="{BA66D80E-9155-4BA7-BFDF-863A4004BBB7}" type="slidenum">
              <a:rPr lang="vi-VN"/>
              <a:pPr>
                <a:defRPr/>
              </a:pPr>
              <a:t>‹#›</a:t>
            </a:fld>
            <a:endParaRPr lang="vi-VN"/>
          </a:p>
        </p:txBody>
      </p:sp>
    </p:spTree>
    <p:extLst>
      <p:ext uri="{BB962C8B-B14F-4D97-AF65-F5344CB8AC3E}">
        <p14:creationId xmlns:p14="http://schemas.microsoft.com/office/powerpoint/2010/main" val="3183976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vi-VN"/>
          </a:p>
        </p:txBody>
      </p:sp>
      <p:sp>
        <p:nvSpPr>
          <p:cNvPr id="6" name="Rectangle 4"/>
          <p:cNvSpPr>
            <a:spLocks noGrp="1" noChangeArrowheads="1"/>
          </p:cNvSpPr>
          <p:nvPr>
            <p:ph type="ftr" idx="11"/>
          </p:nvPr>
        </p:nvSpPr>
        <p:spPr>
          <a:ln/>
        </p:spPr>
        <p:txBody>
          <a:bodyPr/>
          <a:lstStyle>
            <a:lvl1pPr>
              <a:defRPr/>
            </a:lvl1pPr>
          </a:lstStyle>
          <a:p>
            <a:pPr>
              <a:defRPr/>
            </a:pPr>
            <a:endParaRPr lang="vi-VN"/>
          </a:p>
        </p:txBody>
      </p:sp>
      <p:sp>
        <p:nvSpPr>
          <p:cNvPr id="7" name="Rectangle 5"/>
          <p:cNvSpPr>
            <a:spLocks noGrp="1" noChangeArrowheads="1"/>
          </p:cNvSpPr>
          <p:nvPr>
            <p:ph type="sldNum" idx="12"/>
          </p:nvPr>
        </p:nvSpPr>
        <p:spPr>
          <a:ln/>
        </p:spPr>
        <p:txBody>
          <a:bodyPr/>
          <a:lstStyle>
            <a:lvl1pPr>
              <a:defRPr/>
            </a:lvl1pPr>
          </a:lstStyle>
          <a:p>
            <a:pPr>
              <a:defRPr/>
            </a:pPr>
            <a:fld id="{EBCAFCD8-3FE4-4888-B786-04B409B571AE}" type="slidenum">
              <a:rPr lang="vi-VN"/>
              <a:pPr>
                <a:defRPr/>
              </a:pPr>
              <a:t>‹#›</a:t>
            </a:fld>
            <a:endParaRPr lang="vi-VN"/>
          </a:p>
        </p:txBody>
      </p:sp>
    </p:spTree>
    <p:extLst>
      <p:ext uri="{BB962C8B-B14F-4D97-AF65-F5344CB8AC3E}">
        <p14:creationId xmlns:p14="http://schemas.microsoft.com/office/powerpoint/2010/main" val="812434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vi-VN"/>
          </a:p>
        </p:txBody>
      </p:sp>
      <p:sp>
        <p:nvSpPr>
          <p:cNvPr id="6" name="Rectangle 4"/>
          <p:cNvSpPr>
            <a:spLocks noGrp="1" noChangeArrowheads="1"/>
          </p:cNvSpPr>
          <p:nvPr>
            <p:ph type="ftr" idx="11"/>
          </p:nvPr>
        </p:nvSpPr>
        <p:spPr>
          <a:ln/>
        </p:spPr>
        <p:txBody>
          <a:bodyPr/>
          <a:lstStyle>
            <a:lvl1pPr>
              <a:defRPr/>
            </a:lvl1pPr>
          </a:lstStyle>
          <a:p>
            <a:pPr>
              <a:defRPr/>
            </a:pPr>
            <a:endParaRPr lang="vi-VN"/>
          </a:p>
        </p:txBody>
      </p:sp>
      <p:sp>
        <p:nvSpPr>
          <p:cNvPr id="7" name="Rectangle 5"/>
          <p:cNvSpPr>
            <a:spLocks noGrp="1" noChangeArrowheads="1"/>
          </p:cNvSpPr>
          <p:nvPr>
            <p:ph type="sldNum" idx="12"/>
          </p:nvPr>
        </p:nvSpPr>
        <p:spPr>
          <a:ln/>
        </p:spPr>
        <p:txBody>
          <a:bodyPr/>
          <a:lstStyle>
            <a:lvl1pPr>
              <a:defRPr/>
            </a:lvl1pPr>
          </a:lstStyle>
          <a:p>
            <a:pPr>
              <a:defRPr/>
            </a:pPr>
            <a:fld id="{86EDBCBA-3ADF-462A-921D-F4AAAD1A37A7}" type="slidenum">
              <a:rPr lang="vi-VN"/>
              <a:pPr>
                <a:defRPr/>
              </a:pPr>
              <a:t>‹#›</a:t>
            </a:fld>
            <a:endParaRPr lang="vi-VN"/>
          </a:p>
        </p:txBody>
      </p:sp>
    </p:spTree>
    <p:extLst>
      <p:ext uri="{BB962C8B-B14F-4D97-AF65-F5344CB8AC3E}">
        <p14:creationId xmlns:p14="http://schemas.microsoft.com/office/powerpoint/2010/main" val="4068235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vi-VN"/>
          </a:p>
        </p:txBody>
      </p:sp>
      <p:sp>
        <p:nvSpPr>
          <p:cNvPr id="5" name="Rectangle 4"/>
          <p:cNvSpPr>
            <a:spLocks noGrp="1" noChangeArrowheads="1"/>
          </p:cNvSpPr>
          <p:nvPr>
            <p:ph type="ftr" idx="11"/>
          </p:nvPr>
        </p:nvSpPr>
        <p:spPr>
          <a:ln/>
        </p:spPr>
        <p:txBody>
          <a:bodyPr/>
          <a:lstStyle>
            <a:lvl1pPr>
              <a:defRPr/>
            </a:lvl1pPr>
          </a:lstStyle>
          <a:p>
            <a:pPr>
              <a:defRPr/>
            </a:pPr>
            <a:endParaRPr lang="vi-VN"/>
          </a:p>
        </p:txBody>
      </p:sp>
      <p:sp>
        <p:nvSpPr>
          <p:cNvPr id="6" name="Rectangle 5"/>
          <p:cNvSpPr>
            <a:spLocks noGrp="1" noChangeArrowheads="1"/>
          </p:cNvSpPr>
          <p:nvPr>
            <p:ph type="sldNum" idx="12"/>
          </p:nvPr>
        </p:nvSpPr>
        <p:spPr>
          <a:ln/>
        </p:spPr>
        <p:txBody>
          <a:bodyPr/>
          <a:lstStyle>
            <a:lvl1pPr>
              <a:defRPr/>
            </a:lvl1pPr>
          </a:lstStyle>
          <a:p>
            <a:pPr>
              <a:defRPr/>
            </a:pPr>
            <a:fld id="{B0294466-7DC5-4B00-A321-5B2E83D874EC}" type="slidenum">
              <a:rPr lang="vi-VN"/>
              <a:pPr>
                <a:defRPr/>
              </a:pPr>
              <a:t>‹#›</a:t>
            </a:fld>
            <a:endParaRPr lang="vi-VN"/>
          </a:p>
        </p:txBody>
      </p:sp>
    </p:spTree>
    <p:extLst>
      <p:ext uri="{BB962C8B-B14F-4D97-AF65-F5344CB8AC3E}">
        <p14:creationId xmlns:p14="http://schemas.microsoft.com/office/powerpoint/2010/main" val="3718930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128588"/>
            <a:ext cx="2052638" cy="607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8588"/>
            <a:ext cx="6007100" cy="607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vi-VN"/>
          </a:p>
        </p:txBody>
      </p:sp>
      <p:sp>
        <p:nvSpPr>
          <p:cNvPr id="5" name="Rectangle 4"/>
          <p:cNvSpPr>
            <a:spLocks noGrp="1" noChangeArrowheads="1"/>
          </p:cNvSpPr>
          <p:nvPr>
            <p:ph type="ftr" idx="11"/>
          </p:nvPr>
        </p:nvSpPr>
        <p:spPr>
          <a:ln/>
        </p:spPr>
        <p:txBody>
          <a:bodyPr/>
          <a:lstStyle>
            <a:lvl1pPr>
              <a:defRPr/>
            </a:lvl1pPr>
          </a:lstStyle>
          <a:p>
            <a:pPr>
              <a:defRPr/>
            </a:pPr>
            <a:endParaRPr lang="vi-VN"/>
          </a:p>
        </p:txBody>
      </p:sp>
      <p:sp>
        <p:nvSpPr>
          <p:cNvPr id="6" name="Rectangle 5"/>
          <p:cNvSpPr>
            <a:spLocks noGrp="1" noChangeArrowheads="1"/>
          </p:cNvSpPr>
          <p:nvPr>
            <p:ph type="sldNum" idx="12"/>
          </p:nvPr>
        </p:nvSpPr>
        <p:spPr>
          <a:ln/>
        </p:spPr>
        <p:txBody>
          <a:bodyPr/>
          <a:lstStyle>
            <a:lvl1pPr>
              <a:defRPr/>
            </a:lvl1pPr>
          </a:lstStyle>
          <a:p>
            <a:pPr>
              <a:defRPr/>
            </a:pPr>
            <a:fld id="{576FF150-C89A-4222-B5D5-EACC86924BA2}" type="slidenum">
              <a:rPr lang="vi-VN"/>
              <a:pPr>
                <a:defRPr/>
              </a:pPr>
              <a:t>‹#›</a:t>
            </a:fld>
            <a:endParaRPr lang="vi-VN"/>
          </a:p>
        </p:txBody>
      </p:sp>
    </p:spTree>
    <p:extLst>
      <p:ext uri="{BB962C8B-B14F-4D97-AF65-F5344CB8AC3E}">
        <p14:creationId xmlns:p14="http://schemas.microsoft.com/office/powerpoint/2010/main" val="4168356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24F773F9-5479-4AB4-8657-4A8336DB15FB}" type="slidenum">
              <a:rPr lang="en-US"/>
              <a:pPr>
                <a:defRPr/>
              </a:pPr>
              <a:t>‹#›</a:t>
            </a:fld>
            <a:endParaRPr lang="en-US"/>
          </a:p>
        </p:txBody>
      </p:sp>
    </p:spTree>
    <p:extLst>
      <p:ext uri="{BB962C8B-B14F-4D97-AF65-F5344CB8AC3E}">
        <p14:creationId xmlns:p14="http://schemas.microsoft.com/office/powerpoint/2010/main" val="3717694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041D401E-0FC1-4CF4-B1CC-F6BE47C6BA05}" type="slidenum">
              <a:rPr lang="en-US"/>
              <a:pPr>
                <a:defRPr/>
              </a:pPr>
              <a:t>‹#›</a:t>
            </a:fld>
            <a:endParaRPr lang="en-US"/>
          </a:p>
        </p:txBody>
      </p:sp>
    </p:spTree>
    <p:extLst>
      <p:ext uri="{BB962C8B-B14F-4D97-AF65-F5344CB8AC3E}">
        <p14:creationId xmlns:p14="http://schemas.microsoft.com/office/powerpoint/2010/main" val="725342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23ECEC83-4E1D-4A1E-BA01-D49FD440A62C}" type="slidenum">
              <a:rPr lang="en-US"/>
              <a:pPr>
                <a:defRPr/>
              </a:pPr>
              <a:t>‹#›</a:t>
            </a:fld>
            <a:endParaRPr lang="en-US"/>
          </a:p>
        </p:txBody>
      </p:sp>
    </p:spTree>
    <p:extLst>
      <p:ext uri="{BB962C8B-B14F-4D97-AF65-F5344CB8AC3E}">
        <p14:creationId xmlns:p14="http://schemas.microsoft.com/office/powerpoint/2010/main" val="3943448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nTime" pitchFamily="34" charset="0"/>
              </a:defRPr>
            </a:lvl1pPr>
          </a:lstStyle>
          <a:p>
            <a:pPr>
              <a:defRPr/>
            </a:pPr>
            <a:fld id="{3EB4F35A-FEB8-422D-973E-A5A031FC98FA}" type="slidenum">
              <a:rPr lang="en-US"/>
              <a:pPr>
                <a:defRPr/>
              </a:pPr>
              <a:t>‹#›</a:t>
            </a:fld>
            <a:endParaRPr lang="en-US"/>
          </a:p>
        </p:txBody>
      </p:sp>
    </p:spTree>
    <p:extLst>
      <p:ext uri="{BB962C8B-B14F-4D97-AF65-F5344CB8AC3E}">
        <p14:creationId xmlns:p14="http://schemas.microsoft.com/office/powerpoint/2010/main" val="107570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nTime" pitchFamily="34" charset="0"/>
              </a:defRPr>
            </a:lvl1pPr>
          </a:lstStyle>
          <a:p>
            <a:pPr>
              <a:defRPr/>
            </a:pPr>
            <a:fld id="{FC3EBBCB-C5DF-46D7-A6E4-69E59E82EFFA}" type="slidenum">
              <a:rPr lang="en-US"/>
              <a:pPr>
                <a:defRPr/>
              </a:pPr>
              <a:t>‹#›</a:t>
            </a:fld>
            <a:endParaRPr lang="en-US"/>
          </a:p>
        </p:txBody>
      </p:sp>
    </p:spTree>
    <p:extLst>
      <p:ext uri="{BB962C8B-B14F-4D97-AF65-F5344CB8AC3E}">
        <p14:creationId xmlns:p14="http://schemas.microsoft.com/office/powerpoint/2010/main" val="2335699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VnTime" pitchFamily="34" charset="0"/>
              </a:defRPr>
            </a:lvl1pPr>
          </a:lstStyle>
          <a:p>
            <a:pPr>
              <a:defRPr/>
            </a:pPr>
            <a:fld id="{4AD86D27-572B-4FBA-844C-8772C550A1DE}" type="slidenum">
              <a:rPr lang="en-US"/>
              <a:pPr>
                <a:defRPr/>
              </a:pPr>
              <a:t>‹#›</a:t>
            </a:fld>
            <a:endParaRPr lang="en-US"/>
          </a:p>
        </p:txBody>
      </p:sp>
    </p:spTree>
    <p:extLst>
      <p:ext uri="{BB962C8B-B14F-4D97-AF65-F5344CB8AC3E}">
        <p14:creationId xmlns:p14="http://schemas.microsoft.com/office/powerpoint/2010/main" val="642694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7788E22A-3990-4EE0-88CE-DB3A101900C0}" type="slidenum">
              <a:rPr lang="en-US"/>
              <a:pPr>
                <a:defRPr/>
              </a:pPr>
              <a:t>‹#›</a:t>
            </a:fld>
            <a:endParaRPr lang="en-US"/>
          </a:p>
        </p:txBody>
      </p:sp>
    </p:spTree>
    <p:extLst>
      <p:ext uri="{BB962C8B-B14F-4D97-AF65-F5344CB8AC3E}">
        <p14:creationId xmlns:p14="http://schemas.microsoft.com/office/powerpoint/2010/main" val="2246907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VnTime" pitchFamily="34" charset="0"/>
              </a:defRPr>
            </a:lvl1pPr>
          </a:lstStyle>
          <a:p>
            <a:pPr>
              <a:defRPr/>
            </a:pPr>
            <a:fld id="{CC89ADFE-C490-4BAF-8A17-1FC296EF626D}" type="slidenum">
              <a:rPr lang="en-US"/>
              <a:pPr>
                <a:defRPr/>
              </a:pPr>
              <a:t>‹#›</a:t>
            </a:fld>
            <a:endParaRPr lang="en-US"/>
          </a:p>
        </p:txBody>
      </p:sp>
    </p:spTree>
    <p:extLst>
      <p:ext uri="{BB962C8B-B14F-4D97-AF65-F5344CB8AC3E}">
        <p14:creationId xmlns:p14="http://schemas.microsoft.com/office/powerpoint/2010/main" val="3163447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nTime" pitchFamily="34" charset="0"/>
              </a:defRPr>
            </a:lvl1pPr>
          </a:lstStyle>
          <a:p>
            <a:pPr>
              <a:defRPr/>
            </a:pPr>
            <a:fld id="{0D417078-5AD5-4510-89D5-9249F46AF9A9}" type="slidenum">
              <a:rPr lang="en-US"/>
              <a:pPr>
                <a:defRPr/>
              </a:pPr>
              <a:t>‹#›</a:t>
            </a:fld>
            <a:endParaRPr lang="en-US"/>
          </a:p>
        </p:txBody>
      </p:sp>
    </p:spTree>
    <p:extLst>
      <p:ext uri="{BB962C8B-B14F-4D97-AF65-F5344CB8AC3E}">
        <p14:creationId xmlns:p14="http://schemas.microsoft.com/office/powerpoint/2010/main" val="3569948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nTime" pitchFamily="34" charset="0"/>
              </a:defRPr>
            </a:lvl1pPr>
          </a:lstStyle>
          <a:p>
            <a:pPr>
              <a:defRPr/>
            </a:pPr>
            <a:fld id="{A4CF462A-D703-491B-9C39-495840027B37}" type="slidenum">
              <a:rPr lang="en-US"/>
              <a:pPr>
                <a:defRPr/>
              </a:pPr>
              <a:t>‹#›</a:t>
            </a:fld>
            <a:endParaRPr lang="en-US"/>
          </a:p>
        </p:txBody>
      </p:sp>
    </p:spTree>
    <p:extLst>
      <p:ext uri="{BB962C8B-B14F-4D97-AF65-F5344CB8AC3E}">
        <p14:creationId xmlns:p14="http://schemas.microsoft.com/office/powerpoint/2010/main" val="3880752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33B41929-6748-4C46-B4BA-D2476BD5ABFE}" type="slidenum">
              <a:rPr lang="en-US"/>
              <a:pPr>
                <a:defRPr/>
              </a:pPr>
              <a:t>‹#›</a:t>
            </a:fld>
            <a:endParaRPr lang="en-US"/>
          </a:p>
        </p:txBody>
      </p:sp>
    </p:spTree>
    <p:extLst>
      <p:ext uri="{BB962C8B-B14F-4D97-AF65-F5344CB8AC3E}">
        <p14:creationId xmlns:p14="http://schemas.microsoft.com/office/powerpoint/2010/main" val="747757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7256E9B1-498F-4221-AE9D-8BF0409529EA}" type="slidenum">
              <a:rPr lang="en-US"/>
              <a:pPr>
                <a:defRPr/>
              </a:pPr>
              <a:t>‹#›</a:t>
            </a:fld>
            <a:endParaRPr lang="en-US"/>
          </a:p>
        </p:txBody>
      </p:sp>
    </p:spTree>
    <p:extLst>
      <p:ext uri="{BB962C8B-B14F-4D97-AF65-F5344CB8AC3E}">
        <p14:creationId xmlns:p14="http://schemas.microsoft.com/office/powerpoint/2010/main" val="1270669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CEA6FC76-ACF7-4E40-819E-9E24F8280DA6}" type="slidenum">
              <a:rPr lang="en-US"/>
              <a:pPr>
                <a:defRPr/>
              </a:pPr>
              <a:t>‹#›</a:t>
            </a:fld>
            <a:endParaRPr lang="en-US"/>
          </a:p>
        </p:txBody>
      </p:sp>
    </p:spTree>
    <p:extLst>
      <p:ext uri="{BB962C8B-B14F-4D97-AF65-F5344CB8AC3E}">
        <p14:creationId xmlns:p14="http://schemas.microsoft.com/office/powerpoint/2010/main" val="409799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AC9A41-55AC-498D-B82F-8BB59EAE95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1539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361308-1F9C-45EB-9378-45E6B6C868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029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VnTime" pitchFamily="34" charset="0"/>
              </a:defRPr>
            </a:lvl1pPr>
          </a:lstStyle>
          <a:p>
            <a:pPr>
              <a:defRPr/>
            </a:pPr>
            <a:fld id="{5BDB14A3-0351-47C2-9A6A-8AEA702E0A60}" type="slidenum">
              <a:rPr lang="en-US"/>
              <a:pPr>
                <a:defRPr/>
              </a:pPr>
              <a:t>‹#›</a:t>
            </a:fld>
            <a:endParaRPr lang="en-US"/>
          </a:p>
        </p:txBody>
      </p:sp>
    </p:spTree>
    <p:extLst>
      <p:ext uri="{BB962C8B-B14F-4D97-AF65-F5344CB8AC3E}">
        <p14:creationId xmlns:p14="http://schemas.microsoft.com/office/powerpoint/2010/main" val="1406839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2E07CE-5822-4696-9CA2-3A04FC34BC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6175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B1A403-DC0F-45C8-9816-C3BB836828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6002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FA28E5E-425F-4CBD-A050-CA18A36C07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1173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8CA385F-AB0E-4FFB-A15F-C12C1029A2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7331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369E39-E0AA-4F18-8286-F231709C76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58550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04F2D9-DE7E-47A1-A8B0-2A84B26CD5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791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9A69A26-1F74-477D-9A2D-B54C17ADAB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525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CF0075-C495-4523-8508-983440DCF6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84599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213706-AD0E-44FA-92E8-AD905889CB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4338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smtClean="0"/>
              <a:t>Click to edit Master title style</a:t>
            </a:r>
            <a:endParaRPr lang="vi-VN"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dirty="0"/>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7883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28A07A32-9870-4B75-91C1-C9773D359E43}" type="slidenum">
              <a:rPr lang="en-US"/>
              <a:pPr>
                <a:defRPr/>
              </a:pPr>
              <a:t>‹#›</a:t>
            </a:fld>
            <a:endParaRPr lang="en-US"/>
          </a:p>
        </p:txBody>
      </p:sp>
    </p:spTree>
    <p:extLst>
      <p:ext uri="{BB962C8B-B14F-4D97-AF65-F5344CB8AC3E}">
        <p14:creationId xmlns:p14="http://schemas.microsoft.com/office/powerpoint/2010/main" val="1622630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55953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0174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97172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2193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8929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71784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2227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569621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6634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0876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VnTime" pitchFamily="34" charset="0"/>
              </a:defRPr>
            </a:lvl1pPr>
          </a:lstStyle>
          <a:p>
            <a:pPr>
              <a:defRPr/>
            </a:pPr>
            <a:fld id="{1AAC420C-6960-4CF3-A81A-2F547AA81560}" type="slidenum">
              <a:rPr lang="en-US"/>
              <a:pPr>
                <a:defRPr/>
              </a:pPr>
              <a:t>‹#›</a:t>
            </a:fld>
            <a:endParaRPr lang="en-US"/>
          </a:p>
        </p:txBody>
      </p:sp>
    </p:spTree>
    <p:extLst>
      <p:ext uri="{BB962C8B-B14F-4D97-AF65-F5344CB8AC3E}">
        <p14:creationId xmlns:p14="http://schemas.microsoft.com/office/powerpoint/2010/main" val="17183614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9486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9157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82040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443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5746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383704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811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9850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232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440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nTime" pitchFamily="34" charset="0"/>
              </a:defRPr>
            </a:lvl1pPr>
          </a:lstStyle>
          <a:p>
            <a:pPr>
              <a:defRPr/>
            </a:pPr>
            <a:fld id="{C5AA6D89-BBE6-496F-9319-1FFF5335B4E3}" type="slidenum">
              <a:rPr lang="en-US"/>
              <a:pPr>
                <a:defRPr/>
              </a:pPr>
              <a:t>‹#›</a:t>
            </a:fld>
            <a:endParaRPr lang="en-US"/>
          </a:p>
        </p:txBody>
      </p:sp>
    </p:spTree>
    <p:extLst>
      <p:ext uri="{BB962C8B-B14F-4D97-AF65-F5344CB8AC3E}">
        <p14:creationId xmlns:p14="http://schemas.microsoft.com/office/powerpoint/2010/main" val="3503607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5119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1F720-1862-427B-9CEB-EEDC111D3A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523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A3B358-6473-45D0-B764-D8C18E47B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062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68CE14-9ED7-4026-BEC7-C28FC9FE3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445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7B572-BFE8-43F4-BAAA-9AC8CAFEAA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797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CC5F39E-BDB3-490E-87AB-8D8209B6E0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323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F61662-C02C-4C87-9F38-3AC64DF180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817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4C3887-3542-4F76-B17F-8A66641A51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070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07FF86-20FE-415F-9D14-6C9876382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231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922AEC-1681-4A18-B306-8A398FE5A1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372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nTime" pitchFamily="34" charset="0"/>
              </a:defRPr>
            </a:lvl1pPr>
          </a:lstStyle>
          <a:p>
            <a:pPr>
              <a:defRPr/>
            </a:pPr>
            <a:fld id="{976E4472-8C16-41CE-888B-35C96D8D2CB3}" type="slidenum">
              <a:rPr lang="en-US"/>
              <a:pPr>
                <a:defRPr/>
              </a:pPr>
              <a:t>‹#›</a:t>
            </a:fld>
            <a:endParaRPr lang="en-US"/>
          </a:p>
        </p:txBody>
      </p:sp>
    </p:spTree>
    <p:extLst>
      <p:ext uri="{BB962C8B-B14F-4D97-AF65-F5344CB8AC3E}">
        <p14:creationId xmlns:p14="http://schemas.microsoft.com/office/powerpoint/2010/main" val="17484886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E7B4FA-C576-4FDA-A197-BBC653E63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5047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E67E7C-5102-453B-87C0-0E9A44750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5445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06C008-8063-4C42-9FCC-2E6BEEF2B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6385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E0430FD-F16A-4930-BFCC-FFF7F838D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0333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D2149B-29BC-427A-AD46-8F7838CF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422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B4637A8-4FAB-408C-801A-3E0F0B365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0939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smtClean="0"/>
              <a:t>Click to edit Master title style</a:t>
            </a:r>
            <a:endParaRPr lang="vi-VN"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dirty="0"/>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05274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501701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82911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7244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theme" Target="../theme/theme8.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defRPr>
            </a:lvl1pPr>
          </a:lstStyle>
          <a:p>
            <a:pPr fontAlgn="base">
              <a:spcBef>
                <a:spcPct val="0"/>
              </a:spcBef>
              <a:spcAft>
                <a:spcPct val="0"/>
              </a:spcAft>
              <a:defRPr/>
            </a:pPr>
            <a:fld id="{88F480EC-D600-4D33-86A1-C091561889D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858077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637F093-B79C-4470-9DF3-490A721454E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5438931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fontAlgn="base">
              <a:spcBef>
                <a:spcPct val="0"/>
              </a:spcBef>
              <a:spcAft>
                <a:spcPct val="0"/>
              </a:spcAft>
              <a:defRPr/>
            </a:pPr>
            <a:endParaRPr lang="en-US">
              <a:solidFill>
                <a:srgbClr val="FFFFFF"/>
              </a:solidFill>
            </a:endParaRPr>
          </a:p>
        </p:txBody>
      </p:sp>
      <p:sp>
        <p:nvSpPr>
          <p:cNvPr id="5632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fontAlgn="base">
              <a:spcBef>
                <a:spcPct val="0"/>
              </a:spcBef>
              <a:spcAft>
                <a:spcPct val="0"/>
              </a:spcAft>
              <a:defRPr/>
            </a:pPr>
            <a:fld id="{05D48D5A-57E5-439C-A726-23A6671AAD09}" type="slidenum">
              <a:rPr lang="en-US">
                <a:solidFill>
                  <a:srgbClr val="FFFFFF"/>
                </a:solidFill>
              </a:rPr>
              <a:pPr fontAlgn="base">
                <a:spcBef>
                  <a:spcPct val="0"/>
                </a:spcBef>
                <a:spcAft>
                  <a:spcPct val="0"/>
                </a:spcAft>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5632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5632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5632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5633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grpSp>
        <p:sp>
          <p:nvSpPr>
            <p:cNvPr id="5633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VnTime" pitchFamily="34"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09 h 1906"/>
                <a:gd name="T4" fmla="*/ 5997 w 5740"/>
                <a:gd name="T5" fmla="*/ 709 h 1906"/>
                <a:gd name="T6" fmla="*/ 599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grpSp>
      <p:sp>
        <p:nvSpPr>
          <p:cNvPr id="5633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33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a:solidFill>
                <a:srgbClr val="FFFFFF"/>
              </a:solidFill>
            </a:endParaRPr>
          </a:p>
        </p:txBody>
      </p:sp>
      <p:sp>
        <p:nvSpPr>
          <p:cNvPr id="5633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34204740"/>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12138"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Nhấn để chỉnh sửa định dạng cho tiêu đề</a:t>
            </a:r>
          </a:p>
        </p:txBody>
      </p:sp>
      <p:sp>
        <p:nvSpPr>
          <p:cNvPr id="1027" name="Rectangle 2"/>
          <p:cNvSpPr>
            <a:spLocks noGrp="1" noChangeArrowheads="1"/>
          </p:cNvSpPr>
          <p:nvPr>
            <p:ph type="body" idx="1"/>
          </p:nvPr>
        </p:nvSpPr>
        <p:spPr bwMode="auto">
          <a:xfrm>
            <a:off x="457200" y="1600200"/>
            <a:ext cx="8212138" cy="459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Nhấn để chỉnh sửa định dạng văn bản phác thảo</a:t>
            </a:r>
          </a:p>
          <a:p>
            <a:pPr lvl="1"/>
            <a:r>
              <a:rPr lang="en-GB" smtClean="0"/>
              <a:t>Cấp phác thảo thứ hai</a:t>
            </a:r>
          </a:p>
          <a:p>
            <a:pPr lvl="2"/>
            <a:r>
              <a:rPr lang="en-GB" smtClean="0"/>
              <a:t>Cấp phác thảo thứ ba</a:t>
            </a:r>
          </a:p>
          <a:p>
            <a:pPr lvl="3"/>
            <a:r>
              <a:rPr lang="en-GB" smtClean="0"/>
              <a:t>Cấp phác thảo thứ tư</a:t>
            </a:r>
          </a:p>
          <a:p>
            <a:pPr lvl="4"/>
            <a:r>
              <a:rPr lang="en-GB" smtClean="0"/>
              <a:t>Cấp phác thảo thứ năm</a:t>
            </a:r>
          </a:p>
          <a:p>
            <a:pPr lvl="4"/>
            <a:r>
              <a:rPr lang="en-GB" smtClean="0"/>
              <a:t>Cấp phác thảo thứ sáu</a:t>
            </a:r>
          </a:p>
          <a:p>
            <a:pPr lvl="4"/>
            <a:r>
              <a:rPr lang="en-GB" smtClean="0"/>
              <a:t>Cấp phác thảo thứ bảy</a:t>
            </a:r>
          </a:p>
        </p:txBody>
      </p:sp>
      <p:sp>
        <p:nvSpPr>
          <p:cNvPr id="2" name="Rectangle 3"/>
          <p:cNvSpPr>
            <a:spLocks noGrp="1" noChangeArrowheads="1"/>
          </p:cNvSpPr>
          <p:nvPr>
            <p:ph type="dt"/>
          </p:nvPr>
        </p:nvSpPr>
        <p:spPr bwMode="auto">
          <a:xfrm>
            <a:off x="457200" y="6245225"/>
            <a:ext cx="211613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defRPr>
            </a:lvl1pPr>
          </a:lstStyle>
          <a:p>
            <a:pPr defTabSz="449263" fontAlgn="base">
              <a:spcBef>
                <a:spcPct val="0"/>
              </a:spcBef>
              <a:spcAft>
                <a:spcPct val="0"/>
              </a:spcAft>
              <a:buSzPct val="100000"/>
              <a:defRPr/>
            </a:pPr>
            <a:endParaRPr lang="vi-VN">
              <a:latin typeface="Arial" charset="0"/>
            </a:endParaRPr>
          </a:p>
        </p:txBody>
      </p:sp>
      <p:sp>
        <p:nvSpPr>
          <p:cNvPr id="1028" name="Rectangle 4"/>
          <p:cNvSpPr>
            <a:spLocks noGrp="1" noChangeArrowheads="1"/>
          </p:cNvSpPr>
          <p:nvPr>
            <p:ph type="ftr"/>
          </p:nvPr>
        </p:nvSpPr>
        <p:spPr bwMode="auto">
          <a:xfrm>
            <a:off x="3124200" y="6245225"/>
            <a:ext cx="287813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defRPr>
            </a:lvl1pPr>
          </a:lstStyle>
          <a:p>
            <a:pPr defTabSz="449263" fontAlgn="base">
              <a:spcBef>
                <a:spcPct val="0"/>
              </a:spcBef>
              <a:spcAft>
                <a:spcPct val="0"/>
              </a:spcAft>
              <a:buSzPct val="100000"/>
              <a:defRPr/>
            </a:pPr>
            <a:endParaRPr lang="vi-VN">
              <a:latin typeface="Arial" charset="0"/>
            </a:endParaRPr>
          </a:p>
        </p:txBody>
      </p:sp>
      <p:sp>
        <p:nvSpPr>
          <p:cNvPr id="1029" name="Rectangle 5"/>
          <p:cNvSpPr>
            <a:spLocks noGrp="1" noChangeArrowheads="1"/>
          </p:cNvSpPr>
          <p:nvPr>
            <p:ph type="sldNum"/>
          </p:nvPr>
        </p:nvSpPr>
        <p:spPr bwMode="auto">
          <a:xfrm>
            <a:off x="6553200" y="6245225"/>
            <a:ext cx="211613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defRPr>
            </a:lvl1pPr>
          </a:lstStyle>
          <a:p>
            <a:pPr defTabSz="449263" fontAlgn="base">
              <a:spcBef>
                <a:spcPct val="0"/>
              </a:spcBef>
              <a:spcAft>
                <a:spcPct val="0"/>
              </a:spcAft>
              <a:buSzPct val="100000"/>
              <a:defRPr/>
            </a:pPr>
            <a:fld id="{536FE23D-97E8-4B1A-AFB2-5DCD8AB80FD2}" type="slidenum">
              <a:rPr lang="vi-VN">
                <a:latin typeface="Arial" charset="0"/>
              </a:rPr>
              <a:pPr defTabSz="449263" fontAlgn="base">
                <a:spcBef>
                  <a:spcPct val="0"/>
                </a:spcBef>
                <a:spcAft>
                  <a:spcPct val="0"/>
                </a:spcAft>
                <a:buSzPct val="100000"/>
                <a:defRPr/>
              </a:pPr>
              <a:t>‹#›</a:t>
            </a:fld>
            <a:endParaRPr lang="vi-VN">
              <a:latin typeface="Arial" charset="0"/>
            </a:endParaRPr>
          </a:p>
        </p:txBody>
      </p:sp>
    </p:spTree>
    <p:extLst>
      <p:ext uri="{BB962C8B-B14F-4D97-AF65-F5344CB8AC3E}">
        <p14:creationId xmlns:p14="http://schemas.microsoft.com/office/powerpoint/2010/main" val="384465558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2600" b="1">
          <a:solidFill>
            <a:srgbClr val="FF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j-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j-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j-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j-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defRPr>
            </a:lvl1pPr>
          </a:lstStyle>
          <a:p>
            <a:pPr fontAlgn="base">
              <a:spcBef>
                <a:spcPct val="0"/>
              </a:spcBef>
              <a:spcAft>
                <a:spcPct val="0"/>
              </a:spcAft>
              <a:defRPr/>
            </a:pPr>
            <a:fld id="{672E812F-F43D-413E-9487-7EB966A72B4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4615638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DBCB996F-3899-445B-BE93-A2FF147D738C}" type="slidenum">
              <a:rPr lang="en-US">
                <a:solidFill>
                  <a:prstClr val="black">
                    <a:tint val="75000"/>
                  </a:prstClr>
                </a:solidFill>
                <a:latin typeface="Times New Roman" pitchFamily="18" charset="0"/>
              </a:rPr>
              <a:pPr eaLnBrk="0" fontAlgn="base" hangingPunct="0">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15645063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747597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7459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82D58DA-B15C-40FD-872D-D8DAAD7EE2E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3587601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2A576-505B-4FB8-9651-9F97BE7F9A69}" type="datetimeFigureOut">
              <a:rPr lang="vi-VN" smtClean="0">
                <a:solidFill>
                  <a:prstClr val="black">
                    <a:tint val="75000"/>
                  </a:prstClr>
                </a:solidFill>
              </a:rPr>
              <a:pPr/>
              <a:t>07/04/2020</a:t>
            </a:fld>
            <a:endParaRPr lang="vi-V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E18D6-4135-4BEE-953F-1F0266D8ED2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464363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5.xml"/><Relationship Id="rId6" Type="http://schemas.openxmlformats.org/officeDocument/2006/relationships/image" Target="../media/image7.jpeg"/><Relationship Id="rId5" Type="http://schemas.openxmlformats.org/officeDocument/2006/relationships/image" Target="../media/image6.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4.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3.bmp"/><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8.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81.xml"/><Relationship Id="rId1" Type="http://schemas.openxmlformats.org/officeDocument/2006/relationships/vmlDrawing" Target="../drawings/vmlDrawing3.vml"/><Relationship Id="rId5" Type="http://schemas.openxmlformats.org/officeDocument/2006/relationships/image" Target="../media/image41.w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4.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image" Target="../media/image52.wmf"/></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195179" y="1802463"/>
            <a:ext cx="8753641" cy="2819400"/>
          </a:xfrm>
          <a:prstGeom prst="roundRect">
            <a:avLst>
              <a:gd name="adj" fmla="val 16667"/>
            </a:avLst>
          </a:prstGeom>
          <a:solidFill>
            <a:srgbClr val="0070C0"/>
          </a:solidFill>
          <a:ln w="9360" cap="sq">
            <a:solidFill>
              <a:srgbClr val="0000FF"/>
            </a:solidFill>
            <a:round/>
            <a:headEnd/>
            <a:tailEnd/>
          </a:ln>
          <a:effectLst/>
          <a:extLst/>
        </p:spPr>
        <p:txBody>
          <a:bodyPr wrap="none" anchor="ctr"/>
          <a:lstStyle/>
          <a:p>
            <a:pPr lvl="0" algn="just">
              <a:lnSpc>
                <a:spcPct val="115000"/>
              </a:lnSpc>
              <a:spcAft>
                <a:spcPts val="0"/>
              </a:spcAft>
              <a:tabLst>
                <a:tab pos="457200" algn="l"/>
              </a:tabLst>
            </a:pPr>
            <a:endParaRPr lang="en-US" sz="1400">
              <a:effectLst/>
              <a:latin typeface="Calibri"/>
              <a:ea typeface="Times New Roman"/>
              <a:cs typeface="Times New Roman"/>
            </a:endParaRPr>
          </a:p>
        </p:txBody>
      </p:sp>
      <p:sp>
        <p:nvSpPr>
          <p:cNvPr id="4099" name="AutoShape 2"/>
          <p:cNvSpPr>
            <a:spLocks noChangeArrowheads="1"/>
          </p:cNvSpPr>
          <p:nvPr/>
        </p:nvSpPr>
        <p:spPr bwMode="auto">
          <a:xfrm>
            <a:off x="1957222" y="346867"/>
            <a:ext cx="5400675" cy="1008063"/>
          </a:xfrm>
          <a:prstGeom prst="roundRect">
            <a:avLst>
              <a:gd name="adj" fmla="val 16667"/>
            </a:avLst>
          </a:prstGeom>
          <a:solidFill>
            <a:srgbClr val="FFFF00"/>
          </a:solidFill>
          <a:ln w="9360" cap="sq">
            <a:solidFill>
              <a:srgbClr val="0000FF"/>
            </a:solidFill>
            <a:round/>
            <a:headEnd/>
            <a:tailEnd/>
          </a:ln>
          <a:effectLst/>
          <a:extLst/>
        </p:spPr>
        <p:txBody>
          <a:bodyPr wrap="none" anchor="ctr"/>
          <a:lstStyle/>
          <a:p>
            <a:pPr defTabSz="449263" fontAlgn="base">
              <a:spcBef>
                <a:spcPct val="0"/>
              </a:spcBef>
              <a:spcAft>
                <a:spcPct val="0"/>
              </a:spcAft>
              <a:buClr>
                <a:srgbClr val="000000"/>
              </a:buClr>
              <a:buSzPct val="100000"/>
              <a:buFont typeface="Times New Roman" pitchFamily="18" charset="0"/>
              <a:buNone/>
            </a:pPr>
            <a:endParaRPr lang="en-US">
              <a:solidFill>
                <a:srgbClr val="FFFFFF"/>
              </a:solidFill>
              <a:latin typeface="Arial" charset="0"/>
            </a:endParaRPr>
          </a:p>
        </p:txBody>
      </p:sp>
      <p:sp>
        <p:nvSpPr>
          <p:cNvPr id="4100" name="Rectangle 3"/>
          <p:cNvSpPr>
            <a:spLocks noChangeArrowheads="1"/>
          </p:cNvSpPr>
          <p:nvPr/>
        </p:nvSpPr>
        <p:spPr bwMode="auto">
          <a:xfrm>
            <a:off x="2198522" y="388000"/>
            <a:ext cx="5159375" cy="1414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just" defTabSz="449263" fontAlgn="base">
              <a:spcBef>
                <a:spcPts val="80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4000" b="1">
                <a:solidFill>
                  <a:srgbClr val="FF0000"/>
                </a:solidFill>
              </a:rPr>
              <a:t>KIỂM TRA BÀI CŨ</a:t>
            </a:r>
          </a:p>
          <a:p>
            <a:pPr algn="ctr" defTabSz="449263" fontAlgn="base">
              <a:spcBef>
                <a:spcPts val="80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vi-VN" sz="4000" b="1">
              <a:solidFill>
                <a:srgbClr val="FF0000"/>
              </a:solidFill>
            </a:endParaRPr>
          </a:p>
        </p:txBody>
      </p:sp>
      <p:sp>
        <p:nvSpPr>
          <p:cNvPr id="4102" name="Text Box 5"/>
          <p:cNvSpPr txBox="1">
            <a:spLocks noChangeArrowheads="1"/>
          </p:cNvSpPr>
          <p:nvPr/>
        </p:nvSpPr>
        <p:spPr bwMode="auto">
          <a:xfrm>
            <a:off x="792163" y="5543550"/>
            <a:ext cx="7572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hangingPunct="1">
              <a:spcBef>
                <a:spcPct val="0"/>
              </a:spcBef>
              <a:spcAft>
                <a:spcPct val="0"/>
              </a:spcAft>
              <a:buSzPct val="100000"/>
            </a:pPr>
            <a:r>
              <a:rPr lang="vi-VN">
                <a:solidFill>
                  <a:srgbClr val="000000"/>
                </a:solidFill>
              </a:rPr>
              <a:t>         </a:t>
            </a:r>
          </a:p>
        </p:txBody>
      </p:sp>
      <p:sp>
        <p:nvSpPr>
          <p:cNvPr id="2" name="Rectangle 1"/>
          <p:cNvSpPr/>
          <p:nvPr/>
        </p:nvSpPr>
        <p:spPr>
          <a:xfrm>
            <a:off x="261933" y="2033379"/>
            <a:ext cx="8686887" cy="2357568"/>
          </a:xfrm>
          <a:prstGeom prst="rect">
            <a:avLst/>
          </a:prstGeom>
        </p:spPr>
        <p:txBody>
          <a:bodyPr wrap="square">
            <a:spAutoFit/>
          </a:bodyPr>
          <a:lstStyle/>
          <a:p>
            <a:pPr marL="342900" lvl="0" indent="-342900" algn="just">
              <a:lnSpc>
                <a:spcPct val="115000"/>
              </a:lnSpc>
              <a:spcAft>
                <a:spcPts val="0"/>
              </a:spcAft>
              <a:buAutoNum type="arabicPeriod"/>
              <a:tabLst>
                <a:tab pos="457200" algn="l"/>
              </a:tabLst>
            </a:pPr>
            <a:r>
              <a:rPr lang="en-US" sz="3200" b="1" i="1" smtClean="0">
                <a:solidFill>
                  <a:schemeClr val="bg1"/>
                </a:solidFill>
                <a:ea typeface="Times New Roman"/>
                <a:cs typeface="Times New Roman"/>
              </a:rPr>
              <a:t> Phong trào “Đồng khởi” (1959-1960) nổ ra trong hoàn cảnh lịch sử nào?</a:t>
            </a:r>
          </a:p>
          <a:p>
            <a:pPr lvl="0" algn="just">
              <a:lnSpc>
                <a:spcPct val="115000"/>
              </a:lnSpc>
              <a:spcAft>
                <a:spcPts val="0"/>
              </a:spcAft>
              <a:tabLst>
                <a:tab pos="457200" algn="l"/>
              </a:tabLst>
            </a:pPr>
            <a:r>
              <a:rPr lang="en-US" sz="3200" b="1" i="1" smtClean="0">
                <a:solidFill>
                  <a:schemeClr val="bg1"/>
                </a:solidFill>
                <a:ea typeface="Times New Roman"/>
                <a:cs typeface="Times New Roman"/>
              </a:rPr>
              <a:t>2. Diễn biến, kết quả và ý nghĩa của phong trào “Đồng khởi” (1959-1960)?</a:t>
            </a:r>
            <a:endParaRPr lang="en-US" sz="3200" b="1" i="1">
              <a:solidFill>
                <a:schemeClr val="bg1"/>
              </a:solidFill>
              <a:effectLst/>
              <a:latin typeface="Calibri"/>
              <a:ea typeface="Times New Roman"/>
              <a:cs typeface="Times New Roman"/>
            </a:endParaRPr>
          </a:p>
        </p:txBody>
      </p:sp>
    </p:spTree>
    <p:extLst>
      <p:ext uri="{BB962C8B-B14F-4D97-AF65-F5344CB8AC3E}">
        <p14:creationId xmlns:p14="http://schemas.microsoft.com/office/powerpoint/2010/main" val="1340340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8881" y="1447800"/>
            <a:ext cx="8382000" cy="487363"/>
          </a:xfrm>
        </p:spPr>
        <p:txBody>
          <a:bodyPr/>
          <a:lstStyle/>
          <a:p>
            <a:pPr algn="l" eaLnBrk="1" hangingPunct="1"/>
            <a:r>
              <a:rPr lang="en-US" sz="3200" b="1" i="1" smtClean="0"/>
              <a:t>* </a:t>
            </a:r>
            <a:r>
              <a:rPr lang="en-US" sz="3200" b="1" i="1" u="sng" smtClean="0">
                <a:latin typeface="Times New Roman" pitchFamily="18" charset="0"/>
                <a:cs typeface="Times New Roman" pitchFamily="18" charset="0"/>
              </a:rPr>
              <a:t>Thủ đoạn (biện pháp thực hiện):</a:t>
            </a:r>
            <a:endParaRPr lang="en-US" sz="3200" b="1" i="1" u="sng" smtClean="0"/>
          </a:p>
        </p:txBody>
      </p:sp>
      <p:sp>
        <p:nvSpPr>
          <p:cNvPr id="2" name="Rectangle 1"/>
          <p:cNvSpPr/>
          <p:nvPr/>
        </p:nvSpPr>
        <p:spPr>
          <a:xfrm>
            <a:off x="388881" y="2362200"/>
            <a:ext cx="8639503" cy="1569660"/>
          </a:xfrm>
          <a:prstGeom prst="rect">
            <a:avLst/>
          </a:prstGeom>
        </p:spPr>
        <p:txBody>
          <a:bodyPr wrap="square">
            <a:spAutoFit/>
          </a:bodyPr>
          <a:lstStyle/>
          <a:p>
            <a:pPr algn="just" eaLnBrk="0" fontAlgn="base" hangingPunct="0">
              <a:spcBef>
                <a:spcPct val="0"/>
              </a:spcBef>
              <a:spcAft>
                <a:spcPct val="0"/>
              </a:spcAft>
              <a:defRPr/>
            </a:pPr>
            <a:r>
              <a:rPr lang="en-US" sz="3200">
                <a:solidFill>
                  <a:prstClr val="black"/>
                </a:solidFill>
                <a:latin typeface="Times New Roman" pitchFamily="18" charset="0"/>
                <a:cs typeface="Times New Roman" pitchFamily="18" charset="0"/>
              </a:rPr>
              <a:t>- </a:t>
            </a:r>
            <a:r>
              <a:rPr lang="en-US" sz="3200" smtClean="0">
                <a:solidFill>
                  <a:prstClr val="black"/>
                </a:solidFill>
                <a:latin typeface="Times New Roman" pitchFamily="18" charset="0"/>
                <a:cs typeface="Times New Roman" pitchFamily="18" charset="0"/>
              </a:rPr>
              <a:t>Tăng cường phương tiện chiến tranh hiện đại, sử dụng phổ biến các chiến thuật mới như: “trực thăng vận”, “thiết xa vận”.</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392940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Luu\PowerPoint\TU 10-2009\TVST\Su 9, Bài 28, 1960-1965\Chiến thuật Trực thăng vận của Mỹ .jpg"/>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460142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GK Lich su 9 hinh 63.jpg"/>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Lst>
          </a:blip>
          <a:srcRect/>
          <a:stretch>
            <a:fillRect/>
          </a:stretch>
        </p:blipFill>
        <p:spPr bwMode="auto">
          <a:xfrm>
            <a:off x="5255" y="3429001"/>
            <a:ext cx="4596170" cy="3428999"/>
          </a:xfrm>
          <a:prstGeom prst="rect">
            <a:avLst/>
          </a:prstGeom>
          <a:noFill/>
          <a:ln w="9525">
            <a:noFill/>
            <a:miter lim="800000"/>
            <a:headEnd/>
            <a:tailEnd/>
          </a:ln>
        </p:spPr>
      </p:pic>
      <p:pic>
        <p:nvPicPr>
          <p:cNvPr id="4" name="Picture 2" descr="D:\Luu\PowerPoint\TU 10-2009\TVST\Su 9, Bài 28, 1960-1965\29_562-to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703" y="3410608"/>
            <a:ext cx="4460297" cy="3447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ruc thang v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1425" y="0"/>
            <a:ext cx="4542575" cy="341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908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3" y="1"/>
            <a:ext cx="454743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M113-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016" y="1368973"/>
            <a:ext cx="4635984"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02573"/>
            <a:ext cx="4529037" cy="335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5700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8881" y="1447800"/>
            <a:ext cx="8382000" cy="487363"/>
          </a:xfrm>
        </p:spPr>
        <p:txBody>
          <a:bodyPr/>
          <a:lstStyle/>
          <a:p>
            <a:pPr algn="l" eaLnBrk="1" hangingPunct="1"/>
            <a:r>
              <a:rPr lang="en-US" sz="3200" b="1" i="1" smtClean="0"/>
              <a:t>* </a:t>
            </a:r>
            <a:r>
              <a:rPr lang="en-US" sz="3200" b="1" i="1" u="sng" smtClean="0">
                <a:latin typeface="Times New Roman" pitchFamily="18" charset="0"/>
                <a:cs typeface="Times New Roman" pitchFamily="18" charset="0"/>
              </a:rPr>
              <a:t>Thủ đoạn (biện pháp thực hiện):</a:t>
            </a:r>
            <a:endParaRPr lang="en-US" sz="3200" b="1" i="1" u="sng" smtClean="0"/>
          </a:p>
        </p:txBody>
      </p:sp>
      <p:sp>
        <p:nvSpPr>
          <p:cNvPr id="2" name="Rectangle 1"/>
          <p:cNvSpPr/>
          <p:nvPr/>
        </p:nvSpPr>
        <p:spPr>
          <a:xfrm>
            <a:off x="388881" y="2362200"/>
            <a:ext cx="8639503" cy="1077218"/>
          </a:xfrm>
          <a:prstGeom prst="rect">
            <a:avLst/>
          </a:prstGeom>
        </p:spPr>
        <p:txBody>
          <a:bodyPr wrap="square">
            <a:spAutoFit/>
          </a:bodyPr>
          <a:lstStyle/>
          <a:p>
            <a:pPr algn="just" eaLnBrk="0" fontAlgn="base" hangingPunct="0">
              <a:spcBef>
                <a:spcPct val="0"/>
              </a:spcBef>
              <a:spcAft>
                <a:spcPct val="0"/>
              </a:spcAft>
              <a:defRPr/>
            </a:pPr>
            <a:r>
              <a:rPr lang="en-US" sz="3200" smtClean="0">
                <a:solidFill>
                  <a:prstClr val="black"/>
                </a:solidFill>
                <a:latin typeface="Times New Roman" pitchFamily="18" charset="0"/>
                <a:cs typeface="Times New Roman" pitchFamily="18" charset="0"/>
              </a:rPr>
              <a:t>- Tiến hành dồn dân, lập “ấp chiến lược”, dồn 10 triệu dân vào 16000 ấp chiến lược.</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300156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66"/>
            <a:ext cx="3124200" cy="386485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3880622"/>
            <a:ext cx="3124200" cy="954107"/>
          </a:xfrm>
          <a:prstGeom prst="rect">
            <a:avLst/>
          </a:prstGeom>
          <a:noFill/>
        </p:spPr>
        <p:txBody>
          <a:bodyPr>
            <a:spAutoFit/>
          </a:bodyPr>
          <a:lstStyle/>
          <a:p>
            <a:pPr algn="ctr" eaLnBrk="0" fontAlgn="base" hangingPunct="0">
              <a:spcBef>
                <a:spcPct val="0"/>
              </a:spcBef>
              <a:spcAft>
                <a:spcPct val="0"/>
              </a:spcAft>
              <a:defRPr/>
            </a:pPr>
            <a:r>
              <a:rPr lang="en-US" sz="2800" b="1" i="1" smtClean="0">
                <a:latin typeface="Times New Roman" pitchFamily="18" charset="0"/>
                <a:cs typeface="Times New Roman" pitchFamily="18" charset="0"/>
              </a:rPr>
              <a:t>Lính Mĩ dồn dân vào ấp chiến lược </a:t>
            </a:r>
            <a:endParaRPr lang="en-US" sz="2800" b="1" i="1" dirty="0">
              <a:latin typeface="Times New Roman" pitchFamily="18" charset="0"/>
              <a:cs typeface="Times New Roman" pitchFamily="18" charset="0"/>
            </a:endParaRPr>
          </a:p>
        </p:txBody>
      </p:sp>
      <p:pic>
        <p:nvPicPr>
          <p:cNvPr id="4" name="Picture 2" descr="Name:  5.jpg&#10;Views: 313&#10;Size:  83.5 K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62007"/>
            <a:ext cx="6006662" cy="385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514599" y="4974696"/>
            <a:ext cx="674632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a:ln>
                  <a:noFill/>
                </a:ln>
                <a:solidFill>
                  <a:srgbClr val="000000"/>
                </a:solidFill>
                <a:effectLst/>
                <a:uLnTx/>
                <a:uFillTx/>
                <a:latin typeface="Times New Roman" pitchFamily="18" charset="0"/>
                <a:cs typeface="Times New Roman" pitchFamily="18" charset="0"/>
              </a:rPr>
              <a:t>Một nhóm phụ nữ và trẻ em, ngồi chờ trong lúc bị lính thủy đánh bộ </a:t>
            </a:r>
            <a:r>
              <a:rPr kumimoji="0" lang="en-US" sz="2800" b="1" i="1" u="none" strike="noStrike" kern="0" cap="none" spc="0" normalizeH="0" baseline="0" noProof="0" smtClean="0">
                <a:ln>
                  <a:noFill/>
                </a:ln>
                <a:solidFill>
                  <a:srgbClr val="000000"/>
                </a:solidFill>
                <a:effectLst/>
                <a:uLnTx/>
                <a:uFillTx/>
                <a:latin typeface="Times New Roman" pitchFamily="18" charset="0"/>
                <a:cs typeface="Times New Roman" pitchFamily="18" charset="0"/>
              </a:rPr>
              <a:t>Mĩ </a:t>
            </a:r>
            <a:r>
              <a:rPr kumimoji="0" lang="en-US" sz="2800" b="1" i="1" u="none" strike="noStrike" kern="0" cap="none" spc="0" normalizeH="0" baseline="0" noProof="0">
                <a:ln>
                  <a:noFill/>
                </a:ln>
                <a:solidFill>
                  <a:srgbClr val="000000"/>
                </a:solidFill>
                <a:effectLst/>
                <a:uLnTx/>
                <a:uFillTx/>
                <a:latin typeface="Times New Roman" pitchFamily="18" charset="0"/>
                <a:cs typeface="Times New Roman" pitchFamily="18" charset="0"/>
              </a:rPr>
              <a:t>dồn vào ấp chiến lược giữa một buổi trưa nắng gắt </a:t>
            </a:r>
            <a:r>
              <a:rPr kumimoji="0" lang="en-US" sz="2800" b="0" i="1" u="none" strike="noStrike" kern="0" cap="none" spc="0" normalizeH="0" baseline="0" noProof="0">
                <a:ln>
                  <a:noFill/>
                </a:ln>
                <a:solidFill>
                  <a:srgbClr val="000000"/>
                </a:solidFill>
                <a:effectLst/>
                <a:uLnTx/>
                <a:uFillTx/>
                <a:latin typeface="Times New Roman" pitchFamily="18" charset="0"/>
                <a:cs typeface="Times New Roman" pitchFamily="18" charset="0"/>
              </a:rPr>
              <a:t> </a:t>
            </a:r>
          </a:p>
        </p:txBody>
      </p:sp>
    </p:spTree>
    <p:extLst>
      <p:ext uri="{BB962C8B-B14F-4D97-AF65-F5344CB8AC3E}">
        <p14:creationId xmlns:p14="http://schemas.microsoft.com/office/powerpoint/2010/main" val="16650217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Ap chien lu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6096000"/>
            <a:ext cx="3768980" cy="523220"/>
          </a:xfrm>
          <a:prstGeom prst="rect">
            <a:avLst/>
          </a:prstGeom>
          <a:noFill/>
        </p:spPr>
        <p:txBody>
          <a:bodyPr wrap="none" rtlCol="0">
            <a:spAutoFit/>
          </a:bodyPr>
          <a:lstStyle/>
          <a:p>
            <a:r>
              <a:rPr lang="en-US" sz="2800" b="1" i="1" smtClean="0">
                <a:latin typeface="Times New Roman" pitchFamily="18" charset="0"/>
                <a:cs typeface="Times New Roman" pitchFamily="18" charset="0"/>
              </a:rPr>
              <a:t>Hàng rào ấp chiến lược</a:t>
            </a:r>
            <a:endParaRPr lang="en-US" sz="2800" b="1" i="1">
              <a:latin typeface="Times New Roman" pitchFamily="18" charset="0"/>
              <a:cs typeface="Times New Roman" pitchFamily="18" charset="0"/>
            </a:endParaRPr>
          </a:p>
        </p:txBody>
      </p:sp>
    </p:spTree>
    <p:extLst>
      <p:ext uri="{BB962C8B-B14F-4D97-AF65-F5344CB8AC3E}">
        <p14:creationId xmlns:p14="http://schemas.microsoft.com/office/powerpoint/2010/main" val="30148362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Ap chien luoc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57875"/>
          </a:xfrm>
          <a:prstGeom prst="rect">
            <a:avLst/>
          </a:prstGeom>
          <a:noFill/>
          <a:extLst>
            <a:ext uri="{909E8E84-426E-40DD-AFC4-6F175D3DCCD1}">
              <a14:hiddenFill xmlns:a14="http://schemas.microsoft.com/office/drawing/2010/main">
                <a:solidFill>
                  <a:srgbClr val="FFFFFF"/>
                </a:solidFill>
              </a14:hiddenFill>
            </a:ext>
          </a:extLst>
        </p:spPr>
      </p:pic>
      <p:sp>
        <p:nvSpPr>
          <p:cNvPr id="71683" name="Text Box 3"/>
          <p:cNvSpPr txBox="1">
            <a:spLocks noChangeArrowheads="1"/>
          </p:cNvSpPr>
          <p:nvPr/>
        </p:nvSpPr>
        <p:spPr bwMode="auto">
          <a:xfrm>
            <a:off x="-2628" y="609282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i="1" smtClean="0">
                <a:latin typeface="Times New Roman" pitchFamily="18" charset="0"/>
                <a:cs typeface="Times New Roman" pitchFamily="18" charset="0"/>
              </a:rPr>
              <a:t>Ấp chiến lược nhìn từ trên không</a:t>
            </a:r>
          </a:p>
        </p:txBody>
      </p:sp>
    </p:spTree>
    <p:extLst>
      <p:ext uri="{BB962C8B-B14F-4D97-AF65-F5344CB8AC3E}">
        <p14:creationId xmlns:p14="http://schemas.microsoft.com/office/powerpoint/2010/main" val="7225781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8881" y="1447800"/>
            <a:ext cx="8382000" cy="487363"/>
          </a:xfrm>
        </p:spPr>
        <p:txBody>
          <a:bodyPr/>
          <a:lstStyle/>
          <a:p>
            <a:pPr algn="l" eaLnBrk="1" hangingPunct="1"/>
            <a:r>
              <a:rPr lang="en-US" sz="3200" b="1" i="1" smtClean="0"/>
              <a:t>* </a:t>
            </a:r>
            <a:r>
              <a:rPr lang="en-US" sz="3200" b="1" i="1" u="sng" smtClean="0">
                <a:latin typeface="Times New Roman" pitchFamily="18" charset="0"/>
                <a:cs typeface="Times New Roman" pitchFamily="18" charset="0"/>
              </a:rPr>
              <a:t>Thủ đoạn (biện pháp thực hiện):</a:t>
            </a:r>
            <a:endParaRPr lang="en-US" sz="3200" b="1" i="1" u="sng" smtClean="0"/>
          </a:p>
        </p:txBody>
      </p:sp>
      <p:sp>
        <p:nvSpPr>
          <p:cNvPr id="2" name="Rectangle 1"/>
          <p:cNvSpPr/>
          <p:nvPr/>
        </p:nvSpPr>
        <p:spPr>
          <a:xfrm>
            <a:off x="388881" y="2362200"/>
            <a:ext cx="8526519" cy="1569660"/>
          </a:xfrm>
          <a:prstGeom prst="rect">
            <a:avLst/>
          </a:prstGeom>
        </p:spPr>
        <p:txBody>
          <a:bodyPr wrap="square">
            <a:spAutoFit/>
          </a:bodyPr>
          <a:lstStyle/>
          <a:p>
            <a:pPr algn="just" eaLnBrk="0" fontAlgn="base" hangingPunct="0">
              <a:spcBef>
                <a:spcPct val="0"/>
              </a:spcBef>
              <a:spcAft>
                <a:spcPct val="0"/>
              </a:spcAft>
              <a:defRPr/>
            </a:pPr>
            <a:r>
              <a:rPr lang="en-US" sz="3200" smtClean="0">
                <a:solidFill>
                  <a:prstClr val="black"/>
                </a:solidFill>
                <a:latin typeface="Times New Roman" pitchFamily="18" charset="0"/>
                <a:cs typeface="Times New Roman" pitchFamily="18" charset="0"/>
              </a:rPr>
              <a:t>- Mở nhiều cuộc hành quân càn quét, phá hoại miền Bắc, phong tỏa biên giới, vùng biển nhằm cô lập miền Nam.</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5264596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72200"/>
          </a:xfrm>
          <a:prstGeom prst="rect">
            <a:avLst/>
          </a:prstGeom>
        </p:spPr>
      </p:pic>
      <p:sp>
        <p:nvSpPr>
          <p:cNvPr id="3" name="Rectangle 2"/>
          <p:cNvSpPr/>
          <p:nvPr/>
        </p:nvSpPr>
        <p:spPr>
          <a:xfrm>
            <a:off x="2514600" y="6172200"/>
            <a:ext cx="3793026" cy="523220"/>
          </a:xfrm>
          <a:prstGeom prst="rect">
            <a:avLst/>
          </a:prstGeom>
        </p:spPr>
        <p:txBody>
          <a:bodyPr wrap="none">
            <a:spAutoFit/>
          </a:bodyPr>
          <a:lstStyle/>
          <a:p>
            <a:r>
              <a:rPr lang="en-US" sz="2800" b="1" i="1" smtClean="0">
                <a:solidFill>
                  <a:srgbClr val="222222"/>
                </a:solidFill>
                <a:latin typeface="Times New Roman"/>
              </a:rPr>
              <a:t>C</a:t>
            </a:r>
            <a:r>
              <a:rPr lang="vi-VN" sz="2800" b="1" i="1" smtClean="0">
                <a:solidFill>
                  <a:srgbClr val="222222"/>
                </a:solidFill>
                <a:latin typeface="Times New Roman"/>
              </a:rPr>
              <a:t>hất </a:t>
            </a:r>
            <a:r>
              <a:rPr lang="vi-VN" sz="2800" b="1" i="1">
                <a:solidFill>
                  <a:srgbClr val="222222"/>
                </a:solidFill>
                <a:latin typeface="Times New Roman"/>
              </a:rPr>
              <a:t>độc da cam/dioxin </a:t>
            </a:r>
            <a:endParaRPr lang="en-US"/>
          </a:p>
        </p:txBody>
      </p:sp>
    </p:spTree>
    <p:extLst>
      <p:ext uri="{BB962C8B-B14F-4D97-AF65-F5344CB8AC3E}">
        <p14:creationId xmlns:p14="http://schemas.microsoft.com/office/powerpoint/2010/main" val="32798317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4"/>
            <a:ext cx="9144000" cy="5951483"/>
          </a:xfrm>
          <a:prstGeom prst="rect">
            <a:avLst/>
          </a:prstGeom>
        </p:spPr>
      </p:pic>
      <p:sp>
        <p:nvSpPr>
          <p:cNvPr id="3" name="Rectangle 2"/>
          <p:cNvSpPr/>
          <p:nvPr/>
        </p:nvSpPr>
        <p:spPr>
          <a:xfrm>
            <a:off x="0" y="5943600"/>
            <a:ext cx="9144000" cy="954107"/>
          </a:xfrm>
          <a:prstGeom prst="rect">
            <a:avLst/>
          </a:prstGeom>
        </p:spPr>
        <p:txBody>
          <a:bodyPr wrap="square">
            <a:spAutoFit/>
          </a:bodyPr>
          <a:lstStyle/>
          <a:p>
            <a:pPr algn="ctr"/>
            <a:r>
              <a:rPr lang="vi-VN" sz="2800" b="1" i="1">
                <a:solidFill>
                  <a:srgbClr val="222222"/>
                </a:solidFill>
                <a:latin typeface="+mj-lt"/>
              </a:rPr>
              <a:t>Máy bay </a:t>
            </a:r>
            <a:r>
              <a:rPr lang="vi-VN" sz="2800" b="1" i="1" smtClean="0">
                <a:solidFill>
                  <a:srgbClr val="222222"/>
                </a:solidFill>
                <a:latin typeface="+mj-lt"/>
              </a:rPr>
              <a:t>M</a:t>
            </a:r>
            <a:r>
              <a:rPr lang="en-US" sz="2800" b="1" i="1" smtClean="0">
                <a:solidFill>
                  <a:srgbClr val="222222"/>
                </a:solidFill>
                <a:latin typeface="+mj-lt"/>
              </a:rPr>
              <a:t>ĩ</a:t>
            </a:r>
            <a:r>
              <a:rPr lang="vi-VN" sz="2800" b="1" i="1" smtClean="0">
                <a:solidFill>
                  <a:srgbClr val="222222"/>
                </a:solidFill>
                <a:latin typeface="+mj-lt"/>
              </a:rPr>
              <a:t> </a:t>
            </a:r>
            <a:r>
              <a:rPr lang="vi-VN" sz="2800" b="1" i="1">
                <a:solidFill>
                  <a:srgbClr val="222222"/>
                </a:solidFill>
                <a:latin typeface="+mj-lt"/>
              </a:rPr>
              <a:t>rải chất độc da cam/dioxin trong chiến tranh Việt Nam</a:t>
            </a:r>
            <a:endParaRPr lang="en-US" sz="2800" b="1">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5"/>
            <a:ext cx="9141372" cy="59514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 y="0"/>
            <a:ext cx="9141372" cy="5951483"/>
          </a:xfrm>
          <a:prstGeom prst="rect">
            <a:avLst/>
          </a:prstGeom>
        </p:spPr>
      </p:pic>
    </p:spTree>
    <p:extLst>
      <p:ext uri="{BB962C8B-B14F-4D97-AF65-F5344CB8AC3E}">
        <p14:creationId xmlns:p14="http://schemas.microsoft.com/office/powerpoint/2010/main" val="28061711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00" y="792328"/>
            <a:ext cx="9022814" cy="3231654"/>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algn="ctr" fontAlgn="base">
              <a:spcBef>
                <a:spcPct val="0"/>
              </a:spcBef>
              <a:spcAft>
                <a:spcPct val="0"/>
              </a:spcAft>
              <a:defRPr/>
            </a:pPr>
            <a:r>
              <a:rPr lang="en-US" sz="3400" b="1" cap="all"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TIẾT 42, Bài 28.</a:t>
            </a:r>
          </a:p>
          <a:p>
            <a:pPr algn="ctr" fontAlgn="base">
              <a:spcBef>
                <a:spcPct val="0"/>
              </a:spcBef>
              <a:spcAft>
                <a:spcPct val="0"/>
              </a:spcAft>
              <a:defRPr/>
            </a:pPr>
            <a:r>
              <a:rPr lang="en-US" sz="3400" b="1" cap="all"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Xây dựng chủ nghĩa xã hội ở miền bắc,  đấu tranh chống đế quốc mĩ và chính quyền sài gòn ở miền nam (1954-1965)</a:t>
            </a:r>
          </a:p>
          <a:p>
            <a:pPr algn="ctr" fontAlgn="base">
              <a:spcBef>
                <a:spcPct val="0"/>
              </a:spcBef>
              <a:spcAft>
                <a:spcPct val="0"/>
              </a:spcAft>
              <a:defRPr/>
            </a:pPr>
            <a:r>
              <a:rPr lang="en-US" sz="3400" b="1" cap="all"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(tiếp theo)</a:t>
            </a:r>
            <a:endParaRPr lang="en-US" sz="3400" b="1" cap="all"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grpSp>
        <p:nvGrpSpPr>
          <p:cNvPr id="40" name="Group 39"/>
          <p:cNvGrpSpPr>
            <a:grpSpLocks/>
          </p:cNvGrpSpPr>
          <p:nvPr/>
        </p:nvGrpSpPr>
        <p:grpSpPr bwMode="auto">
          <a:xfrm>
            <a:off x="578895" y="4392026"/>
            <a:ext cx="1012825" cy="776287"/>
            <a:chOff x="2161" y="696"/>
            <a:chExt cx="1360" cy="1356"/>
          </a:xfrm>
        </p:grpSpPr>
        <p:grpSp>
          <p:nvGrpSpPr>
            <p:cNvPr id="127029" name="Group 40"/>
            <p:cNvGrpSpPr>
              <a:grpSpLocks/>
            </p:cNvGrpSpPr>
            <p:nvPr/>
          </p:nvGrpSpPr>
          <p:grpSpPr bwMode="auto">
            <a:xfrm>
              <a:off x="2161" y="696"/>
              <a:ext cx="1360" cy="1356"/>
              <a:chOff x="2508" y="1231"/>
              <a:chExt cx="1248" cy="1240"/>
            </a:xfrm>
          </p:grpSpPr>
          <p:sp>
            <p:nvSpPr>
              <p:cNvPr id="127031" name="Oval 42"/>
              <p:cNvSpPr>
                <a:spLocks noChangeArrowheads="1"/>
              </p:cNvSpPr>
              <p:nvPr/>
            </p:nvSpPr>
            <p:spPr bwMode="gray">
              <a:xfrm>
                <a:off x="2508" y="1231"/>
                <a:ext cx="1248" cy="1240"/>
              </a:xfrm>
              <a:prstGeom prst="ellipse">
                <a:avLst/>
              </a:prstGeom>
              <a:solidFill>
                <a:srgbClr val="80808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a:solidFill>
                    <a:srgbClr val="000000"/>
                  </a:solidFill>
                </a:endParaRPr>
              </a:p>
            </p:txBody>
          </p:sp>
          <p:sp>
            <p:nvSpPr>
              <p:cNvPr id="127032" name="Oval 43"/>
              <p:cNvSpPr>
                <a:spLocks noChangeArrowheads="1"/>
              </p:cNvSpPr>
              <p:nvPr/>
            </p:nvSpPr>
            <p:spPr bwMode="gray">
              <a:xfrm>
                <a:off x="2541" y="1256"/>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a:solidFill>
                    <a:srgbClr val="000000"/>
                  </a:solidFill>
                </a:endParaRPr>
              </a:p>
            </p:txBody>
          </p:sp>
          <p:sp>
            <p:nvSpPr>
              <p:cNvPr id="127033" name="Oval 44"/>
              <p:cNvSpPr>
                <a:spLocks noChangeArrowheads="1"/>
              </p:cNvSpPr>
              <p:nvPr/>
            </p:nvSpPr>
            <p:spPr bwMode="gray">
              <a:xfrm>
                <a:off x="2590" y="1305"/>
                <a:ext cx="1092" cy="1092"/>
              </a:xfrm>
              <a:prstGeom prst="ellipse">
                <a:avLst/>
              </a:prstGeom>
              <a:solidFill>
                <a:srgbClr val="808080">
                  <a:alpha val="25098"/>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a:solidFill>
                    <a:srgbClr val="000000"/>
                  </a:solidFill>
                </a:endParaRPr>
              </a:p>
            </p:txBody>
          </p:sp>
          <p:sp>
            <p:nvSpPr>
              <p:cNvPr id="127034" name="Oval 45"/>
              <p:cNvSpPr>
                <a:spLocks noChangeArrowheads="1"/>
              </p:cNvSpPr>
              <p:nvPr/>
            </p:nvSpPr>
            <p:spPr bwMode="gray">
              <a:xfrm>
                <a:off x="2623" y="1330"/>
                <a:ext cx="1026" cy="1026"/>
              </a:xfrm>
              <a:prstGeom prst="ellipse">
                <a:avLst/>
              </a:prstGeom>
              <a:solidFill>
                <a:srgbClr val="80808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a:solidFill>
                    <a:srgbClr val="000000"/>
                  </a:solidFill>
                </a:endParaRPr>
              </a:p>
            </p:txBody>
          </p:sp>
          <p:sp>
            <p:nvSpPr>
              <p:cNvPr id="127035" name="Oval 46"/>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a:solidFill>
                    <a:srgbClr val="000000"/>
                  </a:solidFill>
                </a:endParaRPr>
              </a:p>
            </p:txBody>
          </p:sp>
        </p:grpSp>
        <p:sp>
          <p:nvSpPr>
            <p:cNvPr id="42" name="Oval 41"/>
            <p:cNvSpPr>
              <a:spLocks noChangeArrowheads="1"/>
            </p:cNvSpPr>
            <p:nvPr/>
          </p:nvSpPr>
          <p:spPr bwMode="gray">
            <a:xfrm>
              <a:off x="2323" y="846"/>
              <a:ext cx="1053" cy="1054"/>
            </a:xfrm>
            <a:prstGeom prst="ellipse">
              <a:avLst/>
            </a:prstGeom>
            <a:gradFill rotWithShape="1">
              <a:gsLst>
                <a:gs pos="0">
                  <a:schemeClr val="folHlink">
                    <a:gamma/>
                    <a:shade val="46275"/>
                    <a:invGamma/>
                  </a:schemeClr>
                </a:gs>
                <a:gs pos="100000">
                  <a:schemeClr val="folHlink"/>
                </a:gs>
              </a:gsLst>
              <a:lin ang="5400000" scaled="1"/>
            </a:gradFill>
            <a:ln w="57150">
              <a:noFill/>
              <a:round/>
              <a:headEnd/>
              <a:tailEnd/>
            </a:ln>
            <a:effectLst/>
          </p:spPr>
          <p:txBody>
            <a:bodyPr wrap="none" anchor="ct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eaLnBrk="0" hangingPunct="0">
                <a:defRPr/>
              </a:pPr>
              <a:endParaRPr lang="en-US">
                <a:solidFill>
                  <a:srgbClr val="000000"/>
                </a:solidFill>
              </a:endParaRPr>
            </a:p>
          </p:txBody>
        </p:sp>
      </p:grpSp>
      <p:grpSp>
        <p:nvGrpSpPr>
          <p:cNvPr id="48" name="Group 47"/>
          <p:cNvGrpSpPr>
            <a:grpSpLocks/>
          </p:cNvGrpSpPr>
          <p:nvPr/>
        </p:nvGrpSpPr>
        <p:grpSpPr bwMode="auto">
          <a:xfrm>
            <a:off x="661424" y="4398714"/>
            <a:ext cx="860425" cy="658812"/>
            <a:chOff x="523" y="2809"/>
            <a:chExt cx="876" cy="882"/>
          </a:xfrm>
        </p:grpSpPr>
        <p:sp>
          <p:nvSpPr>
            <p:cNvPr id="127022" name="Oval 48"/>
            <p:cNvSpPr>
              <a:spLocks noChangeArrowheads="1"/>
            </p:cNvSpPr>
            <p:nvPr/>
          </p:nvSpPr>
          <p:spPr bwMode="gray">
            <a:xfrm>
              <a:off x="523" y="2809"/>
              <a:ext cx="876" cy="876"/>
            </a:xfrm>
            <a:prstGeom prst="ellipse">
              <a:avLst/>
            </a:prstGeom>
            <a:noFill/>
            <a:ln w="19050" algn="ctr">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sz="2500" b="1">
                <a:solidFill>
                  <a:srgbClr val="000000"/>
                </a:solidFill>
              </a:endParaRPr>
            </a:p>
          </p:txBody>
        </p:sp>
        <p:sp>
          <p:nvSpPr>
            <p:cNvPr id="127023" name="Line 14"/>
            <p:cNvSpPr>
              <a:spLocks noChangeShapeType="1"/>
            </p:cNvSpPr>
            <p:nvPr/>
          </p:nvSpPr>
          <p:spPr bwMode="gray">
            <a:xfrm>
              <a:off x="964" y="2809"/>
              <a:ext cx="0" cy="870"/>
            </a:xfrm>
            <a:prstGeom prst="line">
              <a:avLst/>
            </a:prstGeom>
            <a:noFill/>
            <a:ln w="19050">
              <a:solidFill>
                <a:srgbClr val="FFFFFF">
                  <a:alpha val="20000"/>
                </a:srgb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27024" name="Line 15"/>
            <p:cNvSpPr>
              <a:spLocks noChangeShapeType="1"/>
            </p:cNvSpPr>
            <p:nvPr/>
          </p:nvSpPr>
          <p:spPr bwMode="gray">
            <a:xfrm>
              <a:off x="523" y="3244"/>
              <a:ext cx="876" cy="0"/>
            </a:xfrm>
            <a:prstGeom prst="line">
              <a:avLst/>
            </a:prstGeom>
            <a:noFill/>
            <a:ln w="19050">
              <a:solidFill>
                <a:srgbClr val="FFFFFF">
                  <a:alpha val="20000"/>
                </a:srgb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27025" name="Freeform 51"/>
            <p:cNvSpPr>
              <a:spLocks/>
            </p:cNvSpPr>
            <p:nvPr/>
          </p:nvSpPr>
          <p:spPr bwMode="gray">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27026" name="Freeform 52"/>
            <p:cNvSpPr>
              <a:spLocks/>
            </p:cNvSpPr>
            <p:nvPr/>
          </p:nvSpPr>
          <p:spPr bwMode="gray">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27027" name="Freeform 53"/>
            <p:cNvSpPr>
              <a:spLocks/>
            </p:cNvSpPr>
            <p:nvPr/>
          </p:nvSpPr>
          <p:spPr bwMode="gray">
            <a:xfrm rot="5400000">
              <a:off x="892" y="3171"/>
              <a:ext cx="114" cy="653"/>
            </a:xfrm>
            <a:custGeom>
              <a:avLst/>
              <a:gdLst>
                <a:gd name="T0" fmla="*/ 1 w 197"/>
                <a:gd name="T1" fmla="*/ 0 h 870"/>
                <a:gd name="T2" fmla="*/ 0 w 197"/>
                <a:gd name="T3" fmla="*/ 2 h 870"/>
                <a:gd name="T4" fmla="*/ 1 w 197"/>
                <a:gd name="T5" fmla="*/ 2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latin typeface=".VnTime" pitchFamily="34" charset="0"/>
              </a:endParaRPr>
            </a:p>
          </p:txBody>
        </p:sp>
        <p:sp>
          <p:nvSpPr>
            <p:cNvPr id="127028" name="Freeform 54"/>
            <p:cNvSpPr>
              <a:spLocks/>
            </p:cNvSpPr>
            <p:nvPr/>
          </p:nvSpPr>
          <p:spPr bwMode="gray">
            <a:xfrm rot="16200000" flipV="1">
              <a:off x="900" y="2668"/>
              <a:ext cx="114" cy="653"/>
            </a:xfrm>
            <a:custGeom>
              <a:avLst/>
              <a:gdLst>
                <a:gd name="T0" fmla="*/ 1 w 197"/>
                <a:gd name="T1" fmla="*/ 0 h 870"/>
                <a:gd name="T2" fmla="*/ 0 w 197"/>
                <a:gd name="T3" fmla="*/ 2 h 870"/>
                <a:gd name="T4" fmla="*/ 1 w 197"/>
                <a:gd name="T5" fmla="*/ 2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latin typeface=".VnTime" pitchFamily="34" charset="0"/>
              </a:endParaRPr>
            </a:p>
          </p:txBody>
        </p:sp>
      </p:grpSp>
      <p:sp>
        <p:nvSpPr>
          <p:cNvPr id="56" name="Rectangle 55"/>
          <p:cNvSpPr>
            <a:spLocks noChangeArrowheads="1"/>
          </p:cNvSpPr>
          <p:nvPr/>
        </p:nvSpPr>
        <p:spPr bwMode="white">
          <a:xfrm>
            <a:off x="492127" y="4390440"/>
            <a:ext cx="12049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fontAlgn="base">
              <a:spcBef>
                <a:spcPct val="0"/>
              </a:spcBef>
              <a:spcAft>
                <a:spcPct val="0"/>
              </a:spcAft>
            </a:pPr>
            <a:r>
              <a:rPr lang="en-US" sz="4400" b="1">
                <a:solidFill>
                  <a:srgbClr val="FFFF00"/>
                </a:solidFill>
                <a:latin typeface="Times New Roman" pitchFamily="18" charset="0"/>
                <a:cs typeface="Times New Roman" pitchFamily="18" charset="0"/>
              </a:rPr>
              <a:t>V</a:t>
            </a:r>
          </a:p>
        </p:txBody>
      </p:sp>
      <p:sp>
        <p:nvSpPr>
          <p:cNvPr id="4" name="TextBox 3"/>
          <p:cNvSpPr txBox="1"/>
          <p:nvPr/>
        </p:nvSpPr>
        <p:spPr>
          <a:xfrm>
            <a:off x="1647878" y="4491466"/>
            <a:ext cx="7318666" cy="1384995"/>
          </a:xfrm>
          <a:prstGeom prst="rect">
            <a:avLst/>
          </a:prstGeom>
          <a:solidFill>
            <a:srgbClr val="FF0000"/>
          </a:solidFill>
        </p:spPr>
        <p:txBody>
          <a:bodyPr wrap="square" rtlCol="0">
            <a:spAutoFit/>
          </a:bodyPr>
          <a:lstStyle/>
          <a:p>
            <a:pPr algn="just"/>
            <a:r>
              <a:rPr lang="en-US" sz="2800" b="1" smtClean="0">
                <a:solidFill>
                  <a:srgbClr val="FFFF00"/>
                </a:solidFill>
                <a:latin typeface="Times New Roman" pitchFamily="18" charset="0"/>
                <a:cs typeface="Times New Roman" pitchFamily="18" charset="0"/>
              </a:rPr>
              <a:t>MIỀN NAM CHIẾN ĐẤU CHỐNG CHIẾN LƯỢC “CHIẾN TRANH ĐẶC BIỆT” CỦA MĨ (1961-1965)</a:t>
            </a:r>
            <a:endParaRPr lang="en-US" sz="2800" b="1">
              <a:solidFill>
                <a:srgbClr val="FFFF00"/>
              </a:solidFill>
              <a:latin typeface="Times New Roman" pitchFamily="18" charset="0"/>
              <a:cs typeface="Times New Roman" pitchFamily="18" charset="0"/>
            </a:endParaRPr>
          </a:p>
        </p:txBody>
      </p:sp>
      <p:pic>
        <p:nvPicPr>
          <p:cNvPr id="22"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5595" y="28904"/>
            <a:ext cx="943419" cy="64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223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58"/>
            <a:ext cx="4572000" cy="5452242"/>
          </a:xfrm>
          <a:prstGeom prst="rect">
            <a:avLst/>
          </a:prstGeom>
        </p:spPr>
      </p:pic>
      <p:sp>
        <p:nvSpPr>
          <p:cNvPr id="3" name="Rectangle 2"/>
          <p:cNvSpPr/>
          <p:nvPr/>
        </p:nvSpPr>
        <p:spPr>
          <a:xfrm>
            <a:off x="152400" y="5733365"/>
            <a:ext cx="8839200" cy="523220"/>
          </a:xfrm>
          <a:prstGeom prst="rect">
            <a:avLst/>
          </a:prstGeom>
        </p:spPr>
        <p:txBody>
          <a:bodyPr wrap="square">
            <a:spAutoFit/>
          </a:bodyPr>
          <a:lstStyle/>
          <a:p>
            <a:pPr algn="ctr"/>
            <a:r>
              <a:rPr lang="en-US" sz="2800" b="1" i="1" smtClean="0">
                <a:solidFill>
                  <a:srgbClr val="222222"/>
                </a:solidFill>
                <a:latin typeface="Times New Roman" pitchFamily="18" charset="0"/>
                <a:cs typeface="Times New Roman" pitchFamily="18" charset="0"/>
              </a:rPr>
              <a:t>K</a:t>
            </a:r>
            <a:r>
              <a:rPr lang="vi-VN" sz="2800" b="1" i="1" smtClean="0">
                <a:solidFill>
                  <a:srgbClr val="222222"/>
                </a:solidFill>
                <a:latin typeface="Times New Roman" pitchFamily="18" charset="0"/>
                <a:cs typeface="Times New Roman" pitchFamily="18" charset="0"/>
              </a:rPr>
              <a:t>hu </a:t>
            </a:r>
            <a:r>
              <a:rPr lang="vi-VN" sz="2800" b="1" i="1">
                <a:solidFill>
                  <a:srgbClr val="222222"/>
                </a:solidFill>
                <a:latin typeface="Times New Roman" pitchFamily="18" charset="0"/>
                <a:cs typeface="Times New Roman" pitchFamily="18" charset="0"/>
              </a:rPr>
              <a:t>rừng </a:t>
            </a:r>
            <a:r>
              <a:rPr lang="en-US" sz="2800" b="1" i="1" smtClean="0">
                <a:solidFill>
                  <a:srgbClr val="222222"/>
                </a:solidFill>
                <a:latin typeface="Times New Roman" pitchFamily="18" charset="0"/>
                <a:cs typeface="Times New Roman" pitchFamily="18" charset="0"/>
              </a:rPr>
              <a:t>đước Cà Mau </a:t>
            </a:r>
            <a:r>
              <a:rPr lang="vi-VN" sz="2800" b="1" i="1" smtClean="0">
                <a:solidFill>
                  <a:srgbClr val="222222"/>
                </a:solidFill>
                <a:latin typeface="Times New Roman" pitchFamily="18" charset="0"/>
                <a:cs typeface="Times New Roman" pitchFamily="18" charset="0"/>
              </a:rPr>
              <a:t>bị </a:t>
            </a:r>
            <a:r>
              <a:rPr lang="en-US" sz="2800" b="1" i="1" smtClean="0">
                <a:solidFill>
                  <a:srgbClr val="222222"/>
                </a:solidFill>
                <a:latin typeface="Times New Roman" pitchFamily="18" charset="0"/>
                <a:cs typeface="Times New Roman" pitchFamily="18" charset="0"/>
              </a:rPr>
              <a:t>phá hủy bởi </a:t>
            </a:r>
            <a:r>
              <a:rPr lang="vi-VN" sz="2800" b="1" i="1" smtClean="0">
                <a:solidFill>
                  <a:srgbClr val="222222"/>
                </a:solidFill>
                <a:latin typeface="Times New Roman" pitchFamily="18" charset="0"/>
                <a:cs typeface="Times New Roman" pitchFamily="18" charset="0"/>
              </a:rPr>
              <a:t>chất </a:t>
            </a:r>
            <a:r>
              <a:rPr lang="vi-VN" sz="2800" b="1" i="1">
                <a:solidFill>
                  <a:srgbClr val="222222"/>
                </a:solidFill>
                <a:latin typeface="Times New Roman" pitchFamily="18" charset="0"/>
                <a:cs typeface="Times New Roman" pitchFamily="18" charset="0"/>
              </a:rPr>
              <a:t>độc da </a:t>
            </a:r>
            <a:r>
              <a:rPr lang="vi-VN" sz="2800" b="1" i="1" smtClean="0">
                <a:solidFill>
                  <a:srgbClr val="222222"/>
                </a:solidFill>
                <a:latin typeface="Times New Roman" pitchFamily="18" charset="0"/>
                <a:cs typeface="Times New Roman" pitchFamily="18" charset="0"/>
              </a:rPr>
              <a:t>cam</a:t>
            </a:r>
            <a:endParaRPr lang="en-US" sz="2800" b="1">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7295"/>
            <a:ext cx="4419600" cy="5439105"/>
          </a:xfrm>
          <a:prstGeom prst="rect">
            <a:avLst/>
          </a:prstGeom>
        </p:spPr>
      </p:pic>
    </p:spTree>
    <p:extLst>
      <p:ext uri="{BB962C8B-B14F-4D97-AF65-F5344CB8AC3E}">
        <p14:creationId xmlns:p14="http://schemas.microsoft.com/office/powerpoint/2010/main" val="3573469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8" y="-1"/>
            <a:ext cx="4072758" cy="4971365"/>
          </a:xfrm>
          <a:prstGeom prst="rect">
            <a:avLst/>
          </a:prstGeom>
        </p:spPr>
      </p:pic>
      <p:sp>
        <p:nvSpPr>
          <p:cNvPr id="3" name="Rectangle 2"/>
          <p:cNvSpPr/>
          <p:nvPr/>
        </p:nvSpPr>
        <p:spPr>
          <a:xfrm>
            <a:off x="126125" y="5000267"/>
            <a:ext cx="3752192" cy="1384995"/>
          </a:xfrm>
          <a:prstGeom prst="rect">
            <a:avLst/>
          </a:prstGeom>
        </p:spPr>
        <p:txBody>
          <a:bodyPr wrap="square">
            <a:spAutoFit/>
          </a:bodyPr>
          <a:lstStyle/>
          <a:p>
            <a:pPr algn="ctr"/>
            <a:r>
              <a:rPr lang="vi-VN" sz="2800" b="1" i="1">
                <a:solidFill>
                  <a:srgbClr val="222222"/>
                </a:solidFill>
                <a:latin typeface="+mj-lt"/>
              </a:rPr>
              <a:t>Một em bé bị tật bẩm sinh vì phơi nhiễm chất độc da cam</a:t>
            </a:r>
            <a:endParaRPr lang="en-US" sz="2800" b="1">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0"/>
            <a:ext cx="5105400" cy="4971364"/>
          </a:xfrm>
          <a:prstGeom prst="rect">
            <a:avLst/>
          </a:prstGeom>
        </p:spPr>
      </p:pic>
      <p:sp>
        <p:nvSpPr>
          <p:cNvPr id="5" name="Rectangle 4"/>
          <p:cNvSpPr/>
          <p:nvPr/>
        </p:nvSpPr>
        <p:spPr>
          <a:xfrm>
            <a:off x="4305300" y="5000266"/>
            <a:ext cx="4572000" cy="1384995"/>
          </a:xfrm>
          <a:prstGeom prst="rect">
            <a:avLst/>
          </a:prstGeom>
        </p:spPr>
        <p:txBody>
          <a:bodyPr>
            <a:spAutoFit/>
          </a:bodyPr>
          <a:lstStyle/>
          <a:p>
            <a:pPr algn="ctr"/>
            <a:r>
              <a:rPr lang="vi-VN" sz="2800" b="1" i="1">
                <a:solidFill>
                  <a:srgbClr val="222222"/>
                </a:solidFill>
                <a:latin typeface="+mj-lt"/>
              </a:rPr>
              <a:t>Người mẹ đang phải chăm sóc hai đứa con bị di chứng chất độc da cam</a:t>
            </a:r>
            <a:endParaRPr lang="en-US" sz="2800" b="1">
              <a:latin typeface="+mj-lt"/>
            </a:endParaRPr>
          </a:p>
        </p:txBody>
      </p:sp>
    </p:spTree>
    <p:extLst>
      <p:ext uri="{BB962C8B-B14F-4D97-AF65-F5344CB8AC3E}">
        <p14:creationId xmlns:p14="http://schemas.microsoft.com/office/powerpoint/2010/main" val="36015467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599" y="6172200"/>
            <a:ext cx="8052204" cy="523220"/>
          </a:xfrm>
          <a:prstGeom prst="rect">
            <a:avLst/>
          </a:prstGeom>
          <a:noFill/>
        </p:spPr>
        <p:txBody>
          <a:bodyPr wrap="none" rtlCol="0">
            <a:spAutoFit/>
          </a:bodyPr>
          <a:lstStyle/>
          <a:p>
            <a:r>
              <a:rPr lang="en-US" sz="2800" b="1" i="1" smtClean="0">
                <a:latin typeface="Times New Roman" pitchFamily="18" charset="0"/>
                <a:cs typeface="Times New Roman" pitchFamily="18" charset="0"/>
              </a:rPr>
              <a:t>Máy bay Mĩ ném bom phá hoại miền Bắc Việt Nam</a:t>
            </a:r>
            <a:endParaRPr lang="en-US" sz="2800" b="1" i="1">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172200"/>
          </a:xfrm>
          <a:prstGeom prst="rect">
            <a:avLst/>
          </a:prstGeom>
        </p:spPr>
      </p:pic>
    </p:spTree>
    <p:extLst>
      <p:ext uri="{BB962C8B-B14F-4D97-AF65-F5344CB8AC3E}">
        <p14:creationId xmlns:p14="http://schemas.microsoft.com/office/powerpoint/2010/main" val="750611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72200"/>
          </a:xfrm>
          <a:prstGeom prst="rect">
            <a:avLst/>
          </a:prstGeom>
        </p:spPr>
      </p:pic>
      <p:sp>
        <p:nvSpPr>
          <p:cNvPr id="3" name="TextBox 2"/>
          <p:cNvSpPr txBox="1"/>
          <p:nvPr/>
        </p:nvSpPr>
        <p:spPr>
          <a:xfrm>
            <a:off x="609599" y="6172200"/>
            <a:ext cx="8052204" cy="523220"/>
          </a:xfrm>
          <a:prstGeom prst="rect">
            <a:avLst/>
          </a:prstGeom>
          <a:noFill/>
        </p:spPr>
        <p:txBody>
          <a:bodyPr wrap="none" rtlCol="0">
            <a:spAutoFit/>
          </a:bodyPr>
          <a:lstStyle/>
          <a:p>
            <a:r>
              <a:rPr lang="en-US" sz="2800" b="1" i="1" smtClean="0">
                <a:solidFill>
                  <a:prstClr val="black"/>
                </a:solidFill>
                <a:latin typeface="Times New Roman" pitchFamily="18" charset="0"/>
                <a:cs typeface="Times New Roman" pitchFamily="18" charset="0"/>
              </a:rPr>
              <a:t>Máy bay Mĩ ném bom phá hoại miền Bắc Việt Nam</a:t>
            </a:r>
            <a:endParaRPr lang="en-US" sz="2800" b="1" i="1">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752209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599" y="6172200"/>
            <a:ext cx="8052204" cy="523220"/>
          </a:xfrm>
          <a:prstGeom prst="rect">
            <a:avLst/>
          </a:prstGeom>
          <a:noFill/>
        </p:spPr>
        <p:txBody>
          <a:bodyPr wrap="none" rtlCol="0">
            <a:spAutoFit/>
          </a:bodyPr>
          <a:lstStyle/>
          <a:p>
            <a:r>
              <a:rPr lang="en-US" sz="2800" b="1" i="1" smtClean="0">
                <a:solidFill>
                  <a:prstClr val="black"/>
                </a:solidFill>
                <a:latin typeface="Times New Roman" pitchFamily="18" charset="0"/>
                <a:cs typeface="Times New Roman" pitchFamily="18" charset="0"/>
              </a:rPr>
              <a:t>Máy bay Mĩ ném bom phá hoại miền Bắc Việt Nam</a:t>
            </a:r>
            <a:endParaRPr lang="en-US" sz="2800" b="1" i="1">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0"/>
            <a:ext cx="9144000" cy="5954110"/>
          </a:xfrm>
          <a:prstGeom prst="rect">
            <a:avLst/>
          </a:prstGeom>
        </p:spPr>
      </p:pic>
    </p:spTree>
    <p:extLst>
      <p:ext uri="{BB962C8B-B14F-4D97-AF65-F5344CB8AC3E}">
        <p14:creationId xmlns:p14="http://schemas.microsoft.com/office/powerpoint/2010/main" val="39752209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599" y="6172200"/>
            <a:ext cx="8052204" cy="523220"/>
          </a:xfrm>
          <a:prstGeom prst="rect">
            <a:avLst/>
          </a:prstGeom>
          <a:noFill/>
        </p:spPr>
        <p:txBody>
          <a:bodyPr wrap="none" rtlCol="0">
            <a:spAutoFit/>
          </a:bodyPr>
          <a:lstStyle/>
          <a:p>
            <a:r>
              <a:rPr lang="en-US" sz="2800" b="1" i="1" smtClean="0">
                <a:solidFill>
                  <a:prstClr val="black"/>
                </a:solidFill>
                <a:latin typeface="Times New Roman" pitchFamily="18" charset="0"/>
                <a:cs typeface="Times New Roman" pitchFamily="18" charset="0"/>
              </a:rPr>
              <a:t>Máy bay Mĩ ném bom phá hoại miền Bắc Việt Nam</a:t>
            </a:r>
            <a:endParaRPr lang="en-US" sz="2800" b="1" i="1">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019800"/>
          </a:xfrm>
          <a:prstGeom prst="rect">
            <a:avLst/>
          </a:prstGeom>
        </p:spPr>
      </p:pic>
    </p:spTree>
    <p:extLst>
      <p:ext uri="{BB962C8B-B14F-4D97-AF65-F5344CB8AC3E}">
        <p14:creationId xmlns:p14="http://schemas.microsoft.com/office/powerpoint/2010/main" val="39752209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4894" y="6053959"/>
            <a:ext cx="7414209" cy="523220"/>
          </a:xfrm>
          <a:prstGeom prst="rect">
            <a:avLst/>
          </a:prstGeom>
          <a:noFill/>
        </p:spPr>
        <p:txBody>
          <a:bodyPr wrap="none" rtlCol="0">
            <a:spAutoFit/>
          </a:bodyPr>
          <a:lstStyle/>
          <a:p>
            <a:r>
              <a:rPr lang="en-US" sz="2800" b="1" i="1" smtClean="0">
                <a:solidFill>
                  <a:prstClr val="black"/>
                </a:solidFill>
                <a:latin typeface="Times New Roman" pitchFamily="18" charset="0"/>
                <a:cs typeface="Times New Roman" pitchFamily="18" charset="0"/>
              </a:rPr>
              <a:t>Những hố bom sau đợt rải thảm của máy bay Mĩ</a:t>
            </a:r>
            <a:endParaRPr lang="en-US" sz="2800" b="1" i="1">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019800"/>
          </a:xfrm>
          <a:prstGeom prst="rect">
            <a:avLst/>
          </a:prstGeom>
        </p:spPr>
      </p:pic>
    </p:spTree>
    <p:extLst>
      <p:ext uri="{BB962C8B-B14F-4D97-AF65-F5344CB8AC3E}">
        <p14:creationId xmlns:p14="http://schemas.microsoft.com/office/powerpoint/2010/main" val="39752209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77800" y="685800"/>
            <a:ext cx="87398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fontAlgn="base">
              <a:spcBef>
                <a:spcPct val="50000"/>
              </a:spcBef>
              <a:spcAft>
                <a:spcPct val="0"/>
              </a:spcAft>
            </a:pPr>
            <a:r>
              <a:rPr lang="en-US" sz="2800" b="1" i="1">
                <a:solidFill>
                  <a:srgbClr val="000000"/>
                </a:solidFill>
                <a:latin typeface="Times New Roman" pitchFamily="18" charset="0"/>
                <a:cs typeface="Times New Roman" pitchFamily="18" charset="0"/>
              </a:rPr>
              <a:t>1</a:t>
            </a:r>
            <a:r>
              <a:rPr lang="en-US" sz="2800" b="1" i="1" smtClean="0">
                <a:solidFill>
                  <a:srgbClr val="000000"/>
                </a:solidFill>
                <a:latin typeface="Times New Roman" pitchFamily="18" charset="0"/>
                <a:cs typeface="Times New Roman" pitchFamily="18" charset="0"/>
              </a:rPr>
              <a:t>. Chiến lược “Chiến tranh đặc biệt” của Mĩ ở miền Nam</a:t>
            </a:r>
            <a:endParaRPr lang="en-US" sz="2800" b="1" i="1">
              <a:solidFill>
                <a:srgbClr val="000000"/>
              </a:solidFill>
              <a:latin typeface="Times New Roman" pitchFamily="18" charset="0"/>
              <a:cs typeface="Times New Roman" pitchFamily="18" charset="0"/>
            </a:endParaRPr>
          </a:p>
        </p:txBody>
      </p:sp>
      <p:sp>
        <p:nvSpPr>
          <p:cNvPr id="135179" name="TextBox 2"/>
          <p:cNvSpPr txBox="1">
            <a:spLocks noChangeArrowheads="1"/>
          </p:cNvSpPr>
          <p:nvPr/>
        </p:nvSpPr>
        <p:spPr bwMode="auto">
          <a:xfrm>
            <a:off x="762000" y="1490990"/>
            <a:ext cx="7772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just" eaLnBrk="0" fontAlgn="base" hangingPunct="0">
              <a:spcBef>
                <a:spcPct val="0"/>
              </a:spcBef>
              <a:spcAft>
                <a:spcPct val="0"/>
              </a:spcAft>
            </a:pPr>
            <a:r>
              <a:rPr lang="en-US" sz="2800">
                <a:solidFill>
                  <a:srgbClr val="000000"/>
                </a:solidFill>
                <a:latin typeface="Times New Roman" pitchFamily="18" charset="0"/>
                <a:cs typeface="Times New Roman" pitchFamily="18" charset="0"/>
              </a:rPr>
              <a:t>- </a:t>
            </a:r>
            <a:r>
              <a:rPr lang="en-US" sz="2800" smtClean="0">
                <a:solidFill>
                  <a:srgbClr val="000000"/>
                </a:solidFill>
                <a:latin typeface="Times New Roman" pitchFamily="18" charset="0"/>
                <a:cs typeface="Times New Roman" pitchFamily="18" charset="0"/>
              </a:rPr>
              <a:t>Là cuộc chiến tranh được tiến hành bằng quân đội tay sai, do cố vấn Mĩ chỉ huy, dựa vào vũ khí, kĩ thuật và phương tiện chiến tranh của Mĩ.</a:t>
            </a:r>
            <a:endParaRPr lang="en-US" sz="2800">
              <a:solidFill>
                <a:srgbClr val="000000"/>
              </a:solidFill>
              <a:latin typeface="Times New Roman" pitchFamily="18" charset="0"/>
              <a:cs typeface="Times New Roman" pitchFamily="18" charset="0"/>
            </a:endParaRPr>
          </a:p>
        </p:txBody>
      </p:sp>
      <p:pic>
        <p:nvPicPr>
          <p:cNvPr id="135181" name="Picture 9"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7800" y="1600200"/>
            <a:ext cx="58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3124200"/>
            <a:ext cx="7959145" cy="954107"/>
          </a:xfrm>
          <a:prstGeom prst="rect">
            <a:avLst/>
          </a:prstGeom>
          <a:noFill/>
        </p:spPr>
        <p:txBody>
          <a:bodyPr wrap="square" rtlCol="0">
            <a:spAutoFit/>
          </a:bodyPr>
          <a:lstStyle/>
          <a:p>
            <a:pPr algn="just"/>
            <a:r>
              <a:rPr lang="en-US" sz="2800" smtClean="0">
                <a:solidFill>
                  <a:srgbClr val="000000"/>
                </a:solidFill>
                <a:latin typeface="Times New Roman" pitchFamily="18" charset="0"/>
                <a:cs typeface="Times New Roman" pitchFamily="18" charset="0"/>
              </a:rPr>
              <a:t>- Tiến hành dồn dân, lập “ấp chiến lược”, tiến tới bình định miền Nam.</a:t>
            </a:r>
            <a:endParaRPr lang="en-US" sz="2800">
              <a:solidFill>
                <a:srgbClr val="000000"/>
              </a:solidFill>
              <a:latin typeface="Times New Roman" pitchFamily="18" charset="0"/>
              <a:cs typeface="Times New Roman" pitchFamily="18" charset="0"/>
            </a:endParaRPr>
          </a:p>
        </p:txBody>
      </p:sp>
      <p:sp>
        <p:nvSpPr>
          <p:cNvPr id="3" name="TextBox 2"/>
          <p:cNvSpPr txBox="1"/>
          <p:nvPr/>
        </p:nvSpPr>
        <p:spPr>
          <a:xfrm>
            <a:off x="741707" y="4343400"/>
            <a:ext cx="8265660" cy="1384995"/>
          </a:xfrm>
          <a:prstGeom prst="rect">
            <a:avLst/>
          </a:prstGeom>
          <a:noFill/>
        </p:spPr>
        <p:txBody>
          <a:bodyPr wrap="square" rtlCol="0">
            <a:spAutoFit/>
          </a:bodyPr>
          <a:lstStyle/>
          <a:p>
            <a:pPr algn="just"/>
            <a:r>
              <a:rPr lang="en-US" sz="2800" smtClean="0">
                <a:solidFill>
                  <a:srgbClr val="000000"/>
                </a:solidFill>
                <a:latin typeface="Times New Roman" pitchFamily="18" charset="0"/>
                <a:cs typeface="Times New Roman" pitchFamily="18" charset="0"/>
              </a:rPr>
              <a:t>- Mở nhiều cuộc hành quân càn quét, phá hoại miền Bắc, phong tỏa biên giới, vùng biển nhằm cô lập miền Nam.</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66577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34883" y="586296"/>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5670" y="9342"/>
            <a:ext cx="943419" cy="644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228599" y="1540403"/>
            <a:ext cx="7937505" cy="523220"/>
          </a:xfrm>
          <a:prstGeom prst="rect">
            <a:avLst/>
          </a:prstGeom>
          <a:solidFill>
            <a:srgbClr val="0070C0"/>
          </a:solidFill>
          <a:ln>
            <a:noFill/>
          </a:ln>
          <a:effectLst/>
          <a:extLst/>
        </p:spPr>
        <p:txBody>
          <a:bodyPr wrap="square">
            <a:spAutoFit/>
          </a:bodyPr>
          <a:lstStyle/>
          <a:p>
            <a:pPr algn="just" fontAlgn="base">
              <a:spcBef>
                <a:spcPct val="50000"/>
              </a:spcBef>
              <a:spcAft>
                <a:spcPct val="0"/>
              </a:spcAft>
            </a:pPr>
            <a:r>
              <a:rPr lang="en-US" sz="2800" b="1" smtClean="0">
                <a:solidFill>
                  <a:schemeClr val="bg1"/>
                </a:solidFill>
                <a:latin typeface="Times New Roman" pitchFamily="18" charset="0"/>
                <a:cs typeface="Times New Roman" pitchFamily="18" charset="0"/>
              </a:rPr>
              <a:t>* Bước phát triển của cách mạng miền Nam</a:t>
            </a:r>
            <a:endParaRPr lang="en-US" sz="2800">
              <a:solidFill>
                <a:schemeClr val="bg1"/>
              </a:solidFill>
              <a:latin typeface="Times New Roman" pitchFamily="18" charset="0"/>
              <a:cs typeface="Times New Roman" pitchFamily="18" charset="0"/>
            </a:endParaRPr>
          </a:p>
        </p:txBody>
      </p:sp>
      <p:sp>
        <p:nvSpPr>
          <p:cNvPr id="13" name="TextBox 12"/>
          <p:cNvSpPr txBox="1"/>
          <p:nvPr/>
        </p:nvSpPr>
        <p:spPr>
          <a:xfrm>
            <a:off x="228599" y="2209800"/>
            <a:ext cx="8676034" cy="954107"/>
          </a:xfrm>
          <a:prstGeom prst="rect">
            <a:avLst/>
          </a:prstGeom>
          <a:noFill/>
        </p:spPr>
        <p:txBody>
          <a:bodyPr wrap="square" rtlCol="0">
            <a:spAutoFit/>
          </a:bodyPr>
          <a:lstStyle/>
          <a:p>
            <a:pPr algn="just"/>
            <a:r>
              <a:rPr lang="en-US" sz="2800" b="1" i="1" smtClean="0">
                <a:solidFill>
                  <a:srgbClr val="000000"/>
                </a:solidFill>
                <a:latin typeface="Times New Roman" pitchFamily="18" charset="0"/>
                <a:cs typeface="Times New Roman" pitchFamily="18" charset="0"/>
              </a:rPr>
              <a:t>- 20/12/1960, Mặt trận Dân tộc Giải phóng miền Nam Việt Nam ra đời.</a:t>
            </a:r>
            <a:endParaRPr lang="en-US" sz="2800" b="1" i="1">
              <a:solidFill>
                <a:srgbClr val="0000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171587"/>
            <a:ext cx="3248026" cy="27468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427" y="3171587"/>
            <a:ext cx="2695573" cy="27468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1587"/>
            <a:ext cx="3200400" cy="2746840"/>
          </a:xfrm>
          <a:prstGeom prst="rect">
            <a:avLst/>
          </a:prstGeom>
        </p:spPr>
      </p:pic>
      <p:sp>
        <p:nvSpPr>
          <p:cNvPr id="8" name="Rectangle 7"/>
          <p:cNvSpPr/>
          <p:nvPr/>
        </p:nvSpPr>
        <p:spPr>
          <a:xfrm>
            <a:off x="-148459" y="5918427"/>
            <a:ext cx="3497317" cy="646331"/>
          </a:xfrm>
          <a:prstGeom prst="rect">
            <a:avLst/>
          </a:prstGeom>
        </p:spPr>
        <p:txBody>
          <a:bodyPr wrap="square">
            <a:spAutoFit/>
          </a:bodyPr>
          <a:lstStyle/>
          <a:p>
            <a:pPr algn="ctr"/>
            <a:r>
              <a:rPr lang="vi-VN" b="1" i="1">
                <a:solidFill>
                  <a:srgbClr val="000000"/>
                </a:solidFill>
                <a:latin typeface="Times New Roman" pitchFamily="18" charset="0"/>
                <a:cs typeface="Times New Roman" pitchFamily="18" charset="0"/>
              </a:rPr>
              <a:t>Đoàn Chủ tịch </a:t>
            </a:r>
            <a:r>
              <a:rPr lang="vi-VN" b="1" i="1" smtClean="0">
                <a:solidFill>
                  <a:srgbClr val="000000"/>
                </a:solidFill>
                <a:latin typeface="Times New Roman" pitchFamily="18" charset="0"/>
                <a:cs typeface="Times New Roman" pitchFamily="18" charset="0"/>
              </a:rPr>
              <a:t>Mặt </a:t>
            </a:r>
            <a:r>
              <a:rPr lang="vi-VN" b="1" i="1">
                <a:solidFill>
                  <a:srgbClr val="000000"/>
                </a:solidFill>
                <a:latin typeface="Times New Roman" pitchFamily="18" charset="0"/>
                <a:cs typeface="Times New Roman" pitchFamily="18" charset="0"/>
              </a:rPr>
              <a:t>trân Dân tộc Giải phóng miền Nam Việt </a:t>
            </a:r>
            <a:r>
              <a:rPr lang="vi-VN" b="1" i="1" smtClean="0">
                <a:solidFill>
                  <a:srgbClr val="000000"/>
                </a:solidFill>
                <a:latin typeface="Times New Roman" pitchFamily="18" charset="0"/>
                <a:cs typeface="Times New Roman" pitchFamily="18" charset="0"/>
              </a:rPr>
              <a:t>Nam</a:t>
            </a:r>
            <a:endParaRPr lang="en-US" b="1">
              <a:latin typeface="Times New Roman" pitchFamily="18" charset="0"/>
              <a:cs typeface="Times New Roman" pitchFamily="18" charset="0"/>
            </a:endParaRPr>
          </a:p>
        </p:txBody>
      </p:sp>
      <p:sp>
        <p:nvSpPr>
          <p:cNvPr id="20" name="Rectangle 19"/>
          <p:cNvSpPr/>
          <p:nvPr/>
        </p:nvSpPr>
        <p:spPr>
          <a:xfrm>
            <a:off x="3309445" y="5940550"/>
            <a:ext cx="3138982" cy="646331"/>
          </a:xfrm>
          <a:prstGeom prst="rect">
            <a:avLst/>
          </a:prstGeom>
        </p:spPr>
        <p:txBody>
          <a:bodyPr wrap="square">
            <a:spAutoFit/>
          </a:bodyPr>
          <a:lstStyle/>
          <a:p>
            <a:pPr algn="ctr"/>
            <a:r>
              <a:rPr lang="en-US" b="1" i="1" smtClean="0">
                <a:solidFill>
                  <a:srgbClr val="000000"/>
                </a:solidFill>
                <a:latin typeface="Times New Roman" pitchFamily="18" charset="0"/>
                <a:cs typeface="Times New Roman" pitchFamily="18" charset="0"/>
              </a:rPr>
              <a:t>Cờ của M</a:t>
            </a:r>
            <a:r>
              <a:rPr lang="vi-VN" b="1" i="1" smtClean="0">
                <a:solidFill>
                  <a:srgbClr val="000000"/>
                </a:solidFill>
                <a:latin typeface="Times New Roman" pitchFamily="18" charset="0"/>
                <a:cs typeface="Times New Roman" pitchFamily="18" charset="0"/>
              </a:rPr>
              <a:t>ặt </a:t>
            </a:r>
            <a:r>
              <a:rPr lang="vi-VN" b="1" i="1">
                <a:solidFill>
                  <a:srgbClr val="000000"/>
                </a:solidFill>
                <a:latin typeface="Times New Roman" pitchFamily="18" charset="0"/>
                <a:cs typeface="Times New Roman" pitchFamily="18" charset="0"/>
              </a:rPr>
              <a:t>trân Dân tộc Giải phóng miền Nam Việt </a:t>
            </a:r>
            <a:r>
              <a:rPr lang="vi-VN" b="1" i="1" smtClean="0">
                <a:solidFill>
                  <a:srgbClr val="000000"/>
                </a:solidFill>
                <a:latin typeface="Times New Roman" pitchFamily="18" charset="0"/>
                <a:cs typeface="Times New Roman" pitchFamily="18" charset="0"/>
              </a:rPr>
              <a:t>Nam</a:t>
            </a:r>
            <a:endParaRPr lang="en-US" b="1">
              <a:latin typeface="Times New Roman" pitchFamily="18" charset="0"/>
              <a:cs typeface="Times New Roman" pitchFamily="18" charset="0"/>
            </a:endParaRPr>
          </a:p>
        </p:txBody>
      </p:sp>
      <p:sp>
        <p:nvSpPr>
          <p:cNvPr id="21" name="Rectangle 20"/>
          <p:cNvSpPr/>
          <p:nvPr/>
        </p:nvSpPr>
        <p:spPr>
          <a:xfrm>
            <a:off x="6047554" y="5966827"/>
            <a:ext cx="3497317" cy="369332"/>
          </a:xfrm>
          <a:prstGeom prst="rect">
            <a:avLst/>
          </a:prstGeom>
        </p:spPr>
        <p:txBody>
          <a:bodyPr wrap="square">
            <a:spAutoFit/>
          </a:bodyPr>
          <a:lstStyle/>
          <a:p>
            <a:pPr algn="ctr"/>
            <a:r>
              <a:rPr lang="en-US" b="1" i="1" smtClean="0">
                <a:solidFill>
                  <a:srgbClr val="000000"/>
                </a:solidFill>
                <a:latin typeface="Times New Roman" pitchFamily="18" charset="0"/>
                <a:cs typeface="Times New Roman" pitchFamily="18" charset="0"/>
              </a:rPr>
              <a:t>Luật sư Nguyễn Hữu Thọ</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411253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8"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65666" y="654614"/>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8221" y="44652"/>
            <a:ext cx="943419" cy="644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220715" y="1663384"/>
            <a:ext cx="6934201" cy="523220"/>
          </a:xfrm>
          <a:prstGeom prst="rect">
            <a:avLst/>
          </a:prstGeom>
          <a:solidFill>
            <a:srgbClr val="0070C0"/>
          </a:solidFill>
          <a:ln>
            <a:noFill/>
          </a:ln>
          <a:effectLst/>
          <a:extLst/>
        </p:spPr>
        <p:txBody>
          <a:bodyPr wrap="square">
            <a:spAutoFit/>
          </a:bodyPr>
          <a:lstStyle/>
          <a:p>
            <a:pPr algn="just" fontAlgn="base">
              <a:spcBef>
                <a:spcPct val="50000"/>
              </a:spcBef>
              <a:spcAft>
                <a:spcPct val="0"/>
              </a:spcAft>
            </a:pPr>
            <a:r>
              <a:rPr lang="en-US" sz="2800" b="1" smtClean="0">
                <a:solidFill>
                  <a:srgbClr val="FFFFFF"/>
                </a:solidFill>
                <a:latin typeface="Times New Roman" pitchFamily="18" charset="0"/>
                <a:cs typeface="Times New Roman" pitchFamily="18" charset="0"/>
              </a:rPr>
              <a:t>* Bước phát triển của cách mạng miền Nam</a:t>
            </a:r>
            <a:endParaRPr lang="en-US" sz="2800">
              <a:solidFill>
                <a:srgbClr val="FFFFFF"/>
              </a:solidFill>
              <a:latin typeface="Times New Roman" pitchFamily="18" charset="0"/>
              <a:cs typeface="Times New Roman" pitchFamily="18" charset="0"/>
            </a:endParaRPr>
          </a:p>
        </p:txBody>
      </p:sp>
      <p:sp>
        <p:nvSpPr>
          <p:cNvPr id="14" name="TextBox 13"/>
          <p:cNvSpPr txBox="1"/>
          <p:nvPr/>
        </p:nvSpPr>
        <p:spPr>
          <a:xfrm>
            <a:off x="165535" y="2296324"/>
            <a:ext cx="8737731" cy="523220"/>
          </a:xfrm>
          <a:prstGeom prst="rect">
            <a:avLst/>
          </a:prstGeom>
          <a:noFill/>
        </p:spPr>
        <p:txBody>
          <a:bodyPr wrap="square" rtlCol="0">
            <a:spAutoFit/>
          </a:bodyPr>
          <a:lstStyle/>
          <a:p>
            <a:pPr algn="just"/>
            <a:r>
              <a:rPr lang="en-US" sz="2800" b="1" i="1">
                <a:solidFill>
                  <a:srgbClr val="000000"/>
                </a:solidFill>
                <a:latin typeface="Times New Roman" pitchFamily="18" charset="0"/>
                <a:cs typeface="Times New Roman" pitchFamily="18" charset="0"/>
              </a:rPr>
              <a:t>- 1/1961, Trung ương cục miền Nam được thành lập.</a:t>
            </a:r>
          </a:p>
        </p:txBody>
      </p:sp>
      <p:pic>
        <p:nvPicPr>
          <p:cNvPr id="16" name="Picture 7" descr="2008042316262763772219_t_426">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130" y="2843049"/>
            <a:ext cx="2667000" cy="2719552"/>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701862"/>
            <a:ext cx="9144001" cy="830997"/>
          </a:xfrm>
          <a:prstGeom prst="rect">
            <a:avLst/>
          </a:prstGeom>
        </p:spPr>
        <p:txBody>
          <a:bodyPr wrap="square">
            <a:spAutoFit/>
          </a:bodyPr>
          <a:lstStyle/>
          <a:p>
            <a:pPr lvl="0" algn="ctr" eaLnBrk="0" fontAlgn="base" hangingPunct="0">
              <a:spcBef>
                <a:spcPct val="0"/>
              </a:spcBef>
              <a:spcAft>
                <a:spcPct val="0"/>
              </a:spcAft>
              <a:defRPr/>
            </a:pPr>
            <a:r>
              <a:rPr lang="en-US" sz="2400" b="1" i="1">
                <a:solidFill>
                  <a:srgbClr val="FF0000"/>
                </a:solidFill>
                <a:latin typeface="Times New Roman" pitchFamily="18" charset="0"/>
                <a:cs typeface="Times New Roman" pitchFamily="18" charset="0"/>
              </a:rPr>
              <a:t>Các đồng chí lãnh đạo </a:t>
            </a:r>
            <a:r>
              <a:rPr lang="en-US" sz="2400" b="1" i="1" smtClean="0">
                <a:solidFill>
                  <a:srgbClr val="FF0000"/>
                </a:solidFill>
                <a:latin typeface="Times New Roman" pitchFamily="18" charset="0"/>
                <a:cs typeface="Times New Roman" pitchFamily="18" charset="0"/>
              </a:rPr>
              <a:t>Trung ương </a:t>
            </a:r>
            <a:r>
              <a:rPr lang="en-US" sz="2400" b="1" i="1">
                <a:solidFill>
                  <a:srgbClr val="FF0000"/>
                </a:solidFill>
                <a:latin typeface="Times New Roman" pitchFamily="18" charset="0"/>
                <a:cs typeface="Times New Roman" pitchFamily="18" charset="0"/>
              </a:rPr>
              <a:t>cục miền Nam: Nguyễn Văn Linh, </a:t>
            </a:r>
          </a:p>
          <a:p>
            <a:pPr lvl="0" algn="ctr" eaLnBrk="0" fontAlgn="base" hangingPunct="0">
              <a:spcBef>
                <a:spcPct val="0"/>
              </a:spcBef>
              <a:spcAft>
                <a:spcPct val="0"/>
              </a:spcAft>
              <a:defRPr/>
            </a:pPr>
            <a:r>
              <a:rPr lang="en-US" sz="2400" b="1" i="1">
                <a:solidFill>
                  <a:srgbClr val="FF0000"/>
                </a:solidFill>
                <a:latin typeface="Times New Roman" pitchFamily="18" charset="0"/>
                <a:cs typeface="Times New Roman" pitchFamily="18" charset="0"/>
              </a:rPr>
              <a:t>Phạm Văn Xô,  Phạm Thái Bường, Võ Văn Kiệt</a:t>
            </a:r>
            <a:endParaRPr lang="en-US" sz="2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031735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alf Frame 4"/>
          <p:cNvSpPr/>
          <p:nvPr/>
        </p:nvSpPr>
        <p:spPr bwMode="auto">
          <a:xfrm>
            <a:off x="1057881" y="4399934"/>
            <a:ext cx="1524000" cy="1143000"/>
          </a:xfrm>
          <a:prstGeom prst="halfFrame">
            <a:avLst/>
          </a:prstGeom>
          <a:solidFill>
            <a:srgbClr val="0070C0"/>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6" name="Half Frame 5"/>
          <p:cNvSpPr/>
          <p:nvPr/>
        </p:nvSpPr>
        <p:spPr bwMode="auto">
          <a:xfrm>
            <a:off x="2223525" y="2883333"/>
            <a:ext cx="1524000" cy="1143000"/>
          </a:xfrm>
          <a:prstGeom prst="halfFrame">
            <a:avLst/>
          </a:prstGeom>
          <a:solidFill>
            <a:srgbClr val="0070C0"/>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8" name="Frame 7"/>
          <p:cNvSpPr/>
          <p:nvPr/>
        </p:nvSpPr>
        <p:spPr bwMode="auto">
          <a:xfrm>
            <a:off x="1501776" y="4835525"/>
            <a:ext cx="7642224" cy="609600"/>
          </a:xfrm>
          <a:prstGeom prst="frame">
            <a:avLst/>
          </a:prstGeom>
          <a:solidFill>
            <a:srgbClr val="0070C0"/>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sp>
        <p:nvSpPr>
          <p:cNvPr id="10" name="Frame 9"/>
          <p:cNvSpPr/>
          <p:nvPr/>
        </p:nvSpPr>
        <p:spPr bwMode="auto">
          <a:xfrm>
            <a:off x="2686486" y="3313814"/>
            <a:ext cx="6369931" cy="1086120"/>
          </a:xfrm>
          <a:prstGeom prst="frame">
            <a:avLst/>
          </a:prstGeom>
          <a:solidFill>
            <a:srgbClr val="0070C0"/>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b="1">
              <a:solidFill>
                <a:srgbClr val="000000"/>
              </a:solidFill>
            </a:endParaRPr>
          </a:p>
        </p:txBody>
      </p:sp>
      <p:grpSp>
        <p:nvGrpSpPr>
          <p:cNvPr id="19" name="Group 18"/>
          <p:cNvGrpSpPr>
            <a:grpSpLocks/>
          </p:cNvGrpSpPr>
          <p:nvPr/>
        </p:nvGrpSpPr>
        <p:grpSpPr bwMode="auto">
          <a:xfrm>
            <a:off x="1096963" y="3556000"/>
            <a:ext cx="1012825" cy="776288"/>
            <a:chOff x="2161" y="696"/>
            <a:chExt cx="1360" cy="1356"/>
          </a:xfrm>
        </p:grpSpPr>
        <p:grpSp>
          <p:nvGrpSpPr>
            <p:cNvPr id="127043" name="Group 32"/>
            <p:cNvGrpSpPr>
              <a:grpSpLocks/>
            </p:cNvGrpSpPr>
            <p:nvPr/>
          </p:nvGrpSpPr>
          <p:grpSpPr bwMode="auto">
            <a:xfrm>
              <a:off x="2161" y="696"/>
              <a:ext cx="1360" cy="1356"/>
              <a:chOff x="2508" y="1231"/>
              <a:chExt cx="1248" cy="1240"/>
            </a:xfrm>
          </p:grpSpPr>
          <p:sp>
            <p:nvSpPr>
              <p:cNvPr id="127045" name="Oval 34"/>
              <p:cNvSpPr>
                <a:spLocks noChangeArrowheads="1"/>
              </p:cNvSpPr>
              <p:nvPr/>
            </p:nvSpPr>
            <p:spPr bwMode="gray">
              <a:xfrm>
                <a:off x="2508" y="1231"/>
                <a:ext cx="1248" cy="1240"/>
              </a:xfrm>
              <a:prstGeom prst="ellipse">
                <a:avLst/>
              </a:prstGeom>
              <a:solidFill>
                <a:srgbClr val="80808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46" name="Oval 35"/>
              <p:cNvSpPr>
                <a:spLocks noChangeArrowheads="1"/>
              </p:cNvSpPr>
              <p:nvPr/>
            </p:nvSpPr>
            <p:spPr bwMode="gray">
              <a:xfrm>
                <a:off x="2541" y="1256"/>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47" name="Oval 36"/>
              <p:cNvSpPr>
                <a:spLocks noChangeArrowheads="1"/>
              </p:cNvSpPr>
              <p:nvPr/>
            </p:nvSpPr>
            <p:spPr bwMode="gray">
              <a:xfrm>
                <a:off x="2590" y="1305"/>
                <a:ext cx="1092" cy="1092"/>
              </a:xfrm>
              <a:prstGeom prst="ellipse">
                <a:avLst/>
              </a:prstGeom>
              <a:solidFill>
                <a:srgbClr val="808080">
                  <a:alpha val="25098"/>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48" name="Oval 37"/>
              <p:cNvSpPr>
                <a:spLocks noChangeArrowheads="1"/>
              </p:cNvSpPr>
              <p:nvPr/>
            </p:nvSpPr>
            <p:spPr bwMode="gray">
              <a:xfrm>
                <a:off x="2623" y="1330"/>
                <a:ext cx="1026" cy="1026"/>
              </a:xfrm>
              <a:prstGeom prst="ellipse">
                <a:avLst/>
              </a:prstGeom>
              <a:solidFill>
                <a:srgbClr val="80808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49" name="Oval 38"/>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grpSp>
        <p:sp>
          <p:nvSpPr>
            <p:cNvPr id="34" name="Oval 33"/>
            <p:cNvSpPr>
              <a:spLocks noChangeArrowheads="1"/>
            </p:cNvSpPr>
            <p:nvPr/>
          </p:nvSpPr>
          <p:spPr bwMode="gray">
            <a:xfrm>
              <a:off x="2323" y="846"/>
              <a:ext cx="1053" cy="1054"/>
            </a:xfrm>
            <a:prstGeom prst="ellipse">
              <a:avLst/>
            </a:prstGeom>
            <a:gradFill rotWithShape="1">
              <a:gsLst>
                <a:gs pos="0">
                  <a:schemeClr val="folHlink">
                    <a:gamma/>
                    <a:shade val="46275"/>
                    <a:invGamma/>
                  </a:schemeClr>
                </a:gs>
                <a:gs pos="100000">
                  <a:schemeClr val="folHlink"/>
                </a:gs>
              </a:gsLst>
              <a:lin ang="5400000" scaled="1"/>
            </a:gradFill>
            <a:ln w="57150">
              <a:noFill/>
              <a:round/>
              <a:headEnd/>
              <a:tailEnd/>
            </a:ln>
            <a:effectLst/>
          </p:spPr>
          <p:txBody>
            <a:bodyPr wrap="none" anchor="ct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eaLnBrk="0" hangingPunct="0">
                <a:defRPr/>
              </a:pPr>
              <a:endParaRPr lang="en-US">
                <a:solidFill>
                  <a:srgbClr val="000000"/>
                </a:solidFill>
              </a:endParaRPr>
            </a:p>
          </p:txBody>
        </p:sp>
      </p:grpSp>
      <p:grpSp>
        <p:nvGrpSpPr>
          <p:cNvPr id="24" name="Group 23"/>
          <p:cNvGrpSpPr>
            <a:grpSpLocks/>
          </p:cNvGrpSpPr>
          <p:nvPr/>
        </p:nvGrpSpPr>
        <p:grpSpPr bwMode="auto">
          <a:xfrm>
            <a:off x="1173163" y="3627200"/>
            <a:ext cx="860425" cy="660400"/>
            <a:chOff x="523" y="2809"/>
            <a:chExt cx="876" cy="882"/>
          </a:xfrm>
        </p:grpSpPr>
        <p:sp>
          <p:nvSpPr>
            <p:cNvPr id="127036" name="Oval 25"/>
            <p:cNvSpPr>
              <a:spLocks noChangeArrowheads="1"/>
            </p:cNvSpPr>
            <p:nvPr/>
          </p:nvSpPr>
          <p:spPr bwMode="gray">
            <a:xfrm>
              <a:off x="523" y="2809"/>
              <a:ext cx="876" cy="876"/>
            </a:xfrm>
            <a:prstGeom prst="ellipse">
              <a:avLst/>
            </a:prstGeom>
            <a:noFill/>
            <a:ln w="19050" algn="ctr">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sz="2500" b="1" smtClean="0">
                <a:solidFill>
                  <a:srgbClr val="000000"/>
                </a:solidFill>
              </a:endParaRPr>
            </a:p>
          </p:txBody>
        </p:sp>
        <p:sp>
          <p:nvSpPr>
            <p:cNvPr id="127037" name="Line 14"/>
            <p:cNvSpPr>
              <a:spLocks noChangeShapeType="1"/>
            </p:cNvSpPr>
            <p:nvPr/>
          </p:nvSpPr>
          <p:spPr bwMode="gray">
            <a:xfrm>
              <a:off x="964" y="2809"/>
              <a:ext cx="0" cy="870"/>
            </a:xfrm>
            <a:prstGeom prst="line">
              <a:avLst/>
            </a:prstGeom>
            <a:noFill/>
            <a:ln w="19050">
              <a:solidFill>
                <a:srgbClr val="FFFFFF">
                  <a:alpha val="20000"/>
                </a:srgb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38" name="Line 15"/>
            <p:cNvSpPr>
              <a:spLocks noChangeShapeType="1"/>
            </p:cNvSpPr>
            <p:nvPr/>
          </p:nvSpPr>
          <p:spPr bwMode="gray">
            <a:xfrm>
              <a:off x="523" y="3244"/>
              <a:ext cx="876" cy="0"/>
            </a:xfrm>
            <a:prstGeom prst="line">
              <a:avLst/>
            </a:prstGeom>
            <a:noFill/>
            <a:ln w="19050">
              <a:solidFill>
                <a:srgbClr val="FFFFFF">
                  <a:alpha val="20000"/>
                </a:srgb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39" name="Freeform 28"/>
            <p:cNvSpPr>
              <a:spLocks/>
            </p:cNvSpPr>
            <p:nvPr/>
          </p:nvSpPr>
          <p:spPr bwMode="gray">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40" name="Freeform 29"/>
            <p:cNvSpPr>
              <a:spLocks/>
            </p:cNvSpPr>
            <p:nvPr/>
          </p:nvSpPr>
          <p:spPr bwMode="gray">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41" name="Freeform 30"/>
            <p:cNvSpPr>
              <a:spLocks/>
            </p:cNvSpPr>
            <p:nvPr/>
          </p:nvSpPr>
          <p:spPr bwMode="gray">
            <a:xfrm rot="5400000">
              <a:off x="892" y="3171"/>
              <a:ext cx="114" cy="653"/>
            </a:xfrm>
            <a:custGeom>
              <a:avLst/>
              <a:gdLst>
                <a:gd name="T0" fmla="*/ 1 w 197"/>
                <a:gd name="T1" fmla="*/ 0 h 870"/>
                <a:gd name="T2" fmla="*/ 0 w 197"/>
                <a:gd name="T3" fmla="*/ 2 h 870"/>
                <a:gd name="T4" fmla="*/ 1 w 197"/>
                <a:gd name="T5" fmla="*/ 2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42" name="Freeform 31"/>
            <p:cNvSpPr>
              <a:spLocks/>
            </p:cNvSpPr>
            <p:nvPr/>
          </p:nvSpPr>
          <p:spPr bwMode="gray">
            <a:xfrm rot="16200000" flipV="1">
              <a:off x="900" y="2668"/>
              <a:ext cx="114" cy="653"/>
            </a:xfrm>
            <a:custGeom>
              <a:avLst/>
              <a:gdLst>
                <a:gd name="T0" fmla="*/ 1 w 197"/>
                <a:gd name="T1" fmla="*/ 0 h 870"/>
                <a:gd name="T2" fmla="*/ 0 w 197"/>
                <a:gd name="T3" fmla="*/ 2 h 870"/>
                <a:gd name="T4" fmla="*/ 1 w 197"/>
                <a:gd name="T5" fmla="*/ 2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grpSp>
      <p:sp>
        <p:nvSpPr>
          <p:cNvPr id="25" name="Rectangle 24"/>
          <p:cNvSpPr>
            <a:spLocks noChangeArrowheads="1"/>
          </p:cNvSpPr>
          <p:nvPr/>
        </p:nvSpPr>
        <p:spPr bwMode="white">
          <a:xfrm>
            <a:off x="1304925" y="3516313"/>
            <a:ext cx="60801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fontAlgn="base">
              <a:spcBef>
                <a:spcPct val="0"/>
              </a:spcBef>
              <a:spcAft>
                <a:spcPct val="0"/>
              </a:spcAft>
            </a:pPr>
            <a:r>
              <a:rPr lang="en-US" sz="5000" b="1" smtClean="0">
                <a:latin typeface="Times New Roman" pitchFamily="18" charset="0"/>
                <a:cs typeface="Times New Roman" pitchFamily="18" charset="0"/>
              </a:rPr>
              <a:t>1</a:t>
            </a:r>
          </a:p>
        </p:txBody>
      </p:sp>
      <p:grpSp>
        <p:nvGrpSpPr>
          <p:cNvPr id="40" name="Group 39"/>
          <p:cNvGrpSpPr>
            <a:grpSpLocks/>
          </p:cNvGrpSpPr>
          <p:nvPr/>
        </p:nvGrpSpPr>
        <p:grpSpPr bwMode="auto">
          <a:xfrm>
            <a:off x="2385310" y="2082888"/>
            <a:ext cx="1012825" cy="776287"/>
            <a:chOff x="2161" y="696"/>
            <a:chExt cx="1360" cy="1356"/>
          </a:xfrm>
        </p:grpSpPr>
        <p:grpSp>
          <p:nvGrpSpPr>
            <p:cNvPr id="127029" name="Group 40"/>
            <p:cNvGrpSpPr>
              <a:grpSpLocks/>
            </p:cNvGrpSpPr>
            <p:nvPr/>
          </p:nvGrpSpPr>
          <p:grpSpPr bwMode="auto">
            <a:xfrm>
              <a:off x="2161" y="696"/>
              <a:ext cx="1360" cy="1356"/>
              <a:chOff x="2508" y="1231"/>
              <a:chExt cx="1248" cy="1240"/>
            </a:xfrm>
          </p:grpSpPr>
          <p:sp>
            <p:nvSpPr>
              <p:cNvPr id="127031" name="Oval 42"/>
              <p:cNvSpPr>
                <a:spLocks noChangeArrowheads="1"/>
              </p:cNvSpPr>
              <p:nvPr/>
            </p:nvSpPr>
            <p:spPr bwMode="gray">
              <a:xfrm>
                <a:off x="2508" y="1231"/>
                <a:ext cx="1248" cy="1240"/>
              </a:xfrm>
              <a:prstGeom prst="ellipse">
                <a:avLst/>
              </a:prstGeom>
              <a:solidFill>
                <a:srgbClr val="80808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32" name="Oval 43"/>
              <p:cNvSpPr>
                <a:spLocks noChangeArrowheads="1"/>
              </p:cNvSpPr>
              <p:nvPr/>
            </p:nvSpPr>
            <p:spPr bwMode="gray">
              <a:xfrm>
                <a:off x="2541" y="1256"/>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33" name="Oval 44"/>
              <p:cNvSpPr>
                <a:spLocks noChangeArrowheads="1"/>
              </p:cNvSpPr>
              <p:nvPr/>
            </p:nvSpPr>
            <p:spPr bwMode="gray">
              <a:xfrm>
                <a:off x="2590" y="1305"/>
                <a:ext cx="1092" cy="1092"/>
              </a:xfrm>
              <a:prstGeom prst="ellipse">
                <a:avLst/>
              </a:prstGeom>
              <a:solidFill>
                <a:srgbClr val="808080">
                  <a:alpha val="25098"/>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34" name="Oval 45"/>
              <p:cNvSpPr>
                <a:spLocks noChangeArrowheads="1"/>
              </p:cNvSpPr>
              <p:nvPr/>
            </p:nvSpPr>
            <p:spPr bwMode="gray">
              <a:xfrm>
                <a:off x="2623" y="1330"/>
                <a:ext cx="1026" cy="1026"/>
              </a:xfrm>
              <a:prstGeom prst="ellipse">
                <a:avLst/>
              </a:prstGeom>
              <a:solidFill>
                <a:srgbClr val="80808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sp>
            <p:nvSpPr>
              <p:cNvPr id="127035" name="Oval 46"/>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vi-VN" b="1" smtClean="0">
                  <a:solidFill>
                    <a:srgbClr val="000000"/>
                  </a:solidFill>
                </a:endParaRPr>
              </a:p>
            </p:txBody>
          </p:sp>
        </p:grpSp>
        <p:sp>
          <p:nvSpPr>
            <p:cNvPr id="42" name="Oval 41"/>
            <p:cNvSpPr>
              <a:spLocks noChangeArrowheads="1"/>
            </p:cNvSpPr>
            <p:nvPr/>
          </p:nvSpPr>
          <p:spPr bwMode="gray">
            <a:xfrm>
              <a:off x="2323" y="846"/>
              <a:ext cx="1053" cy="1054"/>
            </a:xfrm>
            <a:prstGeom prst="ellipse">
              <a:avLst/>
            </a:prstGeom>
            <a:gradFill rotWithShape="1">
              <a:gsLst>
                <a:gs pos="0">
                  <a:schemeClr val="folHlink">
                    <a:gamma/>
                    <a:shade val="46275"/>
                    <a:invGamma/>
                  </a:schemeClr>
                </a:gs>
                <a:gs pos="100000">
                  <a:schemeClr val="folHlink"/>
                </a:gs>
              </a:gsLst>
              <a:lin ang="5400000" scaled="1"/>
            </a:gradFill>
            <a:ln w="57150">
              <a:noFill/>
              <a:round/>
              <a:headEnd/>
              <a:tailEnd/>
            </a:ln>
            <a:effectLst/>
          </p:spPr>
          <p:txBody>
            <a:bodyPr wrap="none" anchor="ct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ctr" eaLnBrk="0" hangingPunct="0">
                <a:defRPr/>
              </a:pPr>
              <a:endParaRPr lang="en-US">
                <a:solidFill>
                  <a:srgbClr val="000000"/>
                </a:solidFill>
              </a:endParaRPr>
            </a:p>
          </p:txBody>
        </p:sp>
      </p:grpSp>
      <p:grpSp>
        <p:nvGrpSpPr>
          <p:cNvPr id="48" name="Group 47"/>
          <p:cNvGrpSpPr>
            <a:grpSpLocks/>
          </p:cNvGrpSpPr>
          <p:nvPr/>
        </p:nvGrpSpPr>
        <p:grpSpPr bwMode="auto">
          <a:xfrm>
            <a:off x="2392976" y="2144866"/>
            <a:ext cx="860425" cy="658812"/>
            <a:chOff x="523" y="2809"/>
            <a:chExt cx="876" cy="882"/>
          </a:xfrm>
        </p:grpSpPr>
        <p:sp>
          <p:nvSpPr>
            <p:cNvPr id="127022" name="Oval 48"/>
            <p:cNvSpPr>
              <a:spLocks noChangeArrowheads="1"/>
            </p:cNvSpPr>
            <p:nvPr/>
          </p:nvSpPr>
          <p:spPr bwMode="gray">
            <a:xfrm>
              <a:off x="523" y="2809"/>
              <a:ext cx="876" cy="876"/>
            </a:xfrm>
            <a:prstGeom prst="ellipse">
              <a:avLst/>
            </a:prstGeom>
            <a:noFill/>
            <a:ln w="19050" algn="ctr">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sz="2500" b="1" smtClean="0">
                <a:solidFill>
                  <a:srgbClr val="000000"/>
                </a:solidFill>
              </a:endParaRPr>
            </a:p>
          </p:txBody>
        </p:sp>
        <p:sp>
          <p:nvSpPr>
            <p:cNvPr id="127023" name="Line 14"/>
            <p:cNvSpPr>
              <a:spLocks noChangeShapeType="1"/>
            </p:cNvSpPr>
            <p:nvPr/>
          </p:nvSpPr>
          <p:spPr bwMode="gray">
            <a:xfrm>
              <a:off x="964" y="2809"/>
              <a:ext cx="0" cy="870"/>
            </a:xfrm>
            <a:prstGeom prst="line">
              <a:avLst/>
            </a:prstGeom>
            <a:noFill/>
            <a:ln w="19050">
              <a:solidFill>
                <a:srgbClr val="FFFFFF">
                  <a:alpha val="20000"/>
                </a:srgb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24" name="Line 15"/>
            <p:cNvSpPr>
              <a:spLocks noChangeShapeType="1"/>
            </p:cNvSpPr>
            <p:nvPr/>
          </p:nvSpPr>
          <p:spPr bwMode="gray">
            <a:xfrm>
              <a:off x="523" y="3244"/>
              <a:ext cx="876" cy="0"/>
            </a:xfrm>
            <a:prstGeom prst="line">
              <a:avLst/>
            </a:prstGeom>
            <a:noFill/>
            <a:ln w="19050">
              <a:solidFill>
                <a:srgbClr val="FFFFFF">
                  <a:alpha val="20000"/>
                </a:srgb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25" name="Freeform 51"/>
            <p:cNvSpPr>
              <a:spLocks/>
            </p:cNvSpPr>
            <p:nvPr/>
          </p:nvSpPr>
          <p:spPr bwMode="gray">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26" name="Freeform 52"/>
            <p:cNvSpPr>
              <a:spLocks/>
            </p:cNvSpPr>
            <p:nvPr/>
          </p:nvSpPr>
          <p:spPr bwMode="gray">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27" name="Freeform 53"/>
            <p:cNvSpPr>
              <a:spLocks/>
            </p:cNvSpPr>
            <p:nvPr/>
          </p:nvSpPr>
          <p:spPr bwMode="gray">
            <a:xfrm rot="5400000">
              <a:off x="892" y="3171"/>
              <a:ext cx="114" cy="653"/>
            </a:xfrm>
            <a:custGeom>
              <a:avLst/>
              <a:gdLst>
                <a:gd name="T0" fmla="*/ 1 w 197"/>
                <a:gd name="T1" fmla="*/ 0 h 870"/>
                <a:gd name="T2" fmla="*/ 0 w 197"/>
                <a:gd name="T3" fmla="*/ 2 h 870"/>
                <a:gd name="T4" fmla="*/ 1 w 197"/>
                <a:gd name="T5" fmla="*/ 2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sp>
          <p:nvSpPr>
            <p:cNvPr id="127028" name="Freeform 54"/>
            <p:cNvSpPr>
              <a:spLocks/>
            </p:cNvSpPr>
            <p:nvPr/>
          </p:nvSpPr>
          <p:spPr bwMode="gray">
            <a:xfrm rot="16200000" flipV="1">
              <a:off x="900" y="2668"/>
              <a:ext cx="114" cy="653"/>
            </a:xfrm>
            <a:custGeom>
              <a:avLst/>
              <a:gdLst>
                <a:gd name="T0" fmla="*/ 1 w 197"/>
                <a:gd name="T1" fmla="*/ 0 h 870"/>
                <a:gd name="T2" fmla="*/ 0 w 197"/>
                <a:gd name="T3" fmla="*/ 2 h 870"/>
                <a:gd name="T4" fmla="*/ 1 w 197"/>
                <a:gd name="T5" fmla="*/ 2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latin typeface=".VnTime" pitchFamily="34" charset="0"/>
              </a:endParaRPr>
            </a:p>
          </p:txBody>
        </p:sp>
      </p:grpSp>
      <p:sp>
        <p:nvSpPr>
          <p:cNvPr id="56" name="Rectangle 55"/>
          <p:cNvSpPr>
            <a:spLocks noChangeArrowheads="1"/>
          </p:cNvSpPr>
          <p:nvPr/>
        </p:nvSpPr>
        <p:spPr bwMode="white">
          <a:xfrm>
            <a:off x="2622394" y="2004957"/>
            <a:ext cx="60801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fontAlgn="base">
              <a:spcBef>
                <a:spcPct val="0"/>
              </a:spcBef>
              <a:spcAft>
                <a:spcPct val="0"/>
              </a:spcAft>
            </a:pPr>
            <a:r>
              <a:rPr lang="en-US" sz="5000" b="1" smtClean="0">
                <a:latin typeface="Times New Roman" pitchFamily="18" charset="0"/>
                <a:cs typeface="Times New Roman" pitchFamily="18" charset="0"/>
              </a:rPr>
              <a:t>2</a:t>
            </a:r>
          </a:p>
        </p:txBody>
      </p:sp>
      <p:sp>
        <p:nvSpPr>
          <p:cNvPr id="75" name="TextBox 74"/>
          <p:cNvSpPr txBox="1"/>
          <p:nvPr/>
        </p:nvSpPr>
        <p:spPr>
          <a:xfrm>
            <a:off x="543602" y="619962"/>
            <a:ext cx="7318666" cy="1384995"/>
          </a:xfrm>
          <a:prstGeom prst="rect">
            <a:avLst/>
          </a:prstGeom>
          <a:solidFill>
            <a:srgbClr val="FF0000"/>
          </a:solidFill>
        </p:spPr>
        <p:txBody>
          <a:bodyPr wrap="square" rtlCol="0">
            <a:spAutoFit/>
          </a:bodyPr>
          <a:lstStyle/>
          <a:p>
            <a:pPr algn="just"/>
            <a:r>
              <a:rPr lang="en-US" sz="2800" b="1">
                <a:solidFill>
                  <a:srgbClr val="FFFF00"/>
                </a:solidFill>
                <a:latin typeface="Times New Roman" pitchFamily="18" charset="0"/>
                <a:cs typeface="Times New Roman" pitchFamily="18" charset="0"/>
              </a:rPr>
              <a:t>V</a:t>
            </a:r>
            <a:r>
              <a:rPr lang="en-US" sz="2800" b="1" smtClean="0">
                <a:solidFill>
                  <a:srgbClr val="FFFF00"/>
                </a:solidFill>
                <a:latin typeface="Times New Roman" pitchFamily="18" charset="0"/>
                <a:cs typeface="Times New Roman" pitchFamily="18" charset="0"/>
              </a:rPr>
              <a:t>. MIỀN NAM CHIẾN ĐẤU CHỐNG CHIẾN LƯỢC “CHIẾN TRANH ĐẶC BIỆT” CỦA MĨ (1961-1965)</a:t>
            </a:r>
            <a:endParaRPr lang="en-US" sz="2800" b="1">
              <a:solidFill>
                <a:srgbClr val="FFFF00"/>
              </a:solidFill>
              <a:latin typeface="Times New Roman" pitchFamily="18" charset="0"/>
              <a:cs typeface="Times New Roman" pitchFamily="18" charset="0"/>
            </a:endParaRPr>
          </a:p>
        </p:txBody>
      </p:sp>
      <p:sp>
        <p:nvSpPr>
          <p:cNvPr id="2" name="TextBox 1"/>
          <p:cNvSpPr txBox="1"/>
          <p:nvPr/>
        </p:nvSpPr>
        <p:spPr>
          <a:xfrm>
            <a:off x="1459579" y="4852480"/>
            <a:ext cx="7824578" cy="492443"/>
          </a:xfrm>
          <a:prstGeom prst="rect">
            <a:avLst/>
          </a:prstGeom>
          <a:noFill/>
        </p:spPr>
        <p:txBody>
          <a:bodyPr wrap="none" rtlCol="0">
            <a:spAutoFit/>
          </a:bodyPr>
          <a:lstStyle/>
          <a:p>
            <a:r>
              <a:rPr lang="en-US" sz="2600" b="1" i="1" smtClean="0">
                <a:latin typeface="Times New Roman" pitchFamily="18" charset="0"/>
                <a:cs typeface="Times New Roman" pitchFamily="18" charset="0"/>
              </a:rPr>
              <a:t>Chiến lược “Chiến tranh đặc biệt” của Mĩ ở miền Nam</a:t>
            </a:r>
            <a:endParaRPr lang="en-US" sz="2600" b="1" i="1">
              <a:latin typeface="Times New Roman" pitchFamily="18" charset="0"/>
              <a:cs typeface="Times New Roman" pitchFamily="18" charset="0"/>
            </a:endParaRPr>
          </a:p>
        </p:txBody>
      </p:sp>
      <p:sp>
        <p:nvSpPr>
          <p:cNvPr id="4" name="TextBox 3"/>
          <p:cNvSpPr txBox="1"/>
          <p:nvPr/>
        </p:nvSpPr>
        <p:spPr>
          <a:xfrm>
            <a:off x="2835914" y="3439736"/>
            <a:ext cx="6118983" cy="892552"/>
          </a:xfrm>
          <a:prstGeom prst="rect">
            <a:avLst/>
          </a:prstGeom>
          <a:noFill/>
        </p:spPr>
        <p:txBody>
          <a:bodyPr wrap="none" rtlCol="0">
            <a:spAutoFit/>
          </a:bodyPr>
          <a:lstStyle/>
          <a:p>
            <a:r>
              <a:rPr lang="en-US" sz="2600" b="1" i="1" smtClean="0">
                <a:latin typeface="Times New Roman" pitchFamily="18" charset="0"/>
                <a:cs typeface="Times New Roman" pitchFamily="18" charset="0"/>
              </a:rPr>
              <a:t>Chiến đấu chống chiến lược “Chiến tranh </a:t>
            </a:r>
          </a:p>
          <a:p>
            <a:r>
              <a:rPr lang="en-US" sz="2600" b="1" i="1" smtClean="0">
                <a:latin typeface="Times New Roman" pitchFamily="18" charset="0"/>
                <a:cs typeface="Times New Roman" pitchFamily="18" charset="0"/>
              </a:rPr>
              <a:t>đặc biệt” của Mĩ</a:t>
            </a:r>
            <a:endParaRPr lang="en-US" sz="2600" b="1" i="1">
              <a:latin typeface="Times New Roman" pitchFamily="18" charset="0"/>
              <a:cs typeface="Times New Roman" pitchFamily="18" charset="0"/>
            </a:endParaRPr>
          </a:p>
        </p:txBody>
      </p:sp>
      <p:pic>
        <p:nvPicPr>
          <p:cNvPr id="44"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12999" y="111854"/>
            <a:ext cx="943419" cy="64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65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34883" y="586296"/>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5670" y="9342"/>
            <a:ext cx="943419" cy="644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228599" y="1540403"/>
            <a:ext cx="6934201" cy="523220"/>
          </a:xfrm>
          <a:prstGeom prst="rect">
            <a:avLst/>
          </a:prstGeom>
          <a:solidFill>
            <a:srgbClr val="0070C0"/>
          </a:solidFill>
          <a:ln>
            <a:noFill/>
          </a:ln>
          <a:effectLst/>
          <a:extLst/>
        </p:spPr>
        <p:txBody>
          <a:bodyPr wrap="square">
            <a:spAutoFit/>
          </a:bodyPr>
          <a:lstStyle/>
          <a:p>
            <a:pPr algn="just" fontAlgn="base">
              <a:spcBef>
                <a:spcPct val="50000"/>
              </a:spcBef>
              <a:spcAft>
                <a:spcPct val="0"/>
              </a:spcAft>
            </a:pPr>
            <a:r>
              <a:rPr lang="en-US" sz="2800" b="1" smtClean="0">
                <a:solidFill>
                  <a:srgbClr val="FFFFFF"/>
                </a:solidFill>
                <a:latin typeface="Times New Roman" pitchFamily="18" charset="0"/>
                <a:cs typeface="Times New Roman" pitchFamily="18" charset="0"/>
              </a:rPr>
              <a:t>* Bước phát triển của cách mạng miền Nam</a:t>
            </a:r>
            <a:endParaRPr lang="en-US" sz="2800">
              <a:solidFill>
                <a:srgbClr val="FFFFFF"/>
              </a:solidFill>
              <a:latin typeface="Times New Roman" pitchFamily="18" charset="0"/>
              <a:cs typeface="Times New Roman" pitchFamily="18" charset="0"/>
            </a:endParaRPr>
          </a:p>
        </p:txBody>
      </p:sp>
      <p:sp>
        <p:nvSpPr>
          <p:cNvPr id="13" name="TextBox 12"/>
          <p:cNvSpPr txBox="1"/>
          <p:nvPr/>
        </p:nvSpPr>
        <p:spPr>
          <a:xfrm>
            <a:off x="228599" y="2209800"/>
            <a:ext cx="8676034" cy="954107"/>
          </a:xfrm>
          <a:prstGeom prst="rect">
            <a:avLst/>
          </a:prstGeom>
          <a:noFill/>
        </p:spPr>
        <p:txBody>
          <a:bodyPr wrap="square" rtlCol="0">
            <a:spAutoFit/>
          </a:bodyPr>
          <a:lstStyle/>
          <a:p>
            <a:pPr algn="just"/>
            <a:r>
              <a:rPr lang="en-US" sz="2800" b="1" i="1" smtClean="0">
                <a:solidFill>
                  <a:srgbClr val="000000"/>
                </a:solidFill>
                <a:latin typeface="Times New Roman" pitchFamily="18" charset="0"/>
                <a:cs typeface="Times New Roman" pitchFamily="18" charset="0"/>
              </a:rPr>
              <a:t>- 2/1961, các lực lượng vũ trang thống nhất thành Quân giải phóng miền Nam.</a:t>
            </a:r>
            <a:endParaRPr lang="en-US" sz="2800" b="1" i="1">
              <a:solidFill>
                <a:srgbClr val="000000"/>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1" y="3140257"/>
            <a:ext cx="4594207" cy="3694093"/>
          </a:xfrm>
          <a:prstGeom prst="rect">
            <a:avLst/>
          </a:prstGeom>
        </p:spPr>
      </p:pic>
      <p:sp>
        <p:nvSpPr>
          <p:cNvPr id="3" name="Rectangle 2"/>
          <p:cNvSpPr/>
          <p:nvPr/>
        </p:nvSpPr>
        <p:spPr>
          <a:xfrm>
            <a:off x="4724400" y="3710152"/>
            <a:ext cx="4180233" cy="2308324"/>
          </a:xfrm>
          <a:prstGeom prst="rect">
            <a:avLst/>
          </a:prstGeom>
        </p:spPr>
        <p:txBody>
          <a:bodyPr wrap="square">
            <a:spAutoFit/>
          </a:bodyPr>
          <a:lstStyle/>
          <a:p>
            <a:pPr algn="ctr"/>
            <a:r>
              <a:rPr lang="vi-VN" sz="2400" b="1" i="1">
                <a:solidFill>
                  <a:srgbClr val="000000"/>
                </a:solidFill>
                <a:latin typeface="Times New Roman" pitchFamily="18" charset="0"/>
                <a:cs typeface="Times New Roman" pitchFamily="18" charset="0"/>
              </a:rPr>
              <a:t>Luật sư Nguyễn Hữu Thọ, Chủ tịch </a:t>
            </a:r>
            <a:r>
              <a:rPr lang="vi-VN" sz="2400" b="1" i="1" smtClean="0">
                <a:solidFill>
                  <a:srgbClr val="000000"/>
                </a:solidFill>
                <a:latin typeface="Times New Roman" pitchFamily="18" charset="0"/>
                <a:cs typeface="Times New Roman" pitchFamily="18" charset="0"/>
              </a:rPr>
              <a:t>Mặt </a:t>
            </a:r>
            <a:r>
              <a:rPr lang="vi-VN" sz="2400" b="1" i="1">
                <a:solidFill>
                  <a:srgbClr val="000000"/>
                </a:solidFill>
                <a:latin typeface="Times New Roman" pitchFamily="18" charset="0"/>
                <a:cs typeface="Times New Roman" pitchFamily="18" charset="0"/>
              </a:rPr>
              <a:t>trận Dân tộc Giải phóng miền Nam Việt Nam duyệt một đơn vị vũ trang </a:t>
            </a:r>
            <a:r>
              <a:rPr lang="en-US" sz="2400" b="1" i="1" smtClean="0">
                <a:solidFill>
                  <a:srgbClr val="000000"/>
                </a:solidFill>
                <a:latin typeface="Times New Roman" pitchFamily="18" charset="0"/>
                <a:cs typeface="Times New Roman" pitchFamily="18" charset="0"/>
              </a:rPr>
              <a:t>của Quân </a:t>
            </a:r>
            <a:r>
              <a:rPr lang="vi-VN" sz="2400" b="1" i="1" smtClean="0">
                <a:solidFill>
                  <a:srgbClr val="000000"/>
                </a:solidFill>
                <a:latin typeface="Times New Roman" pitchFamily="18" charset="0"/>
                <a:cs typeface="Times New Roman" pitchFamily="18" charset="0"/>
              </a:rPr>
              <a:t>giải </a:t>
            </a:r>
            <a:r>
              <a:rPr lang="vi-VN" sz="2400" b="1" i="1">
                <a:solidFill>
                  <a:srgbClr val="000000"/>
                </a:solidFill>
                <a:latin typeface="Times New Roman" pitchFamily="18" charset="0"/>
                <a:cs typeface="Times New Roman" pitchFamily="18" charset="0"/>
              </a:rPr>
              <a:t>phóng miền Nam Việt Nam.</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23199453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65666" y="654614"/>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8221" y="44652"/>
            <a:ext cx="943419" cy="644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228599" y="2024390"/>
            <a:ext cx="5181601" cy="523220"/>
          </a:xfrm>
          <a:prstGeom prst="rect">
            <a:avLst/>
          </a:prstGeom>
          <a:solidFill>
            <a:srgbClr val="0070C0"/>
          </a:solidFill>
          <a:ln>
            <a:noFill/>
          </a:ln>
          <a:effectLst/>
          <a:extLst/>
        </p:spPr>
        <p:txBody>
          <a:bodyPr wrap="square">
            <a:spAutoFit/>
          </a:bodyPr>
          <a:lstStyle/>
          <a:p>
            <a:pPr algn="just" fontAlgn="base">
              <a:spcBef>
                <a:spcPct val="50000"/>
              </a:spcBef>
              <a:spcAft>
                <a:spcPct val="0"/>
              </a:spcAft>
            </a:pPr>
            <a:r>
              <a:rPr lang="en-US" sz="2800" b="1" smtClean="0">
                <a:solidFill>
                  <a:srgbClr val="FFFFFF"/>
                </a:solidFill>
                <a:latin typeface="Times New Roman" pitchFamily="18" charset="0"/>
                <a:cs typeface="Times New Roman" pitchFamily="18" charset="0"/>
              </a:rPr>
              <a:t>* Các thắng lợi của quân dân ta:</a:t>
            </a:r>
            <a:endParaRPr lang="en-US" sz="2800">
              <a:solidFill>
                <a:srgbClr val="FFFFFF"/>
              </a:solidFill>
              <a:latin typeface="Times New Roman" pitchFamily="18" charset="0"/>
              <a:cs typeface="Times New Roman" pitchFamily="18" charset="0"/>
            </a:endParaRPr>
          </a:p>
        </p:txBody>
      </p:sp>
      <p:sp>
        <p:nvSpPr>
          <p:cNvPr id="12" name="TextBox 11"/>
          <p:cNvSpPr txBox="1"/>
          <p:nvPr/>
        </p:nvSpPr>
        <p:spPr>
          <a:xfrm>
            <a:off x="157782" y="2971800"/>
            <a:ext cx="8676034" cy="1384995"/>
          </a:xfrm>
          <a:prstGeom prst="rect">
            <a:avLst/>
          </a:prstGeom>
          <a:noFill/>
        </p:spPr>
        <p:txBody>
          <a:bodyPr wrap="square" rtlCol="0">
            <a:spAutoFit/>
          </a:bodyPr>
          <a:lstStyle/>
          <a:p>
            <a:pPr algn="just"/>
            <a:r>
              <a:rPr lang="en-US" sz="2800" b="1" i="1" smtClean="0">
                <a:solidFill>
                  <a:srgbClr val="000000"/>
                </a:solidFill>
                <a:latin typeface="Times New Roman" pitchFamily="18" charset="0"/>
                <a:cs typeface="Times New Roman" pitchFamily="18" charset="0"/>
              </a:rPr>
              <a:t>- Trên mặt trận chống “bình định” và phá “ấp chiến lược”: đến đầu năm 1965, số “ấp chiến lược” chỉ còn 1/3.</a:t>
            </a:r>
            <a:endParaRPr lang="en-US" sz="2800" b="1" i="1">
              <a:solidFill>
                <a:srgbClr val="000000"/>
              </a:solidFill>
              <a:latin typeface="Times New Roman" pitchFamily="18" charset="0"/>
              <a:cs typeface="Times New Roman" pitchFamily="18" charset="0"/>
            </a:endParaRPr>
          </a:p>
        </p:txBody>
      </p:sp>
      <p:sp>
        <p:nvSpPr>
          <p:cNvPr id="13" name="Rectangle 12"/>
          <p:cNvSpPr>
            <a:spLocks noChangeArrowheads="1"/>
          </p:cNvSpPr>
          <p:nvPr/>
        </p:nvSpPr>
        <p:spPr bwMode="auto">
          <a:xfrm>
            <a:off x="1447798" y="4676282"/>
            <a:ext cx="74554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0000"/>
                </a:solidFill>
                <a:effectLst/>
                <a:uLnTx/>
                <a:uFillTx/>
              </a:rPr>
              <a:t>Xương sống của </a:t>
            </a:r>
            <a:r>
              <a:rPr lang="en-US" sz="2800" b="1" i="1" smtClean="0">
                <a:solidFill>
                  <a:srgbClr val="FF0000"/>
                </a:solidFill>
              </a:rPr>
              <a:t>chiến lược “Chiến tranh đặc biệt” </a:t>
            </a:r>
            <a:r>
              <a:rPr kumimoji="0" lang="en-US" sz="2800" b="1" i="1" u="none" strike="noStrike" kern="1200" cap="none" spc="0" normalizeH="0" baseline="0" noProof="0" smtClean="0">
                <a:ln>
                  <a:noFill/>
                </a:ln>
                <a:solidFill>
                  <a:srgbClr val="FF0000"/>
                </a:solidFill>
                <a:effectLst/>
                <a:uLnTx/>
                <a:uFillTx/>
              </a:rPr>
              <a:t> </a:t>
            </a:r>
            <a:r>
              <a:rPr kumimoji="0" lang="en-US" sz="2800" b="1" i="1" u="none" strike="noStrike" kern="1200" cap="none" spc="0" normalizeH="0" baseline="0" noProof="0">
                <a:ln>
                  <a:noFill/>
                </a:ln>
                <a:solidFill>
                  <a:srgbClr val="FF0000"/>
                </a:solidFill>
                <a:effectLst/>
                <a:uLnTx/>
                <a:uFillTx/>
              </a:rPr>
              <a:t>bị phá </a:t>
            </a:r>
            <a:r>
              <a:rPr kumimoji="0" lang="en-US" sz="2800" b="1" i="1" u="none" strike="noStrike" kern="1200" cap="none" spc="0" normalizeH="0" baseline="0" noProof="0" smtClean="0">
                <a:ln>
                  <a:noFill/>
                </a:ln>
                <a:solidFill>
                  <a:srgbClr val="FF0000"/>
                </a:solidFill>
                <a:effectLst/>
                <a:uLnTx/>
                <a:uFillTx/>
              </a:rPr>
              <a:t>sản. </a:t>
            </a:r>
            <a:endParaRPr kumimoji="0" lang="en-US" sz="2800" b="1" i="1" u="none" strike="noStrike" kern="1200" cap="none" spc="0" normalizeH="0" baseline="0" noProof="0">
              <a:ln>
                <a:noFill/>
              </a:ln>
              <a:solidFill>
                <a:srgbClr val="FF0000"/>
              </a:solidFill>
              <a:effectLst/>
              <a:uLnTx/>
              <a:uFillTx/>
            </a:endParaRPr>
          </a:p>
        </p:txBody>
      </p:sp>
      <p:sp>
        <p:nvSpPr>
          <p:cNvPr id="4" name="Right Arrow 3"/>
          <p:cNvSpPr/>
          <p:nvPr/>
        </p:nvSpPr>
        <p:spPr bwMode="auto">
          <a:xfrm>
            <a:off x="498293" y="4723335"/>
            <a:ext cx="978408" cy="484632"/>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195041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Pha ap chien lu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a:off x="0" y="6180406"/>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i="1" smtClean="0">
                <a:solidFill>
                  <a:srgbClr val="FF0000"/>
                </a:solidFill>
                <a:latin typeface="Times New Roman" pitchFamily="18" charset="0"/>
                <a:cs typeface="Times New Roman" pitchFamily="18" charset="0"/>
              </a:rPr>
              <a:t>Nhân dân miền Nam phá “ấp chiến lược”</a:t>
            </a:r>
          </a:p>
        </p:txBody>
      </p:sp>
    </p:spTree>
    <p:extLst>
      <p:ext uri="{BB962C8B-B14F-4D97-AF65-F5344CB8AC3E}">
        <p14:creationId xmlns:p14="http://schemas.microsoft.com/office/powerpoint/2010/main" val="35118728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76200" y="5969876"/>
            <a:ext cx="891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r>
              <a:rPr lang="en-US" sz="2800" b="1" i="1">
                <a:solidFill>
                  <a:srgbClr val="FF0000"/>
                </a:solidFill>
                <a:latin typeface="Times New Roman" pitchFamily="18" charset="0"/>
                <a:cs typeface="Times New Roman" pitchFamily="18" charset="0"/>
              </a:rPr>
              <a:t>Nhân dân miền Nam phá </a:t>
            </a:r>
            <a:r>
              <a:rPr lang="en-US" sz="2800" b="1" i="1" smtClean="0">
                <a:solidFill>
                  <a:srgbClr val="FF0000"/>
                </a:solidFill>
                <a:latin typeface="Times New Roman" pitchFamily="18" charset="0"/>
                <a:cs typeface="Times New Roman" pitchFamily="18" charset="0"/>
              </a:rPr>
              <a:t>“ấp </a:t>
            </a:r>
            <a:r>
              <a:rPr lang="en-US" sz="2800" b="1" i="1">
                <a:solidFill>
                  <a:srgbClr val="FF0000"/>
                </a:solidFill>
                <a:latin typeface="Times New Roman" pitchFamily="18" charset="0"/>
                <a:cs typeface="Times New Roman" pitchFamily="18" charset="0"/>
              </a:rPr>
              <a:t>chiến </a:t>
            </a:r>
            <a:r>
              <a:rPr lang="en-US" sz="2800" b="1" i="1" smtClean="0">
                <a:solidFill>
                  <a:srgbClr val="FF0000"/>
                </a:solidFill>
                <a:latin typeface="Times New Roman" pitchFamily="18" charset="0"/>
                <a:cs typeface="Times New Roman" pitchFamily="18" charset="0"/>
              </a:rPr>
              <a:t>lược”</a:t>
            </a:r>
            <a:endParaRPr lang="en-US" sz="2800" b="1" i="1">
              <a:solidFill>
                <a:srgbClr val="FF0000"/>
              </a:solidFill>
              <a:latin typeface="Times New Roman" pitchFamily="18" charset="0"/>
              <a:cs typeface="Times New Roman" pitchFamily="18" charset="0"/>
            </a:endParaRPr>
          </a:p>
        </p:txBody>
      </p:sp>
      <p:pic>
        <p:nvPicPr>
          <p:cNvPr id="113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01980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4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strips(downLeft)">
                                      <p:cBhvr>
                                        <p:cTn id="7" dur="500"/>
                                        <p:tgtEl>
                                          <p:spTgt spid="11366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3666"/>
                                        </p:tgtEl>
                                        <p:attrNameLst>
                                          <p:attrName>style.visibility</p:attrName>
                                        </p:attrNameLst>
                                      </p:cBhvr>
                                      <p:to>
                                        <p:strVal val="visible"/>
                                      </p:to>
                                    </p:set>
                                    <p:animEffect transition="in" filter="strips(downLeft)">
                                      <p:cBhvr>
                                        <p:cTn id="10" dur="5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hids.hochiminhcity.gov.vn/News/Phongsu/Thang9/Nambo2_files/image004.jpg"/>
          <p:cNvPicPr/>
          <p:nvPr/>
        </p:nvPicPr>
        <p:blipFill>
          <a:blip r:embed="rId2" cstate="print"/>
          <a:srcRect/>
          <a:stretch>
            <a:fillRect/>
          </a:stretch>
        </p:blipFill>
        <p:spPr bwMode="auto">
          <a:xfrm>
            <a:off x="762000" y="228600"/>
            <a:ext cx="7696200" cy="5257800"/>
          </a:xfrm>
          <a:prstGeom prst="rect">
            <a:avLst/>
          </a:prstGeom>
          <a:noFill/>
          <a:ln w="9525">
            <a:noFill/>
            <a:miter lim="800000"/>
            <a:headEnd/>
            <a:tailEnd/>
          </a:ln>
        </p:spPr>
      </p:pic>
      <p:sp>
        <p:nvSpPr>
          <p:cNvPr id="3" name="Rectangle 2"/>
          <p:cNvSpPr/>
          <p:nvPr/>
        </p:nvSpPr>
        <p:spPr>
          <a:xfrm>
            <a:off x="0" y="5499538"/>
            <a:ext cx="9144000" cy="954107"/>
          </a:xfrm>
          <a:prstGeom prst="rect">
            <a:avLst/>
          </a:prstGeom>
        </p:spPr>
        <p:txBody>
          <a:bodyPr wrap="square">
            <a:spAutoFit/>
          </a:bodyPr>
          <a:lstStyle/>
          <a:p>
            <a:pPr lvl="0" algn="ctr"/>
            <a:r>
              <a:rPr lang="vi-VN" sz="2800" b="1" i="1">
                <a:solidFill>
                  <a:srgbClr val="FF0000"/>
                </a:solidFill>
                <a:latin typeface="Times New Roman" pitchFamily="18" charset="0"/>
                <a:cs typeface="Times New Roman" pitchFamily="18" charset="0"/>
              </a:rPr>
              <a:t>Người dân </a:t>
            </a:r>
            <a:r>
              <a:rPr lang="en-US" sz="2800" b="1" i="1" smtClean="0">
                <a:solidFill>
                  <a:srgbClr val="FF0000"/>
                </a:solidFill>
                <a:latin typeface="Times New Roman" pitchFamily="18" charset="0"/>
                <a:cs typeface="Times New Roman" pitchFamily="18" charset="0"/>
              </a:rPr>
              <a:t>kiên </a:t>
            </a:r>
            <a:r>
              <a:rPr lang="vi-VN" sz="2800" b="1" i="1" smtClean="0">
                <a:solidFill>
                  <a:srgbClr val="FF0000"/>
                </a:solidFill>
                <a:latin typeface="Times New Roman" pitchFamily="18" charset="0"/>
                <a:cs typeface="Times New Roman" pitchFamily="18" charset="0"/>
              </a:rPr>
              <a:t>quyết</a:t>
            </a:r>
            <a:r>
              <a:rPr lang="en-US" sz="2800" b="1" i="1" smtClean="0">
                <a:solidFill>
                  <a:srgbClr val="FF0000"/>
                </a:solidFill>
                <a:latin typeface="Times New Roman" pitchFamily="18" charset="0"/>
                <a:cs typeface="Times New Roman" pitchFamily="18" charset="0"/>
              </a:rPr>
              <a:t> </a:t>
            </a:r>
            <a:r>
              <a:rPr lang="vi-VN" sz="2800" b="1" i="1" smtClean="0">
                <a:solidFill>
                  <a:srgbClr val="FF0000"/>
                </a:solidFill>
                <a:latin typeface="Times New Roman" pitchFamily="18" charset="0"/>
                <a:cs typeface="Times New Roman" pitchFamily="18" charset="0"/>
              </a:rPr>
              <a:t>“1 </a:t>
            </a:r>
            <a:r>
              <a:rPr lang="vi-VN" sz="2800" b="1" i="1">
                <a:solidFill>
                  <a:srgbClr val="FF0000"/>
                </a:solidFill>
                <a:latin typeface="Times New Roman" pitchFamily="18" charset="0"/>
                <a:cs typeface="Times New Roman" pitchFamily="18" charset="0"/>
              </a:rPr>
              <a:t>tấc không đi, 1 ly không rời”</a:t>
            </a:r>
            <a:endParaRPr lang="vi-VN" sz="2800" b="1">
              <a:solidFill>
                <a:srgbClr val="FF0000"/>
              </a:solidFill>
              <a:latin typeface="Times New Roman" pitchFamily="18" charset="0"/>
              <a:cs typeface="Times New Roman" pitchFamily="18" charset="0"/>
            </a:endParaRPr>
          </a:p>
          <a:p>
            <a:pPr lvl="0" algn="ctr"/>
            <a:r>
              <a:rPr lang="vi-VN" sz="2800" b="1" i="1">
                <a:solidFill>
                  <a:srgbClr val="FF0000"/>
                </a:solidFill>
                <a:latin typeface="Times New Roman" pitchFamily="18" charset="0"/>
                <a:cs typeface="Times New Roman" pitchFamily="18" charset="0"/>
              </a:rPr>
              <a:t> chống chính sách dồn dân lập </a:t>
            </a:r>
            <a:r>
              <a:rPr lang="en-US" sz="2800" b="1" i="1" smtClean="0">
                <a:solidFill>
                  <a:srgbClr val="FF0000"/>
                </a:solidFill>
                <a:latin typeface="Times New Roman" pitchFamily="18" charset="0"/>
                <a:cs typeface="Times New Roman" pitchFamily="18" charset="0"/>
              </a:rPr>
              <a:t>“</a:t>
            </a:r>
            <a:r>
              <a:rPr lang="vi-VN" sz="2800" b="1" i="1" smtClean="0">
                <a:solidFill>
                  <a:srgbClr val="FF0000"/>
                </a:solidFill>
                <a:latin typeface="Times New Roman" pitchFamily="18" charset="0"/>
                <a:cs typeface="Times New Roman" pitchFamily="18" charset="0"/>
              </a:rPr>
              <a:t>ấp </a:t>
            </a:r>
            <a:r>
              <a:rPr lang="vi-VN" sz="2800" b="1" i="1">
                <a:solidFill>
                  <a:srgbClr val="FF0000"/>
                </a:solidFill>
                <a:latin typeface="Times New Roman" pitchFamily="18" charset="0"/>
                <a:cs typeface="Times New Roman" pitchFamily="18" charset="0"/>
              </a:rPr>
              <a:t>chiến </a:t>
            </a:r>
            <a:r>
              <a:rPr lang="vi-VN" sz="2800" b="1" i="1" smtClean="0">
                <a:solidFill>
                  <a:srgbClr val="FF0000"/>
                </a:solidFill>
                <a:latin typeface="Times New Roman" pitchFamily="18" charset="0"/>
                <a:cs typeface="Times New Roman" pitchFamily="18" charset="0"/>
              </a:rPr>
              <a:t>lược</a:t>
            </a:r>
            <a:r>
              <a:rPr lang="en-US" sz="2800" b="1" i="1" smtClean="0">
                <a:solidFill>
                  <a:srgbClr val="FF0000"/>
                </a:solidFill>
                <a:latin typeface="Times New Roman" pitchFamily="18" charset="0"/>
                <a:cs typeface="Times New Roman" pitchFamily="18" charset="0"/>
              </a:rPr>
              <a:t>”</a:t>
            </a:r>
            <a:endParaRPr lang="vi-VN"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657248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15766" y="5715000"/>
            <a:ext cx="899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r>
              <a:rPr lang="en-US" sz="2800" b="1" i="1">
                <a:solidFill>
                  <a:srgbClr val="FF0000"/>
                </a:solidFill>
                <a:latin typeface="Times New Roman" pitchFamily="18" charset="0"/>
              </a:rPr>
              <a:t>Nhân dân miền Nam </a:t>
            </a:r>
            <a:r>
              <a:rPr lang="en-US" sz="2800" b="1" i="1" smtClean="0">
                <a:solidFill>
                  <a:srgbClr val="FF0000"/>
                </a:solidFill>
                <a:latin typeface="Times New Roman" pitchFamily="18" charset="0"/>
              </a:rPr>
              <a:t>khiêng nhà về làng cũ</a:t>
            </a:r>
            <a:endParaRPr lang="en-US" sz="2800" b="1" i="1">
              <a:solidFill>
                <a:srgbClr val="FF0000"/>
              </a:solidFill>
              <a:latin typeface="Times New Roman" pitchFamily="18" charset="0"/>
            </a:endParaRPr>
          </a:p>
        </p:txBody>
      </p:sp>
      <p:pic>
        <p:nvPicPr>
          <p:cNvPr id="113668" name="Picture 4" descr="img103"/>
          <p:cNvPicPr>
            <a:picLocks noChangeAspect="1" noChangeArrowheads="1"/>
          </p:cNvPicPr>
          <p:nvPr/>
        </p:nvPicPr>
        <p:blipFill>
          <a:blip r:embed="rId2">
            <a:extLst>
              <a:ext uri="{28A0092B-C50C-407E-A947-70E740481C1C}">
                <a14:useLocalDpi xmlns:a14="http://schemas.microsoft.com/office/drawing/2010/main" val="0"/>
              </a:ext>
            </a:extLst>
          </a:blip>
          <a:srcRect b="10127"/>
          <a:stretch>
            <a:fillRect/>
          </a:stretch>
        </p:blipFill>
        <p:spPr bwMode="auto">
          <a:xfrm>
            <a:off x="685800" y="533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4108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65666" y="654614"/>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8221" y="44652"/>
            <a:ext cx="943419" cy="644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236481" y="1855204"/>
            <a:ext cx="5181601" cy="523220"/>
          </a:xfrm>
          <a:prstGeom prst="rect">
            <a:avLst/>
          </a:prstGeom>
          <a:solidFill>
            <a:srgbClr val="0070C0"/>
          </a:solidFill>
          <a:ln>
            <a:noFill/>
          </a:ln>
          <a:effectLst/>
          <a:extLst/>
        </p:spPr>
        <p:txBody>
          <a:bodyPr wrap="square">
            <a:spAutoFit/>
          </a:bodyPr>
          <a:lstStyle/>
          <a:p>
            <a:pPr algn="just" fontAlgn="base">
              <a:spcBef>
                <a:spcPct val="50000"/>
              </a:spcBef>
              <a:spcAft>
                <a:spcPct val="0"/>
              </a:spcAft>
            </a:pPr>
            <a:r>
              <a:rPr lang="en-US" sz="2800" b="1" smtClean="0">
                <a:solidFill>
                  <a:srgbClr val="FFFFFF"/>
                </a:solidFill>
                <a:latin typeface="Times New Roman" pitchFamily="18" charset="0"/>
                <a:cs typeface="Times New Roman" pitchFamily="18" charset="0"/>
              </a:rPr>
              <a:t>* Các thắng lợi của quân dân ta:</a:t>
            </a:r>
            <a:endParaRPr lang="en-US" sz="2800">
              <a:solidFill>
                <a:srgbClr val="FFFFFF"/>
              </a:solidFill>
              <a:latin typeface="Times New Roman" pitchFamily="18" charset="0"/>
              <a:cs typeface="Times New Roman" pitchFamily="18" charset="0"/>
            </a:endParaRPr>
          </a:p>
        </p:txBody>
      </p:sp>
      <p:sp>
        <p:nvSpPr>
          <p:cNvPr id="12" name="TextBox 11"/>
          <p:cNvSpPr txBox="1"/>
          <p:nvPr/>
        </p:nvSpPr>
        <p:spPr>
          <a:xfrm>
            <a:off x="236481" y="2478334"/>
            <a:ext cx="5586250" cy="523220"/>
          </a:xfrm>
          <a:prstGeom prst="rect">
            <a:avLst/>
          </a:prstGeom>
          <a:noFill/>
        </p:spPr>
        <p:txBody>
          <a:bodyPr wrap="square" rtlCol="0">
            <a:spAutoFit/>
          </a:bodyPr>
          <a:lstStyle/>
          <a:p>
            <a:pPr algn="just"/>
            <a:r>
              <a:rPr lang="en-US" sz="2800" b="1" i="1" smtClean="0">
                <a:solidFill>
                  <a:srgbClr val="000000"/>
                </a:solidFill>
                <a:latin typeface="Times New Roman" pitchFamily="18" charset="0"/>
                <a:cs typeface="Times New Roman" pitchFamily="18" charset="0"/>
              </a:rPr>
              <a:t>- Đấu tranh vũ trang:</a:t>
            </a:r>
            <a:endParaRPr lang="en-US" sz="2800" b="1" i="1">
              <a:solidFill>
                <a:srgbClr val="000000"/>
              </a:solidFill>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256737518"/>
              </p:ext>
            </p:extLst>
          </p:nvPr>
        </p:nvGraphicFramePr>
        <p:xfrm>
          <a:off x="3657600" y="6019800"/>
          <a:ext cx="2438400" cy="471055"/>
        </p:xfrm>
        <a:graphic>
          <a:graphicData uri="http://schemas.openxmlformats.org/presentationml/2006/ole">
            <mc:AlternateContent xmlns:mc="http://schemas.openxmlformats.org/markup-compatibility/2006">
              <mc:Choice xmlns:v="urn:schemas-microsoft-com:vml" Requires="v">
                <p:oleObj spid="_x0000_s6161" name="Packager Shell Object" showAsIcon="1" r:id="rId4" imgW="3696480" imgH="685800" progId="Package">
                  <p:embed/>
                </p:oleObj>
              </mc:Choice>
              <mc:Fallback>
                <p:oleObj name="Packager Shell Object" showAsIcon="1" r:id="rId4" imgW="3696480" imgH="685800" progId="Package">
                  <p:embed/>
                  <p:pic>
                    <p:nvPicPr>
                      <p:cNvPr id="0" name=""/>
                      <p:cNvPicPr/>
                      <p:nvPr/>
                    </p:nvPicPr>
                    <p:blipFill>
                      <a:blip r:embed="rId5"/>
                      <a:stretch>
                        <a:fillRect/>
                      </a:stretch>
                    </p:blipFill>
                    <p:spPr>
                      <a:xfrm>
                        <a:off x="3657600" y="6019800"/>
                        <a:ext cx="2438400" cy="471055"/>
                      </a:xfrm>
                      <a:prstGeom prst="rect">
                        <a:avLst/>
                      </a:prstGeom>
                    </p:spPr>
                  </p:pic>
                </p:oleObj>
              </mc:Fallback>
            </mc:AlternateContent>
          </a:graphicData>
        </a:graphic>
      </p:graphicFrame>
      <p:sp>
        <p:nvSpPr>
          <p:cNvPr id="14" name="TextBox 13"/>
          <p:cNvSpPr txBox="1"/>
          <p:nvPr/>
        </p:nvSpPr>
        <p:spPr>
          <a:xfrm>
            <a:off x="236480" y="3090231"/>
            <a:ext cx="8666785" cy="954107"/>
          </a:xfrm>
          <a:prstGeom prst="rect">
            <a:avLst/>
          </a:prstGeom>
          <a:noFill/>
        </p:spPr>
        <p:txBody>
          <a:bodyPr wrap="square" rtlCol="0">
            <a:spAutoFit/>
          </a:bodyPr>
          <a:lstStyle/>
          <a:p>
            <a:pPr algn="just"/>
            <a:r>
              <a:rPr lang="en-US" sz="2800" i="1" smtClean="0">
                <a:solidFill>
                  <a:srgbClr val="000000"/>
                </a:solidFill>
                <a:latin typeface="Times New Roman" pitchFamily="18" charset="0"/>
                <a:cs typeface="Times New Roman" pitchFamily="18" charset="0"/>
              </a:rPr>
              <a:t>+ Đánh bại nhiều cuộc càn quét của địch, tiêu biểu là trận Ấp Bắc (Mĩ Tho – 2/1/1963).</a:t>
            </a:r>
            <a:endParaRPr lang="en-US" sz="2800" i="1">
              <a:solidFill>
                <a:srgbClr val="000000"/>
              </a:solidFill>
              <a:latin typeface="Times New Roman" pitchFamily="18" charset="0"/>
              <a:cs typeface="Times New Roman" pitchFamily="18" charset="0"/>
            </a:endParaRPr>
          </a:p>
        </p:txBody>
      </p:sp>
      <p:sp>
        <p:nvSpPr>
          <p:cNvPr id="15" name="TextBox 14"/>
          <p:cNvSpPr txBox="1"/>
          <p:nvPr/>
        </p:nvSpPr>
        <p:spPr>
          <a:xfrm>
            <a:off x="201073" y="4148606"/>
            <a:ext cx="8666785" cy="523220"/>
          </a:xfrm>
          <a:prstGeom prst="rect">
            <a:avLst/>
          </a:prstGeom>
          <a:noFill/>
        </p:spPr>
        <p:txBody>
          <a:bodyPr wrap="square" rtlCol="0">
            <a:spAutoFit/>
          </a:bodyPr>
          <a:lstStyle/>
          <a:p>
            <a:pPr algn="just"/>
            <a:r>
              <a:rPr lang="en-US" sz="2800" i="1" smtClean="0">
                <a:solidFill>
                  <a:srgbClr val="000000"/>
                </a:solidFill>
                <a:latin typeface="Times New Roman" pitchFamily="18" charset="0"/>
                <a:cs typeface="Times New Roman" pitchFamily="18" charset="0"/>
              </a:rPr>
              <a:t>+ 12/1964, ta chiến thắng ở Bình Giã (Bà Rịa).</a:t>
            </a:r>
            <a:endParaRPr lang="en-US" sz="2800" i="1">
              <a:solidFill>
                <a:srgbClr val="000000"/>
              </a:solidFill>
              <a:latin typeface="Times New Roman" pitchFamily="18" charset="0"/>
              <a:cs typeface="Times New Roman" pitchFamily="18" charset="0"/>
            </a:endParaRPr>
          </a:p>
        </p:txBody>
      </p:sp>
      <p:sp>
        <p:nvSpPr>
          <p:cNvPr id="16" name="TextBox 15"/>
          <p:cNvSpPr txBox="1"/>
          <p:nvPr/>
        </p:nvSpPr>
        <p:spPr>
          <a:xfrm>
            <a:off x="236479" y="4937521"/>
            <a:ext cx="8666785" cy="523220"/>
          </a:xfrm>
          <a:prstGeom prst="rect">
            <a:avLst/>
          </a:prstGeom>
          <a:noFill/>
        </p:spPr>
        <p:txBody>
          <a:bodyPr wrap="square" rtlCol="0">
            <a:spAutoFit/>
          </a:bodyPr>
          <a:lstStyle/>
          <a:p>
            <a:pPr algn="just"/>
            <a:r>
              <a:rPr lang="en-US" sz="2800" i="1" smtClean="0">
                <a:solidFill>
                  <a:srgbClr val="000000"/>
                </a:solidFill>
                <a:latin typeface="Times New Roman" pitchFamily="18" charset="0"/>
                <a:cs typeface="Times New Roman" pitchFamily="18" charset="0"/>
              </a:rPr>
              <a:t>+ 1965, ta thắng lợi ở An Lão, Ba Gia, Đồng Xoài.</a:t>
            </a:r>
            <a:endParaRPr lang="en-US" sz="2800" i="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5519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227977" y="722932"/>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49058" y="44652"/>
            <a:ext cx="943419" cy="644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157911" y="1677039"/>
            <a:ext cx="5181601" cy="523220"/>
          </a:xfrm>
          <a:prstGeom prst="rect">
            <a:avLst/>
          </a:prstGeom>
          <a:solidFill>
            <a:srgbClr val="0070C0"/>
          </a:solidFill>
          <a:ln>
            <a:noFill/>
          </a:ln>
          <a:effectLst/>
          <a:extLst/>
        </p:spPr>
        <p:txBody>
          <a:bodyPr wrap="square">
            <a:spAutoFit/>
          </a:bodyPr>
          <a:lstStyle/>
          <a:p>
            <a:pPr algn="just" fontAlgn="base">
              <a:spcBef>
                <a:spcPct val="50000"/>
              </a:spcBef>
              <a:spcAft>
                <a:spcPct val="0"/>
              </a:spcAft>
            </a:pPr>
            <a:r>
              <a:rPr lang="en-US" sz="2800" b="1" smtClean="0">
                <a:solidFill>
                  <a:srgbClr val="FFFFFF"/>
                </a:solidFill>
                <a:latin typeface="Times New Roman" pitchFamily="18" charset="0"/>
                <a:cs typeface="Times New Roman" pitchFamily="18" charset="0"/>
              </a:rPr>
              <a:t>* Các thắng lợi của quân dân ta:</a:t>
            </a:r>
            <a:endParaRPr lang="en-US" sz="2800">
              <a:solidFill>
                <a:srgbClr val="FFFFFF"/>
              </a:solidFill>
              <a:latin typeface="Times New Roman" pitchFamily="18" charset="0"/>
              <a:cs typeface="Times New Roman" pitchFamily="18" charset="0"/>
            </a:endParaRPr>
          </a:p>
        </p:txBody>
      </p:sp>
      <p:sp>
        <p:nvSpPr>
          <p:cNvPr id="12" name="TextBox 11"/>
          <p:cNvSpPr txBox="1"/>
          <p:nvPr/>
        </p:nvSpPr>
        <p:spPr>
          <a:xfrm>
            <a:off x="126892" y="2328041"/>
            <a:ext cx="8676034" cy="523220"/>
          </a:xfrm>
          <a:prstGeom prst="rect">
            <a:avLst/>
          </a:prstGeom>
          <a:noFill/>
        </p:spPr>
        <p:txBody>
          <a:bodyPr wrap="square" rtlCol="0">
            <a:spAutoFit/>
          </a:bodyPr>
          <a:lstStyle/>
          <a:p>
            <a:pPr algn="just"/>
            <a:r>
              <a:rPr lang="en-US" sz="2800" b="1" i="1" smtClean="0">
                <a:solidFill>
                  <a:srgbClr val="000000"/>
                </a:solidFill>
                <a:latin typeface="Times New Roman" pitchFamily="18" charset="0"/>
                <a:cs typeface="Times New Roman" pitchFamily="18" charset="0"/>
              </a:rPr>
              <a:t>- Đấu tranh chính trị: diễn ra mạnh mẽ.</a:t>
            </a:r>
            <a:endParaRPr lang="en-US" sz="2800" b="1" i="1">
              <a:solidFill>
                <a:srgbClr val="000000"/>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48482"/>
            <a:ext cx="4139577" cy="33761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424" y="2948482"/>
            <a:ext cx="4191001" cy="3376118"/>
          </a:xfrm>
          <a:prstGeom prst="rect">
            <a:avLst/>
          </a:prstGeom>
        </p:spPr>
      </p:pic>
      <p:sp>
        <p:nvSpPr>
          <p:cNvPr id="5" name="TextBox 4"/>
          <p:cNvSpPr txBox="1"/>
          <p:nvPr/>
        </p:nvSpPr>
        <p:spPr>
          <a:xfrm>
            <a:off x="1" y="6365484"/>
            <a:ext cx="9143998" cy="461665"/>
          </a:xfrm>
          <a:prstGeom prst="rect">
            <a:avLst/>
          </a:prstGeom>
          <a:noFill/>
        </p:spPr>
        <p:txBody>
          <a:bodyPr wrap="square" rtlCol="0">
            <a:spAutoFit/>
          </a:bodyPr>
          <a:lstStyle/>
          <a:p>
            <a:pPr algn="ctr"/>
            <a:r>
              <a:rPr lang="en-US" sz="2400" b="1" i="1" smtClean="0">
                <a:latin typeface="Times New Roman" pitchFamily="18" charset="0"/>
                <a:cs typeface="Times New Roman" pitchFamily="18" charset="0"/>
              </a:rPr>
              <a:t>Phật tử đấu tranh phản đối chính quyền Ngô Đình Diệm</a:t>
            </a:r>
            <a:endParaRPr lang="en-US" sz="2400" b="1" i="1">
              <a:latin typeface="Times New Roman" pitchFamily="18" charset="0"/>
              <a:cs typeface="Times New Roman" pitchFamily="18" charset="0"/>
            </a:endParaRPr>
          </a:p>
        </p:txBody>
      </p:sp>
    </p:spTree>
    <p:extLst>
      <p:ext uri="{BB962C8B-B14F-4D97-AF65-F5344CB8AC3E}">
        <p14:creationId xmlns:p14="http://schemas.microsoft.com/office/powerpoint/2010/main" val="39575450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Name:  10.jpg&#10;Views: 857&#10;Size:  38.6 K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ChangeArrowheads="1"/>
          </p:cNvSpPr>
          <p:nvPr/>
        </p:nvSpPr>
        <p:spPr bwMode="auto">
          <a:xfrm>
            <a:off x="0" y="570547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r>
              <a:rPr lang="en-US" sz="2800" b="1" i="1">
                <a:solidFill>
                  <a:srgbClr val="000000"/>
                </a:solidFill>
                <a:latin typeface="Times New Roman" pitchFamily="18" charset="0"/>
                <a:cs typeface="Times New Roman" pitchFamily="18" charset="0"/>
              </a:rPr>
              <a:t>Hòa thượng Thích Quảng Đức tự thiêu - 1963</a:t>
            </a:r>
            <a:endParaRPr lang="en-US" sz="2800" i="1">
              <a:solidFill>
                <a:srgbClr val="000000"/>
              </a:solidFill>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680401064"/>
              </p:ext>
            </p:extLst>
          </p:nvPr>
        </p:nvGraphicFramePr>
        <p:xfrm>
          <a:off x="2057400" y="6331855"/>
          <a:ext cx="4876800" cy="450466"/>
        </p:xfrm>
        <a:graphic>
          <a:graphicData uri="http://schemas.openxmlformats.org/presentationml/2006/ole">
            <mc:AlternateContent xmlns:mc="http://schemas.openxmlformats.org/markup-compatibility/2006">
              <mc:Choice xmlns:v="urn:schemas-microsoft-com:vml" Requires="v">
                <p:oleObj spid="_x0000_s7182" name="Packager Shell Object" showAsIcon="1" r:id="rId4" imgW="3683880" imgH="685800" progId="Package">
                  <p:embed/>
                </p:oleObj>
              </mc:Choice>
              <mc:Fallback>
                <p:oleObj name="Packager Shell Object" showAsIcon="1" r:id="rId4" imgW="3683880" imgH="685800" progId="Package">
                  <p:embed/>
                  <p:pic>
                    <p:nvPicPr>
                      <p:cNvPr id="0" name=""/>
                      <p:cNvPicPr/>
                      <p:nvPr/>
                    </p:nvPicPr>
                    <p:blipFill>
                      <a:blip r:embed="rId5"/>
                      <a:stretch>
                        <a:fillRect/>
                      </a:stretch>
                    </p:blipFill>
                    <p:spPr>
                      <a:xfrm>
                        <a:off x="2057400" y="6331855"/>
                        <a:ext cx="4876800" cy="450466"/>
                      </a:xfrm>
                      <a:prstGeom prst="rect">
                        <a:avLst/>
                      </a:prstGeom>
                    </p:spPr>
                  </p:pic>
                </p:oleObj>
              </mc:Fallback>
            </mc:AlternateContent>
          </a:graphicData>
        </a:graphic>
      </p:graphicFrame>
    </p:spTree>
    <p:extLst>
      <p:ext uri="{BB962C8B-B14F-4D97-AF65-F5344CB8AC3E}">
        <p14:creationId xmlns:p14="http://schemas.microsoft.com/office/powerpoint/2010/main" val="20317825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867400"/>
          </a:xfrm>
          <a:prstGeom prst="rect">
            <a:avLst/>
          </a:prstGeom>
        </p:spPr>
      </p:pic>
      <p:sp>
        <p:nvSpPr>
          <p:cNvPr id="3" name="Rectangle 2"/>
          <p:cNvSpPr/>
          <p:nvPr/>
        </p:nvSpPr>
        <p:spPr>
          <a:xfrm>
            <a:off x="0" y="6052066"/>
            <a:ext cx="9144000" cy="523220"/>
          </a:xfrm>
          <a:prstGeom prst="rect">
            <a:avLst/>
          </a:prstGeom>
        </p:spPr>
        <p:txBody>
          <a:bodyPr wrap="square">
            <a:spAutoFit/>
          </a:bodyPr>
          <a:lstStyle/>
          <a:p>
            <a:pPr algn="ctr"/>
            <a:r>
              <a:rPr lang="vi-VN" sz="2800" b="1" i="1">
                <a:solidFill>
                  <a:srgbClr val="222222"/>
                </a:solidFill>
                <a:latin typeface="Times New Roman" pitchFamily="18" charset="0"/>
                <a:cs typeface="Times New Roman" pitchFamily="18" charset="0"/>
              </a:rPr>
              <a:t>Đài tưởng niệm hòa thượng Thích Quảng Đức tự thiêu</a:t>
            </a:r>
            <a:endParaRPr lang="en-US" sz="2800" b="1" i="1">
              <a:latin typeface="Times New Roman" pitchFamily="18" charset="0"/>
              <a:cs typeface="Times New Roman" pitchFamily="18" charset="0"/>
            </a:endParaRPr>
          </a:p>
        </p:txBody>
      </p:sp>
    </p:spTree>
    <p:extLst>
      <p:ext uri="{BB962C8B-B14F-4D97-AF65-F5344CB8AC3E}">
        <p14:creationId xmlns:p14="http://schemas.microsoft.com/office/powerpoint/2010/main" val="364576854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73572" y="152400"/>
            <a:ext cx="88497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0" fontAlgn="base" hangingPunct="0">
              <a:spcBef>
                <a:spcPct val="50000"/>
              </a:spcBef>
              <a:spcAft>
                <a:spcPct val="0"/>
              </a:spcAft>
            </a:pPr>
            <a:r>
              <a:rPr lang="en-US" sz="3200" b="1" i="1" u="sng" smtClean="0">
                <a:cs typeface="Times New Roman" pitchFamily="18" charset="0"/>
              </a:rPr>
              <a:t>1. Chiến </a:t>
            </a:r>
            <a:r>
              <a:rPr lang="en-US" sz="3200" b="1" i="1" u="sng">
                <a:cs typeface="Times New Roman" pitchFamily="18" charset="0"/>
              </a:rPr>
              <a:t>lược “Chiến tranh đặc biệt” của Mĩ ở Miền Nam</a:t>
            </a:r>
          </a:p>
        </p:txBody>
      </p:sp>
      <p:sp>
        <p:nvSpPr>
          <p:cNvPr id="4102" name="Text Box 9"/>
          <p:cNvSpPr txBox="1">
            <a:spLocks noChangeArrowheads="1"/>
          </p:cNvSpPr>
          <p:nvPr/>
        </p:nvSpPr>
        <p:spPr bwMode="auto">
          <a:xfrm>
            <a:off x="1066800" y="65532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a:solidFill>
                <a:prstClr val="black"/>
              </a:solidFill>
              <a:latin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01340184"/>
              </p:ext>
            </p:extLst>
          </p:nvPr>
        </p:nvGraphicFramePr>
        <p:xfrm>
          <a:off x="2209800" y="2590800"/>
          <a:ext cx="4199467" cy="914400"/>
        </p:xfrm>
        <a:graphic>
          <a:graphicData uri="http://schemas.openxmlformats.org/presentationml/2006/ole">
            <mc:AlternateContent xmlns:mc="http://schemas.openxmlformats.org/markup-compatibility/2006">
              <mc:Choice xmlns:v="urn:schemas-microsoft-com:vml" Requires="v">
                <p:oleObj spid="_x0000_s4130" name="Packager Shell Object" showAsIcon="1" r:id="rId3" imgW="3150360" imgH="685800" progId="Package">
                  <p:embed/>
                </p:oleObj>
              </mc:Choice>
              <mc:Fallback>
                <p:oleObj name="Packager Shell Object" showAsIcon="1" r:id="rId3" imgW="3150360" imgH="685800" progId="Package">
                  <p:embed/>
                  <p:pic>
                    <p:nvPicPr>
                      <p:cNvPr id="0" name=""/>
                      <p:cNvPicPr/>
                      <p:nvPr/>
                    </p:nvPicPr>
                    <p:blipFill>
                      <a:blip r:embed="rId4"/>
                      <a:stretch>
                        <a:fillRect/>
                      </a:stretch>
                    </p:blipFill>
                    <p:spPr>
                      <a:xfrm>
                        <a:off x="2209800" y="2590800"/>
                        <a:ext cx="4199467" cy="914400"/>
                      </a:xfrm>
                      <a:prstGeom prst="rect">
                        <a:avLst/>
                      </a:prstGeom>
                    </p:spPr>
                  </p:pic>
                </p:oleObj>
              </mc:Fallback>
            </mc:AlternateContent>
          </a:graphicData>
        </a:graphic>
      </p:graphicFrame>
    </p:spTree>
    <p:extLst>
      <p:ext uri="{BB962C8B-B14F-4D97-AF65-F5344CB8AC3E}">
        <p14:creationId xmlns:p14="http://schemas.microsoft.com/office/powerpoint/2010/main" val="17153142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5124382"/>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r>
              <a:rPr lang="en-US" sz="2800" b="1" i="1">
                <a:solidFill>
                  <a:srgbClr val="000000"/>
                </a:solidFill>
                <a:latin typeface="Times New Roman" pitchFamily="18" charset="0"/>
                <a:cs typeface="Times New Roman" pitchFamily="18" charset="0"/>
              </a:rPr>
              <a:t>Trái </a:t>
            </a:r>
            <a:r>
              <a:rPr lang="en-US" sz="2800" b="1" i="1" smtClean="0">
                <a:solidFill>
                  <a:srgbClr val="000000"/>
                </a:solidFill>
                <a:latin typeface="Times New Roman" pitchFamily="18" charset="0"/>
                <a:cs typeface="Times New Roman" pitchFamily="18" charset="0"/>
              </a:rPr>
              <a:t>tim bất diệt</a:t>
            </a:r>
            <a:r>
              <a:rPr lang="en-US" sz="2800" b="1" i="1">
                <a:solidFill>
                  <a:srgbClr val="000000"/>
                </a:solidFill>
                <a:latin typeface="Times New Roman" pitchFamily="18" charset="0"/>
                <a:cs typeface="Times New Roman" pitchFamily="18" charset="0"/>
              </a:rPr>
              <a:t> </a:t>
            </a:r>
            <a:br>
              <a:rPr lang="en-US" sz="2800" b="1" i="1">
                <a:solidFill>
                  <a:srgbClr val="000000"/>
                </a:solidFill>
                <a:latin typeface="Times New Roman" pitchFamily="18" charset="0"/>
                <a:cs typeface="Times New Roman" pitchFamily="18" charset="0"/>
              </a:rPr>
            </a:br>
            <a:r>
              <a:rPr lang="en-US" sz="2800" b="1" i="1">
                <a:solidFill>
                  <a:srgbClr val="000000"/>
                </a:solidFill>
                <a:latin typeface="Times New Roman" pitchFamily="18" charset="0"/>
                <a:cs typeface="Times New Roman" pitchFamily="18" charset="0"/>
              </a:rPr>
              <a:t>của </a:t>
            </a:r>
            <a:r>
              <a:rPr lang="en-US" sz="2800" b="1" i="1" smtClean="0">
                <a:solidFill>
                  <a:srgbClr val="000000"/>
                </a:solidFill>
                <a:latin typeface="Times New Roman" pitchFamily="18" charset="0"/>
                <a:cs typeface="Times New Roman" pitchFamily="18" charset="0"/>
              </a:rPr>
              <a:t>hòa thượng Thích </a:t>
            </a:r>
            <a:r>
              <a:rPr lang="en-US" sz="2800" b="1" i="1">
                <a:solidFill>
                  <a:srgbClr val="000000"/>
                </a:solidFill>
                <a:latin typeface="Times New Roman" pitchFamily="18" charset="0"/>
                <a:cs typeface="Times New Roman" pitchFamily="18" charset="0"/>
              </a:rPr>
              <a:t>Quảng Ðức</a:t>
            </a:r>
            <a:r>
              <a:rPr lang="en-US" sz="2800" i="1">
                <a:solidFill>
                  <a:srgbClr val="000000"/>
                </a:solidFill>
                <a:latin typeface="Times New Roman" pitchFamily="18" charset="0"/>
                <a:cs typeface="Times New Roman" pitchFamily="18" charset="0"/>
              </a:rPr>
              <a:t> </a:t>
            </a:r>
          </a:p>
        </p:txBody>
      </p:sp>
      <p:pic>
        <p:nvPicPr>
          <p:cNvPr id="50179" name="Picture 3" descr="ht-quangduc-trait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5029200" cy="463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805595"/>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609474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r>
              <a:rPr lang="en-US" sz="2800" b="1" i="1">
                <a:solidFill>
                  <a:srgbClr val="000000"/>
                </a:solidFill>
                <a:latin typeface="Times New Roman" pitchFamily="18" charset="0"/>
                <a:cs typeface="Times New Roman" pitchFamily="18" charset="0"/>
              </a:rPr>
              <a:t>Đám tang nữ sinh Quách Thị Trang </a:t>
            </a:r>
          </a:p>
        </p:txBody>
      </p:sp>
      <p:pic>
        <p:nvPicPr>
          <p:cNvPr id="44035" name="Picture 3"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39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600200" y="4876800"/>
            <a:ext cx="6553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fontAlgn="base">
              <a:spcBef>
                <a:spcPct val="0"/>
              </a:spcBef>
              <a:spcAft>
                <a:spcPct val="0"/>
              </a:spcAft>
            </a:pPr>
            <a:r>
              <a:rPr lang="en-US" sz="2800" b="1" i="1" smtClean="0">
                <a:solidFill>
                  <a:srgbClr val="000000"/>
                </a:solidFill>
                <a:latin typeface="Times New Roman" pitchFamily="18" charset="0"/>
                <a:cs typeface="Times New Roman" pitchFamily="18" charset="0"/>
              </a:rPr>
              <a:t>Tượng đài </a:t>
            </a:r>
            <a:r>
              <a:rPr lang="en-US" sz="2800" b="1" i="1">
                <a:solidFill>
                  <a:srgbClr val="000000"/>
                </a:solidFill>
                <a:latin typeface="Times New Roman" pitchFamily="18" charset="0"/>
                <a:cs typeface="Times New Roman" pitchFamily="18" charset="0"/>
              </a:rPr>
              <a:t>Quách Thị Trang trước chợ Bến </a:t>
            </a:r>
            <a:r>
              <a:rPr lang="en-US" sz="2800" b="1" i="1" smtClean="0">
                <a:solidFill>
                  <a:srgbClr val="000000"/>
                </a:solidFill>
                <a:latin typeface="Times New Roman" pitchFamily="18" charset="0"/>
                <a:cs typeface="Times New Roman" pitchFamily="18" charset="0"/>
              </a:rPr>
              <a:t>Thành </a:t>
            </a:r>
            <a:endParaRPr lang="en-US" sz="2800" b="1" i="1">
              <a:solidFill>
                <a:srgbClr val="000000"/>
              </a:solidFill>
              <a:latin typeface="Times New Roman" pitchFamily="18" charset="0"/>
              <a:cs typeface="Times New Roman" pitchFamily="18" charset="0"/>
            </a:endParaRPr>
          </a:p>
        </p:txBody>
      </p:sp>
      <p:pic>
        <p:nvPicPr>
          <p:cNvPr id="46083" name="Picture 3" descr="dsc01110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86027"/>
            <a:ext cx="38862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00807"/>
            <a:ext cx="42672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718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59"/>
            <a:ext cx="3352800" cy="37968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287517"/>
            <a:ext cx="5791199" cy="4248807"/>
          </a:xfrm>
          <a:prstGeom prst="rect">
            <a:avLst/>
          </a:prstGeom>
        </p:spPr>
      </p:pic>
      <p:sp>
        <p:nvSpPr>
          <p:cNvPr id="4" name="Rectangle 3"/>
          <p:cNvSpPr/>
          <p:nvPr/>
        </p:nvSpPr>
        <p:spPr>
          <a:xfrm>
            <a:off x="3691865" y="5634306"/>
            <a:ext cx="5452134" cy="461665"/>
          </a:xfrm>
          <a:prstGeom prst="rect">
            <a:avLst/>
          </a:prstGeom>
        </p:spPr>
        <p:txBody>
          <a:bodyPr wrap="none">
            <a:spAutoFit/>
          </a:bodyPr>
          <a:lstStyle/>
          <a:p>
            <a:r>
              <a:rPr lang="en-US" sz="2400" b="1" i="1">
                <a:solidFill>
                  <a:srgbClr val="222222"/>
                </a:solidFill>
                <a:latin typeface="Times New Roman" pitchFamily="18" charset="0"/>
                <a:cs typeface="Times New Roman" pitchFamily="18" charset="0"/>
              </a:rPr>
              <a:t>T</a:t>
            </a:r>
            <a:r>
              <a:rPr lang="en-US" sz="2400" b="1" i="1" smtClean="0">
                <a:solidFill>
                  <a:srgbClr val="222222"/>
                </a:solidFill>
                <a:latin typeface="Times New Roman" pitchFamily="18" charset="0"/>
                <a:cs typeface="Times New Roman" pitchFamily="18" charset="0"/>
              </a:rPr>
              <a:t>hi </a:t>
            </a:r>
            <a:r>
              <a:rPr lang="en-US" sz="2400" b="1" i="1">
                <a:solidFill>
                  <a:srgbClr val="222222"/>
                </a:solidFill>
                <a:latin typeface="Times New Roman" pitchFamily="18" charset="0"/>
                <a:cs typeface="Times New Roman" pitchFamily="18" charset="0"/>
              </a:rPr>
              <a:t>hài Ngô Đình Diệm sau khi bị hạ </a:t>
            </a:r>
            <a:r>
              <a:rPr lang="en-US" sz="2400" b="1" i="1" smtClean="0">
                <a:solidFill>
                  <a:srgbClr val="222222"/>
                </a:solidFill>
                <a:latin typeface="Times New Roman" pitchFamily="18" charset="0"/>
                <a:cs typeface="Times New Roman" pitchFamily="18" charset="0"/>
              </a:rPr>
              <a:t>sát</a:t>
            </a:r>
            <a:endParaRPr lang="en-US" sz="2400" b="1" i="1">
              <a:latin typeface="Times New Roman" pitchFamily="18" charset="0"/>
              <a:cs typeface="Times New Roman" pitchFamily="18" charset="0"/>
            </a:endParaRPr>
          </a:p>
        </p:txBody>
      </p:sp>
      <p:sp>
        <p:nvSpPr>
          <p:cNvPr id="5" name="Rectangle 4"/>
          <p:cNvSpPr/>
          <p:nvPr/>
        </p:nvSpPr>
        <p:spPr>
          <a:xfrm>
            <a:off x="519331" y="3867410"/>
            <a:ext cx="2202847" cy="461665"/>
          </a:xfrm>
          <a:prstGeom prst="rect">
            <a:avLst/>
          </a:prstGeom>
        </p:spPr>
        <p:txBody>
          <a:bodyPr wrap="none">
            <a:spAutoFit/>
          </a:bodyPr>
          <a:lstStyle/>
          <a:p>
            <a:r>
              <a:rPr lang="en-US" sz="2400" b="1" i="1" smtClean="0">
                <a:solidFill>
                  <a:srgbClr val="222222"/>
                </a:solidFill>
                <a:latin typeface="Times New Roman" pitchFamily="18" charset="0"/>
                <a:cs typeface="Times New Roman" pitchFamily="18" charset="0"/>
              </a:rPr>
              <a:t>Ngô </a:t>
            </a:r>
            <a:r>
              <a:rPr lang="en-US" sz="2400" b="1" i="1">
                <a:solidFill>
                  <a:srgbClr val="222222"/>
                </a:solidFill>
                <a:latin typeface="Times New Roman" pitchFamily="18" charset="0"/>
                <a:cs typeface="Times New Roman" pitchFamily="18" charset="0"/>
              </a:rPr>
              <a:t>Đình </a:t>
            </a:r>
            <a:r>
              <a:rPr lang="en-US" sz="2400" b="1" i="1" smtClean="0">
                <a:solidFill>
                  <a:srgbClr val="222222"/>
                </a:solidFill>
                <a:latin typeface="Times New Roman" pitchFamily="18" charset="0"/>
                <a:cs typeface="Times New Roman" pitchFamily="18" charset="0"/>
              </a:rPr>
              <a:t>Diệm</a:t>
            </a:r>
            <a:endParaRPr lang="en-US" sz="2400" b="1" i="1">
              <a:latin typeface="Times New Roman" pitchFamily="18" charset="0"/>
              <a:cs typeface="Times New Roman" pitchFamily="18" charset="0"/>
            </a:endParaRPr>
          </a:p>
        </p:txBody>
      </p:sp>
    </p:spTree>
    <p:extLst>
      <p:ext uri="{BB962C8B-B14F-4D97-AF65-F5344CB8AC3E}">
        <p14:creationId xmlns:p14="http://schemas.microsoft.com/office/powerpoint/2010/main" val="36213250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65666" y="688773"/>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8221" y="44652"/>
            <a:ext cx="943419" cy="644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228600" y="1988056"/>
            <a:ext cx="1905000" cy="523220"/>
          </a:xfrm>
          <a:prstGeom prst="rect">
            <a:avLst/>
          </a:prstGeom>
          <a:solidFill>
            <a:srgbClr val="0070C0"/>
          </a:solidFill>
          <a:ln>
            <a:noFill/>
          </a:ln>
          <a:effectLst/>
          <a:extLst/>
        </p:spPr>
        <p:txBody>
          <a:bodyPr wrap="square">
            <a:spAutoFit/>
          </a:bodyPr>
          <a:lstStyle/>
          <a:p>
            <a:pPr algn="just" fontAlgn="base">
              <a:spcBef>
                <a:spcPct val="50000"/>
              </a:spcBef>
              <a:spcAft>
                <a:spcPct val="0"/>
              </a:spcAft>
            </a:pPr>
            <a:r>
              <a:rPr lang="en-US" sz="2800" b="1" smtClean="0">
                <a:solidFill>
                  <a:srgbClr val="FFFFFF"/>
                </a:solidFill>
                <a:latin typeface="Times New Roman" pitchFamily="18" charset="0"/>
                <a:cs typeface="Times New Roman" pitchFamily="18" charset="0"/>
              </a:rPr>
              <a:t>* Ý nghĩa:</a:t>
            </a:r>
            <a:endParaRPr lang="en-US" sz="2800">
              <a:solidFill>
                <a:srgbClr val="FFFFFF"/>
              </a:solidFill>
              <a:latin typeface="Times New Roman" pitchFamily="18" charset="0"/>
              <a:cs typeface="Times New Roman" pitchFamily="18" charset="0"/>
            </a:endParaRPr>
          </a:p>
        </p:txBody>
      </p:sp>
      <p:sp>
        <p:nvSpPr>
          <p:cNvPr id="14" name="TextBox 13"/>
          <p:cNvSpPr txBox="1"/>
          <p:nvPr/>
        </p:nvSpPr>
        <p:spPr>
          <a:xfrm>
            <a:off x="165666" y="2793369"/>
            <a:ext cx="8737731" cy="523220"/>
          </a:xfrm>
          <a:prstGeom prst="rect">
            <a:avLst/>
          </a:prstGeom>
          <a:noFill/>
        </p:spPr>
        <p:txBody>
          <a:bodyPr wrap="square" rtlCol="0">
            <a:spAutoFit/>
          </a:bodyPr>
          <a:lstStyle/>
          <a:p>
            <a:pPr algn="just"/>
            <a:r>
              <a:rPr lang="en-US" sz="2800" b="1" i="1" smtClean="0">
                <a:solidFill>
                  <a:srgbClr val="000000"/>
                </a:solidFill>
                <a:latin typeface="Times New Roman" pitchFamily="18" charset="0"/>
                <a:cs typeface="Times New Roman" pitchFamily="18" charset="0"/>
              </a:rPr>
              <a:t>- Làm phá sản chiến lược “Chiến tranh đặc biệt” của Mĩ .</a:t>
            </a:r>
            <a:endParaRPr lang="en-US" sz="2800" b="1" i="1">
              <a:solidFill>
                <a:srgbClr val="000000"/>
              </a:solidFill>
              <a:latin typeface="Times New Roman" pitchFamily="18" charset="0"/>
              <a:cs typeface="Times New Roman" pitchFamily="18" charset="0"/>
            </a:endParaRPr>
          </a:p>
        </p:txBody>
      </p:sp>
      <p:sp>
        <p:nvSpPr>
          <p:cNvPr id="10" name="TextBox 9"/>
          <p:cNvSpPr txBox="1"/>
          <p:nvPr/>
        </p:nvSpPr>
        <p:spPr>
          <a:xfrm>
            <a:off x="228600" y="3505200"/>
            <a:ext cx="8737731" cy="1384995"/>
          </a:xfrm>
          <a:prstGeom prst="rect">
            <a:avLst/>
          </a:prstGeom>
          <a:noFill/>
        </p:spPr>
        <p:txBody>
          <a:bodyPr wrap="square" rtlCol="0">
            <a:spAutoFit/>
          </a:bodyPr>
          <a:lstStyle/>
          <a:p>
            <a:pPr algn="just"/>
            <a:r>
              <a:rPr lang="en-US" sz="2800" b="1" i="1" smtClean="0">
                <a:solidFill>
                  <a:srgbClr val="000000"/>
                </a:solidFill>
                <a:latin typeface="Times New Roman" pitchFamily="18" charset="0"/>
                <a:cs typeface="Times New Roman" pitchFamily="18" charset="0"/>
              </a:rPr>
              <a:t>- Chứng tỏ đường lối lãnh đạo của Đảng là đúng đắn và sự trưởng thành nhanh chóng của Quân giải phóng miền Nam Việt Nam.</a:t>
            </a:r>
            <a:endParaRPr lang="en-US" sz="2800" b="1" i="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636631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8"/>
          <p:cNvSpPr txBox="1">
            <a:spLocks noChangeArrowheads="1"/>
          </p:cNvSpPr>
          <p:nvPr/>
        </p:nvSpPr>
        <p:spPr bwMode="auto">
          <a:xfrm>
            <a:off x="25146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24</a:t>
            </a:r>
          </a:p>
        </p:txBody>
      </p:sp>
      <p:sp>
        <p:nvSpPr>
          <p:cNvPr id="135173" name="Text Box 18"/>
          <p:cNvSpPr txBox="1">
            <a:spLocks noChangeArrowheads="1"/>
          </p:cNvSpPr>
          <p:nvPr/>
        </p:nvSpPr>
        <p:spPr bwMode="auto">
          <a:xfrm>
            <a:off x="1219200" y="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50000"/>
              </a:spcBef>
              <a:spcAft>
                <a:spcPct val="0"/>
              </a:spcAft>
            </a:pPr>
            <a:r>
              <a:rPr lang="en-US" sz="1800" b="1" i="1">
                <a:solidFill>
                  <a:srgbClr val="FFFFFF"/>
                </a:solidFill>
                <a:latin typeface="Arial" charset="0"/>
              </a:rPr>
              <a:t>Tiết 52</a:t>
            </a:r>
          </a:p>
        </p:txBody>
      </p:sp>
      <p:sp>
        <p:nvSpPr>
          <p:cNvPr id="135176" name="Rectangle 12"/>
          <p:cNvSpPr>
            <a:spLocks noChangeArrowheads="1"/>
          </p:cNvSpPr>
          <p:nvPr/>
        </p:nvSpPr>
        <p:spPr bwMode="auto">
          <a:xfrm>
            <a:off x="165666" y="688773"/>
            <a:ext cx="873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spcBef>
                <a:spcPct val="50000"/>
              </a:spcBef>
              <a:spcAft>
                <a:spcPct val="0"/>
              </a:spcAft>
            </a:pPr>
            <a:r>
              <a:rPr lang="en-US" sz="2800" b="1" i="1" smtClean="0">
                <a:solidFill>
                  <a:srgbClr val="000000"/>
                </a:solidFill>
                <a:latin typeface="Times New Roman" pitchFamily="18" charset="0"/>
                <a:cs typeface="Times New Roman" pitchFamily="18" charset="0"/>
              </a:rPr>
              <a:t>2. Chiến đấu chống chiến lược “Chiến tranh đặc biệt” của Mĩ</a:t>
            </a:r>
            <a:endParaRPr lang="en-US" sz="2800" b="1" i="1">
              <a:solidFill>
                <a:srgbClr val="000000"/>
              </a:solidFill>
              <a:latin typeface="Times New Roman" pitchFamily="18" charset="0"/>
              <a:cs typeface="Times New Roman" pitchFamily="18" charset="0"/>
            </a:endParaRPr>
          </a:p>
        </p:txBody>
      </p:sp>
      <p:pic>
        <p:nvPicPr>
          <p:cNvPr id="9" name="Picture 6" descr="favouri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8221" y="44652"/>
            <a:ext cx="943419" cy="6441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ban t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7800" y="1600200"/>
            <a:ext cx="58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0200" y="3202742"/>
            <a:ext cx="8133065" cy="1578894"/>
          </a:xfrm>
          <a:prstGeom prst="rect">
            <a:avLst/>
          </a:prstGeom>
        </p:spPr>
        <p:txBody>
          <a:bodyPr wrap="square">
            <a:spAutoFit/>
          </a:bodyPr>
          <a:lstStyle/>
          <a:p>
            <a:pPr marL="342900" lvl="0" indent="-342900" algn="just">
              <a:lnSpc>
                <a:spcPct val="115000"/>
              </a:lnSpc>
              <a:spcAft>
                <a:spcPts val="0"/>
              </a:spcAft>
              <a:buFont typeface="Times New Roman"/>
              <a:buChar char="-"/>
              <a:tabLst>
                <a:tab pos="457200" algn="l"/>
              </a:tabLst>
            </a:pPr>
            <a:r>
              <a:rPr lang="en-US" sz="2800">
                <a:latin typeface="Times New Roman" pitchFamily="18" charset="0"/>
                <a:ea typeface="Times New Roman"/>
                <a:cs typeface="Times New Roman" pitchFamily="18" charset="0"/>
              </a:rPr>
              <a:t>Đấu tranh vũ trang: đánh bại nhiều cuộc càn quét của địch, tiêu biểu là trận Ấp Bắc (Mĩ Tho – 2/1/1963).</a:t>
            </a:r>
          </a:p>
          <a:p>
            <a:pPr marL="228600" algn="just">
              <a:lnSpc>
                <a:spcPct val="115000"/>
              </a:lnSpc>
              <a:spcAft>
                <a:spcPts val="1000"/>
              </a:spcAft>
            </a:pPr>
            <a:r>
              <a:rPr lang="en-US" sz="2800">
                <a:latin typeface="Times New Roman" pitchFamily="18" charset="0"/>
                <a:ea typeface="Times New Roman"/>
                <a:cs typeface="Times New Roman" pitchFamily="18" charset="0"/>
              </a:rPr>
              <a:t> </a:t>
            </a:r>
            <a:endParaRPr lang="en-US" sz="2800">
              <a:effectLst/>
              <a:latin typeface="Times New Roman" pitchFamily="18" charset="0"/>
              <a:ea typeface="Calibri"/>
              <a:cs typeface="Times New Roman" pitchFamily="18" charset="0"/>
            </a:endParaRPr>
          </a:p>
        </p:txBody>
      </p:sp>
      <p:sp>
        <p:nvSpPr>
          <p:cNvPr id="3" name="Rectangle 2"/>
          <p:cNvSpPr/>
          <p:nvPr/>
        </p:nvSpPr>
        <p:spPr>
          <a:xfrm>
            <a:off x="770201" y="1587062"/>
            <a:ext cx="7912666" cy="1578894"/>
          </a:xfrm>
          <a:prstGeom prst="rect">
            <a:avLst/>
          </a:prstGeom>
        </p:spPr>
        <p:txBody>
          <a:bodyPr wrap="square">
            <a:spAutoFit/>
          </a:bodyPr>
          <a:lstStyle/>
          <a:p>
            <a:pPr marL="342900" lvl="0" indent="-342900" algn="just">
              <a:lnSpc>
                <a:spcPct val="115000"/>
              </a:lnSpc>
              <a:spcAft>
                <a:spcPts val="1000"/>
              </a:spcAft>
              <a:buFont typeface="Times New Roman"/>
              <a:buChar char="-"/>
              <a:tabLst>
                <a:tab pos="457200" algn="l"/>
              </a:tabLst>
            </a:pPr>
            <a:r>
              <a:rPr lang="en-US" sz="2800">
                <a:latin typeface="Times New Roman" pitchFamily="18" charset="0"/>
                <a:ea typeface="Times New Roman"/>
                <a:cs typeface="Times New Roman" pitchFamily="18" charset="0"/>
              </a:rPr>
              <a:t>Trên mặt trận chống “bình định” và phá “ấp chiến lược”: đến đầu năm 1965, số “ấp chiến lược” chỉ còn 1/3.</a:t>
            </a:r>
            <a:endParaRPr lang="en-US" sz="2800">
              <a:effectLst/>
              <a:latin typeface="Times New Roman" pitchFamily="18" charset="0"/>
              <a:ea typeface="Times New Roman"/>
              <a:cs typeface="Times New Roman" pitchFamily="18" charset="0"/>
            </a:endParaRPr>
          </a:p>
        </p:txBody>
      </p:sp>
      <p:sp>
        <p:nvSpPr>
          <p:cNvPr id="4" name="Rectangle 3"/>
          <p:cNvSpPr/>
          <p:nvPr/>
        </p:nvSpPr>
        <p:spPr>
          <a:xfrm>
            <a:off x="792226" y="4510709"/>
            <a:ext cx="8111040" cy="1083374"/>
          </a:xfrm>
          <a:prstGeom prst="rect">
            <a:avLst/>
          </a:prstGeom>
        </p:spPr>
        <p:txBody>
          <a:bodyPr wrap="square">
            <a:spAutoFit/>
          </a:bodyPr>
          <a:lstStyle/>
          <a:p>
            <a:pPr marL="342900" lvl="0" indent="-342900" algn="just">
              <a:lnSpc>
                <a:spcPct val="115000"/>
              </a:lnSpc>
              <a:spcAft>
                <a:spcPts val="0"/>
              </a:spcAft>
              <a:buFont typeface="Times New Roman"/>
              <a:buChar char="-"/>
              <a:tabLst>
                <a:tab pos="457200" algn="l"/>
              </a:tabLst>
            </a:pPr>
            <a:r>
              <a:rPr lang="en-US" sz="2800" smtClean="0">
                <a:latin typeface="Times New Roman" pitchFamily="18" charset="0"/>
                <a:ea typeface="Times New Roman"/>
                <a:cs typeface="Times New Roman" pitchFamily="18" charset="0"/>
              </a:rPr>
              <a:t>Các cuộc đấu tranh chính trị nổ ra mạnh mẽ.</a:t>
            </a:r>
          </a:p>
          <a:p>
            <a:pPr marL="457200" algn="just">
              <a:lnSpc>
                <a:spcPct val="115000"/>
              </a:lnSpc>
              <a:spcAft>
                <a:spcPts val="1000"/>
              </a:spcAft>
            </a:pPr>
            <a:r>
              <a:rPr lang="en-US" sz="2800" smtClean="0">
                <a:latin typeface="Times New Roman" pitchFamily="18" charset="0"/>
                <a:ea typeface="Times New Roman"/>
                <a:cs typeface="Times New Roman" pitchFamily="18" charset="0"/>
              </a:rPr>
              <a:t> </a:t>
            </a:r>
            <a:endParaRPr lang="en-US" sz="2800">
              <a:effectLst/>
              <a:latin typeface="Times New Roman" pitchFamily="18" charset="0"/>
              <a:ea typeface="Calibri"/>
              <a:cs typeface="Times New Roman" pitchFamily="18" charset="0"/>
            </a:endParaRPr>
          </a:p>
        </p:txBody>
      </p:sp>
      <p:sp>
        <p:nvSpPr>
          <p:cNvPr id="5" name="Rectangle 4"/>
          <p:cNvSpPr/>
          <p:nvPr/>
        </p:nvSpPr>
        <p:spPr>
          <a:xfrm>
            <a:off x="751807" y="5310166"/>
            <a:ext cx="8151458" cy="1083374"/>
          </a:xfrm>
          <a:prstGeom prst="rect">
            <a:avLst/>
          </a:prstGeom>
        </p:spPr>
        <p:txBody>
          <a:bodyPr wrap="square">
            <a:spAutoFit/>
          </a:bodyPr>
          <a:lstStyle/>
          <a:p>
            <a:pPr marL="342900" lvl="0" indent="-342900" algn="just">
              <a:lnSpc>
                <a:spcPct val="115000"/>
              </a:lnSpc>
              <a:spcAft>
                <a:spcPts val="1000"/>
              </a:spcAft>
              <a:buFont typeface="Wingdings"/>
              <a:buChar char=""/>
            </a:pPr>
            <a:r>
              <a:rPr lang="en-US" sz="2800">
                <a:latin typeface="Times New Roman" pitchFamily="18" charset="0"/>
                <a:ea typeface="Times New Roman"/>
                <a:cs typeface="Times New Roman" pitchFamily="18" charset="0"/>
              </a:rPr>
              <a:t>Làm phá sản chiến lược “Chiến tranh đặc biệt” của Mĩ.</a:t>
            </a:r>
            <a:endParaRPr lang="en-US" sz="280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6489169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p:cNvSpPr>
            <a:spLocks noGrp="1" noChangeArrowheads="1"/>
          </p:cNvSpPr>
          <p:nvPr>
            <p:ph type="title"/>
          </p:nvPr>
        </p:nvSpPr>
        <p:spPr>
          <a:xfrm>
            <a:off x="455613" y="274638"/>
            <a:ext cx="8232775" cy="1143000"/>
          </a:xfrm>
          <a:ln/>
        </p:spPr>
        <p:txBody>
          <a:bodyPr lIns="91425" tIns="45712" rIns="91425" bIns="45712"/>
          <a:lstStyle/>
          <a:p>
            <a:endParaRPr lang="vi-VN"/>
          </a:p>
        </p:txBody>
      </p:sp>
      <p:sp>
        <p:nvSpPr>
          <p:cNvPr id="201733" name="Rectangle 5"/>
          <p:cNvSpPr>
            <a:spLocks noGrp="1" noChangeArrowheads="1"/>
          </p:cNvSpPr>
          <p:nvPr>
            <p:ph type="body" idx="1"/>
          </p:nvPr>
        </p:nvSpPr>
        <p:spPr>
          <a:xfrm>
            <a:off x="455613" y="1600200"/>
            <a:ext cx="8232775" cy="4524375"/>
          </a:xfrm>
          <a:ln/>
        </p:spPr>
        <p:txBody>
          <a:bodyPr lIns="91425" tIns="45712" rIns="91425" bIns="45712"/>
          <a:lstStyle/>
          <a:p>
            <a:endParaRPr lang="vi-VN"/>
          </a:p>
        </p:txBody>
      </p:sp>
      <p:pic>
        <p:nvPicPr>
          <p:cNvPr id="2017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0" y="-12700"/>
            <a:ext cx="9330559" cy="68707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735" name="Picture 7"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385888" cy="1438275"/>
          </a:xfrm>
          <a:prstGeom prst="rect">
            <a:avLst/>
          </a:prstGeom>
          <a:noFill/>
          <a:extLst>
            <a:ext uri="{909E8E84-426E-40DD-AFC4-6F175D3DCCD1}">
              <a14:hiddenFill xmlns:a14="http://schemas.microsoft.com/office/drawing/2010/main">
                <a:solidFill>
                  <a:srgbClr val="FFFFFF"/>
                </a:solidFill>
              </a14:hiddenFill>
            </a:ext>
          </a:extLst>
        </p:spPr>
      </p:pic>
      <p:sp>
        <p:nvSpPr>
          <p:cNvPr id="201736" name="Text Box 8"/>
          <p:cNvSpPr txBox="1">
            <a:spLocks noChangeArrowheads="1"/>
          </p:cNvSpPr>
          <p:nvPr/>
        </p:nvSpPr>
        <p:spPr bwMode="auto">
          <a:xfrm>
            <a:off x="592138" y="646113"/>
            <a:ext cx="2301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01737" name="Text Box 9"/>
          <p:cNvSpPr txBox="1">
            <a:spLocks noChangeArrowheads="1"/>
          </p:cNvSpPr>
          <p:nvPr/>
        </p:nvSpPr>
        <p:spPr bwMode="auto">
          <a:xfrm>
            <a:off x="439738" y="605631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01738" name="Text Box 10"/>
          <p:cNvSpPr txBox="1">
            <a:spLocks noChangeArrowheads="1"/>
          </p:cNvSpPr>
          <p:nvPr/>
        </p:nvSpPr>
        <p:spPr bwMode="auto">
          <a:xfrm>
            <a:off x="671513" y="2835275"/>
            <a:ext cx="180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01739" name="Text Box 11"/>
          <p:cNvSpPr txBox="1">
            <a:spLocks noChangeArrowheads="1"/>
          </p:cNvSpPr>
          <p:nvPr/>
        </p:nvSpPr>
        <p:spPr bwMode="auto">
          <a:xfrm>
            <a:off x="671513" y="3290888"/>
            <a:ext cx="1809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01740" name="Text Box 12"/>
          <p:cNvSpPr txBox="1">
            <a:spLocks noChangeArrowheads="1"/>
          </p:cNvSpPr>
          <p:nvPr/>
        </p:nvSpPr>
        <p:spPr bwMode="auto">
          <a:xfrm>
            <a:off x="746125" y="1752600"/>
            <a:ext cx="7635875"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0113" indent="-342900">
              <a:defRPr>
                <a:solidFill>
                  <a:schemeClr val="tx1"/>
                </a:solidFill>
                <a:latin typeface="Arial" charset="0"/>
              </a:defRPr>
            </a:lvl5pPr>
            <a:lvl6pPr marL="2627313" indent="-342900" fontAlgn="base">
              <a:spcBef>
                <a:spcPct val="0"/>
              </a:spcBef>
              <a:spcAft>
                <a:spcPct val="0"/>
              </a:spcAft>
              <a:defRPr>
                <a:solidFill>
                  <a:schemeClr val="tx1"/>
                </a:solidFill>
                <a:latin typeface="Arial" charset="0"/>
              </a:defRPr>
            </a:lvl6pPr>
            <a:lvl7pPr marL="3084513" indent="-342900" fontAlgn="base">
              <a:spcBef>
                <a:spcPct val="0"/>
              </a:spcBef>
              <a:spcAft>
                <a:spcPct val="0"/>
              </a:spcAft>
              <a:defRPr>
                <a:solidFill>
                  <a:schemeClr val="tx1"/>
                </a:solidFill>
                <a:latin typeface="Arial" charset="0"/>
              </a:defRPr>
            </a:lvl7pPr>
            <a:lvl8pPr marL="3541713" indent="-342900" fontAlgn="base">
              <a:spcBef>
                <a:spcPct val="0"/>
              </a:spcBef>
              <a:spcAft>
                <a:spcPct val="0"/>
              </a:spcAft>
              <a:defRPr>
                <a:solidFill>
                  <a:schemeClr val="tx1"/>
                </a:solidFill>
                <a:latin typeface="Arial" charset="0"/>
              </a:defRPr>
            </a:lvl8pPr>
            <a:lvl9pPr marL="3998913" indent="-342900" fontAlgn="base">
              <a:spcBef>
                <a:spcPct val="0"/>
              </a:spcBef>
              <a:spcAft>
                <a:spcPct val="0"/>
              </a:spcAft>
              <a:defRPr>
                <a:solidFill>
                  <a:schemeClr val="tx1"/>
                </a:solidFill>
                <a:latin typeface="Arial" charset="0"/>
              </a:defRPr>
            </a:lvl9pPr>
          </a:lstStyle>
          <a:p>
            <a:pPr algn="just" fontAlgn="base">
              <a:spcBef>
                <a:spcPct val="0"/>
              </a:spcBef>
              <a:spcAft>
                <a:spcPct val="0"/>
              </a:spcAft>
            </a:pPr>
            <a:r>
              <a:rPr lang="en-US" sz="3300" b="1">
                <a:solidFill>
                  <a:srgbClr val="FF0000"/>
                </a:solidFill>
                <a:latin typeface="Times New Roman" pitchFamily="18" charset="0"/>
              </a:rPr>
              <a:t>Câu 1: Âm mưu cơ bản của chiến lược </a:t>
            </a:r>
            <a:r>
              <a:rPr lang="en-US" sz="3300" b="1" smtClean="0">
                <a:solidFill>
                  <a:srgbClr val="FF0000"/>
                </a:solidFill>
                <a:latin typeface="Times New Roman" pitchFamily="18" charset="0"/>
              </a:rPr>
              <a:t>“Chiến </a:t>
            </a:r>
            <a:r>
              <a:rPr lang="en-US" sz="3300" b="1">
                <a:solidFill>
                  <a:srgbClr val="FF0000"/>
                </a:solidFill>
                <a:latin typeface="Times New Roman" pitchFamily="18" charset="0"/>
              </a:rPr>
              <a:t>tranh đặc </a:t>
            </a:r>
            <a:r>
              <a:rPr lang="en-US" sz="3300" b="1" smtClean="0">
                <a:solidFill>
                  <a:srgbClr val="FF0000"/>
                </a:solidFill>
                <a:latin typeface="Times New Roman" pitchFamily="18" charset="0"/>
              </a:rPr>
              <a:t>biệt” </a:t>
            </a:r>
            <a:r>
              <a:rPr lang="en-US" sz="3300" b="1">
                <a:solidFill>
                  <a:srgbClr val="FF0000"/>
                </a:solidFill>
                <a:latin typeface="Times New Roman" pitchFamily="18" charset="0"/>
              </a:rPr>
              <a:t>là gì?</a:t>
            </a:r>
          </a:p>
          <a:p>
            <a:pPr algn="just" fontAlgn="base">
              <a:spcBef>
                <a:spcPct val="0"/>
              </a:spcBef>
              <a:spcAft>
                <a:spcPct val="0"/>
              </a:spcAft>
            </a:pPr>
            <a:endParaRPr lang="en-US" sz="3300" b="1">
              <a:solidFill>
                <a:srgbClr val="FF0000"/>
              </a:solidFill>
              <a:latin typeface="Times New Roman" pitchFamily="18" charset="0"/>
            </a:endParaRPr>
          </a:p>
          <a:p>
            <a:pPr fontAlgn="base">
              <a:spcBef>
                <a:spcPct val="0"/>
              </a:spcBef>
              <a:spcAft>
                <a:spcPct val="0"/>
              </a:spcAft>
            </a:pPr>
            <a:r>
              <a:rPr lang="en-US" sz="3300" b="1">
                <a:solidFill>
                  <a:srgbClr val="0000FF"/>
                </a:solidFill>
                <a:latin typeface="Times New Roman" pitchFamily="18" charset="0"/>
              </a:rPr>
              <a:t>A. Bình định miền Nam</a:t>
            </a:r>
          </a:p>
          <a:p>
            <a:pPr fontAlgn="base">
              <a:spcBef>
                <a:spcPct val="0"/>
              </a:spcBef>
              <a:spcAft>
                <a:spcPct val="0"/>
              </a:spcAft>
            </a:pPr>
            <a:r>
              <a:rPr lang="en-US" sz="3300" b="1">
                <a:solidFill>
                  <a:srgbClr val="0000FF"/>
                </a:solidFill>
                <a:latin typeface="Times New Roman" pitchFamily="18" charset="0"/>
              </a:rPr>
              <a:t>B. Bình định và tìm diệt</a:t>
            </a:r>
          </a:p>
          <a:p>
            <a:pPr fontAlgn="base">
              <a:spcBef>
                <a:spcPct val="0"/>
              </a:spcBef>
              <a:spcAft>
                <a:spcPct val="0"/>
              </a:spcAft>
            </a:pPr>
            <a:r>
              <a:rPr lang="en-US" sz="3300" b="1">
                <a:solidFill>
                  <a:srgbClr val="3333FF"/>
                </a:solidFill>
                <a:latin typeface="Times New Roman" pitchFamily="18" charset="0"/>
              </a:rPr>
              <a:t>C</a:t>
            </a:r>
            <a:r>
              <a:rPr lang="en-US" sz="3300" b="1">
                <a:solidFill>
                  <a:srgbClr val="FFFFFF"/>
                </a:solidFill>
                <a:latin typeface="Times New Roman" pitchFamily="18" charset="0"/>
              </a:rPr>
              <a:t>.</a:t>
            </a:r>
            <a:r>
              <a:rPr lang="en-US" sz="3300" b="1">
                <a:solidFill>
                  <a:srgbClr val="0000FF"/>
                </a:solidFill>
                <a:latin typeface="Times New Roman" pitchFamily="18" charset="0"/>
              </a:rPr>
              <a:t> Dùng người Việt đánh người Việt</a:t>
            </a:r>
          </a:p>
          <a:p>
            <a:pPr fontAlgn="base">
              <a:spcBef>
                <a:spcPct val="0"/>
              </a:spcBef>
              <a:spcAft>
                <a:spcPct val="0"/>
              </a:spcAft>
            </a:pPr>
            <a:r>
              <a:rPr lang="en-US" sz="3300" b="1">
                <a:solidFill>
                  <a:srgbClr val="0000FF"/>
                </a:solidFill>
                <a:latin typeface="Times New Roman" pitchFamily="18" charset="0"/>
              </a:rPr>
              <a:t>D. Dùng người Đông Dương đánh người Đông Dương</a:t>
            </a:r>
            <a:endParaRPr lang="en-US" sz="3300" b="1">
              <a:solidFill>
                <a:srgbClr val="000000"/>
              </a:solidFill>
            </a:endParaRPr>
          </a:p>
        </p:txBody>
      </p:sp>
      <p:sp>
        <p:nvSpPr>
          <p:cNvPr id="201741" name="Oval 13"/>
          <p:cNvSpPr>
            <a:spLocks noChangeArrowheads="1"/>
          </p:cNvSpPr>
          <p:nvPr/>
        </p:nvSpPr>
        <p:spPr bwMode="auto">
          <a:xfrm>
            <a:off x="609600" y="4267200"/>
            <a:ext cx="685800" cy="609600"/>
          </a:xfrm>
          <a:prstGeom prst="ellipse">
            <a:avLst/>
          </a:prstGeom>
          <a:solidFill>
            <a:srgbClr val="00FF00"/>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nchor="ctr"/>
          <a:lstStyle/>
          <a:p>
            <a:pPr algn="ctr" fontAlgn="base">
              <a:spcBef>
                <a:spcPct val="0"/>
              </a:spcBef>
              <a:spcAft>
                <a:spcPct val="0"/>
              </a:spcAft>
            </a:pPr>
            <a:endParaRPr lang="vi-VN">
              <a:solidFill>
                <a:srgbClr val="000000"/>
              </a:solidFill>
            </a:endParaRPr>
          </a:p>
        </p:txBody>
      </p:sp>
      <p:sp>
        <p:nvSpPr>
          <p:cNvPr id="201742" name="Text Box 14"/>
          <p:cNvSpPr txBox="1">
            <a:spLocks noChangeArrowheads="1"/>
          </p:cNvSpPr>
          <p:nvPr/>
        </p:nvSpPr>
        <p:spPr bwMode="auto">
          <a:xfrm>
            <a:off x="3200400" y="473869"/>
            <a:ext cx="2971800" cy="711200"/>
          </a:xfrm>
          <a:prstGeom prst="rect">
            <a:avLst/>
          </a:prstGeom>
          <a:noFill/>
          <a:ln w="5715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4000" b="1">
                <a:solidFill>
                  <a:srgbClr val="FF0066"/>
                </a:solidFill>
                <a:latin typeface="Times New Roman" pitchFamily="18" charset="0"/>
              </a:rPr>
              <a:t>CỦNG CỐ</a:t>
            </a:r>
          </a:p>
        </p:txBody>
      </p:sp>
    </p:spTree>
    <p:extLst>
      <p:ext uri="{BB962C8B-B14F-4D97-AF65-F5344CB8AC3E}">
        <p14:creationId xmlns:p14="http://schemas.microsoft.com/office/powerpoint/2010/main" val="127718505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1741"/>
                                        </p:tgtEl>
                                        <p:attrNameLst>
                                          <p:attrName>style.visibility</p:attrName>
                                        </p:attrNameLst>
                                      </p:cBhvr>
                                      <p:to>
                                        <p:strVal val="visible"/>
                                      </p:to>
                                    </p:set>
                                    <p:animEffect transition="in" filter="wedge">
                                      <p:cBhvr>
                                        <p:cTn id="7" dur="2000"/>
                                        <p:tgtEl>
                                          <p:spTgt spid="201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Grp="1" noChangeArrowheads="1"/>
          </p:cNvSpPr>
          <p:nvPr>
            <p:ph type="title"/>
          </p:nvPr>
        </p:nvSpPr>
        <p:spPr>
          <a:xfrm>
            <a:off x="455613" y="274638"/>
            <a:ext cx="8232775" cy="1143000"/>
          </a:xfrm>
          <a:ln/>
        </p:spPr>
        <p:txBody>
          <a:bodyPr lIns="91425" tIns="45712" rIns="91425" bIns="45712"/>
          <a:lstStyle/>
          <a:p>
            <a:endParaRPr lang="vi-VN"/>
          </a:p>
        </p:txBody>
      </p:sp>
      <p:sp>
        <p:nvSpPr>
          <p:cNvPr id="202757" name="Rectangle 5"/>
          <p:cNvSpPr>
            <a:spLocks noGrp="1" noChangeArrowheads="1"/>
          </p:cNvSpPr>
          <p:nvPr>
            <p:ph type="body" idx="1"/>
          </p:nvPr>
        </p:nvSpPr>
        <p:spPr>
          <a:xfrm>
            <a:off x="455613" y="1600200"/>
            <a:ext cx="8232775" cy="4524375"/>
          </a:xfrm>
          <a:ln/>
        </p:spPr>
        <p:txBody>
          <a:bodyPr lIns="91425" tIns="45712" rIns="91425" bIns="45712"/>
          <a:lstStyle/>
          <a:p>
            <a:endParaRPr lang="vi-VN"/>
          </a:p>
        </p:txBody>
      </p:sp>
      <p:pic>
        <p:nvPicPr>
          <p:cNvPr id="2027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2759" name="Picture 7"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4988" y="0"/>
            <a:ext cx="1385887" cy="1438275"/>
          </a:xfrm>
          <a:prstGeom prst="rect">
            <a:avLst/>
          </a:prstGeom>
          <a:noFill/>
          <a:extLst>
            <a:ext uri="{909E8E84-426E-40DD-AFC4-6F175D3DCCD1}">
              <a14:hiddenFill xmlns:a14="http://schemas.microsoft.com/office/drawing/2010/main">
                <a:solidFill>
                  <a:srgbClr val="FFFFFF"/>
                </a:solidFill>
              </a14:hiddenFill>
            </a:ext>
          </a:extLst>
        </p:spPr>
      </p:pic>
      <p:sp>
        <p:nvSpPr>
          <p:cNvPr id="202760" name="Text Box 8"/>
          <p:cNvSpPr txBox="1">
            <a:spLocks noChangeArrowheads="1"/>
          </p:cNvSpPr>
          <p:nvPr/>
        </p:nvSpPr>
        <p:spPr bwMode="auto">
          <a:xfrm>
            <a:off x="592138" y="646113"/>
            <a:ext cx="2301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02761" name="Text Box 9"/>
          <p:cNvSpPr txBox="1">
            <a:spLocks noChangeArrowheads="1"/>
          </p:cNvSpPr>
          <p:nvPr/>
        </p:nvSpPr>
        <p:spPr bwMode="auto">
          <a:xfrm>
            <a:off x="439738" y="605631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02762" name="Text Box 10"/>
          <p:cNvSpPr txBox="1">
            <a:spLocks noChangeArrowheads="1"/>
          </p:cNvSpPr>
          <p:nvPr/>
        </p:nvSpPr>
        <p:spPr bwMode="auto">
          <a:xfrm>
            <a:off x="671513" y="2835275"/>
            <a:ext cx="180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02763" name="Text Box 11"/>
          <p:cNvSpPr txBox="1">
            <a:spLocks noChangeArrowheads="1"/>
          </p:cNvSpPr>
          <p:nvPr/>
        </p:nvSpPr>
        <p:spPr bwMode="auto">
          <a:xfrm>
            <a:off x="671513" y="3290888"/>
            <a:ext cx="1809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02764" name="Text Box 12"/>
          <p:cNvSpPr txBox="1">
            <a:spLocks noChangeArrowheads="1"/>
          </p:cNvSpPr>
          <p:nvPr/>
        </p:nvSpPr>
        <p:spPr bwMode="auto">
          <a:xfrm>
            <a:off x="671513" y="1689100"/>
            <a:ext cx="7710487"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0113" indent="-342900">
              <a:defRPr>
                <a:solidFill>
                  <a:schemeClr val="tx1"/>
                </a:solidFill>
                <a:latin typeface="Arial" charset="0"/>
              </a:defRPr>
            </a:lvl5pPr>
            <a:lvl6pPr marL="2627313" indent="-342900" fontAlgn="base">
              <a:spcBef>
                <a:spcPct val="0"/>
              </a:spcBef>
              <a:spcAft>
                <a:spcPct val="0"/>
              </a:spcAft>
              <a:defRPr>
                <a:solidFill>
                  <a:schemeClr val="tx1"/>
                </a:solidFill>
                <a:latin typeface="Arial" charset="0"/>
              </a:defRPr>
            </a:lvl6pPr>
            <a:lvl7pPr marL="3084513" indent="-342900" fontAlgn="base">
              <a:spcBef>
                <a:spcPct val="0"/>
              </a:spcBef>
              <a:spcAft>
                <a:spcPct val="0"/>
              </a:spcAft>
              <a:defRPr>
                <a:solidFill>
                  <a:schemeClr val="tx1"/>
                </a:solidFill>
                <a:latin typeface="Arial" charset="0"/>
              </a:defRPr>
            </a:lvl7pPr>
            <a:lvl8pPr marL="3541713" indent="-342900" fontAlgn="base">
              <a:spcBef>
                <a:spcPct val="0"/>
              </a:spcBef>
              <a:spcAft>
                <a:spcPct val="0"/>
              </a:spcAft>
              <a:defRPr>
                <a:solidFill>
                  <a:schemeClr val="tx1"/>
                </a:solidFill>
                <a:latin typeface="Arial" charset="0"/>
              </a:defRPr>
            </a:lvl8pPr>
            <a:lvl9pPr marL="3998913" indent="-342900" fontAlgn="base">
              <a:spcBef>
                <a:spcPct val="0"/>
              </a:spcBef>
              <a:spcAft>
                <a:spcPct val="0"/>
              </a:spcAft>
              <a:defRPr>
                <a:solidFill>
                  <a:schemeClr val="tx1"/>
                </a:solidFill>
                <a:latin typeface="Arial" charset="0"/>
              </a:defRPr>
            </a:lvl9pPr>
          </a:lstStyle>
          <a:p>
            <a:pPr algn="just" fontAlgn="base">
              <a:spcBef>
                <a:spcPct val="0"/>
              </a:spcBef>
              <a:spcAft>
                <a:spcPct val="0"/>
              </a:spcAft>
            </a:pPr>
            <a:r>
              <a:rPr lang="en-US" sz="3300" b="1">
                <a:solidFill>
                  <a:srgbClr val="FF0000"/>
                </a:solidFill>
                <a:latin typeface="Times New Roman" pitchFamily="18" charset="0"/>
              </a:rPr>
              <a:t>Câu 2: Chính sách nào được xem là </a:t>
            </a:r>
            <a:r>
              <a:rPr lang="en-US" sz="3300" b="1" i="1">
                <a:solidFill>
                  <a:srgbClr val="FF0000"/>
                </a:solidFill>
                <a:latin typeface="Times New Roman" pitchFamily="18" charset="0"/>
              </a:rPr>
              <a:t>“Xương sống” </a:t>
            </a:r>
            <a:r>
              <a:rPr lang="en-US" sz="3300" b="1">
                <a:solidFill>
                  <a:srgbClr val="FF0000"/>
                </a:solidFill>
                <a:latin typeface="Times New Roman" pitchFamily="18" charset="0"/>
              </a:rPr>
              <a:t>của chiến lược </a:t>
            </a:r>
            <a:r>
              <a:rPr lang="en-US" sz="3300" b="1" smtClean="0">
                <a:solidFill>
                  <a:srgbClr val="FF0000"/>
                </a:solidFill>
                <a:latin typeface="Times New Roman" pitchFamily="18" charset="0"/>
              </a:rPr>
              <a:t>“Chiến </a:t>
            </a:r>
            <a:r>
              <a:rPr lang="en-US" sz="3300" b="1">
                <a:solidFill>
                  <a:srgbClr val="FF0000"/>
                </a:solidFill>
                <a:latin typeface="Times New Roman" pitchFamily="18" charset="0"/>
              </a:rPr>
              <a:t>tranh đặc </a:t>
            </a:r>
            <a:r>
              <a:rPr lang="en-US" sz="3300" b="1" smtClean="0">
                <a:solidFill>
                  <a:srgbClr val="FF0000"/>
                </a:solidFill>
                <a:latin typeface="Times New Roman" pitchFamily="18" charset="0"/>
              </a:rPr>
              <a:t>biệt”? </a:t>
            </a:r>
            <a:endParaRPr lang="en-US" sz="3300" b="1">
              <a:solidFill>
                <a:srgbClr val="FF0000"/>
              </a:solidFill>
              <a:latin typeface="Times New Roman" pitchFamily="18" charset="0"/>
            </a:endParaRPr>
          </a:p>
          <a:p>
            <a:pPr algn="just" fontAlgn="base">
              <a:spcBef>
                <a:spcPct val="0"/>
              </a:spcBef>
              <a:spcAft>
                <a:spcPct val="0"/>
              </a:spcAft>
            </a:pPr>
            <a:endParaRPr lang="en-US" sz="3300" b="1" i="1">
              <a:solidFill>
                <a:srgbClr val="FF0000"/>
              </a:solidFill>
              <a:latin typeface="Times New Roman" pitchFamily="18" charset="0"/>
            </a:endParaRPr>
          </a:p>
          <a:p>
            <a:pPr fontAlgn="base">
              <a:spcBef>
                <a:spcPct val="0"/>
              </a:spcBef>
              <a:spcAft>
                <a:spcPct val="0"/>
              </a:spcAft>
            </a:pPr>
            <a:r>
              <a:rPr lang="en-US" sz="3300" b="1">
                <a:solidFill>
                  <a:srgbClr val="0000FF"/>
                </a:solidFill>
                <a:latin typeface="Times New Roman" pitchFamily="18" charset="0"/>
              </a:rPr>
              <a:t>A. Phá hoại miền Bắc</a:t>
            </a:r>
          </a:p>
          <a:p>
            <a:pPr fontAlgn="base">
              <a:spcBef>
                <a:spcPct val="0"/>
              </a:spcBef>
              <a:spcAft>
                <a:spcPct val="0"/>
              </a:spcAft>
            </a:pPr>
            <a:r>
              <a:rPr lang="en-US" sz="3300" b="1">
                <a:solidFill>
                  <a:srgbClr val="0000FF"/>
                </a:solidFill>
                <a:latin typeface="Times New Roman" pitchFamily="18" charset="0"/>
              </a:rPr>
              <a:t>B. Bình định miền Nam</a:t>
            </a:r>
          </a:p>
          <a:p>
            <a:pPr fontAlgn="base">
              <a:spcBef>
                <a:spcPct val="0"/>
              </a:spcBef>
              <a:spcAft>
                <a:spcPct val="0"/>
              </a:spcAft>
            </a:pPr>
            <a:r>
              <a:rPr lang="en-US" sz="3300" b="1">
                <a:solidFill>
                  <a:srgbClr val="0000FF"/>
                </a:solidFill>
                <a:latin typeface="Times New Roman" pitchFamily="18" charset="0"/>
              </a:rPr>
              <a:t>C. Trực thăng vận, thiết xa vận</a:t>
            </a:r>
          </a:p>
          <a:p>
            <a:pPr fontAlgn="base">
              <a:spcBef>
                <a:spcPct val="0"/>
              </a:spcBef>
              <a:spcAft>
                <a:spcPct val="0"/>
              </a:spcAft>
            </a:pPr>
            <a:r>
              <a:rPr lang="en-US" sz="3300" b="1">
                <a:solidFill>
                  <a:srgbClr val="0000FF"/>
                </a:solidFill>
                <a:latin typeface="Times New Roman" pitchFamily="18" charset="0"/>
              </a:rPr>
              <a:t>D. Ấp chiến lược</a:t>
            </a:r>
          </a:p>
        </p:txBody>
      </p:sp>
      <p:sp>
        <p:nvSpPr>
          <p:cNvPr id="202766" name="Oval 14"/>
          <p:cNvSpPr>
            <a:spLocks noChangeArrowheads="1"/>
          </p:cNvSpPr>
          <p:nvPr/>
        </p:nvSpPr>
        <p:spPr bwMode="auto">
          <a:xfrm>
            <a:off x="533400" y="5334000"/>
            <a:ext cx="685800" cy="609600"/>
          </a:xfrm>
          <a:prstGeom prst="ellipse">
            <a:avLst/>
          </a:prstGeom>
          <a:solidFill>
            <a:srgbClr val="FF0000"/>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nchor="ctr"/>
          <a:lstStyle/>
          <a:p>
            <a:pPr algn="ctr" fontAlgn="base">
              <a:spcBef>
                <a:spcPct val="0"/>
              </a:spcBef>
              <a:spcAft>
                <a:spcPct val="0"/>
              </a:spcAft>
            </a:pPr>
            <a:endParaRPr lang="vi-VN">
              <a:solidFill>
                <a:srgbClr val="000000"/>
              </a:solidFill>
            </a:endParaRPr>
          </a:p>
        </p:txBody>
      </p:sp>
    </p:spTree>
    <p:extLst>
      <p:ext uri="{BB962C8B-B14F-4D97-AF65-F5344CB8AC3E}">
        <p14:creationId xmlns:p14="http://schemas.microsoft.com/office/powerpoint/2010/main" val="4243247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2766"/>
                                        </p:tgtEl>
                                        <p:attrNameLst>
                                          <p:attrName>style.visibility</p:attrName>
                                        </p:attrNameLst>
                                      </p:cBhvr>
                                      <p:to>
                                        <p:strVal val="visible"/>
                                      </p:to>
                                    </p:set>
                                    <p:animEffect transition="in" filter="wedge">
                                      <p:cBhvr>
                                        <p:cTn id="7" dur="2000"/>
                                        <p:tgtEl>
                                          <p:spTgt spid="202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Rectangle 4"/>
          <p:cNvSpPr>
            <a:spLocks noGrp="1" noChangeArrowheads="1"/>
          </p:cNvSpPr>
          <p:nvPr>
            <p:ph type="title"/>
          </p:nvPr>
        </p:nvSpPr>
        <p:spPr>
          <a:xfrm>
            <a:off x="455613" y="274638"/>
            <a:ext cx="8232775" cy="1143000"/>
          </a:xfrm>
          <a:ln/>
        </p:spPr>
        <p:txBody>
          <a:bodyPr lIns="91425" tIns="45712" rIns="91425" bIns="45712"/>
          <a:lstStyle/>
          <a:p>
            <a:endParaRPr lang="vi-VN"/>
          </a:p>
        </p:txBody>
      </p:sp>
      <p:sp>
        <p:nvSpPr>
          <p:cNvPr id="203781" name="Rectangle 5"/>
          <p:cNvSpPr>
            <a:spLocks noGrp="1" noChangeArrowheads="1"/>
          </p:cNvSpPr>
          <p:nvPr>
            <p:ph type="body" idx="1"/>
          </p:nvPr>
        </p:nvSpPr>
        <p:spPr>
          <a:xfrm>
            <a:off x="455613" y="1600200"/>
            <a:ext cx="8232775" cy="4524375"/>
          </a:xfrm>
          <a:ln/>
        </p:spPr>
        <p:txBody>
          <a:bodyPr lIns="91425" tIns="45712" rIns="91425" bIns="45712"/>
          <a:lstStyle/>
          <a:p>
            <a:endParaRPr lang="vi-VN"/>
          </a:p>
        </p:txBody>
      </p:sp>
      <p:pic>
        <p:nvPicPr>
          <p:cNvPr id="20378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783" name="Picture 7"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4988" y="0"/>
            <a:ext cx="1385887" cy="1438275"/>
          </a:xfrm>
          <a:prstGeom prst="rect">
            <a:avLst/>
          </a:prstGeom>
          <a:noFill/>
          <a:extLst>
            <a:ext uri="{909E8E84-426E-40DD-AFC4-6F175D3DCCD1}">
              <a14:hiddenFill xmlns:a14="http://schemas.microsoft.com/office/drawing/2010/main">
                <a:solidFill>
                  <a:srgbClr val="FFFFFF"/>
                </a:solidFill>
              </a14:hiddenFill>
            </a:ext>
          </a:extLst>
        </p:spPr>
      </p:pic>
      <p:sp>
        <p:nvSpPr>
          <p:cNvPr id="203784" name="Text Box 8"/>
          <p:cNvSpPr txBox="1">
            <a:spLocks noChangeArrowheads="1"/>
          </p:cNvSpPr>
          <p:nvPr/>
        </p:nvSpPr>
        <p:spPr bwMode="auto">
          <a:xfrm>
            <a:off x="592138" y="646113"/>
            <a:ext cx="2301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03785" name="Text Box 9"/>
          <p:cNvSpPr txBox="1">
            <a:spLocks noChangeArrowheads="1"/>
          </p:cNvSpPr>
          <p:nvPr/>
        </p:nvSpPr>
        <p:spPr bwMode="auto">
          <a:xfrm>
            <a:off x="439738" y="605631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03786" name="Text Box 10"/>
          <p:cNvSpPr txBox="1">
            <a:spLocks noChangeArrowheads="1"/>
          </p:cNvSpPr>
          <p:nvPr/>
        </p:nvSpPr>
        <p:spPr bwMode="auto">
          <a:xfrm>
            <a:off x="671513" y="2835275"/>
            <a:ext cx="180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03787" name="Text Box 11"/>
          <p:cNvSpPr txBox="1">
            <a:spLocks noChangeArrowheads="1"/>
          </p:cNvSpPr>
          <p:nvPr/>
        </p:nvSpPr>
        <p:spPr bwMode="auto">
          <a:xfrm>
            <a:off x="671513" y="3290888"/>
            <a:ext cx="1809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03788" name="Text Box 12"/>
          <p:cNvSpPr txBox="1">
            <a:spLocks noChangeArrowheads="1"/>
          </p:cNvSpPr>
          <p:nvPr/>
        </p:nvSpPr>
        <p:spPr bwMode="auto">
          <a:xfrm>
            <a:off x="1052513" y="1103313"/>
            <a:ext cx="1809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03789" name="Text Box 13"/>
          <p:cNvSpPr txBox="1">
            <a:spLocks noChangeArrowheads="1"/>
          </p:cNvSpPr>
          <p:nvPr/>
        </p:nvSpPr>
        <p:spPr bwMode="auto">
          <a:xfrm>
            <a:off x="762000" y="1749425"/>
            <a:ext cx="7710488" cy="46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0113" indent="-342900">
              <a:defRPr>
                <a:solidFill>
                  <a:schemeClr val="tx1"/>
                </a:solidFill>
                <a:latin typeface="Arial" charset="0"/>
              </a:defRPr>
            </a:lvl5pPr>
            <a:lvl6pPr marL="2627313" indent="-342900" fontAlgn="base">
              <a:spcBef>
                <a:spcPct val="0"/>
              </a:spcBef>
              <a:spcAft>
                <a:spcPct val="0"/>
              </a:spcAft>
              <a:defRPr>
                <a:solidFill>
                  <a:schemeClr val="tx1"/>
                </a:solidFill>
                <a:latin typeface="Arial" charset="0"/>
              </a:defRPr>
            </a:lvl6pPr>
            <a:lvl7pPr marL="3084513" indent="-342900" fontAlgn="base">
              <a:spcBef>
                <a:spcPct val="0"/>
              </a:spcBef>
              <a:spcAft>
                <a:spcPct val="0"/>
              </a:spcAft>
              <a:defRPr>
                <a:solidFill>
                  <a:schemeClr val="tx1"/>
                </a:solidFill>
                <a:latin typeface="Arial" charset="0"/>
              </a:defRPr>
            </a:lvl7pPr>
            <a:lvl8pPr marL="3541713" indent="-342900" fontAlgn="base">
              <a:spcBef>
                <a:spcPct val="0"/>
              </a:spcBef>
              <a:spcAft>
                <a:spcPct val="0"/>
              </a:spcAft>
              <a:defRPr>
                <a:solidFill>
                  <a:schemeClr val="tx1"/>
                </a:solidFill>
                <a:latin typeface="Arial" charset="0"/>
              </a:defRPr>
            </a:lvl8pPr>
            <a:lvl9pPr marL="3998913" indent="-342900" fontAlgn="base">
              <a:spcBef>
                <a:spcPct val="0"/>
              </a:spcBef>
              <a:spcAft>
                <a:spcPct val="0"/>
              </a:spcAft>
              <a:defRPr>
                <a:solidFill>
                  <a:schemeClr val="tx1"/>
                </a:solidFill>
                <a:latin typeface="Arial" charset="0"/>
              </a:defRPr>
            </a:lvl9pPr>
          </a:lstStyle>
          <a:p>
            <a:pPr algn="just" fontAlgn="base">
              <a:spcBef>
                <a:spcPct val="0"/>
              </a:spcBef>
              <a:spcAft>
                <a:spcPct val="0"/>
              </a:spcAft>
            </a:pPr>
            <a:r>
              <a:rPr lang="en-US" sz="3300" b="1">
                <a:solidFill>
                  <a:srgbClr val="FF0000"/>
                </a:solidFill>
                <a:latin typeface="Times New Roman" pitchFamily="18" charset="0"/>
              </a:rPr>
              <a:t>Câu 3: Chiến thắng nào chứng minh quân dân ta có khả năng đánh bại chiến lược </a:t>
            </a:r>
            <a:r>
              <a:rPr lang="en-US" sz="3300" b="1" smtClean="0">
                <a:solidFill>
                  <a:srgbClr val="FF0000"/>
                </a:solidFill>
                <a:latin typeface="Times New Roman" pitchFamily="18" charset="0"/>
              </a:rPr>
              <a:t>“Chiến </a:t>
            </a:r>
            <a:r>
              <a:rPr lang="en-US" sz="3300" b="1">
                <a:solidFill>
                  <a:srgbClr val="FF0000"/>
                </a:solidFill>
                <a:latin typeface="Times New Roman" pitchFamily="18" charset="0"/>
              </a:rPr>
              <a:t>tranh đặc </a:t>
            </a:r>
            <a:r>
              <a:rPr lang="en-US" sz="3300" b="1" smtClean="0">
                <a:solidFill>
                  <a:srgbClr val="FF0000"/>
                </a:solidFill>
                <a:latin typeface="Times New Roman" pitchFamily="18" charset="0"/>
              </a:rPr>
              <a:t>biệt”? </a:t>
            </a:r>
            <a:endParaRPr lang="en-US" sz="3300" b="1">
              <a:solidFill>
                <a:srgbClr val="FF0000"/>
              </a:solidFill>
              <a:latin typeface="Times New Roman" pitchFamily="18" charset="0"/>
            </a:endParaRPr>
          </a:p>
          <a:p>
            <a:pPr algn="just" fontAlgn="base">
              <a:spcBef>
                <a:spcPct val="0"/>
              </a:spcBef>
              <a:spcAft>
                <a:spcPct val="0"/>
              </a:spcAft>
            </a:pPr>
            <a:endParaRPr lang="en-US" sz="3300" b="1">
              <a:solidFill>
                <a:srgbClr val="FF0000"/>
              </a:solidFill>
              <a:latin typeface="Times New Roman" pitchFamily="18" charset="0"/>
            </a:endParaRPr>
          </a:p>
          <a:p>
            <a:pPr fontAlgn="base">
              <a:spcBef>
                <a:spcPct val="0"/>
              </a:spcBef>
              <a:spcAft>
                <a:spcPct val="0"/>
              </a:spcAft>
            </a:pPr>
            <a:r>
              <a:rPr lang="en-US" sz="3300" b="1">
                <a:solidFill>
                  <a:srgbClr val="0000FF"/>
                </a:solidFill>
                <a:latin typeface="Times New Roman" pitchFamily="18" charset="0"/>
              </a:rPr>
              <a:t>A. Bình </a:t>
            </a:r>
            <a:r>
              <a:rPr lang="en-US" sz="3300" b="1" smtClean="0">
                <a:solidFill>
                  <a:srgbClr val="0000FF"/>
                </a:solidFill>
                <a:latin typeface="Times New Roman" pitchFamily="18" charset="0"/>
              </a:rPr>
              <a:t>Giã.</a:t>
            </a:r>
            <a:endParaRPr lang="en-US" sz="3300" b="1">
              <a:solidFill>
                <a:srgbClr val="0000FF"/>
              </a:solidFill>
              <a:latin typeface="Times New Roman" pitchFamily="18" charset="0"/>
            </a:endParaRPr>
          </a:p>
          <a:p>
            <a:pPr fontAlgn="base">
              <a:spcBef>
                <a:spcPct val="0"/>
              </a:spcBef>
              <a:spcAft>
                <a:spcPct val="0"/>
              </a:spcAft>
            </a:pPr>
            <a:r>
              <a:rPr lang="en-US" sz="3300" b="1">
                <a:solidFill>
                  <a:srgbClr val="0000FF"/>
                </a:solidFill>
                <a:latin typeface="Times New Roman" pitchFamily="18" charset="0"/>
              </a:rPr>
              <a:t>B. Ấp Bắc</a:t>
            </a:r>
          </a:p>
          <a:p>
            <a:pPr fontAlgn="base">
              <a:spcBef>
                <a:spcPct val="0"/>
              </a:spcBef>
              <a:spcAft>
                <a:spcPct val="0"/>
              </a:spcAft>
            </a:pPr>
            <a:r>
              <a:rPr lang="en-US" sz="3300" b="1">
                <a:solidFill>
                  <a:srgbClr val="0000FF"/>
                </a:solidFill>
                <a:latin typeface="Times New Roman" pitchFamily="18" charset="0"/>
              </a:rPr>
              <a:t>C. Đồng Xoài.</a:t>
            </a:r>
          </a:p>
          <a:p>
            <a:pPr fontAlgn="base">
              <a:spcBef>
                <a:spcPct val="0"/>
              </a:spcBef>
              <a:spcAft>
                <a:spcPct val="0"/>
              </a:spcAft>
            </a:pPr>
            <a:r>
              <a:rPr lang="en-US" sz="3300" b="1">
                <a:solidFill>
                  <a:srgbClr val="0000FF"/>
                </a:solidFill>
                <a:latin typeface="Times New Roman" pitchFamily="18" charset="0"/>
              </a:rPr>
              <a:t>D. Ba Gia</a:t>
            </a:r>
          </a:p>
          <a:p>
            <a:pPr fontAlgn="base">
              <a:spcBef>
                <a:spcPct val="0"/>
              </a:spcBef>
              <a:spcAft>
                <a:spcPct val="0"/>
              </a:spcAft>
              <a:buFontTx/>
              <a:buChar char="•"/>
            </a:pPr>
            <a:endParaRPr lang="en-US" sz="3300" b="1">
              <a:solidFill>
                <a:srgbClr val="0000FF"/>
              </a:solidFill>
              <a:latin typeface="Times New Roman" pitchFamily="18" charset="0"/>
            </a:endParaRPr>
          </a:p>
        </p:txBody>
      </p:sp>
      <p:sp>
        <p:nvSpPr>
          <p:cNvPr id="203791" name="Oval 15"/>
          <p:cNvSpPr>
            <a:spLocks noChangeArrowheads="1"/>
          </p:cNvSpPr>
          <p:nvPr/>
        </p:nvSpPr>
        <p:spPr bwMode="auto">
          <a:xfrm>
            <a:off x="652463" y="4262438"/>
            <a:ext cx="685800" cy="609600"/>
          </a:xfrm>
          <a:prstGeom prst="ellipse">
            <a:avLst/>
          </a:prstGeom>
          <a:solidFill>
            <a:srgbClr val="339966"/>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nchor="ctr"/>
          <a:lstStyle/>
          <a:p>
            <a:pPr algn="ctr" fontAlgn="base">
              <a:spcBef>
                <a:spcPct val="0"/>
              </a:spcBef>
              <a:spcAft>
                <a:spcPct val="0"/>
              </a:spcAft>
            </a:pPr>
            <a:endParaRPr lang="vi-VN">
              <a:solidFill>
                <a:srgbClr val="000000"/>
              </a:solidFill>
            </a:endParaRPr>
          </a:p>
        </p:txBody>
      </p:sp>
    </p:spTree>
    <p:extLst>
      <p:ext uri="{BB962C8B-B14F-4D97-AF65-F5344CB8AC3E}">
        <p14:creationId xmlns:p14="http://schemas.microsoft.com/office/powerpoint/2010/main" val="2777505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3791"/>
                                        </p:tgtEl>
                                        <p:attrNameLst>
                                          <p:attrName>style.visibility</p:attrName>
                                        </p:attrNameLst>
                                      </p:cBhvr>
                                      <p:to>
                                        <p:strVal val="visible"/>
                                      </p:to>
                                    </p:set>
                                    <p:animEffect transition="in" filter="wedge">
                                      <p:cBhvr>
                                        <p:cTn id="7" dur="2000"/>
                                        <p:tgtEl>
                                          <p:spTgt spid="203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9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Rectangle 4"/>
          <p:cNvSpPr>
            <a:spLocks noGrp="1" noChangeArrowheads="1"/>
          </p:cNvSpPr>
          <p:nvPr>
            <p:ph type="title"/>
          </p:nvPr>
        </p:nvSpPr>
        <p:spPr>
          <a:xfrm>
            <a:off x="455613" y="274638"/>
            <a:ext cx="8232775" cy="1143000"/>
          </a:xfrm>
          <a:ln/>
        </p:spPr>
        <p:txBody>
          <a:bodyPr lIns="91425" tIns="45712" rIns="91425" bIns="45712"/>
          <a:lstStyle/>
          <a:p>
            <a:endParaRPr lang="vi-VN"/>
          </a:p>
        </p:txBody>
      </p:sp>
      <p:sp>
        <p:nvSpPr>
          <p:cNvPr id="266245" name="Rectangle 5"/>
          <p:cNvSpPr>
            <a:spLocks noGrp="1" noChangeArrowheads="1"/>
          </p:cNvSpPr>
          <p:nvPr>
            <p:ph type="body" idx="1"/>
          </p:nvPr>
        </p:nvSpPr>
        <p:spPr>
          <a:xfrm>
            <a:off x="455613" y="1600200"/>
            <a:ext cx="8232775" cy="4524375"/>
          </a:xfrm>
          <a:ln/>
        </p:spPr>
        <p:txBody>
          <a:bodyPr lIns="91425" tIns="45712" rIns="91425" bIns="45712"/>
          <a:lstStyle/>
          <a:p>
            <a:endParaRPr lang="vi-VN"/>
          </a:p>
        </p:txBody>
      </p:sp>
      <p:pic>
        <p:nvPicPr>
          <p:cNvPr id="266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7" name="Picture 7"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4988" y="0"/>
            <a:ext cx="1385887" cy="1438275"/>
          </a:xfrm>
          <a:prstGeom prst="rect">
            <a:avLst/>
          </a:prstGeom>
          <a:noFill/>
          <a:extLst>
            <a:ext uri="{909E8E84-426E-40DD-AFC4-6F175D3DCCD1}">
              <a14:hiddenFill xmlns:a14="http://schemas.microsoft.com/office/drawing/2010/main">
                <a:solidFill>
                  <a:srgbClr val="FFFFFF"/>
                </a:solidFill>
              </a14:hiddenFill>
            </a:ext>
          </a:extLst>
        </p:spPr>
      </p:pic>
      <p:sp>
        <p:nvSpPr>
          <p:cNvPr id="266248" name="Text Box 8"/>
          <p:cNvSpPr txBox="1">
            <a:spLocks noChangeArrowheads="1"/>
          </p:cNvSpPr>
          <p:nvPr/>
        </p:nvSpPr>
        <p:spPr bwMode="auto">
          <a:xfrm>
            <a:off x="592138" y="646113"/>
            <a:ext cx="2301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66249" name="Text Box 9"/>
          <p:cNvSpPr txBox="1">
            <a:spLocks noChangeArrowheads="1"/>
          </p:cNvSpPr>
          <p:nvPr/>
        </p:nvSpPr>
        <p:spPr bwMode="auto">
          <a:xfrm>
            <a:off x="439738" y="605631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66250" name="Text Box 10"/>
          <p:cNvSpPr txBox="1">
            <a:spLocks noChangeArrowheads="1"/>
          </p:cNvSpPr>
          <p:nvPr/>
        </p:nvSpPr>
        <p:spPr bwMode="auto">
          <a:xfrm>
            <a:off x="671513" y="2835275"/>
            <a:ext cx="180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66251" name="Text Box 11"/>
          <p:cNvSpPr txBox="1">
            <a:spLocks noChangeArrowheads="1"/>
          </p:cNvSpPr>
          <p:nvPr/>
        </p:nvSpPr>
        <p:spPr bwMode="auto">
          <a:xfrm>
            <a:off x="671513" y="3290888"/>
            <a:ext cx="1809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sz="3300" b="1">
              <a:solidFill>
                <a:srgbClr val="FF0000"/>
              </a:solidFill>
            </a:endParaRPr>
          </a:p>
        </p:txBody>
      </p:sp>
      <p:sp>
        <p:nvSpPr>
          <p:cNvPr id="266252" name="Text Box 12"/>
          <p:cNvSpPr txBox="1">
            <a:spLocks noChangeArrowheads="1"/>
          </p:cNvSpPr>
          <p:nvPr/>
        </p:nvSpPr>
        <p:spPr bwMode="auto">
          <a:xfrm>
            <a:off x="1052513" y="1103313"/>
            <a:ext cx="1809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marL="1827213">
              <a:defRPr>
                <a:solidFill>
                  <a:schemeClr val="tx1"/>
                </a:solidFill>
                <a:latin typeface="Arial" charset="0"/>
              </a:defRPr>
            </a:lvl5pPr>
            <a:lvl6pPr marL="2284413" fontAlgn="base">
              <a:spcBef>
                <a:spcPct val="0"/>
              </a:spcBef>
              <a:spcAft>
                <a:spcPct val="0"/>
              </a:spcAft>
              <a:defRPr>
                <a:solidFill>
                  <a:schemeClr val="tx1"/>
                </a:solidFill>
                <a:latin typeface="Arial" charset="0"/>
              </a:defRPr>
            </a:lvl6pPr>
            <a:lvl7pPr marL="2741613" fontAlgn="base">
              <a:spcBef>
                <a:spcPct val="0"/>
              </a:spcBef>
              <a:spcAft>
                <a:spcPct val="0"/>
              </a:spcAft>
              <a:defRPr>
                <a:solidFill>
                  <a:schemeClr val="tx1"/>
                </a:solidFill>
                <a:latin typeface="Arial" charset="0"/>
              </a:defRPr>
            </a:lvl7pPr>
            <a:lvl8pPr marL="3198813" fontAlgn="base">
              <a:spcBef>
                <a:spcPct val="0"/>
              </a:spcBef>
              <a:spcAft>
                <a:spcPct val="0"/>
              </a:spcAft>
              <a:defRPr>
                <a:solidFill>
                  <a:schemeClr val="tx1"/>
                </a:solidFill>
                <a:latin typeface="Arial" charset="0"/>
              </a:defRPr>
            </a:lvl8pPr>
            <a:lvl9pPr marL="3656013" fontAlgn="base">
              <a:spcBef>
                <a:spcPct val="0"/>
              </a:spcBef>
              <a:spcAft>
                <a:spcPct val="0"/>
              </a:spcAft>
              <a:defRPr>
                <a:solidFill>
                  <a:schemeClr val="tx1"/>
                </a:solidFill>
                <a:latin typeface="Arial" charset="0"/>
              </a:defRPr>
            </a:lvl9pPr>
          </a:lstStyle>
          <a:p>
            <a:pPr fontAlgn="base">
              <a:spcBef>
                <a:spcPct val="0"/>
              </a:spcBef>
              <a:spcAft>
                <a:spcPct val="0"/>
              </a:spcAft>
            </a:pPr>
            <a:endParaRPr lang="vi-VN">
              <a:solidFill>
                <a:srgbClr val="000000"/>
              </a:solidFill>
            </a:endParaRPr>
          </a:p>
        </p:txBody>
      </p:sp>
      <p:sp>
        <p:nvSpPr>
          <p:cNvPr id="266253" name="Text Box 13"/>
          <p:cNvSpPr txBox="1">
            <a:spLocks noChangeArrowheads="1"/>
          </p:cNvSpPr>
          <p:nvPr/>
        </p:nvSpPr>
        <p:spPr bwMode="auto">
          <a:xfrm>
            <a:off x="762000" y="914400"/>
            <a:ext cx="7710488"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0113" indent="-342900">
              <a:defRPr>
                <a:solidFill>
                  <a:schemeClr val="tx1"/>
                </a:solidFill>
                <a:latin typeface="Arial" charset="0"/>
              </a:defRPr>
            </a:lvl5pPr>
            <a:lvl6pPr marL="2627313" indent="-342900" fontAlgn="base">
              <a:spcBef>
                <a:spcPct val="0"/>
              </a:spcBef>
              <a:spcAft>
                <a:spcPct val="0"/>
              </a:spcAft>
              <a:defRPr>
                <a:solidFill>
                  <a:schemeClr val="tx1"/>
                </a:solidFill>
                <a:latin typeface="Arial" charset="0"/>
              </a:defRPr>
            </a:lvl6pPr>
            <a:lvl7pPr marL="3084513" indent="-342900" fontAlgn="base">
              <a:spcBef>
                <a:spcPct val="0"/>
              </a:spcBef>
              <a:spcAft>
                <a:spcPct val="0"/>
              </a:spcAft>
              <a:defRPr>
                <a:solidFill>
                  <a:schemeClr val="tx1"/>
                </a:solidFill>
                <a:latin typeface="Arial" charset="0"/>
              </a:defRPr>
            </a:lvl7pPr>
            <a:lvl8pPr marL="3541713" indent="-342900" fontAlgn="base">
              <a:spcBef>
                <a:spcPct val="0"/>
              </a:spcBef>
              <a:spcAft>
                <a:spcPct val="0"/>
              </a:spcAft>
              <a:defRPr>
                <a:solidFill>
                  <a:schemeClr val="tx1"/>
                </a:solidFill>
                <a:latin typeface="Arial" charset="0"/>
              </a:defRPr>
            </a:lvl8pPr>
            <a:lvl9pPr marL="3998913" indent="-342900" fontAlgn="base">
              <a:spcBef>
                <a:spcPct val="0"/>
              </a:spcBef>
              <a:spcAft>
                <a:spcPct val="0"/>
              </a:spcAft>
              <a:defRPr>
                <a:solidFill>
                  <a:schemeClr val="tx1"/>
                </a:solidFill>
                <a:latin typeface="Arial" charset="0"/>
              </a:defRPr>
            </a:lvl9pPr>
          </a:lstStyle>
          <a:p>
            <a:pPr algn="just" fontAlgn="base">
              <a:spcBef>
                <a:spcPct val="0"/>
              </a:spcBef>
              <a:spcAft>
                <a:spcPct val="0"/>
              </a:spcAft>
            </a:pPr>
            <a:r>
              <a:rPr lang="en-US" sz="3300" b="1">
                <a:solidFill>
                  <a:srgbClr val="FF0000"/>
                </a:solidFill>
                <a:latin typeface="Times New Roman" pitchFamily="18" charset="0"/>
              </a:rPr>
              <a:t>Câu 4: Cuộc đấu tranh của lực lượng nào đã góp phần buộc Mĩ phải giật dây đảo chính lật đổ chính quyền Ngô Đình Diệm? </a:t>
            </a:r>
          </a:p>
          <a:p>
            <a:pPr algn="just" fontAlgn="base">
              <a:spcBef>
                <a:spcPct val="0"/>
              </a:spcBef>
              <a:spcAft>
                <a:spcPct val="0"/>
              </a:spcAft>
            </a:pPr>
            <a:endParaRPr lang="en-US" sz="3300" b="1">
              <a:solidFill>
                <a:srgbClr val="FF0000"/>
              </a:solidFill>
              <a:latin typeface="Times New Roman" pitchFamily="18" charset="0"/>
            </a:endParaRPr>
          </a:p>
          <a:p>
            <a:pPr fontAlgn="base">
              <a:spcBef>
                <a:spcPct val="0"/>
              </a:spcBef>
              <a:spcAft>
                <a:spcPct val="0"/>
              </a:spcAft>
            </a:pPr>
            <a:r>
              <a:rPr lang="en-US" sz="3300" b="1">
                <a:solidFill>
                  <a:srgbClr val="0000FF"/>
                </a:solidFill>
                <a:latin typeface="Times New Roman" pitchFamily="18" charset="0"/>
              </a:rPr>
              <a:t>A. Các tín đồ Phật giáo</a:t>
            </a:r>
          </a:p>
          <a:p>
            <a:pPr fontAlgn="base">
              <a:spcBef>
                <a:spcPct val="0"/>
              </a:spcBef>
              <a:spcAft>
                <a:spcPct val="0"/>
              </a:spcAft>
            </a:pPr>
            <a:r>
              <a:rPr lang="en-US" sz="3300" b="1">
                <a:solidFill>
                  <a:srgbClr val="0000FF"/>
                </a:solidFill>
                <a:latin typeface="Times New Roman" pitchFamily="18" charset="0"/>
              </a:rPr>
              <a:t>B. Sinh viên – học sinh</a:t>
            </a:r>
          </a:p>
          <a:p>
            <a:pPr fontAlgn="base">
              <a:spcBef>
                <a:spcPct val="0"/>
              </a:spcBef>
              <a:spcAft>
                <a:spcPct val="0"/>
              </a:spcAft>
            </a:pPr>
            <a:r>
              <a:rPr lang="en-US" sz="3300" b="1">
                <a:solidFill>
                  <a:srgbClr val="0000FF"/>
                </a:solidFill>
                <a:latin typeface="Times New Roman" pitchFamily="18" charset="0"/>
              </a:rPr>
              <a:t>C. Nông dân phá Ấp chiến lược</a:t>
            </a:r>
          </a:p>
          <a:p>
            <a:pPr fontAlgn="base">
              <a:spcBef>
                <a:spcPct val="0"/>
              </a:spcBef>
              <a:spcAft>
                <a:spcPct val="0"/>
              </a:spcAft>
            </a:pPr>
            <a:r>
              <a:rPr lang="en-US" sz="3300" b="1">
                <a:solidFill>
                  <a:srgbClr val="0000FF"/>
                </a:solidFill>
                <a:latin typeface="Times New Roman" pitchFamily="18" charset="0"/>
              </a:rPr>
              <a:t>D. Đội ngũ trí thức</a:t>
            </a:r>
          </a:p>
          <a:p>
            <a:pPr fontAlgn="base">
              <a:spcBef>
                <a:spcPct val="0"/>
              </a:spcBef>
              <a:spcAft>
                <a:spcPct val="0"/>
              </a:spcAft>
              <a:buFontTx/>
              <a:buChar char="•"/>
            </a:pPr>
            <a:endParaRPr lang="en-US" sz="3300" b="1">
              <a:solidFill>
                <a:srgbClr val="0000FF"/>
              </a:solidFill>
              <a:latin typeface="Times New Roman" pitchFamily="18" charset="0"/>
            </a:endParaRPr>
          </a:p>
        </p:txBody>
      </p:sp>
      <p:sp>
        <p:nvSpPr>
          <p:cNvPr id="266254" name="Oval 14"/>
          <p:cNvSpPr>
            <a:spLocks noChangeArrowheads="1"/>
          </p:cNvSpPr>
          <p:nvPr/>
        </p:nvSpPr>
        <p:spPr bwMode="auto">
          <a:xfrm>
            <a:off x="652463" y="3462338"/>
            <a:ext cx="685800" cy="609600"/>
          </a:xfrm>
          <a:prstGeom prst="ellipse">
            <a:avLst/>
          </a:prstGeom>
          <a:solidFill>
            <a:srgbClr val="FF00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2" rIns="91425" bIns="45712" anchor="ctr"/>
          <a:lstStyle/>
          <a:p>
            <a:pPr algn="ctr" fontAlgn="base">
              <a:spcBef>
                <a:spcPct val="0"/>
              </a:spcBef>
              <a:spcAft>
                <a:spcPct val="0"/>
              </a:spcAft>
            </a:pPr>
            <a:endParaRPr lang="vi-VN">
              <a:solidFill>
                <a:srgbClr val="000000"/>
              </a:solidFill>
            </a:endParaRPr>
          </a:p>
        </p:txBody>
      </p:sp>
    </p:spTree>
    <p:extLst>
      <p:ext uri="{BB962C8B-B14F-4D97-AF65-F5344CB8AC3E}">
        <p14:creationId xmlns:p14="http://schemas.microsoft.com/office/powerpoint/2010/main" val="1648281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6254"/>
                                        </p:tgtEl>
                                        <p:attrNameLst>
                                          <p:attrName>style.visibility</p:attrName>
                                        </p:attrNameLst>
                                      </p:cBhvr>
                                      <p:to>
                                        <p:strVal val="visible"/>
                                      </p:to>
                                    </p:set>
                                    <p:animEffect transition="in" filter="wedge">
                                      <p:cBhvr>
                                        <p:cTn id="7" dur="2000"/>
                                        <p:tgtEl>
                                          <p:spTgt spid="266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73572" y="152400"/>
            <a:ext cx="88497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0" fontAlgn="base" hangingPunct="0">
              <a:spcBef>
                <a:spcPct val="50000"/>
              </a:spcBef>
              <a:spcAft>
                <a:spcPct val="0"/>
              </a:spcAft>
            </a:pPr>
            <a:r>
              <a:rPr lang="en-US" sz="3200" b="1" i="1" u="sng" smtClean="0">
                <a:solidFill>
                  <a:prstClr val="black"/>
                </a:solidFill>
                <a:cs typeface="Times New Roman" pitchFamily="18" charset="0"/>
              </a:rPr>
              <a:t>1. Chiến </a:t>
            </a:r>
            <a:r>
              <a:rPr lang="en-US" sz="3200" b="1" i="1" u="sng">
                <a:solidFill>
                  <a:prstClr val="black"/>
                </a:solidFill>
                <a:cs typeface="Times New Roman" pitchFamily="18" charset="0"/>
              </a:rPr>
              <a:t>lược “Chiến tranh đặc biệt” của Mĩ ở Miền Nam</a:t>
            </a:r>
          </a:p>
        </p:txBody>
      </p:sp>
      <p:sp>
        <p:nvSpPr>
          <p:cNvPr id="6149" name="Text Box 5"/>
          <p:cNvSpPr txBox="1">
            <a:spLocks noChangeArrowheads="1"/>
          </p:cNvSpPr>
          <p:nvPr/>
        </p:nvSpPr>
        <p:spPr bwMode="auto">
          <a:xfrm>
            <a:off x="173421" y="1495233"/>
            <a:ext cx="46482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algn="just" eaLnBrk="0" fontAlgn="base" hangingPunct="0">
              <a:spcBef>
                <a:spcPts val="600"/>
              </a:spcBef>
              <a:spcAft>
                <a:spcPct val="0"/>
              </a:spcAft>
              <a:buFontTx/>
              <a:buChar char="-"/>
            </a:pPr>
            <a:r>
              <a:rPr lang="en-US" sz="2800" smtClean="0">
                <a:solidFill>
                  <a:prstClr val="black"/>
                </a:solidFill>
              </a:rPr>
              <a:t>Thắng lợi của nhân dân ta trong phong </a:t>
            </a:r>
            <a:r>
              <a:rPr lang="en-US" sz="2800">
                <a:solidFill>
                  <a:prstClr val="black"/>
                </a:solidFill>
              </a:rPr>
              <a:t>trào </a:t>
            </a:r>
            <a:r>
              <a:rPr lang="en-US" sz="2800" smtClean="0">
                <a:solidFill>
                  <a:prstClr val="black"/>
                </a:solidFill>
              </a:rPr>
              <a:t>“Đồng khởi” (1959-1960) ở miền Nam.</a:t>
            </a:r>
          </a:p>
          <a:p>
            <a:pPr marL="457200" indent="-457200" algn="just" eaLnBrk="0" fontAlgn="base" hangingPunct="0">
              <a:spcBef>
                <a:spcPts val="600"/>
              </a:spcBef>
              <a:spcAft>
                <a:spcPct val="0"/>
              </a:spcAft>
              <a:buFontTx/>
              <a:buChar char="-"/>
            </a:pPr>
            <a:r>
              <a:rPr lang="en-US" sz="2800" smtClean="0">
                <a:solidFill>
                  <a:prstClr val="black"/>
                </a:solidFill>
              </a:rPr>
              <a:t>Phong trào giải phóng dân tộc trên thế giới phát triển mạnh mẽ.</a:t>
            </a:r>
          </a:p>
          <a:p>
            <a:pPr marL="457200" indent="-457200" algn="just" eaLnBrk="0" fontAlgn="base" hangingPunct="0">
              <a:spcBef>
                <a:spcPts val="600"/>
              </a:spcBef>
              <a:spcAft>
                <a:spcPct val="0"/>
              </a:spcAft>
              <a:buFont typeface="Wingdings" pitchFamily="2" charset="2"/>
              <a:buChar char="Ø"/>
            </a:pPr>
            <a:r>
              <a:rPr lang="en-US" sz="2800" b="1" i="1" smtClean="0">
                <a:solidFill>
                  <a:prstClr val="black"/>
                </a:solidFill>
              </a:rPr>
              <a:t>Mĩ </a:t>
            </a:r>
            <a:r>
              <a:rPr lang="en-US" sz="2800" b="1" i="1">
                <a:solidFill>
                  <a:prstClr val="black"/>
                </a:solidFill>
              </a:rPr>
              <a:t>chuyển sang </a:t>
            </a:r>
            <a:r>
              <a:rPr lang="en-US" sz="2800" b="1" i="1" smtClean="0">
                <a:solidFill>
                  <a:prstClr val="black"/>
                </a:solidFill>
              </a:rPr>
              <a:t>chiến lược “Chiến </a:t>
            </a:r>
            <a:r>
              <a:rPr lang="en-US" sz="2800" b="1" i="1">
                <a:solidFill>
                  <a:prstClr val="black"/>
                </a:solidFill>
              </a:rPr>
              <a:t>tranh đặc </a:t>
            </a:r>
            <a:r>
              <a:rPr lang="en-US" sz="2800" b="1" i="1" smtClean="0">
                <a:solidFill>
                  <a:prstClr val="black"/>
                </a:solidFill>
              </a:rPr>
              <a:t>biệt”.</a:t>
            </a:r>
            <a:endParaRPr lang="en-US" sz="2800" b="1" i="1">
              <a:solidFill>
                <a:prstClr val="black"/>
              </a:solidFill>
            </a:endParaRPr>
          </a:p>
          <a:p>
            <a:pPr eaLnBrk="0" fontAlgn="base" hangingPunct="0">
              <a:spcBef>
                <a:spcPct val="50000"/>
              </a:spcBef>
              <a:spcAft>
                <a:spcPct val="0"/>
              </a:spcAft>
            </a:pPr>
            <a:endParaRPr lang="en-US" sz="2800">
              <a:solidFill>
                <a:prstClr val="black"/>
              </a:solidFill>
              <a:latin typeface=".VnTime" pitchFamily="34" charset="0"/>
            </a:endParaRPr>
          </a:p>
        </p:txBody>
      </p:sp>
      <p:sp>
        <p:nvSpPr>
          <p:cNvPr id="4102" name="Text Box 9"/>
          <p:cNvSpPr txBox="1">
            <a:spLocks noChangeArrowheads="1"/>
          </p:cNvSpPr>
          <p:nvPr/>
        </p:nvSpPr>
        <p:spPr bwMode="auto">
          <a:xfrm>
            <a:off x="1066800" y="65532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a:solidFill>
                <a:prstClr val="black"/>
              </a:solidFill>
              <a:latin typeface="Arial" charset="0"/>
            </a:endParaRPr>
          </a:p>
        </p:txBody>
      </p:sp>
      <p:pic>
        <p:nvPicPr>
          <p:cNvPr id="615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435" y="1752600"/>
            <a:ext cx="3505200" cy="371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12"/>
          <p:cNvSpPr txBox="1">
            <a:spLocks noChangeArrowheads="1"/>
          </p:cNvSpPr>
          <p:nvPr/>
        </p:nvSpPr>
        <p:spPr bwMode="auto">
          <a:xfrm>
            <a:off x="4798028" y="5467616"/>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2800" b="1">
                <a:solidFill>
                  <a:srgbClr val="FF0000"/>
                </a:solidFill>
                <a:cs typeface="Times New Roman" pitchFamily="18" charset="0"/>
              </a:rPr>
              <a:t>Tổng thống </a:t>
            </a:r>
            <a:r>
              <a:rPr lang="en-US" sz="2800" b="1" smtClean="0">
                <a:solidFill>
                  <a:srgbClr val="FF0000"/>
                </a:solidFill>
                <a:cs typeface="Times New Roman" pitchFamily="18" charset="0"/>
              </a:rPr>
              <a:t>Ken-nơ-đi</a:t>
            </a:r>
            <a:endParaRPr lang="en-US" sz="2800" b="1">
              <a:solidFill>
                <a:srgbClr val="FF0000"/>
              </a:solidFill>
              <a:cs typeface="Times New Roman" pitchFamily="18" charset="0"/>
            </a:endParaRPr>
          </a:p>
        </p:txBody>
      </p:sp>
      <p:sp>
        <p:nvSpPr>
          <p:cNvPr id="13" name="Rectangular Callout 12"/>
          <p:cNvSpPr/>
          <p:nvPr/>
        </p:nvSpPr>
        <p:spPr>
          <a:xfrm>
            <a:off x="3371138" y="1905000"/>
            <a:ext cx="5265738" cy="1437382"/>
          </a:xfrm>
          <a:prstGeom prst="wedgeRectCallout">
            <a:avLst>
              <a:gd name="adj1" fmla="val -86037"/>
              <a:gd name="adj2" fmla="val 55888"/>
            </a:avLst>
          </a:prstGeom>
          <a:solidFill>
            <a:srgbClr val="0070C0"/>
          </a:solidFill>
        </p:spPr>
        <p:style>
          <a:lnRef idx="1">
            <a:schemeClr val="accent3"/>
          </a:lnRef>
          <a:fillRef idx="2">
            <a:schemeClr val="accent3"/>
          </a:fillRef>
          <a:effectRef idx="1">
            <a:schemeClr val="accent3"/>
          </a:effectRef>
          <a:fontRef idx="minor">
            <a:schemeClr val="dk1"/>
          </a:fontRef>
        </p:style>
        <p:txBody>
          <a:bodyPr anchor="ctr"/>
          <a:lstStyle/>
          <a:p>
            <a:pPr algn="ctr" eaLnBrk="0" fontAlgn="base" hangingPunct="0">
              <a:spcBef>
                <a:spcPct val="0"/>
              </a:spcBef>
              <a:spcAft>
                <a:spcPct val="0"/>
              </a:spcAft>
              <a:defRPr/>
            </a:pPr>
            <a:r>
              <a:rPr lang="en-US" sz="2800" b="1" i="1" smtClean="0">
                <a:solidFill>
                  <a:prstClr val="white"/>
                </a:solidFill>
                <a:latin typeface="Times New Roman" pitchFamily="18" charset="0"/>
                <a:cs typeface="Times New Roman" pitchFamily="18" charset="0"/>
              </a:rPr>
              <a:t>Tại sao đế quốc Mĩ đề ra chiến lược “Chiến tranh đặc biệt” ở miền Nam</a:t>
            </a:r>
            <a:endParaRPr lang="en-US" sz="2800" b="1"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5951564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149"/>
                                        </p:tgtEl>
                                        <p:attrNameLst>
                                          <p:attrName>style.visibility</p:attrName>
                                        </p:attrNameLst>
                                      </p:cBhvr>
                                      <p:to>
                                        <p:strVal val="visible"/>
                                      </p:to>
                                    </p:set>
                                    <p:anim calcmode="lin" valueType="num">
                                      <p:cBhvr>
                                        <p:cTn id="21" dur="500" fill="hold"/>
                                        <p:tgtEl>
                                          <p:spTgt spid="6149"/>
                                        </p:tgtEl>
                                        <p:attrNameLst>
                                          <p:attrName>ppt_w</p:attrName>
                                        </p:attrNameLst>
                                      </p:cBhvr>
                                      <p:tavLst>
                                        <p:tav tm="0">
                                          <p:val>
                                            <p:fltVal val="0"/>
                                          </p:val>
                                        </p:tav>
                                        <p:tav tm="100000">
                                          <p:val>
                                            <p:strVal val="#ppt_w"/>
                                          </p:val>
                                        </p:tav>
                                      </p:tavLst>
                                    </p:anim>
                                    <p:anim calcmode="lin" valueType="num">
                                      <p:cBhvr>
                                        <p:cTn id="22" dur="500" fill="hold"/>
                                        <p:tgtEl>
                                          <p:spTgt spid="6149"/>
                                        </p:tgtEl>
                                        <p:attrNameLst>
                                          <p:attrName>ppt_h</p:attrName>
                                        </p:attrNameLst>
                                      </p:cBhvr>
                                      <p:tavLst>
                                        <p:tav tm="0">
                                          <p:val>
                                            <p:fltVal val="0"/>
                                          </p:val>
                                        </p:tav>
                                        <p:tav tm="100000">
                                          <p:val>
                                            <p:strVal val="#ppt_h"/>
                                          </p:val>
                                        </p:tav>
                                      </p:tavLst>
                                    </p:anim>
                                    <p:animEffect transition="in" filter="fade">
                                      <p:cBhvr>
                                        <p:cTn id="23" dur="500"/>
                                        <p:tgtEl>
                                          <p:spTgt spid="6149"/>
                                        </p:tgtEl>
                                      </p:cBhvr>
                                    </p:animEffect>
                                  </p:childTnLst>
                                </p:cTn>
                              </p:par>
                              <p:par>
                                <p:cTn id="24" presetID="53" presetClass="entr" presetSubtype="16" fill="hold" nodeType="withEffect">
                                  <p:stCondLst>
                                    <p:cond delay="0"/>
                                  </p:stCondLst>
                                  <p:childTnLst>
                                    <p:set>
                                      <p:cBhvr>
                                        <p:cTn id="25" dur="1" fill="hold">
                                          <p:stCondLst>
                                            <p:cond delay="0"/>
                                          </p:stCondLst>
                                        </p:cTn>
                                        <p:tgtEl>
                                          <p:spTgt spid="6155"/>
                                        </p:tgtEl>
                                        <p:attrNameLst>
                                          <p:attrName>style.visibility</p:attrName>
                                        </p:attrNameLst>
                                      </p:cBhvr>
                                      <p:to>
                                        <p:strVal val="visible"/>
                                      </p:to>
                                    </p:set>
                                    <p:anim calcmode="lin" valueType="num">
                                      <p:cBhvr>
                                        <p:cTn id="26" dur="500" fill="hold"/>
                                        <p:tgtEl>
                                          <p:spTgt spid="6155"/>
                                        </p:tgtEl>
                                        <p:attrNameLst>
                                          <p:attrName>ppt_w</p:attrName>
                                        </p:attrNameLst>
                                      </p:cBhvr>
                                      <p:tavLst>
                                        <p:tav tm="0">
                                          <p:val>
                                            <p:fltVal val="0"/>
                                          </p:val>
                                        </p:tav>
                                        <p:tav tm="100000">
                                          <p:val>
                                            <p:strVal val="#ppt_w"/>
                                          </p:val>
                                        </p:tav>
                                      </p:tavLst>
                                    </p:anim>
                                    <p:anim calcmode="lin" valueType="num">
                                      <p:cBhvr>
                                        <p:cTn id="27" dur="500" fill="hold"/>
                                        <p:tgtEl>
                                          <p:spTgt spid="6155"/>
                                        </p:tgtEl>
                                        <p:attrNameLst>
                                          <p:attrName>ppt_h</p:attrName>
                                        </p:attrNameLst>
                                      </p:cBhvr>
                                      <p:tavLst>
                                        <p:tav tm="0">
                                          <p:val>
                                            <p:fltVal val="0"/>
                                          </p:val>
                                        </p:tav>
                                        <p:tav tm="100000">
                                          <p:val>
                                            <p:strVal val="#ppt_h"/>
                                          </p:val>
                                        </p:tav>
                                      </p:tavLst>
                                    </p:anim>
                                    <p:animEffect transition="in" filter="fade">
                                      <p:cBhvr>
                                        <p:cTn id="28" dur="500"/>
                                        <p:tgtEl>
                                          <p:spTgt spid="615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156"/>
                                        </p:tgtEl>
                                        <p:attrNameLst>
                                          <p:attrName>style.visibility</p:attrName>
                                        </p:attrNameLst>
                                      </p:cBhvr>
                                      <p:to>
                                        <p:strVal val="visible"/>
                                      </p:to>
                                    </p:set>
                                    <p:anim calcmode="lin" valueType="num">
                                      <p:cBhvr>
                                        <p:cTn id="31" dur="500" fill="hold"/>
                                        <p:tgtEl>
                                          <p:spTgt spid="6156"/>
                                        </p:tgtEl>
                                        <p:attrNameLst>
                                          <p:attrName>ppt_w</p:attrName>
                                        </p:attrNameLst>
                                      </p:cBhvr>
                                      <p:tavLst>
                                        <p:tav tm="0">
                                          <p:val>
                                            <p:fltVal val="0"/>
                                          </p:val>
                                        </p:tav>
                                        <p:tav tm="100000">
                                          <p:val>
                                            <p:strVal val="#ppt_w"/>
                                          </p:val>
                                        </p:tav>
                                      </p:tavLst>
                                    </p:anim>
                                    <p:anim calcmode="lin" valueType="num">
                                      <p:cBhvr>
                                        <p:cTn id="32" dur="500" fill="hold"/>
                                        <p:tgtEl>
                                          <p:spTgt spid="6156"/>
                                        </p:tgtEl>
                                        <p:attrNameLst>
                                          <p:attrName>ppt_h</p:attrName>
                                        </p:attrNameLst>
                                      </p:cBhvr>
                                      <p:tavLst>
                                        <p:tav tm="0">
                                          <p:val>
                                            <p:fltVal val="0"/>
                                          </p:val>
                                        </p:tav>
                                        <p:tav tm="100000">
                                          <p:val>
                                            <p:strVal val="#ppt_h"/>
                                          </p:val>
                                        </p:tav>
                                      </p:tavLst>
                                    </p:anim>
                                    <p:animEffect transition="in" filter="fade">
                                      <p:cBhvr>
                                        <p:cTn id="33"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6" grpId="0"/>
      <p:bldP spid="13" grpId="0" animBg="1"/>
      <p:bldP spid="1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62" name="Object 5"/>
          <p:cNvGraphicFramePr>
            <a:graphicFrameLocks noChangeAspect="1"/>
          </p:cNvGraphicFramePr>
          <p:nvPr>
            <p:extLst>
              <p:ext uri="{D42A27DB-BD31-4B8C-83A1-F6EECF244321}">
                <p14:modId xmlns:p14="http://schemas.microsoft.com/office/powerpoint/2010/main" val="633446576"/>
              </p:ext>
            </p:extLst>
          </p:nvPr>
        </p:nvGraphicFramePr>
        <p:xfrm>
          <a:off x="454572" y="780850"/>
          <a:ext cx="2133600" cy="1297459"/>
        </p:xfrm>
        <a:graphic>
          <a:graphicData uri="http://schemas.openxmlformats.org/presentationml/2006/ole">
            <mc:AlternateContent xmlns:mc="http://schemas.openxmlformats.org/markup-compatibility/2006">
              <mc:Choice xmlns:v="urn:schemas-microsoft-com:vml" Requires="v">
                <p:oleObj spid="_x0000_s2114" name="Clip" r:id="rId3" imgW="3974471" imgH="3468986" progId="MS_ClipArt_Gallery.5">
                  <p:embed/>
                </p:oleObj>
              </mc:Choice>
              <mc:Fallback>
                <p:oleObj name="Clip" r:id="rId3" imgW="3974471" imgH="3468986"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72" y="780850"/>
                        <a:ext cx="2133600" cy="129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60" name="Rectangle 1"/>
          <p:cNvSpPr>
            <a:spLocks noChangeArrowheads="1"/>
          </p:cNvSpPr>
          <p:nvPr/>
        </p:nvSpPr>
        <p:spPr bwMode="auto">
          <a:xfrm>
            <a:off x="181303" y="2743200"/>
            <a:ext cx="891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7200" algn="just" eaLnBrk="0" fontAlgn="base" hangingPunct="0">
              <a:spcBef>
                <a:spcPct val="0"/>
              </a:spcBef>
              <a:spcAft>
                <a:spcPct val="0"/>
              </a:spcAft>
            </a:pPr>
            <a:r>
              <a:rPr lang="pt-BR" sz="3200">
                <a:solidFill>
                  <a:srgbClr val="FFFFFF"/>
                </a:solidFill>
                <a:latin typeface="Times New Roman" pitchFamily="18" charset="0"/>
                <a:cs typeface="Times New Roman" pitchFamily="18" charset="0"/>
              </a:rPr>
              <a:t>- </a:t>
            </a:r>
            <a:r>
              <a:rPr lang="pt-BR" sz="3200" b="1" smtClean="0">
                <a:latin typeface="Times New Roman" pitchFamily="18" charset="0"/>
                <a:cs typeface="Times New Roman" pitchFamily="18" charset="0"/>
              </a:rPr>
              <a:t>Học đề cương chuẩn bị cho kì thi học kì II.</a:t>
            </a:r>
          </a:p>
        </p:txBody>
      </p:sp>
      <p:sp>
        <p:nvSpPr>
          <p:cNvPr id="2" name="TextBox 1"/>
          <p:cNvSpPr txBox="1"/>
          <p:nvPr/>
        </p:nvSpPr>
        <p:spPr>
          <a:xfrm>
            <a:off x="2622330" y="1408330"/>
            <a:ext cx="5498941" cy="707886"/>
          </a:xfrm>
          <a:prstGeom prst="rect">
            <a:avLst/>
          </a:prstGeom>
          <a:noFill/>
        </p:spPr>
        <p:txBody>
          <a:bodyPr wrap="none" rtlCol="0">
            <a:spAutoFit/>
          </a:bodyPr>
          <a:lstStyle/>
          <a:p>
            <a:r>
              <a:rPr lang="en-US" sz="4000" b="1" smtClean="0">
                <a:solidFill>
                  <a:srgbClr val="FFFF00"/>
                </a:solidFill>
                <a:latin typeface="Times New Roman" pitchFamily="18" charset="0"/>
                <a:cs typeface="Times New Roman" pitchFamily="18" charset="0"/>
              </a:rPr>
              <a:t>HƯỚNG DẪN VỀ NHÀ</a:t>
            </a:r>
            <a:endParaRPr lang="en-US" sz="4000" b="1">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852973290"/>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4978400" y="2971800"/>
            <a:ext cx="355600" cy="1752600"/>
          </a:xfrm>
          <a:custGeom>
            <a:avLst/>
            <a:gdLst>
              <a:gd name="T0" fmla="*/ 2147483647 w 224"/>
              <a:gd name="T1" fmla="*/ 0 h 1104"/>
              <a:gd name="T2" fmla="*/ 2147483647 w 224"/>
              <a:gd name="T3" fmla="*/ 2147483647 h 1104"/>
              <a:gd name="T4" fmla="*/ 2147483647 w 224"/>
              <a:gd name="T5" fmla="*/ 2147483647 h 1104"/>
              <a:gd name="T6" fmla="*/ 0 60000 65536"/>
              <a:gd name="T7" fmla="*/ 0 60000 65536"/>
              <a:gd name="T8" fmla="*/ 0 60000 65536"/>
            </a:gdLst>
            <a:ahLst/>
            <a:cxnLst>
              <a:cxn ang="T6">
                <a:pos x="T0" y="T1"/>
              </a:cxn>
              <a:cxn ang="T7">
                <a:pos x="T2" y="T3"/>
              </a:cxn>
              <a:cxn ang="T8">
                <a:pos x="T4" y="T5"/>
              </a:cxn>
            </a:cxnLst>
            <a:rect l="0" t="0" r="r" b="b"/>
            <a:pathLst>
              <a:path w="224" h="1104">
                <a:moveTo>
                  <a:pt x="224" y="0"/>
                </a:moveTo>
                <a:cubicBezTo>
                  <a:pt x="144" y="244"/>
                  <a:pt x="64" y="488"/>
                  <a:pt x="32" y="672"/>
                </a:cubicBezTo>
                <a:cubicBezTo>
                  <a:pt x="0" y="856"/>
                  <a:pt x="16" y="980"/>
                  <a:pt x="32" y="1104"/>
                </a:cubicBezTo>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07" name="Freeform 3"/>
          <p:cNvSpPr>
            <a:spLocks/>
          </p:cNvSpPr>
          <p:nvPr/>
        </p:nvSpPr>
        <p:spPr bwMode="auto">
          <a:xfrm>
            <a:off x="4419600" y="1993900"/>
            <a:ext cx="457200" cy="1892300"/>
          </a:xfrm>
          <a:custGeom>
            <a:avLst/>
            <a:gdLst>
              <a:gd name="T0" fmla="*/ 2147483647 w 288"/>
              <a:gd name="T1" fmla="*/ 2147483647 h 1192"/>
              <a:gd name="T2" fmla="*/ 2147483647 w 288"/>
              <a:gd name="T3" fmla="*/ 2147483647 h 1192"/>
              <a:gd name="T4" fmla="*/ 0 w 288"/>
              <a:gd name="T5" fmla="*/ 2147483647 h 1192"/>
              <a:gd name="T6" fmla="*/ 0 60000 65536"/>
              <a:gd name="T7" fmla="*/ 0 60000 65536"/>
              <a:gd name="T8" fmla="*/ 0 60000 65536"/>
            </a:gdLst>
            <a:ahLst/>
            <a:cxnLst>
              <a:cxn ang="T6">
                <a:pos x="T0" y="T1"/>
              </a:cxn>
              <a:cxn ang="T7">
                <a:pos x="T2" y="T3"/>
              </a:cxn>
              <a:cxn ang="T8">
                <a:pos x="T4" y="T5"/>
              </a:cxn>
            </a:cxnLst>
            <a:rect l="0" t="0" r="r" b="b"/>
            <a:pathLst>
              <a:path w="288" h="1192">
                <a:moveTo>
                  <a:pt x="288" y="376"/>
                </a:moveTo>
                <a:cubicBezTo>
                  <a:pt x="288" y="188"/>
                  <a:pt x="288" y="0"/>
                  <a:pt x="240" y="136"/>
                </a:cubicBezTo>
                <a:cubicBezTo>
                  <a:pt x="192" y="272"/>
                  <a:pt x="96" y="732"/>
                  <a:pt x="0" y="1192"/>
                </a:cubicBezTo>
              </a:path>
            </a:pathLst>
          </a:custGeom>
          <a:noFill/>
          <a:ln w="57150" cap="rnd" cmpd="sng">
            <a:solidFill>
              <a:srgbClr val="FF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08" name="Freeform 4"/>
          <p:cNvSpPr>
            <a:spLocks/>
          </p:cNvSpPr>
          <p:nvPr/>
        </p:nvSpPr>
        <p:spPr bwMode="auto">
          <a:xfrm>
            <a:off x="5334000" y="114300"/>
            <a:ext cx="254000" cy="2247900"/>
          </a:xfrm>
          <a:custGeom>
            <a:avLst/>
            <a:gdLst>
              <a:gd name="T0" fmla="*/ 2147483647 w 160"/>
              <a:gd name="T1" fmla="*/ 2147483647 h 1416"/>
              <a:gd name="T2" fmla="*/ 2147483647 w 160"/>
              <a:gd name="T3" fmla="*/ 2147483647 h 1416"/>
              <a:gd name="T4" fmla="*/ 0 w 160"/>
              <a:gd name="T5" fmla="*/ 2147483647 h 1416"/>
              <a:gd name="T6" fmla="*/ 0 60000 65536"/>
              <a:gd name="T7" fmla="*/ 0 60000 65536"/>
              <a:gd name="T8" fmla="*/ 0 60000 65536"/>
            </a:gdLst>
            <a:ahLst/>
            <a:cxnLst>
              <a:cxn ang="T6">
                <a:pos x="T0" y="T1"/>
              </a:cxn>
              <a:cxn ang="T7">
                <a:pos x="T2" y="T3"/>
              </a:cxn>
              <a:cxn ang="T8">
                <a:pos x="T4" y="T5"/>
              </a:cxn>
            </a:cxnLst>
            <a:rect l="0" t="0" r="r" b="b"/>
            <a:pathLst>
              <a:path w="160" h="1416">
                <a:moveTo>
                  <a:pt x="96" y="1416"/>
                </a:moveTo>
                <a:cubicBezTo>
                  <a:pt x="128" y="924"/>
                  <a:pt x="160" y="432"/>
                  <a:pt x="144" y="216"/>
                </a:cubicBezTo>
                <a:cubicBezTo>
                  <a:pt x="128" y="0"/>
                  <a:pt x="64" y="60"/>
                  <a:pt x="0" y="120"/>
                </a:cubicBezTo>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09" name="Freeform 5"/>
          <p:cNvSpPr>
            <a:spLocks/>
          </p:cNvSpPr>
          <p:nvPr/>
        </p:nvSpPr>
        <p:spPr bwMode="auto">
          <a:xfrm>
            <a:off x="2971800" y="1866900"/>
            <a:ext cx="2209800" cy="876300"/>
          </a:xfrm>
          <a:custGeom>
            <a:avLst/>
            <a:gdLst>
              <a:gd name="T0" fmla="*/ 2147483647 w 1392"/>
              <a:gd name="T1" fmla="*/ 2147483647 h 552"/>
              <a:gd name="T2" fmla="*/ 2147483647 w 1392"/>
              <a:gd name="T3" fmla="*/ 2147483647 h 552"/>
              <a:gd name="T4" fmla="*/ 0 w 1392"/>
              <a:gd name="T5" fmla="*/ 2147483647 h 552"/>
              <a:gd name="T6" fmla="*/ 0 60000 65536"/>
              <a:gd name="T7" fmla="*/ 0 60000 65536"/>
              <a:gd name="T8" fmla="*/ 0 60000 65536"/>
            </a:gdLst>
            <a:ahLst/>
            <a:cxnLst>
              <a:cxn ang="T6">
                <a:pos x="T0" y="T1"/>
              </a:cxn>
              <a:cxn ang="T7">
                <a:pos x="T2" y="T3"/>
              </a:cxn>
              <a:cxn ang="T8">
                <a:pos x="T4" y="T5"/>
              </a:cxn>
            </a:cxnLst>
            <a:rect l="0" t="0" r="r" b="b"/>
            <a:pathLst>
              <a:path w="1392" h="552">
                <a:moveTo>
                  <a:pt x="1392" y="408"/>
                </a:moveTo>
                <a:cubicBezTo>
                  <a:pt x="1196" y="204"/>
                  <a:pt x="1000" y="0"/>
                  <a:pt x="768" y="24"/>
                </a:cubicBezTo>
                <a:cubicBezTo>
                  <a:pt x="536" y="48"/>
                  <a:pt x="128" y="464"/>
                  <a:pt x="0" y="552"/>
                </a:cubicBezTo>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0" name="Freeform 6"/>
          <p:cNvSpPr>
            <a:spLocks/>
          </p:cNvSpPr>
          <p:nvPr/>
        </p:nvSpPr>
        <p:spPr bwMode="auto">
          <a:xfrm>
            <a:off x="5562600" y="1968500"/>
            <a:ext cx="685800" cy="3670300"/>
          </a:xfrm>
          <a:custGeom>
            <a:avLst/>
            <a:gdLst>
              <a:gd name="T0" fmla="*/ 0 w 432"/>
              <a:gd name="T1" fmla="*/ 2147483647 h 2312"/>
              <a:gd name="T2" fmla="*/ 2147483647 w 432"/>
              <a:gd name="T3" fmla="*/ 2147483647 h 2312"/>
              <a:gd name="T4" fmla="*/ 2147483647 w 432"/>
              <a:gd name="T5" fmla="*/ 2147483647 h 2312"/>
              <a:gd name="T6" fmla="*/ 0 60000 65536"/>
              <a:gd name="T7" fmla="*/ 0 60000 65536"/>
              <a:gd name="T8" fmla="*/ 0 60000 65536"/>
            </a:gdLst>
            <a:ahLst/>
            <a:cxnLst>
              <a:cxn ang="T6">
                <a:pos x="T0" y="T1"/>
              </a:cxn>
              <a:cxn ang="T7">
                <a:pos x="T2" y="T3"/>
              </a:cxn>
              <a:cxn ang="T8">
                <a:pos x="T4" y="T5"/>
              </a:cxn>
            </a:cxnLst>
            <a:rect l="0" t="0" r="r" b="b"/>
            <a:pathLst>
              <a:path w="432" h="2312">
                <a:moveTo>
                  <a:pt x="0" y="536"/>
                </a:moveTo>
                <a:cubicBezTo>
                  <a:pt x="108" y="268"/>
                  <a:pt x="216" y="0"/>
                  <a:pt x="288" y="296"/>
                </a:cubicBezTo>
                <a:cubicBezTo>
                  <a:pt x="360" y="592"/>
                  <a:pt x="396" y="1452"/>
                  <a:pt x="432" y="2312"/>
                </a:cubicBezTo>
              </a:path>
            </a:pathLst>
          </a:custGeom>
          <a:noFill/>
          <a:ln w="57150" cap="rnd" cmpd="sng">
            <a:solidFill>
              <a:srgbClr val="FF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1" name="Freeform 7"/>
          <p:cNvSpPr>
            <a:spLocks/>
          </p:cNvSpPr>
          <p:nvPr/>
        </p:nvSpPr>
        <p:spPr bwMode="auto">
          <a:xfrm>
            <a:off x="5715000" y="520700"/>
            <a:ext cx="2743200" cy="1841500"/>
          </a:xfrm>
          <a:custGeom>
            <a:avLst/>
            <a:gdLst>
              <a:gd name="T0" fmla="*/ 0 w 1728"/>
              <a:gd name="T1" fmla="*/ 2147483647 h 1160"/>
              <a:gd name="T2" fmla="*/ 2147483647 w 1728"/>
              <a:gd name="T3" fmla="*/ 2147483647 h 1160"/>
              <a:gd name="T4" fmla="*/ 2147483647 w 1728"/>
              <a:gd name="T5" fmla="*/ 2147483647 h 1160"/>
              <a:gd name="T6" fmla="*/ 0 60000 65536"/>
              <a:gd name="T7" fmla="*/ 0 60000 65536"/>
              <a:gd name="T8" fmla="*/ 0 60000 65536"/>
            </a:gdLst>
            <a:ahLst/>
            <a:cxnLst>
              <a:cxn ang="T6">
                <a:pos x="T0" y="T1"/>
              </a:cxn>
              <a:cxn ang="T7">
                <a:pos x="T2" y="T3"/>
              </a:cxn>
              <a:cxn ang="T8">
                <a:pos x="T4" y="T5"/>
              </a:cxn>
            </a:cxnLst>
            <a:rect l="0" t="0" r="r" b="b"/>
            <a:pathLst>
              <a:path w="1728" h="1160">
                <a:moveTo>
                  <a:pt x="0" y="1112"/>
                </a:moveTo>
                <a:cubicBezTo>
                  <a:pt x="192" y="556"/>
                  <a:pt x="384" y="0"/>
                  <a:pt x="672" y="8"/>
                </a:cubicBezTo>
                <a:cubicBezTo>
                  <a:pt x="960" y="16"/>
                  <a:pt x="1344" y="588"/>
                  <a:pt x="1728" y="1160"/>
                </a:cubicBezTo>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2" name="Freeform 8"/>
          <p:cNvSpPr>
            <a:spLocks/>
          </p:cNvSpPr>
          <p:nvPr/>
        </p:nvSpPr>
        <p:spPr bwMode="auto">
          <a:xfrm>
            <a:off x="2819400" y="1295400"/>
            <a:ext cx="2438400" cy="1828800"/>
          </a:xfrm>
          <a:custGeom>
            <a:avLst/>
            <a:gdLst>
              <a:gd name="T0" fmla="*/ 2147483647 w 1488"/>
              <a:gd name="T1" fmla="*/ 2147483647 h 1128"/>
              <a:gd name="T2" fmla="*/ 2147483647 w 1488"/>
              <a:gd name="T3" fmla="*/ 2147483647 h 1128"/>
              <a:gd name="T4" fmla="*/ 0 w 1488"/>
              <a:gd name="T5" fmla="*/ 2147483647 h 1128"/>
              <a:gd name="T6" fmla="*/ 0 60000 65536"/>
              <a:gd name="T7" fmla="*/ 0 60000 65536"/>
              <a:gd name="T8" fmla="*/ 0 60000 65536"/>
            </a:gdLst>
            <a:ahLst/>
            <a:cxnLst>
              <a:cxn ang="T6">
                <a:pos x="T0" y="T1"/>
              </a:cxn>
              <a:cxn ang="T7">
                <a:pos x="T2" y="T3"/>
              </a:cxn>
              <a:cxn ang="T8">
                <a:pos x="T4" y="T5"/>
              </a:cxn>
            </a:cxnLst>
            <a:rect l="0" t="0" r="r" b="b"/>
            <a:pathLst>
              <a:path w="1488" h="1128">
                <a:moveTo>
                  <a:pt x="1488" y="696"/>
                </a:moveTo>
                <a:cubicBezTo>
                  <a:pt x="1300" y="348"/>
                  <a:pt x="1112" y="0"/>
                  <a:pt x="864" y="72"/>
                </a:cubicBezTo>
                <a:cubicBezTo>
                  <a:pt x="616" y="144"/>
                  <a:pt x="308" y="636"/>
                  <a:pt x="0" y="1128"/>
                </a:cubicBezTo>
              </a:path>
            </a:pathLst>
          </a:custGeom>
          <a:noFill/>
          <a:ln w="57150" cap="rnd" cmpd="sng">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3" name="Freeform 9"/>
          <p:cNvSpPr>
            <a:spLocks/>
          </p:cNvSpPr>
          <p:nvPr/>
        </p:nvSpPr>
        <p:spPr bwMode="auto">
          <a:xfrm>
            <a:off x="5410200" y="1422400"/>
            <a:ext cx="482600" cy="3911600"/>
          </a:xfrm>
          <a:custGeom>
            <a:avLst/>
            <a:gdLst>
              <a:gd name="T0" fmla="*/ 0 w 304"/>
              <a:gd name="T1" fmla="*/ 2147483647 h 2464"/>
              <a:gd name="T2" fmla="*/ 2147483647 w 304"/>
              <a:gd name="T3" fmla="*/ 2147483647 h 2464"/>
              <a:gd name="T4" fmla="*/ 2147483647 w 304"/>
              <a:gd name="T5" fmla="*/ 2147483647 h 2464"/>
              <a:gd name="T6" fmla="*/ 2147483647 w 304"/>
              <a:gd name="T7" fmla="*/ 2147483647 h 24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4" h="2464">
                <a:moveTo>
                  <a:pt x="0" y="832"/>
                </a:moveTo>
                <a:cubicBezTo>
                  <a:pt x="24" y="416"/>
                  <a:pt x="48" y="0"/>
                  <a:pt x="96" y="160"/>
                </a:cubicBezTo>
                <a:cubicBezTo>
                  <a:pt x="144" y="320"/>
                  <a:pt x="272" y="1408"/>
                  <a:pt x="288" y="1792"/>
                </a:cubicBezTo>
                <a:cubicBezTo>
                  <a:pt x="304" y="2176"/>
                  <a:pt x="248" y="2320"/>
                  <a:pt x="192" y="2464"/>
                </a:cubicBezTo>
              </a:path>
            </a:pathLst>
          </a:custGeom>
          <a:noFill/>
          <a:ln w="57150" cap="rnd"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4" name="Freeform 10"/>
          <p:cNvSpPr>
            <a:spLocks/>
          </p:cNvSpPr>
          <p:nvPr/>
        </p:nvSpPr>
        <p:spPr bwMode="auto">
          <a:xfrm>
            <a:off x="3048000" y="2044700"/>
            <a:ext cx="2057400" cy="2298700"/>
          </a:xfrm>
          <a:custGeom>
            <a:avLst/>
            <a:gdLst>
              <a:gd name="T0" fmla="*/ 2147483647 w 1296"/>
              <a:gd name="T1" fmla="*/ 2147483647 h 1448"/>
              <a:gd name="T2" fmla="*/ 2147483647 w 1296"/>
              <a:gd name="T3" fmla="*/ 2147483647 h 1448"/>
              <a:gd name="T4" fmla="*/ 2147483647 w 1296"/>
              <a:gd name="T5" fmla="*/ 2147483647 h 1448"/>
              <a:gd name="T6" fmla="*/ 0 w 1296"/>
              <a:gd name="T7" fmla="*/ 2147483647 h 14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6" h="1448">
                <a:moveTo>
                  <a:pt x="1296" y="344"/>
                </a:moveTo>
                <a:cubicBezTo>
                  <a:pt x="1284" y="172"/>
                  <a:pt x="1272" y="0"/>
                  <a:pt x="1104" y="56"/>
                </a:cubicBezTo>
                <a:cubicBezTo>
                  <a:pt x="936" y="112"/>
                  <a:pt x="472" y="448"/>
                  <a:pt x="288" y="680"/>
                </a:cubicBezTo>
                <a:cubicBezTo>
                  <a:pt x="104" y="912"/>
                  <a:pt x="52" y="1180"/>
                  <a:pt x="0" y="1448"/>
                </a:cubicBezTo>
              </a:path>
            </a:pathLst>
          </a:custGeom>
          <a:noFill/>
          <a:ln w="57150" cap="rnd"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5" name="Freeform 11"/>
          <p:cNvSpPr>
            <a:spLocks/>
          </p:cNvSpPr>
          <p:nvPr/>
        </p:nvSpPr>
        <p:spPr bwMode="auto">
          <a:xfrm>
            <a:off x="3886200" y="266700"/>
            <a:ext cx="1447800" cy="2095500"/>
          </a:xfrm>
          <a:custGeom>
            <a:avLst/>
            <a:gdLst>
              <a:gd name="T0" fmla="*/ 2147483647 w 912"/>
              <a:gd name="T1" fmla="*/ 2147483647 h 1320"/>
              <a:gd name="T2" fmla="*/ 2147483647 w 912"/>
              <a:gd name="T3" fmla="*/ 2147483647 h 1320"/>
              <a:gd name="T4" fmla="*/ 2147483647 w 912"/>
              <a:gd name="T5" fmla="*/ 2147483647 h 1320"/>
              <a:gd name="T6" fmla="*/ 0 w 912"/>
              <a:gd name="T7" fmla="*/ 2147483647 h 1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1320">
                <a:moveTo>
                  <a:pt x="912" y="1320"/>
                </a:moveTo>
                <a:cubicBezTo>
                  <a:pt x="840" y="948"/>
                  <a:pt x="768" y="576"/>
                  <a:pt x="672" y="360"/>
                </a:cubicBezTo>
                <a:cubicBezTo>
                  <a:pt x="576" y="144"/>
                  <a:pt x="448" y="0"/>
                  <a:pt x="336" y="24"/>
                </a:cubicBezTo>
                <a:cubicBezTo>
                  <a:pt x="224" y="48"/>
                  <a:pt x="112" y="276"/>
                  <a:pt x="0" y="504"/>
                </a:cubicBezTo>
              </a:path>
            </a:pathLst>
          </a:custGeom>
          <a:noFill/>
          <a:ln w="57150" cap="rnd" cmpd="sng">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6" name="Freeform 12"/>
          <p:cNvSpPr>
            <a:spLocks/>
          </p:cNvSpPr>
          <p:nvPr/>
        </p:nvSpPr>
        <p:spPr bwMode="auto">
          <a:xfrm>
            <a:off x="5638800" y="-50800"/>
            <a:ext cx="546100" cy="2641600"/>
          </a:xfrm>
          <a:custGeom>
            <a:avLst/>
            <a:gdLst>
              <a:gd name="T0" fmla="*/ 0 w 344"/>
              <a:gd name="T1" fmla="*/ 2147483647 h 1664"/>
              <a:gd name="T2" fmla="*/ 2147483647 w 344"/>
              <a:gd name="T3" fmla="*/ 2147483647 h 1664"/>
              <a:gd name="T4" fmla="*/ 2147483647 w 344"/>
              <a:gd name="T5" fmla="*/ 2147483647 h 1664"/>
              <a:gd name="T6" fmla="*/ 0 60000 65536"/>
              <a:gd name="T7" fmla="*/ 0 60000 65536"/>
              <a:gd name="T8" fmla="*/ 0 60000 65536"/>
            </a:gdLst>
            <a:ahLst/>
            <a:cxnLst>
              <a:cxn ang="T6">
                <a:pos x="T0" y="T1"/>
              </a:cxn>
              <a:cxn ang="T7">
                <a:pos x="T2" y="T3"/>
              </a:cxn>
              <a:cxn ang="T8">
                <a:pos x="T4" y="T5"/>
              </a:cxn>
            </a:cxnLst>
            <a:rect l="0" t="0" r="r" b="b"/>
            <a:pathLst>
              <a:path w="344" h="1664">
                <a:moveTo>
                  <a:pt x="0" y="1664"/>
                </a:moveTo>
                <a:cubicBezTo>
                  <a:pt x="116" y="1008"/>
                  <a:pt x="232" y="352"/>
                  <a:pt x="288" y="176"/>
                </a:cubicBezTo>
                <a:cubicBezTo>
                  <a:pt x="344" y="0"/>
                  <a:pt x="340" y="304"/>
                  <a:pt x="336" y="608"/>
                </a:cubicBezTo>
              </a:path>
            </a:pathLst>
          </a:custGeom>
          <a:noFill/>
          <a:ln w="57150" cap="rnd" cmpd="sng">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7" name="Freeform 13"/>
          <p:cNvSpPr>
            <a:spLocks/>
          </p:cNvSpPr>
          <p:nvPr/>
        </p:nvSpPr>
        <p:spPr bwMode="auto">
          <a:xfrm>
            <a:off x="5562600" y="774700"/>
            <a:ext cx="2209800" cy="2197100"/>
          </a:xfrm>
          <a:custGeom>
            <a:avLst/>
            <a:gdLst>
              <a:gd name="T0" fmla="*/ 0 w 1392"/>
              <a:gd name="T1" fmla="*/ 2147483647 h 1384"/>
              <a:gd name="T2" fmla="*/ 2147483647 w 1392"/>
              <a:gd name="T3" fmla="*/ 2147483647 h 1384"/>
              <a:gd name="T4" fmla="*/ 2147483647 w 1392"/>
              <a:gd name="T5" fmla="*/ 2147483647 h 1384"/>
              <a:gd name="T6" fmla="*/ 0 60000 65536"/>
              <a:gd name="T7" fmla="*/ 0 60000 65536"/>
              <a:gd name="T8" fmla="*/ 0 60000 65536"/>
            </a:gdLst>
            <a:ahLst/>
            <a:cxnLst>
              <a:cxn ang="T6">
                <a:pos x="T0" y="T1"/>
              </a:cxn>
              <a:cxn ang="T7">
                <a:pos x="T2" y="T3"/>
              </a:cxn>
              <a:cxn ang="T8">
                <a:pos x="T4" y="T5"/>
              </a:cxn>
            </a:cxnLst>
            <a:rect l="0" t="0" r="r" b="b"/>
            <a:pathLst>
              <a:path w="1392" h="1384">
                <a:moveTo>
                  <a:pt x="0" y="1144"/>
                </a:moveTo>
                <a:cubicBezTo>
                  <a:pt x="196" y="572"/>
                  <a:pt x="392" y="0"/>
                  <a:pt x="624" y="40"/>
                </a:cubicBezTo>
                <a:cubicBezTo>
                  <a:pt x="856" y="80"/>
                  <a:pt x="1264" y="1160"/>
                  <a:pt x="1392" y="1384"/>
                </a:cubicBezTo>
              </a:path>
            </a:pathLst>
          </a:custGeom>
          <a:noFill/>
          <a:ln w="57150" cap="rnd"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8" name="Freeform 14"/>
          <p:cNvSpPr>
            <a:spLocks/>
          </p:cNvSpPr>
          <p:nvPr/>
        </p:nvSpPr>
        <p:spPr bwMode="auto">
          <a:xfrm>
            <a:off x="3352800" y="711200"/>
            <a:ext cx="1905000" cy="1803400"/>
          </a:xfrm>
          <a:custGeom>
            <a:avLst/>
            <a:gdLst>
              <a:gd name="T0" fmla="*/ 2147483647 w 1200"/>
              <a:gd name="T1" fmla="*/ 2147483647 h 1136"/>
              <a:gd name="T2" fmla="*/ 2147483647 w 1200"/>
              <a:gd name="T3" fmla="*/ 2147483647 h 1136"/>
              <a:gd name="T4" fmla="*/ 0 w 1200"/>
              <a:gd name="T5" fmla="*/ 2147483647 h 1136"/>
              <a:gd name="T6" fmla="*/ 0 60000 65536"/>
              <a:gd name="T7" fmla="*/ 0 60000 65536"/>
              <a:gd name="T8" fmla="*/ 0 60000 65536"/>
            </a:gdLst>
            <a:ahLst/>
            <a:cxnLst>
              <a:cxn ang="T6">
                <a:pos x="T0" y="T1"/>
              </a:cxn>
              <a:cxn ang="T7">
                <a:pos x="T2" y="T3"/>
              </a:cxn>
              <a:cxn ang="T8">
                <a:pos x="T4" y="T5"/>
              </a:cxn>
            </a:cxnLst>
            <a:rect l="0" t="0" r="r" b="b"/>
            <a:pathLst>
              <a:path w="1200" h="1136">
                <a:moveTo>
                  <a:pt x="1200" y="1136"/>
                </a:moveTo>
                <a:cubicBezTo>
                  <a:pt x="1036" y="648"/>
                  <a:pt x="872" y="160"/>
                  <a:pt x="672" y="80"/>
                </a:cubicBezTo>
                <a:cubicBezTo>
                  <a:pt x="472" y="0"/>
                  <a:pt x="236" y="328"/>
                  <a:pt x="0" y="656"/>
                </a:cubicBezTo>
              </a:path>
            </a:pathLst>
          </a:custGeom>
          <a:noFill/>
          <a:ln w="57150" cap="rnd"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19" name="Freeform 15"/>
          <p:cNvSpPr>
            <a:spLocks/>
          </p:cNvSpPr>
          <p:nvPr/>
        </p:nvSpPr>
        <p:spPr bwMode="auto">
          <a:xfrm>
            <a:off x="5562600" y="1231900"/>
            <a:ext cx="1905000" cy="3187700"/>
          </a:xfrm>
          <a:custGeom>
            <a:avLst/>
            <a:gdLst>
              <a:gd name="T0" fmla="*/ 0 w 1200"/>
              <a:gd name="T1" fmla="*/ 2147483647 h 2008"/>
              <a:gd name="T2" fmla="*/ 2147483647 w 1200"/>
              <a:gd name="T3" fmla="*/ 2147483647 h 2008"/>
              <a:gd name="T4" fmla="*/ 2147483647 w 1200"/>
              <a:gd name="T5" fmla="*/ 2147483647 h 2008"/>
              <a:gd name="T6" fmla="*/ 0 60000 65536"/>
              <a:gd name="T7" fmla="*/ 0 60000 65536"/>
              <a:gd name="T8" fmla="*/ 0 60000 65536"/>
            </a:gdLst>
            <a:ahLst/>
            <a:cxnLst>
              <a:cxn ang="T6">
                <a:pos x="T0" y="T1"/>
              </a:cxn>
              <a:cxn ang="T7">
                <a:pos x="T2" y="T3"/>
              </a:cxn>
              <a:cxn ang="T8">
                <a:pos x="T4" y="T5"/>
              </a:cxn>
            </a:cxnLst>
            <a:rect l="0" t="0" r="r" b="b"/>
            <a:pathLst>
              <a:path w="1200" h="2008">
                <a:moveTo>
                  <a:pt x="0" y="904"/>
                </a:moveTo>
                <a:cubicBezTo>
                  <a:pt x="140" y="452"/>
                  <a:pt x="280" y="0"/>
                  <a:pt x="480" y="184"/>
                </a:cubicBezTo>
                <a:cubicBezTo>
                  <a:pt x="680" y="368"/>
                  <a:pt x="940" y="1188"/>
                  <a:pt x="1200" y="2008"/>
                </a:cubicBezTo>
              </a:path>
            </a:pathLst>
          </a:custGeom>
          <a:noFill/>
          <a:ln w="57150" cap="rnd"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75120" name="Rectangle 16"/>
          <p:cNvSpPr>
            <a:spLocks noChangeArrowheads="1"/>
          </p:cNvSpPr>
          <p:nvPr/>
        </p:nvSpPr>
        <p:spPr bwMode="auto">
          <a:xfrm>
            <a:off x="0" y="0"/>
            <a:ext cx="9144000" cy="6858000"/>
          </a:xfrm>
          <a:prstGeom prst="rect">
            <a:avLst/>
          </a:prstGeom>
          <a:noFill/>
          <a:ln w="57150" cmpd="thinThick">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FFFFFF"/>
              </a:solidFill>
              <a:latin typeface=".VnTime" pitchFamily="34" charset="0"/>
            </a:endParaRPr>
          </a:p>
        </p:txBody>
      </p:sp>
      <p:sp>
        <p:nvSpPr>
          <p:cNvPr id="123922" name="WordArt 18"/>
          <p:cNvSpPr>
            <a:spLocks noChangeArrowheads="1" noChangeShapeType="1" noTextEdit="1"/>
          </p:cNvSpPr>
          <p:nvPr/>
        </p:nvSpPr>
        <p:spPr bwMode="auto">
          <a:xfrm>
            <a:off x="317500" y="9829800"/>
            <a:ext cx="8096250" cy="1828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2400" kern="10">
                <a:ln w="9525">
                  <a:solidFill>
                    <a:srgbClr val="FF3300"/>
                  </a:solidFill>
                  <a:round/>
                  <a:headEnd/>
                  <a:tailEnd/>
                </a:ln>
                <a:solidFill>
                  <a:srgbClr val="FFFF00"/>
                </a:solidFill>
                <a:latin typeface=".VnBodoniH"/>
              </a:rPr>
              <a:t>Xin ch©n thµnh c¶m ¬n </a:t>
            </a:r>
          </a:p>
          <a:p>
            <a:pPr algn="ctr" eaLnBrk="0" fontAlgn="base" hangingPunct="0">
              <a:spcBef>
                <a:spcPct val="0"/>
              </a:spcBef>
              <a:spcAft>
                <a:spcPct val="0"/>
              </a:spcAft>
            </a:pPr>
            <a:r>
              <a:rPr lang="en-US" sz="2400" kern="10">
                <a:ln w="9525">
                  <a:solidFill>
                    <a:srgbClr val="FF3300"/>
                  </a:solidFill>
                  <a:round/>
                  <a:headEnd/>
                  <a:tailEnd/>
                </a:ln>
                <a:solidFill>
                  <a:srgbClr val="FFFF00"/>
                </a:solidFill>
                <a:latin typeface=".VnBodoniH"/>
              </a:rPr>
              <a:t>toµn thÓ c¸c thÇy c« gi¸o </a:t>
            </a:r>
          </a:p>
          <a:p>
            <a:pPr algn="ctr" eaLnBrk="0" fontAlgn="base" hangingPunct="0">
              <a:spcBef>
                <a:spcPct val="0"/>
              </a:spcBef>
              <a:spcAft>
                <a:spcPct val="0"/>
              </a:spcAft>
            </a:pPr>
            <a:r>
              <a:rPr lang="en-US" sz="2400" kern="10">
                <a:ln w="9525">
                  <a:solidFill>
                    <a:srgbClr val="FF3300"/>
                  </a:solidFill>
                  <a:round/>
                  <a:headEnd/>
                  <a:tailEnd/>
                </a:ln>
                <a:solidFill>
                  <a:srgbClr val="FFFF00"/>
                </a:solidFill>
                <a:latin typeface=".VnBodoniH"/>
              </a:rPr>
              <a:t>cïng toµn thÓ c¸c em häc sinh </a:t>
            </a:r>
          </a:p>
          <a:p>
            <a:pPr algn="ctr" eaLnBrk="0" fontAlgn="base" hangingPunct="0">
              <a:spcBef>
                <a:spcPct val="0"/>
              </a:spcBef>
              <a:spcAft>
                <a:spcPct val="0"/>
              </a:spcAft>
            </a:pPr>
            <a:r>
              <a:rPr lang="en-US" sz="2400" kern="10">
                <a:ln w="9525">
                  <a:solidFill>
                    <a:srgbClr val="FF3300"/>
                  </a:solidFill>
                  <a:round/>
                  <a:headEnd/>
                  <a:tailEnd/>
                </a:ln>
                <a:solidFill>
                  <a:srgbClr val="FFFF00"/>
                </a:solidFill>
                <a:latin typeface=".VnBodoniH"/>
              </a:rPr>
              <a:t>®· gióp ®ì t«i hoµn thµnh tiÕt d¹y nµy</a:t>
            </a:r>
          </a:p>
        </p:txBody>
      </p:sp>
      <p:sp>
        <p:nvSpPr>
          <p:cNvPr id="5" name="TextBox 4"/>
          <p:cNvSpPr txBox="1"/>
          <p:nvPr/>
        </p:nvSpPr>
        <p:spPr>
          <a:xfrm>
            <a:off x="666750" y="2371635"/>
            <a:ext cx="8153400" cy="2308324"/>
          </a:xfrm>
          <a:prstGeom prst="rect">
            <a:avLst/>
          </a:prstGeom>
          <a:noFill/>
        </p:spPr>
        <p:txBody>
          <a:bodyPr>
            <a:spAutoFit/>
          </a:bodyPr>
          <a:lstStyle/>
          <a:p>
            <a:pPr algn="ctr" eaLnBrk="0" fontAlgn="base" hangingPunct="0">
              <a:spcBef>
                <a:spcPct val="0"/>
              </a:spcBef>
              <a:spcAft>
                <a:spcPct val="0"/>
              </a:spcAft>
              <a:defRPr/>
            </a:pPr>
            <a:r>
              <a:rPr lang="en-US" sz="4800" b="1">
                <a:ln w="18000">
                  <a:solidFill>
                    <a:srgbClr val="A886E0">
                      <a:satMod val="140000"/>
                    </a:srgbClr>
                  </a:solidFill>
                  <a:prstDash val="solid"/>
                  <a:miter lim="800000"/>
                </a:ln>
                <a:latin typeface="Times New Roman" pitchFamily="18" charset="0"/>
                <a:cs typeface="Times New Roman" pitchFamily="18" charset="0"/>
              </a:rPr>
              <a:t>XIN CHÂN THÀNH CẢM ƠN QUÝ THẦY CÔ </a:t>
            </a:r>
            <a:r>
              <a:rPr lang="en-US" sz="4800" b="1" smtClean="0">
                <a:ln w="18000">
                  <a:solidFill>
                    <a:srgbClr val="A886E0">
                      <a:satMod val="140000"/>
                    </a:srgbClr>
                  </a:solidFill>
                  <a:prstDash val="solid"/>
                  <a:miter lim="800000"/>
                </a:ln>
                <a:latin typeface="Times New Roman" pitchFamily="18" charset="0"/>
                <a:cs typeface="Times New Roman" pitchFamily="18" charset="0"/>
              </a:rPr>
              <a:t>ĐÃ </a:t>
            </a:r>
            <a:r>
              <a:rPr lang="en-US" sz="4800" b="1">
                <a:ln w="18000">
                  <a:solidFill>
                    <a:srgbClr val="A886E0">
                      <a:satMod val="140000"/>
                    </a:srgbClr>
                  </a:solidFill>
                  <a:prstDash val="solid"/>
                  <a:miter lim="800000"/>
                </a:ln>
                <a:latin typeface="Times New Roman" pitchFamily="18" charset="0"/>
                <a:cs typeface="Times New Roman" pitchFamily="18" charset="0"/>
              </a:rPr>
              <a:t>THAM </a:t>
            </a:r>
            <a:r>
              <a:rPr lang="en-US" sz="4800" b="1" smtClean="0">
                <a:ln w="18000">
                  <a:solidFill>
                    <a:srgbClr val="A886E0">
                      <a:satMod val="140000"/>
                    </a:srgbClr>
                  </a:solidFill>
                  <a:prstDash val="solid"/>
                  <a:miter lim="800000"/>
                </a:ln>
                <a:latin typeface="Times New Roman" pitchFamily="18" charset="0"/>
                <a:cs typeface="Times New Roman" pitchFamily="18" charset="0"/>
              </a:rPr>
              <a:t>DỰ TIẾT HỌC!</a:t>
            </a:r>
            <a:endParaRPr lang="en-US" sz="4800">
              <a:latin typeface="Times New Roman" pitchFamily="18" charset="0"/>
              <a:cs typeface="Times New Roman" pitchFamily="18" charset="0"/>
            </a:endParaRPr>
          </a:p>
        </p:txBody>
      </p:sp>
    </p:spTree>
    <p:extLst>
      <p:ext uri="{BB962C8B-B14F-4D97-AF65-F5344CB8AC3E}">
        <p14:creationId xmlns:p14="http://schemas.microsoft.com/office/powerpoint/2010/main" val="24739924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repeatCount="indefinite" fill="hold" grpId="0" nodeType="with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blinds(horizontal)">
                                      <p:cBhvr>
                                        <p:cTn id="7" dur="500"/>
                                        <p:tgtEl>
                                          <p:spTgt spid="123909"/>
                                        </p:tgtEl>
                                      </p:cBhvr>
                                    </p:animEffect>
                                  </p:childTnLst>
                                  <p:subTnLst>
                                    <p:audio>
                                      <p:cMediaNode>
                                        <p:cTn display="0" masterRel="sameClick">
                                          <p:stCondLst>
                                            <p:cond evt="begin" delay="0">
                                              <p:tn val="5"/>
                                            </p:cond>
                                          </p:stCondLst>
                                          <p:endCondLst>
                                            <p:cond evt="onStopAudio" delay="0">
                                              <p:tgtEl>
                                                <p:sldTgt/>
                                              </p:tgtEl>
                                            </p:cond>
                                          </p:endCondLst>
                                        </p:cTn>
                                        <p:tgtEl>
                                          <p:sndTgt r:embed="rId2" name="Windows XP Start.wav"/>
                                        </p:tgtEl>
                                      </p:cMediaNode>
                                    </p:audio>
                                  </p:subTnLst>
                                </p:cTn>
                              </p:par>
                              <p:par>
                                <p:cTn id="8" presetID="3" presetClass="entr" presetSubtype="10" repeatCount="indefinite" fill="hold" grpId="0" nodeType="withEffect">
                                  <p:stCondLst>
                                    <p:cond delay="0"/>
                                  </p:stCondLst>
                                  <p:childTnLst>
                                    <p:set>
                                      <p:cBhvr>
                                        <p:cTn id="9" dur="1" fill="hold">
                                          <p:stCondLst>
                                            <p:cond delay="0"/>
                                          </p:stCondLst>
                                        </p:cTn>
                                        <p:tgtEl>
                                          <p:spTgt spid="123907"/>
                                        </p:tgtEl>
                                        <p:attrNameLst>
                                          <p:attrName>style.visibility</p:attrName>
                                        </p:attrNameLst>
                                      </p:cBhvr>
                                      <p:to>
                                        <p:strVal val="visible"/>
                                      </p:to>
                                    </p:set>
                                    <p:animEffect transition="in" filter="blinds(horizontal)">
                                      <p:cBhvr>
                                        <p:cTn id="10" dur="500"/>
                                        <p:tgtEl>
                                          <p:spTgt spid="123907"/>
                                        </p:tgtEl>
                                      </p:cBhvr>
                                    </p:animEffect>
                                  </p:childTnLst>
                                  <p:subTnLst>
                                    <p:audio>
                                      <p:cMediaNode>
                                        <p:cTn display="0" masterRel="sameClick">
                                          <p:stCondLst>
                                            <p:cond evt="begin" delay="0">
                                              <p:tn val="8"/>
                                            </p:cond>
                                          </p:stCondLst>
                                          <p:endCondLst>
                                            <p:cond evt="onStopAudio" delay="0">
                                              <p:tgtEl>
                                                <p:sldTgt/>
                                              </p:tgtEl>
                                            </p:cond>
                                          </p:endCondLst>
                                        </p:cTn>
                                        <p:tgtEl>
                                          <p:sndTgt r:embed="rId2" name="Windows XP Start.wav"/>
                                        </p:tgtEl>
                                      </p:cMediaNode>
                                    </p:audio>
                                  </p:subTnLst>
                                </p:cTn>
                              </p:par>
                              <p:par>
                                <p:cTn id="11" presetID="3" presetClass="entr" presetSubtype="10" repeatCount="indefinite" fill="hold" grpId="0" nodeType="withEffect">
                                  <p:stCondLst>
                                    <p:cond delay="0"/>
                                  </p:stCondLst>
                                  <p:childTnLst>
                                    <p:set>
                                      <p:cBhvr>
                                        <p:cTn id="12" dur="1" fill="hold">
                                          <p:stCondLst>
                                            <p:cond delay="0"/>
                                          </p:stCondLst>
                                        </p:cTn>
                                        <p:tgtEl>
                                          <p:spTgt spid="123906"/>
                                        </p:tgtEl>
                                        <p:attrNameLst>
                                          <p:attrName>style.visibility</p:attrName>
                                        </p:attrNameLst>
                                      </p:cBhvr>
                                      <p:to>
                                        <p:strVal val="visible"/>
                                      </p:to>
                                    </p:set>
                                    <p:animEffect transition="in" filter="blinds(horizontal)">
                                      <p:cBhvr>
                                        <p:cTn id="13" dur="500"/>
                                        <p:tgtEl>
                                          <p:spTgt spid="123906"/>
                                        </p:tgtEl>
                                      </p:cBhvr>
                                    </p:animEffect>
                                  </p:childTnLst>
                                  <p:subTnLst>
                                    <p:audio>
                                      <p:cMediaNode>
                                        <p:cTn display="0" masterRel="sameClick">
                                          <p:stCondLst>
                                            <p:cond evt="begin" delay="0">
                                              <p:tn val="11"/>
                                            </p:cond>
                                          </p:stCondLst>
                                          <p:endCondLst>
                                            <p:cond evt="onStopAudio" delay="0">
                                              <p:tgtEl>
                                                <p:sldTgt/>
                                              </p:tgtEl>
                                            </p:cond>
                                          </p:endCondLst>
                                        </p:cTn>
                                        <p:tgtEl>
                                          <p:sndTgt r:embed="rId2" name="Windows XP Start.wav"/>
                                        </p:tgtEl>
                                      </p:cMediaNode>
                                    </p:audio>
                                  </p:subTnLst>
                                </p:cTn>
                              </p:par>
                              <p:par>
                                <p:cTn id="14" presetID="3" presetClass="entr" presetSubtype="10" repeatCount="indefinite" fill="hold" grpId="0" nodeType="withEffect">
                                  <p:stCondLst>
                                    <p:cond delay="0"/>
                                  </p:stCondLst>
                                  <p:childTnLst>
                                    <p:set>
                                      <p:cBhvr>
                                        <p:cTn id="15" dur="1" fill="hold">
                                          <p:stCondLst>
                                            <p:cond delay="0"/>
                                          </p:stCondLst>
                                        </p:cTn>
                                        <p:tgtEl>
                                          <p:spTgt spid="123908"/>
                                        </p:tgtEl>
                                        <p:attrNameLst>
                                          <p:attrName>style.visibility</p:attrName>
                                        </p:attrNameLst>
                                      </p:cBhvr>
                                      <p:to>
                                        <p:strVal val="visible"/>
                                      </p:to>
                                    </p:set>
                                    <p:animEffect transition="in" filter="blinds(horizontal)">
                                      <p:cBhvr>
                                        <p:cTn id="16" dur="500"/>
                                        <p:tgtEl>
                                          <p:spTgt spid="123908"/>
                                        </p:tgtEl>
                                      </p:cBhvr>
                                    </p:animEffect>
                                  </p:childTnLst>
                                  <p:subTnLst>
                                    <p:audio>
                                      <p:cMediaNode>
                                        <p:cTn display="0" masterRel="sameClick">
                                          <p:stCondLst>
                                            <p:cond evt="begin" delay="0">
                                              <p:tn val="14"/>
                                            </p:cond>
                                          </p:stCondLst>
                                          <p:endCondLst>
                                            <p:cond evt="onStopAudio" delay="0">
                                              <p:tgtEl>
                                                <p:sldTgt/>
                                              </p:tgtEl>
                                            </p:cond>
                                          </p:endCondLst>
                                        </p:cTn>
                                        <p:tgtEl>
                                          <p:sndTgt r:embed="rId2" name="Windows XP Start.wav"/>
                                        </p:tgtEl>
                                      </p:cMediaNode>
                                    </p:audio>
                                  </p:subTnLst>
                                </p:cTn>
                              </p:par>
                              <p:par>
                                <p:cTn id="17" presetID="3" presetClass="entr" presetSubtype="10" repeatCount="indefinite" fill="hold" grpId="0" nodeType="withEffect">
                                  <p:stCondLst>
                                    <p:cond delay="0"/>
                                  </p:stCondLst>
                                  <p:childTnLst>
                                    <p:set>
                                      <p:cBhvr>
                                        <p:cTn id="18" dur="1" fill="hold">
                                          <p:stCondLst>
                                            <p:cond delay="0"/>
                                          </p:stCondLst>
                                        </p:cTn>
                                        <p:tgtEl>
                                          <p:spTgt spid="123912"/>
                                        </p:tgtEl>
                                        <p:attrNameLst>
                                          <p:attrName>style.visibility</p:attrName>
                                        </p:attrNameLst>
                                      </p:cBhvr>
                                      <p:to>
                                        <p:strVal val="visible"/>
                                      </p:to>
                                    </p:set>
                                    <p:animEffect transition="in" filter="blinds(horizontal)">
                                      <p:cBhvr>
                                        <p:cTn id="19" dur="500"/>
                                        <p:tgtEl>
                                          <p:spTgt spid="123912"/>
                                        </p:tgtEl>
                                      </p:cBhvr>
                                    </p:animEffect>
                                  </p:childTnLst>
                                  <p:subTnLst>
                                    <p:audio>
                                      <p:cMediaNode>
                                        <p:cTn display="0" masterRel="sameClick">
                                          <p:stCondLst>
                                            <p:cond evt="begin" delay="0">
                                              <p:tn val="17"/>
                                            </p:cond>
                                          </p:stCondLst>
                                          <p:endCondLst>
                                            <p:cond evt="onStopAudio" delay="0">
                                              <p:tgtEl>
                                                <p:sldTgt/>
                                              </p:tgtEl>
                                            </p:cond>
                                          </p:endCondLst>
                                        </p:cTn>
                                        <p:tgtEl>
                                          <p:sndTgt r:embed="rId2" name="Windows XP Start.wav"/>
                                        </p:tgtEl>
                                      </p:cMediaNode>
                                    </p:audio>
                                  </p:subTnLst>
                                </p:cTn>
                              </p:par>
                              <p:par>
                                <p:cTn id="20" presetID="3" presetClass="entr" presetSubtype="10" repeatCount="indefinite" fill="hold" grpId="0" nodeType="withEffect">
                                  <p:stCondLst>
                                    <p:cond delay="0"/>
                                  </p:stCondLst>
                                  <p:childTnLst>
                                    <p:set>
                                      <p:cBhvr>
                                        <p:cTn id="21" dur="1" fill="hold">
                                          <p:stCondLst>
                                            <p:cond delay="0"/>
                                          </p:stCondLst>
                                        </p:cTn>
                                        <p:tgtEl>
                                          <p:spTgt spid="123911"/>
                                        </p:tgtEl>
                                        <p:attrNameLst>
                                          <p:attrName>style.visibility</p:attrName>
                                        </p:attrNameLst>
                                      </p:cBhvr>
                                      <p:to>
                                        <p:strVal val="visible"/>
                                      </p:to>
                                    </p:set>
                                    <p:animEffect transition="in" filter="blinds(horizontal)">
                                      <p:cBhvr>
                                        <p:cTn id="22" dur="500"/>
                                        <p:tgtEl>
                                          <p:spTgt spid="123911"/>
                                        </p:tgtEl>
                                      </p:cBhvr>
                                    </p:animEffect>
                                  </p:childTnLst>
                                  <p:subTnLst>
                                    <p:audio>
                                      <p:cMediaNode>
                                        <p:cTn display="0" masterRel="sameClick">
                                          <p:stCondLst>
                                            <p:cond evt="begin" delay="0">
                                              <p:tn val="20"/>
                                            </p:cond>
                                          </p:stCondLst>
                                          <p:endCondLst>
                                            <p:cond evt="onStopAudio" delay="0">
                                              <p:tgtEl>
                                                <p:sldTgt/>
                                              </p:tgtEl>
                                            </p:cond>
                                          </p:endCondLst>
                                        </p:cTn>
                                        <p:tgtEl>
                                          <p:sndTgt r:embed="rId2" name="Windows XP Start.wav"/>
                                        </p:tgtEl>
                                      </p:cMediaNode>
                                    </p:audio>
                                  </p:subTnLst>
                                </p:cTn>
                              </p:par>
                              <p:par>
                                <p:cTn id="23" presetID="3" presetClass="entr" presetSubtype="10" repeatCount="indefinite" fill="hold" grpId="0" nodeType="withEffect">
                                  <p:stCondLst>
                                    <p:cond delay="0"/>
                                  </p:stCondLst>
                                  <p:childTnLst>
                                    <p:set>
                                      <p:cBhvr>
                                        <p:cTn id="24" dur="1" fill="hold">
                                          <p:stCondLst>
                                            <p:cond delay="0"/>
                                          </p:stCondLst>
                                        </p:cTn>
                                        <p:tgtEl>
                                          <p:spTgt spid="123910"/>
                                        </p:tgtEl>
                                        <p:attrNameLst>
                                          <p:attrName>style.visibility</p:attrName>
                                        </p:attrNameLst>
                                      </p:cBhvr>
                                      <p:to>
                                        <p:strVal val="visible"/>
                                      </p:to>
                                    </p:set>
                                    <p:animEffect transition="in" filter="blinds(horizontal)">
                                      <p:cBhvr>
                                        <p:cTn id="25" dur="500"/>
                                        <p:tgtEl>
                                          <p:spTgt spid="123910"/>
                                        </p:tgtEl>
                                      </p:cBhvr>
                                    </p:animEffect>
                                  </p:childTnLst>
                                  <p:subTnLst>
                                    <p:audio>
                                      <p:cMediaNode>
                                        <p:cTn display="0" masterRel="sameClick">
                                          <p:stCondLst>
                                            <p:cond evt="begin" delay="0">
                                              <p:tn val="23"/>
                                            </p:cond>
                                          </p:stCondLst>
                                          <p:endCondLst>
                                            <p:cond evt="onStopAudio" delay="0">
                                              <p:tgtEl>
                                                <p:sldTgt/>
                                              </p:tgtEl>
                                            </p:cond>
                                          </p:endCondLst>
                                        </p:cTn>
                                        <p:tgtEl>
                                          <p:sndTgt r:embed="rId2" name="Windows XP Start.wav"/>
                                        </p:tgtEl>
                                      </p:cMediaNode>
                                    </p:audio>
                                  </p:subTnLst>
                                </p:cTn>
                              </p:par>
                              <p:par>
                                <p:cTn id="26" presetID="3" presetClass="entr" presetSubtype="10" repeatCount="indefinite" fill="hold" grpId="1" nodeType="withEffect">
                                  <p:stCondLst>
                                    <p:cond delay="0"/>
                                  </p:stCondLst>
                                  <p:childTnLst>
                                    <p:set>
                                      <p:cBhvr>
                                        <p:cTn id="27" dur="1" fill="hold">
                                          <p:stCondLst>
                                            <p:cond delay="0"/>
                                          </p:stCondLst>
                                        </p:cTn>
                                        <p:tgtEl>
                                          <p:spTgt spid="123906"/>
                                        </p:tgtEl>
                                        <p:attrNameLst>
                                          <p:attrName>style.visibility</p:attrName>
                                        </p:attrNameLst>
                                      </p:cBhvr>
                                      <p:to>
                                        <p:strVal val="visible"/>
                                      </p:to>
                                    </p:set>
                                    <p:animEffect transition="in" filter="blinds(horizontal)">
                                      <p:cBhvr>
                                        <p:cTn id="28" dur="500"/>
                                        <p:tgtEl>
                                          <p:spTgt spid="123906"/>
                                        </p:tgtEl>
                                      </p:cBhvr>
                                    </p:animEffect>
                                  </p:childTnLst>
                                  <p:subTnLst>
                                    <p:audio>
                                      <p:cMediaNode>
                                        <p:cTn display="0" masterRel="sameClick">
                                          <p:stCondLst>
                                            <p:cond evt="begin" delay="0">
                                              <p:tn val="26"/>
                                            </p:cond>
                                          </p:stCondLst>
                                          <p:endCondLst>
                                            <p:cond evt="onStopAudio" delay="0">
                                              <p:tgtEl>
                                                <p:sldTgt/>
                                              </p:tgtEl>
                                            </p:cond>
                                          </p:endCondLst>
                                        </p:cTn>
                                        <p:tgtEl>
                                          <p:sndTgt r:embed="rId2" name="Windows XP Start.wav"/>
                                        </p:tgtEl>
                                      </p:cMediaNode>
                                    </p:audio>
                                  </p:subTnLst>
                                </p:cTn>
                              </p:par>
                              <p:par>
                                <p:cTn id="29" presetID="3" presetClass="entr" presetSubtype="10" repeatCount="indefinite" fill="hold" grpId="0" nodeType="withEffect">
                                  <p:stCondLst>
                                    <p:cond delay="0"/>
                                  </p:stCondLst>
                                  <p:childTnLst>
                                    <p:set>
                                      <p:cBhvr>
                                        <p:cTn id="30" dur="1" fill="hold">
                                          <p:stCondLst>
                                            <p:cond delay="0"/>
                                          </p:stCondLst>
                                        </p:cTn>
                                        <p:tgtEl>
                                          <p:spTgt spid="123919"/>
                                        </p:tgtEl>
                                        <p:attrNameLst>
                                          <p:attrName>style.visibility</p:attrName>
                                        </p:attrNameLst>
                                      </p:cBhvr>
                                      <p:to>
                                        <p:strVal val="visible"/>
                                      </p:to>
                                    </p:set>
                                    <p:animEffect transition="in" filter="blinds(horizontal)">
                                      <p:cBhvr>
                                        <p:cTn id="31" dur="500"/>
                                        <p:tgtEl>
                                          <p:spTgt spid="123919"/>
                                        </p:tgtEl>
                                      </p:cBhvr>
                                    </p:animEffect>
                                  </p:childTnLst>
                                  <p:subTnLst>
                                    <p:audio>
                                      <p:cMediaNode>
                                        <p:cTn display="0" masterRel="sameClick">
                                          <p:stCondLst>
                                            <p:cond evt="begin" delay="0">
                                              <p:tn val="29"/>
                                            </p:cond>
                                          </p:stCondLst>
                                          <p:endCondLst>
                                            <p:cond evt="onStopAudio" delay="0">
                                              <p:tgtEl>
                                                <p:sldTgt/>
                                              </p:tgtEl>
                                            </p:cond>
                                          </p:endCondLst>
                                        </p:cTn>
                                        <p:tgtEl>
                                          <p:sndTgt r:embed="rId2" name="Windows XP Start.wav"/>
                                        </p:tgtEl>
                                      </p:cMediaNode>
                                    </p:audio>
                                  </p:subTnLst>
                                </p:cTn>
                              </p:par>
                              <p:par>
                                <p:cTn id="32" presetID="3" presetClass="entr" presetSubtype="10" repeatCount="indefinite" fill="hold" grpId="0" nodeType="withEffect">
                                  <p:stCondLst>
                                    <p:cond delay="0"/>
                                  </p:stCondLst>
                                  <p:childTnLst>
                                    <p:set>
                                      <p:cBhvr>
                                        <p:cTn id="33" dur="1" fill="hold">
                                          <p:stCondLst>
                                            <p:cond delay="0"/>
                                          </p:stCondLst>
                                        </p:cTn>
                                        <p:tgtEl>
                                          <p:spTgt spid="123913"/>
                                        </p:tgtEl>
                                        <p:attrNameLst>
                                          <p:attrName>style.visibility</p:attrName>
                                        </p:attrNameLst>
                                      </p:cBhvr>
                                      <p:to>
                                        <p:strVal val="visible"/>
                                      </p:to>
                                    </p:set>
                                    <p:animEffect transition="in" filter="blinds(horizontal)">
                                      <p:cBhvr>
                                        <p:cTn id="34" dur="500"/>
                                        <p:tgtEl>
                                          <p:spTgt spid="123913"/>
                                        </p:tgtEl>
                                      </p:cBhvr>
                                    </p:animEffect>
                                  </p:childTnLst>
                                  <p:subTnLst>
                                    <p:audio>
                                      <p:cMediaNode>
                                        <p:cTn display="0" masterRel="sameClick">
                                          <p:stCondLst>
                                            <p:cond evt="begin" delay="0">
                                              <p:tn val="32"/>
                                            </p:cond>
                                          </p:stCondLst>
                                          <p:endCondLst>
                                            <p:cond evt="onStopAudio" delay="0">
                                              <p:tgtEl>
                                                <p:sldTgt/>
                                              </p:tgtEl>
                                            </p:cond>
                                          </p:endCondLst>
                                        </p:cTn>
                                        <p:tgtEl>
                                          <p:sndTgt r:embed="rId2" name="Windows XP Start.wav"/>
                                        </p:tgtEl>
                                      </p:cMediaNode>
                                    </p:audio>
                                  </p:subTnLst>
                                </p:cTn>
                              </p:par>
                              <p:par>
                                <p:cTn id="35" presetID="3" presetClass="entr" presetSubtype="10" repeatCount="indefinite" fill="hold" grpId="0" nodeType="withEffect">
                                  <p:stCondLst>
                                    <p:cond delay="0"/>
                                  </p:stCondLst>
                                  <p:childTnLst>
                                    <p:set>
                                      <p:cBhvr>
                                        <p:cTn id="36" dur="1" fill="hold">
                                          <p:stCondLst>
                                            <p:cond delay="0"/>
                                          </p:stCondLst>
                                        </p:cTn>
                                        <p:tgtEl>
                                          <p:spTgt spid="123914"/>
                                        </p:tgtEl>
                                        <p:attrNameLst>
                                          <p:attrName>style.visibility</p:attrName>
                                        </p:attrNameLst>
                                      </p:cBhvr>
                                      <p:to>
                                        <p:strVal val="visible"/>
                                      </p:to>
                                    </p:set>
                                    <p:animEffect transition="in" filter="blinds(horizontal)">
                                      <p:cBhvr>
                                        <p:cTn id="37" dur="500"/>
                                        <p:tgtEl>
                                          <p:spTgt spid="123914"/>
                                        </p:tgtEl>
                                      </p:cBhvr>
                                    </p:animEffect>
                                  </p:childTnLst>
                                  <p:subTnLst>
                                    <p:audio>
                                      <p:cMediaNode>
                                        <p:cTn display="0" masterRel="sameClick">
                                          <p:stCondLst>
                                            <p:cond evt="begin" delay="0">
                                              <p:tn val="35"/>
                                            </p:cond>
                                          </p:stCondLst>
                                          <p:endCondLst>
                                            <p:cond evt="onStopAudio" delay="0">
                                              <p:tgtEl>
                                                <p:sldTgt/>
                                              </p:tgtEl>
                                            </p:cond>
                                          </p:endCondLst>
                                        </p:cTn>
                                        <p:tgtEl>
                                          <p:sndTgt r:embed="rId2" name="Windows XP Start.wav"/>
                                        </p:tgtEl>
                                      </p:cMediaNode>
                                    </p:audio>
                                  </p:subTnLst>
                                </p:cTn>
                              </p:par>
                              <p:par>
                                <p:cTn id="38" presetID="3" presetClass="entr" presetSubtype="10" repeatCount="indefinite" fill="hold" grpId="0" nodeType="withEffect">
                                  <p:stCondLst>
                                    <p:cond delay="0"/>
                                  </p:stCondLst>
                                  <p:childTnLst>
                                    <p:set>
                                      <p:cBhvr>
                                        <p:cTn id="39" dur="1" fill="hold">
                                          <p:stCondLst>
                                            <p:cond delay="0"/>
                                          </p:stCondLst>
                                        </p:cTn>
                                        <p:tgtEl>
                                          <p:spTgt spid="123918"/>
                                        </p:tgtEl>
                                        <p:attrNameLst>
                                          <p:attrName>style.visibility</p:attrName>
                                        </p:attrNameLst>
                                      </p:cBhvr>
                                      <p:to>
                                        <p:strVal val="visible"/>
                                      </p:to>
                                    </p:set>
                                    <p:animEffect transition="in" filter="blinds(horizontal)">
                                      <p:cBhvr>
                                        <p:cTn id="40" dur="500"/>
                                        <p:tgtEl>
                                          <p:spTgt spid="123918"/>
                                        </p:tgtEl>
                                      </p:cBhvr>
                                    </p:animEffect>
                                  </p:childTnLst>
                                  <p:subTnLst>
                                    <p:audio>
                                      <p:cMediaNode>
                                        <p:cTn display="0" masterRel="sameClick">
                                          <p:stCondLst>
                                            <p:cond evt="begin" delay="0">
                                              <p:tn val="38"/>
                                            </p:cond>
                                          </p:stCondLst>
                                          <p:endCondLst>
                                            <p:cond evt="onStopAudio" delay="0">
                                              <p:tgtEl>
                                                <p:sldTgt/>
                                              </p:tgtEl>
                                            </p:cond>
                                          </p:endCondLst>
                                        </p:cTn>
                                        <p:tgtEl>
                                          <p:sndTgt r:embed="rId2" name="Windows XP Start.wav"/>
                                        </p:tgtEl>
                                      </p:cMediaNode>
                                    </p:audio>
                                  </p:subTnLst>
                                </p:cTn>
                              </p:par>
                              <p:par>
                                <p:cTn id="41" presetID="3" presetClass="entr" presetSubtype="10" repeatCount="indefinite" fill="hold" grpId="0" nodeType="withEffect">
                                  <p:stCondLst>
                                    <p:cond delay="0"/>
                                  </p:stCondLst>
                                  <p:childTnLst>
                                    <p:set>
                                      <p:cBhvr>
                                        <p:cTn id="42" dur="1" fill="hold">
                                          <p:stCondLst>
                                            <p:cond delay="0"/>
                                          </p:stCondLst>
                                        </p:cTn>
                                        <p:tgtEl>
                                          <p:spTgt spid="123915"/>
                                        </p:tgtEl>
                                        <p:attrNameLst>
                                          <p:attrName>style.visibility</p:attrName>
                                        </p:attrNameLst>
                                      </p:cBhvr>
                                      <p:to>
                                        <p:strVal val="visible"/>
                                      </p:to>
                                    </p:set>
                                    <p:animEffect transition="in" filter="blinds(horizontal)">
                                      <p:cBhvr>
                                        <p:cTn id="43" dur="500"/>
                                        <p:tgtEl>
                                          <p:spTgt spid="123915"/>
                                        </p:tgtEl>
                                      </p:cBhvr>
                                    </p:animEffect>
                                  </p:childTnLst>
                                  <p:subTnLst>
                                    <p:audio>
                                      <p:cMediaNode>
                                        <p:cTn display="0" masterRel="sameClick">
                                          <p:stCondLst>
                                            <p:cond evt="begin" delay="0">
                                              <p:tn val="41"/>
                                            </p:cond>
                                          </p:stCondLst>
                                          <p:endCondLst>
                                            <p:cond evt="onStopAudio" delay="0">
                                              <p:tgtEl>
                                                <p:sldTgt/>
                                              </p:tgtEl>
                                            </p:cond>
                                          </p:endCondLst>
                                        </p:cTn>
                                        <p:tgtEl>
                                          <p:sndTgt r:embed="rId2" name="Windows XP Start.wav"/>
                                        </p:tgtEl>
                                      </p:cMediaNode>
                                    </p:audio>
                                  </p:subTnLst>
                                </p:cTn>
                              </p:par>
                              <p:par>
                                <p:cTn id="44" presetID="3" presetClass="entr" presetSubtype="10" repeatCount="indefinite" fill="hold" grpId="0" nodeType="withEffect">
                                  <p:stCondLst>
                                    <p:cond delay="0"/>
                                  </p:stCondLst>
                                  <p:childTnLst>
                                    <p:set>
                                      <p:cBhvr>
                                        <p:cTn id="45" dur="1" fill="hold">
                                          <p:stCondLst>
                                            <p:cond delay="0"/>
                                          </p:stCondLst>
                                        </p:cTn>
                                        <p:tgtEl>
                                          <p:spTgt spid="123916"/>
                                        </p:tgtEl>
                                        <p:attrNameLst>
                                          <p:attrName>style.visibility</p:attrName>
                                        </p:attrNameLst>
                                      </p:cBhvr>
                                      <p:to>
                                        <p:strVal val="visible"/>
                                      </p:to>
                                    </p:set>
                                    <p:animEffect transition="in" filter="blinds(horizontal)">
                                      <p:cBhvr>
                                        <p:cTn id="46" dur="500"/>
                                        <p:tgtEl>
                                          <p:spTgt spid="123916"/>
                                        </p:tgtEl>
                                      </p:cBhvr>
                                    </p:animEffect>
                                  </p:childTnLst>
                                  <p:subTnLst>
                                    <p:audio>
                                      <p:cMediaNode>
                                        <p:cTn display="0" masterRel="sameClick">
                                          <p:stCondLst>
                                            <p:cond evt="begin" delay="0">
                                              <p:tn val="44"/>
                                            </p:cond>
                                          </p:stCondLst>
                                          <p:endCondLst>
                                            <p:cond evt="onStopAudio" delay="0">
                                              <p:tgtEl>
                                                <p:sldTgt/>
                                              </p:tgtEl>
                                            </p:cond>
                                          </p:endCondLst>
                                        </p:cTn>
                                        <p:tgtEl>
                                          <p:sndTgt r:embed="rId2" name="Windows XP Start.wav"/>
                                        </p:tgtEl>
                                      </p:cMediaNode>
                                    </p:audio>
                                  </p:subTnLst>
                                </p:cTn>
                              </p:par>
                              <p:par>
                                <p:cTn id="47" presetID="3" presetClass="entr" presetSubtype="10" repeatCount="indefinite" fill="hold" grpId="0" nodeType="withEffect">
                                  <p:stCondLst>
                                    <p:cond delay="0"/>
                                  </p:stCondLst>
                                  <p:childTnLst>
                                    <p:set>
                                      <p:cBhvr>
                                        <p:cTn id="48" dur="1" fill="hold">
                                          <p:stCondLst>
                                            <p:cond delay="0"/>
                                          </p:stCondLst>
                                        </p:cTn>
                                        <p:tgtEl>
                                          <p:spTgt spid="123917"/>
                                        </p:tgtEl>
                                        <p:attrNameLst>
                                          <p:attrName>style.visibility</p:attrName>
                                        </p:attrNameLst>
                                      </p:cBhvr>
                                      <p:to>
                                        <p:strVal val="visible"/>
                                      </p:to>
                                    </p:set>
                                    <p:animEffect transition="in" filter="blinds(horizontal)">
                                      <p:cBhvr>
                                        <p:cTn id="49" dur="500"/>
                                        <p:tgtEl>
                                          <p:spTgt spid="123917"/>
                                        </p:tgtEl>
                                      </p:cBhvr>
                                    </p:animEffect>
                                  </p:childTnLst>
                                  <p:subTnLst>
                                    <p:audio>
                                      <p:cMediaNode>
                                        <p:cTn display="0" masterRel="sameClick">
                                          <p:stCondLst>
                                            <p:cond evt="begin" delay="0">
                                              <p:tn val="47"/>
                                            </p:cond>
                                          </p:stCondLst>
                                          <p:endCondLst>
                                            <p:cond evt="onStopAudio" delay="0">
                                              <p:tgtEl>
                                                <p:sldTgt/>
                                              </p:tgtEl>
                                            </p:cond>
                                          </p:endCondLst>
                                        </p:cTn>
                                        <p:tgtEl>
                                          <p:sndTgt r:embed="rId2" name="Windows XP Start.wav"/>
                                        </p:tgtEl>
                                      </p:cMediaNode>
                                    </p:audio>
                                  </p:subTnLst>
                                </p:cTn>
                              </p:par>
                              <p:par>
                                <p:cTn id="50" presetID="6" presetClass="emph" presetSubtype="0" fill="hold" grpId="2" nodeType="withEffect">
                                  <p:stCondLst>
                                    <p:cond delay="0"/>
                                  </p:stCondLst>
                                  <p:childTnLst>
                                    <p:animScale>
                                      <p:cBhvr>
                                        <p:cTn id="51" dur="2000" fill="hold"/>
                                        <p:tgtEl>
                                          <p:spTgt spid="123906"/>
                                        </p:tgtEl>
                                      </p:cBhvr>
                                      <p:by x="150000" y="150000"/>
                                    </p:animScale>
                                  </p:childTnLst>
                                </p:cTn>
                              </p:par>
                              <p:par>
                                <p:cTn id="52" presetID="6" presetClass="emph" presetSubtype="0" fill="hold" grpId="1" nodeType="withEffect">
                                  <p:stCondLst>
                                    <p:cond delay="0"/>
                                  </p:stCondLst>
                                  <p:childTnLst>
                                    <p:animScale>
                                      <p:cBhvr>
                                        <p:cTn id="53" dur="2000" fill="hold"/>
                                        <p:tgtEl>
                                          <p:spTgt spid="123907"/>
                                        </p:tgtEl>
                                      </p:cBhvr>
                                      <p:by x="150000" y="150000"/>
                                    </p:animScale>
                                  </p:childTnLst>
                                </p:cTn>
                              </p:par>
                              <p:par>
                                <p:cTn id="54" presetID="6" presetClass="emph" presetSubtype="0" fill="hold" grpId="1" nodeType="withEffect">
                                  <p:stCondLst>
                                    <p:cond delay="0"/>
                                  </p:stCondLst>
                                  <p:childTnLst>
                                    <p:animScale>
                                      <p:cBhvr>
                                        <p:cTn id="55" dur="2000" fill="hold"/>
                                        <p:tgtEl>
                                          <p:spTgt spid="123908"/>
                                        </p:tgtEl>
                                      </p:cBhvr>
                                      <p:by x="150000" y="150000"/>
                                    </p:animScale>
                                  </p:childTnLst>
                                </p:cTn>
                              </p:par>
                              <p:par>
                                <p:cTn id="56" presetID="6" presetClass="emph" presetSubtype="0" fill="hold" grpId="1" nodeType="withEffect">
                                  <p:stCondLst>
                                    <p:cond delay="0"/>
                                  </p:stCondLst>
                                  <p:childTnLst>
                                    <p:animScale>
                                      <p:cBhvr>
                                        <p:cTn id="57" dur="2000" fill="hold"/>
                                        <p:tgtEl>
                                          <p:spTgt spid="123909"/>
                                        </p:tgtEl>
                                      </p:cBhvr>
                                      <p:by x="150000" y="150000"/>
                                    </p:animScale>
                                  </p:childTnLst>
                                </p:cTn>
                              </p:par>
                              <p:par>
                                <p:cTn id="58" presetID="6" presetClass="emph" presetSubtype="0" fill="hold" grpId="1" nodeType="withEffect">
                                  <p:stCondLst>
                                    <p:cond delay="0"/>
                                  </p:stCondLst>
                                  <p:childTnLst>
                                    <p:animScale>
                                      <p:cBhvr>
                                        <p:cTn id="59" dur="2000" fill="hold"/>
                                        <p:tgtEl>
                                          <p:spTgt spid="123911"/>
                                        </p:tgtEl>
                                      </p:cBhvr>
                                      <p:by x="150000" y="150000"/>
                                    </p:animScale>
                                  </p:childTnLst>
                                </p:cTn>
                              </p:par>
                              <p:par>
                                <p:cTn id="60" presetID="6" presetClass="emph" presetSubtype="0" fill="hold" grpId="1" nodeType="withEffect">
                                  <p:stCondLst>
                                    <p:cond delay="0"/>
                                  </p:stCondLst>
                                  <p:childTnLst>
                                    <p:animScale>
                                      <p:cBhvr>
                                        <p:cTn id="61" dur="2000" fill="hold"/>
                                        <p:tgtEl>
                                          <p:spTgt spid="123912"/>
                                        </p:tgtEl>
                                      </p:cBhvr>
                                      <p:by x="150000" y="150000"/>
                                    </p:animScale>
                                  </p:childTnLst>
                                </p:cTn>
                              </p:par>
                              <p:par>
                                <p:cTn id="62" presetID="6" presetClass="emph" presetSubtype="0" fill="hold" grpId="1" nodeType="withEffect">
                                  <p:stCondLst>
                                    <p:cond delay="0"/>
                                  </p:stCondLst>
                                  <p:childTnLst>
                                    <p:animScale>
                                      <p:cBhvr>
                                        <p:cTn id="63" dur="2000" fill="hold"/>
                                        <p:tgtEl>
                                          <p:spTgt spid="123913"/>
                                        </p:tgtEl>
                                      </p:cBhvr>
                                      <p:by x="150000" y="150000"/>
                                    </p:animScale>
                                  </p:childTnLst>
                                </p:cTn>
                              </p:par>
                              <p:par>
                                <p:cTn id="64" presetID="6" presetClass="emph" presetSubtype="0" fill="hold" grpId="1" nodeType="withEffect">
                                  <p:stCondLst>
                                    <p:cond delay="0"/>
                                  </p:stCondLst>
                                  <p:childTnLst>
                                    <p:animScale>
                                      <p:cBhvr>
                                        <p:cTn id="65" dur="2000" fill="hold"/>
                                        <p:tgtEl>
                                          <p:spTgt spid="123914"/>
                                        </p:tgtEl>
                                      </p:cBhvr>
                                      <p:by x="150000" y="150000"/>
                                    </p:animScale>
                                  </p:childTnLst>
                                </p:cTn>
                              </p:par>
                              <p:par>
                                <p:cTn id="66" presetID="6" presetClass="emph" presetSubtype="0" fill="hold" grpId="1" nodeType="withEffect">
                                  <p:stCondLst>
                                    <p:cond delay="0"/>
                                  </p:stCondLst>
                                  <p:childTnLst>
                                    <p:animScale>
                                      <p:cBhvr>
                                        <p:cTn id="67" dur="2000" fill="hold"/>
                                        <p:tgtEl>
                                          <p:spTgt spid="123915"/>
                                        </p:tgtEl>
                                      </p:cBhvr>
                                      <p:by x="150000" y="150000"/>
                                    </p:animScale>
                                  </p:childTnLst>
                                </p:cTn>
                              </p:par>
                              <p:par>
                                <p:cTn id="68" presetID="6" presetClass="emph" presetSubtype="0" fill="hold" grpId="1" nodeType="withEffect">
                                  <p:stCondLst>
                                    <p:cond delay="0"/>
                                  </p:stCondLst>
                                  <p:childTnLst>
                                    <p:animScale>
                                      <p:cBhvr>
                                        <p:cTn id="69" dur="2000" fill="hold"/>
                                        <p:tgtEl>
                                          <p:spTgt spid="123916"/>
                                        </p:tgtEl>
                                      </p:cBhvr>
                                      <p:by x="150000" y="150000"/>
                                    </p:animScale>
                                  </p:childTnLst>
                                </p:cTn>
                              </p:par>
                              <p:par>
                                <p:cTn id="70" presetID="6" presetClass="emph" presetSubtype="0" fill="hold" grpId="1" nodeType="withEffect">
                                  <p:stCondLst>
                                    <p:cond delay="0"/>
                                  </p:stCondLst>
                                  <p:childTnLst>
                                    <p:animScale>
                                      <p:cBhvr>
                                        <p:cTn id="71" dur="2000" fill="hold"/>
                                        <p:tgtEl>
                                          <p:spTgt spid="123917"/>
                                        </p:tgtEl>
                                      </p:cBhvr>
                                      <p:by x="150000" y="150000"/>
                                    </p:animScale>
                                  </p:childTnLst>
                                </p:cTn>
                              </p:par>
                              <p:par>
                                <p:cTn id="72" presetID="6" presetClass="emph" presetSubtype="0" fill="hold" grpId="1" nodeType="withEffect">
                                  <p:stCondLst>
                                    <p:cond delay="0"/>
                                  </p:stCondLst>
                                  <p:childTnLst>
                                    <p:animScale>
                                      <p:cBhvr>
                                        <p:cTn id="73" dur="2000" fill="hold"/>
                                        <p:tgtEl>
                                          <p:spTgt spid="123918"/>
                                        </p:tgtEl>
                                      </p:cBhvr>
                                      <p:by x="150000" y="150000"/>
                                    </p:animScale>
                                  </p:childTnLst>
                                </p:cTn>
                              </p:par>
                              <p:par>
                                <p:cTn id="74" presetID="6" presetClass="emph" presetSubtype="0" fill="hold" grpId="1" nodeType="withEffect">
                                  <p:stCondLst>
                                    <p:cond delay="0"/>
                                  </p:stCondLst>
                                  <p:childTnLst>
                                    <p:animScale>
                                      <p:cBhvr>
                                        <p:cTn id="75" dur="2000" fill="hold"/>
                                        <p:tgtEl>
                                          <p:spTgt spid="123919"/>
                                        </p:tgtEl>
                                      </p:cBhvr>
                                      <p:by x="150000" y="150000"/>
                                    </p:animScale>
                                  </p:childTnLst>
                                </p:cTn>
                              </p:par>
                              <p:par>
                                <p:cTn id="76" presetID="28" presetClass="entr" presetSubtype="0" repeatCount="indefinite" fill="hold" grpId="0" nodeType="withEffect">
                                  <p:stCondLst>
                                    <p:cond delay="0"/>
                                  </p:stCondLst>
                                  <p:childTnLst>
                                    <p:set>
                                      <p:cBhvr>
                                        <p:cTn id="77" dur="1" fill="hold">
                                          <p:stCondLst>
                                            <p:cond delay="0"/>
                                          </p:stCondLst>
                                        </p:cTn>
                                        <p:tgtEl>
                                          <p:spTgt spid="123922"/>
                                        </p:tgtEl>
                                        <p:attrNameLst>
                                          <p:attrName>style.visibility</p:attrName>
                                        </p:attrNameLst>
                                      </p:cBhvr>
                                      <p:to>
                                        <p:strVal val="visible"/>
                                      </p:to>
                                    </p:set>
                                    <p:anim calcmode="lin" valueType="num">
                                      <p:cBhvr>
                                        <p:cTn id="78" dur="15000" fill="hold"/>
                                        <p:tgtEl>
                                          <p:spTgt spid="123922"/>
                                        </p:tgtEl>
                                        <p:attrNameLst>
                                          <p:attrName>ppt_x</p:attrName>
                                        </p:attrNameLst>
                                      </p:cBhvr>
                                      <p:tavLst>
                                        <p:tav tm="0">
                                          <p:val>
                                            <p:strVal val="#ppt_x"/>
                                          </p:val>
                                        </p:tav>
                                        <p:tav tm="100000">
                                          <p:val>
                                            <p:strVal val="#ppt_x"/>
                                          </p:val>
                                        </p:tav>
                                      </p:tavLst>
                                    </p:anim>
                                    <p:anim calcmode="lin" valueType="num">
                                      <p:cBhvr>
                                        <p:cTn id="79" dur="15000" fill="hold"/>
                                        <p:tgtEl>
                                          <p:spTgt spid="12392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6" grpId="1" animBg="1"/>
      <p:bldP spid="123906" grpId="2" animBg="1"/>
      <p:bldP spid="123907" grpId="0" animBg="1"/>
      <p:bldP spid="123907" grpId="1" animBg="1"/>
      <p:bldP spid="123908" grpId="0" animBg="1"/>
      <p:bldP spid="123908" grpId="1" animBg="1"/>
      <p:bldP spid="123909" grpId="0" animBg="1"/>
      <p:bldP spid="123909" grpId="1" animBg="1"/>
      <p:bldP spid="123910" grpId="0" animBg="1"/>
      <p:bldP spid="123911" grpId="0" animBg="1"/>
      <p:bldP spid="123911" grpId="1" animBg="1"/>
      <p:bldP spid="123912" grpId="0" animBg="1"/>
      <p:bldP spid="123912" grpId="1" animBg="1"/>
      <p:bldP spid="123913" grpId="0" animBg="1"/>
      <p:bldP spid="123913" grpId="1" animBg="1"/>
      <p:bldP spid="123914" grpId="0" animBg="1"/>
      <p:bldP spid="123914" grpId="1" animBg="1"/>
      <p:bldP spid="123915" grpId="0" animBg="1"/>
      <p:bldP spid="123915" grpId="1" animBg="1"/>
      <p:bldP spid="123916" grpId="0" animBg="1"/>
      <p:bldP spid="123916" grpId="1" animBg="1"/>
      <p:bldP spid="123917" grpId="0" animBg="1"/>
      <p:bldP spid="123917" grpId="1" animBg="1"/>
      <p:bldP spid="123918" grpId="0" animBg="1"/>
      <p:bldP spid="123918" grpId="1" animBg="1"/>
      <p:bldP spid="123919" grpId="0" animBg="1"/>
      <p:bldP spid="123919" grpId="1" animBg="1"/>
      <p:bldP spid="1239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5"/>
          <p:cNvSpPr txBox="1">
            <a:spLocks noChangeArrowheads="1"/>
          </p:cNvSpPr>
          <p:nvPr/>
        </p:nvSpPr>
        <p:spPr bwMode="auto">
          <a:xfrm>
            <a:off x="190500" y="5777623"/>
            <a:ext cx="8915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0" fontAlgn="base" hangingPunct="0">
              <a:spcBef>
                <a:spcPct val="50000"/>
              </a:spcBef>
              <a:spcAft>
                <a:spcPct val="0"/>
              </a:spcAft>
            </a:pPr>
            <a:r>
              <a:rPr lang="en-US" sz="3200" b="1" i="1" smtClean="0">
                <a:solidFill>
                  <a:prstClr val="black"/>
                </a:solidFill>
                <a:cs typeface="Times New Roman" pitchFamily="18" charset="0"/>
              </a:rPr>
              <a:t>Âm </a:t>
            </a:r>
            <a:r>
              <a:rPr lang="en-US" sz="3200" b="1" i="1">
                <a:solidFill>
                  <a:prstClr val="black"/>
                </a:solidFill>
                <a:cs typeface="Times New Roman" pitchFamily="18" charset="0"/>
              </a:rPr>
              <a:t>mưu cơ </a:t>
            </a:r>
            <a:r>
              <a:rPr lang="en-US" sz="3200" b="1" i="1" smtClean="0">
                <a:solidFill>
                  <a:prstClr val="black"/>
                </a:solidFill>
                <a:cs typeface="Times New Roman" pitchFamily="18" charset="0"/>
              </a:rPr>
              <a:t>bản: “dùng </a:t>
            </a:r>
            <a:r>
              <a:rPr lang="en-US" sz="3200" b="1" i="1">
                <a:solidFill>
                  <a:prstClr val="black"/>
                </a:solidFill>
                <a:cs typeface="Times New Roman" pitchFamily="18" charset="0"/>
              </a:rPr>
              <a:t>người V</a:t>
            </a:r>
            <a:r>
              <a:rPr lang="en-US" sz="3200" b="1" i="1" smtClean="0">
                <a:solidFill>
                  <a:prstClr val="black"/>
                </a:solidFill>
                <a:cs typeface="Times New Roman" pitchFamily="18" charset="0"/>
              </a:rPr>
              <a:t>iệt </a:t>
            </a:r>
            <a:r>
              <a:rPr lang="en-US" sz="3200" b="1" i="1">
                <a:solidFill>
                  <a:prstClr val="black"/>
                </a:solidFill>
                <a:cs typeface="Times New Roman" pitchFamily="18" charset="0"/>
              </a:rPr>
              <a:t>đánh người </a:t>
            </a:r>
            <a:r>
              <a:rPr lang="en-US" sz="3200" b="1" i="1" smtClean="0">
                <a:solidFill>
                  <a:prstClr val="black"/>
                </a:solidFill>
                <a:cs typeface="Times New Roman" pitchFamily="18" charset="0"/>
              </a:rPr>
              <a:t>Việt” </a:t>
            </a:r>
            <a:endParaRPr lang="en-US" sz="3200" b="1" i="1">
              <a:solidFill>
                <a:prstClr val="black"/>
              </a:solidFill>
              <a:cs typeface="Times New Roman" pitchFamily="18" charset="0"/>
            </a:endParaRPr>
          </a:p>
        </p:txBody>
      </p:sp>
      <p:sp>
        <p:nvSpPr>
          <p:cNvPr id="11" name="Rectangle 10"/>
          <p:cNvSpPr/>
          <p:nvPr/>
        </p:nvSpPr>
        <p:spPr>
          <a:xfrm>
            <a:off x="228600" y="424309"/>
            <a:ext cx="4419600" cy="9144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just" eaLnBrk="0" fontAlgn="base" hangingPunct="0">
              <a:spcBef>
                <a:spcPct val="0"/>
              </a:spcBef>
              <a:spcAft>
                <a:spcPct val="0"/>
              </a:spcAft>
              <a:defRPr/>
            </a:pPr>
            <a:r>
              <a:rPr lang="en-US" sz="2800" b="1" i="1" smtClean="0">
                <a:solidFill>
                  <a:schemeClr val="tx1"/>
                </a:solidFill>
                <a:latin typeface="Times New Roman" pitchFamily="18" charset="0"/>
                <a:cs typeface="Times New Roman" pitchFamily="18" charset="0"/>
              </a:rPr>
              <a:t>Là chiến tranh xâm </a:t>
            </a:r>
            <a:r>
              <a:rPr lang="en-US" sz="2800" b="1" i="1" dirty="0">
                <a:solidFill>
                  <a:schemeClr val="tx1"/>
                </a:solidFill>
                <a:latin typeface="Times New Roman" pitchFamily="18" charset="0"/>
                <a:cs typeface="Times New Roman" pitchFamily="18" charset="0"/>
              </a:rPr>
              <a:t>lược thực dân </a:t>
            </a:r>
            <a:r>
              <a:rPr lang="en-US" sz="2800" b="1" i="1">
                <a:solidFill>
                  <a:schemeClr val="tx1"/>
                </a:solidFill>
                <a:latin typeface="Times New Roman" pitchFamily="18" charset="0"/>
                <a:cs typeface="Times New Roman" pitchFamily="18" charset="0"/>
              </a:rPr>
              <a:t>kiểu </a:t>
            </a:r>
            <a:r>
              <a:rPr lang="en-US" sz="2800" b="1" i="1" smtClean="0">
                <a:solidFill>
                  <a:schemeClr val="tx1"/>
                </a:solidFill>
                <a:latin typeface="Times New Roman" pitchFamily="18" charset="0"/>
                <a:cs typeface="Times New Roman" pitchFamily="18" charset="0"/>
              </a:rPr>
              <a:t>mới.</a:t>
            </a:r>
            <a:endParaRPr lang="en-US" sz="2800" b="1" i="1" dirty="0">
              <a:solidFill>
                <a:schemeClr val="tx1"/>
              </a:solidFill>
              <a:latin typeface="Times New Roman" pitchFamily="18" charset="0"/>
              <a:cs typeface="Times New Roman" pitchFamily="18" charset="0"/>
            </a:endParaRPr>
          </a:p>
        </p:txBody>
      </p:sp>
      <p:sp>
        <p:nvSpPr>
          <p:cNvPr id="13" name="Rectangle 12"/>
          <p:cNvSpPr/>
          <p:nvPr/>
        </p:nvSpPr>
        <p:spPr>
          <a:xfrm>
            <a:off x="249621" y="2019300"/>
            <a:ext cx="44196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just" eaLnBrk="0" fontAlgn="base" hangingPunct="0">
              <a:spcBef>
                <a:spcPct val="0"/>
              </a:spcBef>
              <a:spcAft>
                <a:spcPct val="0"/>
              </a:spcAft>
              <a:defRPr/>
            </a:pPr>
            <a:r>
              <a:rPr lang="en-US" sz="2800" b="1" i="1" smtClean="0">
                <a:solidFill>
                  <a:schemeClr val="tx1"/>
                </a:solidFill>
                <a:latin typeface="Times New Roman" pitchFamily="18" charset="0"/>
                <a:cs typeface="Times New Roman" pitchFamily="18" charset="0"/>
              </a:rPr>
              <a:t>Được tiến </a:t>
            </a:r>
            <a:r>
              <a:rPr lang="en-US" sz="2800" b="1" i="1" dirty="0">
                <a:solidFill>
                  <a:schemeClr val="tx1"/>
                </a:solidFill>
                <a:latin typeface="Times New Roman" pitchFamily="18" charset="0"/>
                <a:cs typeface="Times New Roman" pitchFamily="18" charset="0"/>
              </a:rPr>
              <a:t>hành bằng quân đội tay sai là chủ yếu, dưới sự chỉ huy của cố </a:t>
            </a:r>
            <a:r>
              <a:rPr lang="en-US" sz="2800" b="1" i="1">
                <a:solidFill>
                  <a:schemeClr val="tx1"/>
                </a:solidFill>
                <a:latin typeface="Times New Roman" pitchFamily="18" charset="0"/>
                <a:cs typeface="Times New Roman" pitchFamily="18" charset="0"/>
              </a:rPr>
              <a:t>vấn </a:t>
            </a:r>
            <a:r>
              <a:rPr lang="en-US" sz="2800" b="1" i="1" smtClean="0">
                <a:solidFill>
                  <a:schemeClr val="tx1"/>
                </a:solidFill>
                <a:latin typeface="Times New Roman" pitchFamily="18" charset="0"/>
                <a:cs typeface="Times New Roman" pitchFamily="18" charset="0"/>
              </a:rPr>
              <a:t>Mĩ.</a:t>
            </a:r>
            <a:endParaRPr lang="en-US" sz="2800" b="1" i="1" dirty="0">
              <a:solidFill>
                <a:schemeClr val="tx1"/>
              </a:solidFill>
              <a:latin typeface="Times New Roman" pitchFamily="18" charset="0"/>
              <a:cs typeface="Times New Roman" pitchFamily="18" charset="0"/>
            </a:endParaRPr>
          </a:p>
        </p:txBody>
      </p:sp>
      <p:sp>
        <p:nvSpPr>
          <p:cNvPr id="14" name="Rectangle 13"/>
          <p:cNvSpPr/>
          <p:nvPr/>
        </p:nvSpPr>
        <p:spPr>
          <a:xfrm>
            <a:off x="304800" y="4114800"/>
            <a:ext cx="4419600" cy="1219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just" eaLnBrk="0" fontAlgn="base" hangingPunct="0">
              <a:spcBef>
                <a:spcPct val="0"/>
              </a:spcBef>
              <a:spcAft>
                <a:spcPct val="0"/>
              </a:spcAft>
              <a:defRPr/>
            </a:pPr>
            <a:r>
              <a:rPr lang="en-US" sz="2800" b="1" i="1" dirty="0" smtClean="0">
                <a:solidFill>
                  <a:schemeClr val="tx1"/>
                </a:solidFill>
                <a:latin typeface="Times New Roman" pitchFamily="18" charset="0"/>
                <a:cs typeface="Times New Roman" pitchFamily="18" charset="0"/>
              </a:rPr>
              <a:t>D</a:t>
            </a:r>
            <a:r>
              <a:rPr lang="en-US" sz="2800" b="1" i="1" smtClean="0">
                <a:solidFill>
                  <a:schemeClr val="tx1"/>
                </a:solidFill>
                <a:latin typeface="Times New Roman" pitchFamily="18" charset="0"/>
                <a:cs typeface="Times New Roman" pitchFamily="18" charset="0"/>
              </a:rPr>
              <a:t>ựa </a:t>
            </a:r>
            <a:r>
              <a:rPr lang="en-US" sz="2800" b="1" i="1" dirty="0">
                <a:solidFill>
                  <a:schemeClr val="tx1"/>
                </a:solidFill>
                <a:latin typeface="Times New Roman" pitchFamily="18" charset="0"/>
                <a:cs typeface="Times New Roman" pitchFamily="18" charset="0"/>
              </a:rPr>
              <a:t>vào vũ khí, kĩ thuật, phương tiện chiến tranh </a:t>
            </a:r>
            <a:r>
              <a:rPr lang="en-US" sz="2800" b="1" i="1">
                <a:solidFill>
                  <a:schemeClr val="tx1"/>
                </a:solidFill>
                <a:latin typeface="Times New Roman" pitchFamily="18" charset="0"/>
                <a:cs typeface="Times New Roman" pitchFamily="18" charset="0"/>
              </a:rPr>
              <a:t>của </a:t>
            </a:r>
            <a:r>
              <a:rPr lang="en-US" sz="2800" b="1" i="1" smtClean="0">
                <a:solidFill>
                  <a:schemeClr val="tx1"/>
                </a:solidFill>
                <a:latin typeface="Times New Roman" pitchFamily="18" charset="0"/>
                <a:cs typeface="Times New Roman" pitchFamily="18" charset="0"/>
              </a:rPr>
              <a:t>Mĩ. </a:t>
            </a:r>
            <a:endParaRPr lang="en-US" sz="2800" b="1" i="1" dirty="0">
              <a:solidFill>
                <a:schemeClr val="tx1"/>
              </a:solidFill>
              <a:latin typeface="Times New Roman" pitchFamily="18" charset="0"/>
              <a:cs typeface="Times New Roman" pitchFamily="18" charset="0"/>
            </a:endParaRPr>
          </a:p>
        </p:txBody>
      </p:sp>
      <p:sp>
        <p:nvSpPr>
          <p:cNvPr id="16" name="Rectangle 15"/>
          <p:cNvSpPr/>
          <p:nvPr/>
        </p:nvSpPr>
        <p:spPr>
          <a:xfrm>
            <a:off x="6014545" y="1143000"/>
            <a:ext cx="1752600" cy="35814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0" fontAlgn="base" hangingPunct="0">
              <a:spcBef>
                <a:spcPct val="50000"/>
              </a:spcBef>
              <a:spcAft>
                <a:spcPct val="0"/>
              </a:spcAft>
              <a:defRPr/>
            </a:pPr>
            <a:r>
              <a:rPr lang="en-US" sz="3200" b="1" smtClean="0">
                <a:solidFill>
                  <a:srgbClr val="FF0000"/>
                </a:solidFill>
                <a:latin typeface="Times New Roman" pitchFamily="18" charset="0"/>
                <a:cs typeface="Times New Roman" pitchFamily="18" charset="0"/>
              </a:rPr>
              <a:t>Nhằm </a:t>
            </a:r>
            <a:r>
              <a:rPr lang="en-US" sz="3200" b="1" i="1" smtClean="0">
                <a:solidFill>
                  <a:srgbClr val="FF0000"/>
                </a:solidFill>
                <a:latin typeface="Times New Roman" pitchFamily="18" charset="0"/>
                <a:cs typeface="Times New Roman" pitchFamily="18" charset="0"/>
              </a:rPr>
              <a:t>chống lại cách mạng và nhân dân ta </a:t>
            </a:r>
            <a:endParaRPr lang="en-US" sz="3200" b="1" i="1" dirty="0">
              <a:solidFill>
                <a:srgbClr val="FF0000"/>
              </a:solidFill>
              <a:latin typeface="Times New Roman" pitchFamily="18" charset="0"/>
              <a:cs typeface="Times New Roman" pitchFamily="18" charset="0"/>
            </a:endParaRPr>
          </a:p>
        </p:txBody>
      </p:sp>
      <p:cxnSp>
        <p:nvCxnSpPr>
          <p:cNvPr id="18" name="Straight Arrow Connector 17"/>
          <p:cNvCxnSpPr>
            <a:stCxn id="11" idx="3"/>
          </p:cNvCxnSpPr>
          <p:nvPr/>
        </p:nvCxnSpPr>
        <p:spPr>
          <a:xfrm>
            <a:off x="4648200" y="881509"/>
            <a:ext cx="1366345" cy="18997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3"/>
          </p:cNvCxnSpPr>
          <p:nvPr/>
        </p:nvCxnSpPr>
        <p:spPr>
          <a:xfrm>
            <a:off x="4669221" y="2781300"/>
            <a:ext cx="13453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724400" y="2781300"/>
            <a:ext cx="1290145" cy="25527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2438400" y="1514688"/>
            <a:ext cx="5265738" cy="1437382"/>
          </a:xfrm>
          <a:prstGeom prst="wedgeRectCallout">
            <a:avLst>
              <a:gd name="adj1" fmla="val -70169"/>
              <a:gd name="adj2" fmla="val 96470"/>
            </a:avLst>
          </a:prstGeom>
          <a:solidFill>
            <a:srgbClr val="0070C0"/>
          </a:solidFill>
        </p:spPr>
        <p:style>
          <a:lnRef idx="1">
            <a:schemeClr val="accent3"/>
          </a:lnRef>
          <a:fillRef idx="2">
            <a:schemeClr val="accent3"/>
          </a:fillRef>
          <a:effectRef idx="1">
            <a:schemeClr val="accent3"/>
          </a:effectRef>
          <a:fontRef idx="minor">
            <a:schemeClr val="dk1"/>
          </a:fontRef>
        </p:style>
        <p:txBody>
          <a:bodyPr anchor="ctr"/>
          <a:lstStyle/>
          <a:p>
            <a:pPr algn="ctr" eaLnBrk="0" fontAlgn="base" hangingPunct="0">
              <a:spcBef>
                <a:spcPct val="0"/>
              </a:spcBef>
              <a:spcAft>
                <a:spcPct val="0"/>
              </a:spcAft>
              <a:defRPr/>
            </a:pPr>
            <a:r>
              <a:rPr lang="en-US" sz="3200" b="1" i="1" smtClean="0">
                <a:solidFill>
                  <a:prstClr val="white"/>
                </a:solidFill>
                <a:latin typeface="Times New Roman" pitchFamily="18" charset="0"/>
                <a:cs typeface="Times New Roman" pitchFamily="18" charset="0"/>
              </a:rPr>
              <a:t>Âm mưu của Mĩ trong chiến lược “Chiến tranh đặc biệt”?</a:t>
            </a:r>
            <a:endParaRPr lang="en-US" sz="3200" b="1"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4576624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par>
                                <p:cTn id="48" presetID="53" presetClass="entr" presetSubtype="16"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7173"/>
                                        </p:tgtEl>
                                        <p:attrNameLst>
                                          <p:attrName>style.visibility</p:attrName>
                                        </p:attrNameLst>
                                      </p:cBhvr>
                                      <p:to>
                                        <p:strVal val="visible"/>
                                      </p:to>
                                    </p:set>
                                    <p:anim calcmode="lin" valueType="num">
                                      <p:cBhvr>
                                        <p:cTn id="62" dur="500" fill="hold"/>
                                        <p:tgtEl>
                                          <p:spTgt spid="7173"/>
                                        </p:tgtEl>
                                        <p:attrNameLst>
                                          <p:attrName>ppt_w</p:attrName>
                                        </p:attrNameLst>
                                      </p:cBhvr>
                                      <p:tavLst>
                                        <p:tav tm="0">
                                          <p:val>
                                            <p:fltVal val="0"/>
                                          </p:val>
                                        </p:tav>
                                        <p:tav tm="100000">
                                          <p:val>
                                            <p:strVal val="#ppt_w"/>
                                          </p:val>
                                        </p:tav>
                                      </p:tavLst>
                                    </p:anim>
                                    <p:anim calcmode="lin" valueType="num">
                                      <p:cBhvr>
                                        <p:cTn id="63" dur="500" fill="hold"/>
                                        <p:tgtEl>
                                          <p:spTgt spid="7173"/>
                                        </p:tgtEl>
                                        <p:attrNameLst>
                                          <p:attrName>ppt_h</p:attrName>
                                        </p:attrNameLst>
                                      </p:cBhvr>
                                      <p:tavLst>
                                        <p:tav tm="0">
                                          <p:val>
                                            <p:fltVal val="0"/>
                                          </p:val>
                                        </p:tav>
                                        <p:tav tm="100000">
                                          <p:val>
                                            <p:strVal val="#ppt_h"/>
                                          </p:val>
                                        </p:tav>
                                      </p:tavLst>
                                    </p:anim>
                                    <p:animEffect transition="in" filter="fade">
                                      <p:cBhvr>
                                        <p:cTn id="64" dur="500"/>
                                        <p:tgtEl>
                                          <p:spTgt spid="7173"/>
                                        </p:tgtEl>
                                      </p:cBhvr>
                                    </p:animEffect>
                                  </p:childTnLst>
                                </p:cTn>
                              </p:par>
                              <p:par>
                                <p:cTn id="65" presetID="18" presetClass="emph" presetSubtype="0" repeatCount="indefinite" fill="hold" grpId="2" nodeType="withEffect">
                                  <p:stCondLst>
                                    <p:cond delay="0"/>
                                  </p:stCondLst>
                                  <p:endCondLst>
                                    <p:cond evt="onNext" delay="0">
                                      <p:tgtEl>
                                        <p:sldTgt/>
                                      </p:tgtEl>
                                    </p:cond>
                                  </p:endCondLst>
                                  <p:iterate type="lt">
                                    <p:tmPct val="4000"/>
                                  </p:iterate>
                                  <p:childTnLst>
                                    <p:set>
                                      <p:cBhvr override="childStyle">
                                        <p:cTn id="66" dur="500" fill="hold"/>
                                        <p:tgtEl>
                                          <p:spTgt spid="717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3" grpId="2"/>
      <p:bldP spid="11" grpId="0" animBg="1"/>
      <p:bldP spid="13" grpId="0" animBg="1"/>
      <p:bldP spid="14" grpId="0" animBg="1"/>
      <p:bldP spid="16" grpId="0"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ular Callout 16"/>
          <p:cNvSpPr/>
          <p:nvPr/>
        </p:nvSpPr>
        <p:spPr>
          <a:xfrm>
            <a:off x="2286000" y="1828800"/>
            <a:ext cx="5265738" cy="1437382"/>
          </a:xfrm>
          <a:prstGeom prst="wedgeRectCallout">
            <a:avLst>
              <a:gd name="adj1" fmla="val -70169"/>
              <a:gd name="adj2" fmla="val 96470"/>
            </a:avLst>
          </a:prstGeom>
          <a:solidFill>
            <a:srgbClr val="0070C0"/>
          </a:solidFill>
        </p:spPr>
        <p:style>
          <a:lnRef idx="1">
            <a:schemeClr val="accent3"/>
          </a:lnRef>
          <a:fillRef idx="2">
            <a:schemeClr val="accent3"/>
          </a:fillRef>
          <a:effectRef idx="1">
            <a:schemeClr val="accent3"/>
          </a:effectRef>
          <a:fontRef idx="minor">
            <a:schemeClr val="dk1"/>
          </a:fontRef>
        </p:style>
        <p:txBody>
          <a:bodyPr anchor="ctr"/>
          <a:lstStyle/>
          <a:p>
            <a:pPr algn="ctr" eaLnBrk="0" fontAlgn="base" hangingPunct="0">
              <a:spcBef>
                <a:spcPct val="0"/>
              </a:spcBef>
              <a:spcAft>
                <a:spcPct val="0"/>
              </a:spcAft>
              <a:defRPr/>
            </a:pPr>
            <a:r>
              <a:rPr lang="en-US" sz="3200" b="1" i="1" smtClean="0">
                <a:solidFill>
                  <a:prstClr val="white"/>
                </a:solidFill>
                <a:latin typeface="Times New Roman" pitchFamily="18" charset="0"/>
                <a:cs typeface="Times New Roman" pitchFamily="18" charset="0"/>
              </a:rPr>
              <a:t>Thủ đoạn của Mĩ trong chiến lược “Chiến tranh đặc biệt”?</a:t>
            </a:r>
            <a:endParaRPr lang="en-US" sz="3200" b="1"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0061986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8881" y="1447800"/>
            <a:ext cx="8382000" cy="487363"/>
          </a:xfrm>
        </p:spPr>
        <p:txBody>
          <a:bodyPr/>
          <a:lstStyle/>
          <a:p>
            <a:pPr algn="l" eaLnBrk="1" hangingPunct="1"/>
            <a:r>
              <a:rPr lang="en-US" sz="3200" b="1" i="1" smtClean="0"/>
              <a:t>* </a:t>
            </a:r>
            <a:r>
              <a:rPr lang="en-US" sz="3200" b="1" i="1" u="sng" smtClean="0">
                <a:latin typeface="Times New Roman" pitchFamily="18" charset="0"/>
                <a:cs typeface="Times New Roman" pitchFamily="18" charset="0"/>
              </a:rPr>
              <a:t>Thủ đoạn (biện pháp thực hiện):</a:t>
            </a:r>
            <a:endParaRPr lang="en-US" sz="3200" b="1" i="1" u="sng" smtClean="0"/>
          </a:p>
        </p:txBody>
      </p:sp>
      <p:sp>
        <p:nvSpPr>
          <p:cNvPr id="2" name="Rectangle 1"/>
          <p:cNvSpPr/>
          <p:nvPr/>
        </p:nvSpPr>
        <p:spPr>
          <a:xfrm>
            <a:off x="388881" y="2362200"/>
            <a:ext cx="8639503" cy="1569660"/>
          </a:xfrm>
          <a:prstGeom prst="rect">
            <a:avLst/>
          </a:prstGeom>
        </p:spPr>
        <p:txBody>
          <a:bodyPr wrap="square">
            <a:spAutoFit/>
          </a:bodyPr>
          <a:lstStyle/>
          <a:p>
            <a:pPr lvl="0" algn="just" eaLnBrk="0" fontAlgn="base" hangingPunct="0">
              <a:spcBef>
                <a:spcPct val="0"/>
              </a:spcBef>
              <a:spcAft>
                <a:spcPct val="0"/>
              </a:spcAft>
              <a:defRPr/>
            </a:pPr>
            <a:r>
              <a:rPr lang="en-US" sz="3200">
                <a:solidFill>
                  <a:prstClr val="black"/>
                </a:solidFill>
                <a:latin typeface="Times New Roman" pitchFamily="18" charset="0"/>
                <a:cs typeface="Times New Roman" pitchFamily="18" charset="0"/>
              </a:rPr>
              <a:t>- </a:t>
            </a:r>
            <a:r>
              <a:rPr lang="en-US" sz="3200" smtClean="0">
                <a:solidFill>
                  <a:prstClr val="black"/>
                </a:solidFill>
                <a:latin typeface="Times New Roman" pitchFamily="18" charset="0"/>
                <a:cs typeface="Times New Roman" pitchFamily="18" charset="0"/>
              </a:rPr>
              <a:t>Thành lập Bộ </a:t>
            </a:r>
            <a:r>
              <a:rPr lang="en-US" sz="3200">
                <a:solidFill>
                  <a:prstClr val="black"/>
                </a:solidFill>
                <a:latin typeface="Times New Roman" pitchFamily="18" charset="0"/>
                <a:cs typeface="Times New Roman" pitchFamily="18" charset="0"/>
              </a:rPr>
              <a:t>chỉ huy quân sự Mĩ ở miền Nam MACV (Military Assistance Command in Vietnam</a:t>
            </a:r>
            <a:r>
              <a:rPr lang="en-US" sz="3200" smtClean="0">
                <a:solidFill>
                  <a:prstClr val="black"/>
                </a:solidFill>
                <a:latin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563303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152400"/>
            <a:ext cx="8382000" cy="487363"/>
          </a:xfrm>
        </p:spPr>
        <p:txBody>
          <a:bodyPr/>
          <a:lstStyle/>
          <a:p>
            <a:pPr algn="l" eaLnBrk="1" hangingPunct="1"/>
            <a:r>
              <a:rPr lang="en-US" sz="3200" b="1" i="1" smtClean="0"/>
              <a:t>* </a:t>
            </a:r>
            <a:r>
              <a:rPr lang="en-US" sz="3200" b="1" i="1" u="sng" smtClean="0">
                <a:latin typeface="Times New Roman" pitchFamily="18" charset="0"/>
                <a:cs typeface="Times New Roman" pitchFamily="18" charset="0"/>
              </a:rPr>
              <a:t>Thủ đoạn (biện pháp thực hiện):</a:t>
            </a:r>
            <a:endParaRPr lang="en-US" sz="3200" b="1" i="1" u="sng" smtClean="0"/>
          </a:p>
        </p:txBody>
      </p:sp>
      <p:graphicFrame>
        <p:nvGraphicFramePr>
          <p:cNvPr id="7" name="Group 11"/>
          <p:cNvGraphicFramePr>
            <a:graphicFrameLocks noGrp="1"/>
          </p:cNvGraphicFramePr>
          <p:nvPr>
            <p:extLst>
              <p:ext uri="{D42A27DB-BD31-4B8C-83A1-F6EECF244321}">
                <p14:modId xmlns:p14="http://schemas.microsoft.com/office/powerpoint/2010/main" val="3888906372"/>
              </p:ext>
            </p:extLst>
          </p:nvPr>
        </p:nvGraphicFramePr>
        <p:xfrm>
          <a:off x="362605" y="1981200"/>
          <a:ext cx="8628993" cy="1207126"/>
        </p:xfrm>
        <a:graphic>
          <a:graphicData uri="http://schemas.openxmlformats.org/drawingml/2006/table">
            <a:tbl>
              <a:tblPr/>
              <a:tblGrid>
                <a:gridCol w="2837795"/>
                <a:gridCol w="2914867"/>
                <a:gridCol w="2876331"/>
              </a:tblGrid>
              <a:tr h="3778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kern="1200" smtClean="0">
                          <a:solidFill>
                            <a:schemeClr val="bg1"/>
                          </a:solidFill>
                          <a:latin typeface="Times New Roman" pitchFamily="18" charset="0"/>
                          <a:ea typeface="+mn-ea"/>
                          <a:cs typeface="Times New Roman" pitchFamily="18" charset="0"/>
                        </a:rPr>
                        <a:t>Thời gian</a:t>
                      </a:r>
                      <a:endParaRPr lang="en-US" sz="2800" b="1" kern="1200" dirty="0" smtClean="0">
                        <a:solidFill>
                          <a:schemeClr val="bg1"/>
                        </a:solidFill>
                        <a:latin typeface="Times New Roman" pitchFamily="18" charset="0"/>
                        <a:ea typeface="+mn-ea"/>
                        <a:cs typeface="Times New Roman" pitchFamily="18" charset="0"/>
                      </a:endParaRP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kern="1200" smtClean="0">
                          <a:solidFill>
                            <a:schemeClr val="bg1"/>
                          </a:solidFill>
                          <a:latin typeface="Times New Roman" pitchFamily="18" charset="0"/>
                          <a:ea typeface="+mn-ea"/>
                          <a:cs typeface="Times New Roman" pitchFamily="18" charset="0"/>
                        </a:rPr>
                        <a:t>1961-1962</a:t>
                      </a:r>
                      <a:endParaRPr lang="en-US" sz="2800" b="1" kern="1200" dirty="0" smtClean="0">
                        <a:solidFill>
                          <a:schemeClr val="bg1"/>
                        </a:solidFill>
                        <a:latin typeface="Times New Roman" pitchFamily="18" charset="0"/>
                        <a:ea typeface="+mn-ea"/>
                        <a:cs typeface="Times New Roman"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kern="1200" smtClean="0">
                          <a:solidFill>
                            <a:schemeClr val="bg1"/>
                          </a:solidFill>
                          <a:latin typeface="Times New Roman" pitchFamily="18" charset="0"/>
                          <a:ea typeface="+mn-ea"/>
                          <a:cs typeface="Times New Roman" pitchFamily="18" charset="0"/>
                        </a:rPr>
                        <a:t>1962-1963</a:t>
                      </a:r>
                      <a:endParaRPr lang="en-US" sz="2800" b="1" kern="1200" dirty="0" smtClean="0">
                        <a:solidFill>
                          <a:schemeClr val="bg1"/>
                        </a:solidFill>
                        <a:latin typeface="Times New Roman" pitchFamily="18" charset="0"/>
                        <a:ea typeface="+mn-ea"/>
                        <a:cs typeface="Times New Roman" pitchFamily="18" charset="0"/>
                      </a:endParaRP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6889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kern="1200" smtClean="0">
                          <a:solidFill>
                            <a:schemeClr val="bg1"/>
                          </a:solidFill>
                          <a:latin typeface="Times New Roman" pitchFamily="18" charset="0"/>
                          <a:ea typeface="+mn-ea"/>
                          <a:cs typeface="Times New Roman" pitchFamily="18" charset="0"/>
                        </a:rPr>
                        <a:t>Tiền viện trợ</a:t>
                      </a:r>
                      <a:endParaRPr lang="en-US" sz="2800" b="1" kern="1200" dirty="0" smtClean="0">
                        <a:solidFill>
                          <a:schemeClr val="bg1"/>
                        </a:solidFill>
                        <a:latin typeface="Times New Roman" pitchFamily="18" charset="0"/>
                        <a:ea typeface="+mn-ea"/>
                        <a:cs typeface="Times New Roman" pitchFamily="18" charset="0"/>
                      </a:endParaRP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kern="1200" smtClean="0">
                          <a:solidFill>
                            <a:schemeClr val="bg1"/>
                          </a:solidFill>
                          <a:latin typeface="Times New Roman" pitchFamily="18" charset="0"/>
                          <a:ea typeface="+mn-ea"/>
                          <a:cs typeface="Times New Roman" pitchFamily="18" charset="0"/>
                        </a:rPr>
                        <a:t>321,7 triệu</a:t>
                      </a:r>
                      <a:r>
                        <a:rPr lang="en-US" sz="2800" b="1" kern="1200" baseline="0" smtClean="0">
                          <a:solidFill>
                            <a:schemeClr val="bg1"/>
                          </a:solidFill>
                          <a:latin typeface="Times New Roman" pitchFamily="18" charset="0"/>
                          <a:ea typeface="+mn-ea"/>
                          <a:cs typeface="Times New Roman" pitchFamily="18" charset="0"/>
                        </a:rPr>
                        <a:t> </a:t>
                      </a:r>
                      <a:r>
                        <a:rPr lang="en-US" sz="2800" b="1" kern="1200" smtClean="0">
                          <a:solidFill>
                            <a:schemeClr val="bg1"/>
                          </a:solidFill>
                          <a:latin typeface="Times New Roman" pitchFamily="18" charset="0"/>
                          <a:ea typeface="+mn-ea"/>
                          <a:cs typeface="Times New Roman" pitchFamily="18" charset="0"/>
                        </a:rPr>
                        <a:t>USD</a:t>
                      </a:r>
                      <a:endParaRPr lang="en-US" sz="2800" b="1" kern="1200" dirty="0" smtClean="0">
                        <a:solidFill>
                          <a:schemeClr val="bg1"/>
                        </a:solidFill>
                        <a:latin typeface="Times New Roman" pitchFamily="18" charset="0"/>
                        <a:ea typeface="+mn-ea"/>
                        <a:cs typeface="Times New Roman"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1" kern="1200" smtClean="0">
                          <a:solidFill>
                            <a:schemeClr val="bg1"/>
                          </a:solidFill>
                          <a:latin typeface="Times New Roman" pitchFamily="18" charset="0"/>
                          <a:ea typeface="+mn-ea"/>
                          <a:cs typeface="Times New Roman" pitchFamily="18" charset="0"/>
                        </a:rPr>
                        <a:t>675 triệu </a:t>
                      </a:r>
                      <a:r>
                        <a:rPr lang="en-US" sz="2800" b="1" kern="1200" dirty="0" smtClean="0">
                          <a:solidFill>
                            <a:schemeClr val="bg1"/>
                          </a:solidFill>
                          <a:latin typeface="Times New Roman" pitchFamily="18" charset="0"/>
                          <a:ea typeface="+mn-ea"/>
                          <a:cs typeface="Times New Roman" pitchFamily="18" charset="0"/>
                        </a:rPr>
                        <a:t>USD</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2706879"/>
              </p:ext>
            </p:extLst>
          </p:nvPr>
        </p:nvGraphicFramePr>
        <p:xfrm>
          <a:off x="352094" y="3429000"/>
          <a:ext cx="8639504" cy="1371600"/>
        </p:xfrm>
        <a:graphic>
          <a:graphicData uri="http://schemas.openxmlformats.org/drawingml/2006/table">
            <a:tbl>
              <a:tblPr firstRow="1" bandRow="1">
                <a:tableStyleId>{5C22544A-7EE6-4342-B048-85BDC9FD1C3A}</a:tableStyleId>
              </a:tblPr>
              <a:tblGrid>
                <a:gridCol w="2848306"/>
                <a:gridCol w="2971800"/>
                <a:gridCol w="2819398"/>
              </a:tblGrid>
              <a:tr h="685800">
                <a:tc>
                  <a:txBody>
                    <a:bodyPr/>
                    <a:lstStyle/>
                    <a:p>
                      <a:pPr algn="ctr"/>
                      <a:r>
                        <a:rPr lang="en-US" sz="2800" b="1" smtClean="0">
                          <a:solidFill>
                            <a:schemeClr val="bg1"/>
                          </a:solidFill>
                          <a:latin typeface="Times New Roman" pitchFamily="18" charset="0"/>
                          <a:cs typeface="Times New Roman" pitchFamily="18" charset="0"/>
                        </a:rPr>
                        <a:t>Thời</a:t>
                      </a:r>
                      <a:r>
                        <a:rPr lang="en-US" sz="2800" b="1" baseline="0" smtClean="0">
                          <a:solidFill>
                            <a:schemeClr val="bg1"/>
                          </a:solidFill>
                          <a:latin typeface="Times New Roman" pitchFamily="18" charset="0"/>
                          <a:cs typeface="Times New Roman" pitchFamily="18" charset="0"/>
                        </a:rPr>
                        <a:t> gian</a:t>
                      </a:r>
                      <a:endParaRPr lang="en-US" sz="2800" b="1" dirty="0">
                        <a:solidFill>
                          <a:schemeClr val="bg1"/>
                        </a:solidFill>
                        <a:latin typeface="Times New Roman" pitchFamily="18" charset="0"/>
                        <a:cs typeface="Times New Roman" pitchFamily="18" charset="0"/>
                      </a:endParaRPr>
                    </a:p>
                  </a:txBody>
                  <a:tcPr anchor="ctr">
                    <a:solidFill>
                      <a:srgbClr val="0070C0"/>
                    </a:solidFill>
                  </a:tcPr>
                </a:tc>
                <a:tc>
                  <a:txBody>
                    <a:bodyPr/>
                    <a:lstStyle/>
                    <a:p>
                      <a:pPr algn="ctr"/>
                      <a:r>
                        <a:rPr lang="en-US" sz="2800" b="1" dirty="0" smtClean="0">
                          <a:solidFill>
                            <a:schemeClr val="bg1"/>
                          </a:solidFill>
                          <a:latin typeface="Times New Roman" pitchFamily="18" charset="0"/>
                          <a:cs typeface="Times New Roman" pitchFamily="18" charset="0"/>
                        </a:rPr>
                        <a:t>Cuối</a:t>
                      </a:r>
                      <a:r>
                        <a:rPr lang="en-US" sz="2800" b="1" baseline="0" dirty="0" smtClean="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1960</a:t>
                      </a:r>
                      <a:endParaRPr lang="en-US" sz="2800" b="1" dirty="0">
                        <a:solidFill>
                          <a:schemeClr val="bg1"/>
                        </a:solidFill>
                        <a:latin typeface="Times New Roman" pitchFamily="18" charset="0"/>
                        <a:cs typeface="Times New Roman" pitchFamily="18" charset="0"/>
                      </a:endParaRPr>
                    </a:p>
                  </a:txBody>
                  <a:tcPr anchor="ctr">
                    <a:solidFill>
                      <a:srgbClr val="0070C0"/>
                    </a:solidFill>
                  </a:tcPr>
                </a:tc>
                <a:tc>
                  <a:txBody>
                    <a:bodyPr/>
                    <a:lstStyle/>
                    <a:p>
                      <a:pPr algn="ctr"/>
                      <a:r>
                        <a:rPr lang="en-US" sz="2800" b="1" dirty="0" smtClean="0">
                          <a:solidFill>
                            <a:schemeClr val="bg1"/>
                          </a:solidFill>
                          <a:latin typeface="Times New Roman" pitchFamily="18" charset="0"/>
                          <a:cs typeface="Times New Roman" pitchFamily="18" charset="0"/>
                        </a:rPr>
                        <a:t>1964</a:t>
                      </a:r>
                      <a:endParaRPr lang="en-US" sz="2800" b="1" dirty="0">
                        <a:solidFill>
                          <a:schemeClr val="bg1"/>
                        </a:solidFill>
                        <a:latin typeface="Times New Roman" pitchFamily="18" charset="0"/>
                        <a:cs typeface="Times New Roman" pitchFamily="18" charset="0"/>
                      </a:endParaRPr>
                    </a:p>
                  </a:txBody>
                  <a:tcPr anchor="ctr">
                    <a:solidFill>
                      <a:srgbClr val="0070C0"/>
                    </a:solidFill>
                  </a:tcPr>
                </a:tc>
              </a:tr>
              <a:tr h="685800">
                <a:tc>
                  <a:txBody>
                    <a:bodyPr/>
                    <a:lstStyle/>
                    <a:p>
                      <a:pPr algn="ctr"/>
                      <a:r>
                        <a:rPr lang="en-US" sz="2800" b="1" smtClean="0">
                          <a:solidFill>
                            <a:schemeClr val="bg1"/>
                          </a:solidFill>
                          <a:latin typeface="Times New Roman" pitchFamily="18" charset="0"/>
                          <a:cs typeface="Times New Roman" pitchFamily="18" charset="0"/>
                        </a:rPr>
                        <a:t>Cố</a:t>
                      </a:r>
                      <a:r>
                        <a:rPr lang="en-US" sz="2800" b="1" baseline="0" smtClean="0">
                          <a:solidFill>
                            <a:schemeClr val="bg1"/>
                          </a:solidFill>
                          <a:latin typeface="Times New Roman" pitchFamily="18" charset="0"/>
                          <a:cs typeface="Times New Roman" pitchFamily="18" charset="0"/>
                        </a:rPr>
                        <a:t> vấn quân sự</a:t>
                      </a:r>
                      <a:endParaRPr lang="en-US" sz="2800" b="1" dirty="0">
                        <a:solidFill>
                          <a:schemeClr val="bg1"/>
                        </a:solidFill>
                        <a:latin typeface="Times New Roman" pitchFamily="18" charset="0"/>
                        <a:cs typeface="Times New Roman" pitchFamily="18" charset="0"/>
                      </a:endParaRPr>
                    </a:p>
                  </a:txBody>
                  <a:tcPr anchor="ctr">
                    <a:solidFill>
                      <a:srgbClr val="0070C0"/>
                    </a:solidFill>
                  </a:tcPr>
                </a:tc>
                <a:tc>
                  <a:txBody>
                    <a:bodyPr/>
                    <a:lstStyle/>
                    <a:p>
                      <a:pPr algn="ctr"/>
                      <a:r>
                        <a:rPr lang="en-US" sz="2800" b="1" smtClean="0">
                          <a:solidFill>
                            <a:schemeClr val="bg1"/>
                          </a:solidFill>
                          <a:latin typeface="Times New Roman" pitchFamily="18" charset="0"/>
                          <a:cs typeface="Times New Roman" pitchFamily="18" charset="0"/>
                        </a:rPr>
                        <a:t>1100</a:t>
                      </a:r>
                      <a:endParaRPr lang="en-US" sz="2800" b="1" dirty="0">
                        <a:solidFill>
                          <a:schemeClr val="bg1"/>
                        </a:solidFill>
                        <a:latin typeface="Times New Roman" pitchFamily="18" charset="0"/>
                        <a:cs typeface="Times New Roman" pitchFamily="18" charset="0"/>
                      </a:endParaRPr>
                    </a:p>
                  </a:txBody>
                  <a:tcPr anchor="ctr">
                    <a:solidFill>
                      <a:srgbClr val="0070C0"/>
                    </a:solidFill>
                  </a:tcPr>
                </a:tc>
                <a:tc>
                  <a:txBody>
                    <a:bodyPr/>
                    <a:lstStyle/>
                    <a:p>
                      <a:pPr algn="ctr"/>
                      <a:r>
                        <a:rPr lang="en-US" sz="2800" b="1" smtClean="0">
                          <a:solidFill>
                            <a:schemeClr val="bg1"/>
                          </a:solidFill>
                          <a:latin typeface="Times New Roman" pitchFamily="18" charset="0"/>
                          <a:cs typeface="Times New Roman" pitchFamily="18" charset="0"/>
                        </a:rPr>
                        <a:t>26.000</a:t>
                      </a:r>
                      <a:r>
                        <a:rPr lang="en-US" sz="2800" b="1" baseline="0" smtClean="0">
                          <a:solidFill>
                            <a:schemeClr val="bg1"/>
                          </a:solidFill>
                          <a:latin typeface="Times New Roman" pitchFamily="18" charset="0"/>
                          <a:cs typeface="Times New Roman" pitchFamily="18" charset="0"/>
                        </a:rPr>
                        <a:t> </a:t>
                      </a:r>
                      <a:endParaRPr lang="en-US" sz="2800" b="1" dirty="0">
                        <a:solidFill>
                          <a:schemeClr val="bg1"/>
                        </a:solidFill>
                        <a:latin typeface="Times New Roman" pitchFamily="18" charset="0"/>
                        <a:cs typeface="Times New Roman" pitchFamily="18" charset="0"/>
                      </a:endParaRPr>
                    </a:p>
                  </a:txBody>
                  <a:tcPr anchor="ctr">
                    <a:solidFill>
                      <a:srgbClr val="0070C0"/>
                    </a:solidFill>
                  </a:tcPr>
                </a:tc>
              </a:tr>
            </a:tbl>
          </a:graphicData>
        </a:graphic>
      </p:graphicFrame>
      <p:sp>
        <p:nvSpPr>
          <p:cNvPr id="2" name="Rectangle 1"/>
          <p:cNvSpPr/>
          <p:nvPr/>
        </p:nvSpPr>
        <p:spPr>
          <a:xfrm>
            <a:off x="352096" y="762000"/>
            <a:ext cx="8639503" cy="1077218"/>
          </a:xfrm>
          <a:prstGeom prst="rect">
            <a:avLst/>
          </a:prstGeom>
        </p:spPr>
        <p:txBody>
          <a:bodyPr wrap="square">
            <a:spAutoFit/>
          </a:bodyPr>
          <a:lstStyle/>
          <a:p>
            <a:pPr algn="just" eaLnBrk="0" fontAlgn="base" hangingPunct="0">
              <a:spcBef>
                <a:spcPct val="0"/>
              </a:spcBef>
              <a:spcAft>
                <a:spcPct val="0"/>
              </a:spcAft>
              <a:defRPr/>
            </a:pPr>
            <a:r>
              <a:rPr lang="en-US" sz="3200">
                <a:solidFill>
                  <a:prstClr val="black"/>
                </a:solidFill>
                <a:latin typeface="Times New Roman" pitchFamily="18" charset="0"/>
                <a:cs typeface="Times New Roman" pitchFamily="18" charset="0"/>
              </a:rPr>
              <a:t>- </a:t>
            </a:r>
            <a:r>
              <a:rPr lang="en-US" sz="3200" smtClean="0">
                <a:solidFill>
                  <a:prstClr val="black"/>
                </a:solidFill>
                <a:latin typeface="Times New Roman" pitchFamily="18" charset="0"/>
                <a:cs typeface="Times New Roman" pitchFamily="18" charset="0"/>
              </a:rPr>
              <a:t>Tăng viện trợ quân sự cho Ngô Đình Diệm, tăng cường cố vấn Mĩ và lực lượng quân đội </a:t>
            </a:r>
            <a:r>
              <a:rPr lang="vi-VN" sz="3200" smtClean="0">
                <a:solidFill>
                  <a:prstClr val="black"/>
                </a:solidFill>
                <a:latin typeface="Times New Roman" pitchFamily="18" charset="0"/>
                <a:cs typeface="Times New Roman" pitchFamily="18" charset="0"/>
              </a:rPr>
              <a:t>Sài</a:t>
            </a:r>
            <a:r>
              <a:rPr lang="en-US" sz="3200" smtClean="0">
                <a:solidFill>
                  <a:prstClr val="black"/>
                </a:solidFill>
                <a:latin typeface="Times New Roman" pitchFamily="18" charset="0"/>
                <a:cs typeface="Times New Roman" pitchFamily="18" charset="0"/>
              </a:rPr>
              <a:t> Gòn.</a:t>
            </a:r>
            <a:endParaRPr lang="en-US" sz="3200" dirty="0">
              <a:solidFill>
                <a:prstClr val="black"/>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19263772"/>
              </p:ext>
            </p:extLst>
          </p:nvPr>
        </p:nvGraphicFramePr>
        <p:xfrm>
          <a:off x="415158" y="5029200"/>
          <a:ext cx="8576442" cy="1630708"/>
        </p:xfrm>
        <a:graphic>
          <a:graphicData uri="http://schemas.openxmlformats.org/drawingml/2006/table">
            <a:tbl>
              <a:tblPr firstRow="1" bandRow="1">
                <a:tableStyleId>{5C22544A-7EE6-4342-B048-85BDC9FD1C3A}</a:tableStyleId>
              </a:tblPr>
              <a:tblGrid>
                <a:gridCol w="2785242"/>
                <a:gridCol w="2971800"/>
                <a:gridCol w="2819400"/>
              </a:tblGrid>
              <a:tr h="685800">
                <a:tc>
                  <a:txBody>
                    <a:bodyPr/>
                    <a:lstStyle/>
                    <a:p>
                      <a:pPr marL="0" algn="ctr" defTabSz="914400" rtl="0" eaLnBrk="1" latinLnBrk="0" hangingPunct="1"/>
                      <a:r>
                        <a:rPr lang="en-US" sz="2800" b="1" kern="1200" smtClean="0">
                          <a:solidFill>
                            <a:schemeClr val="bg1"/>
                          </a:solidFill>
                          <a:latin typeface="Times New Roman" pitchFamily="18" charset="0"/>
                          <a:ea typeface="+mn-ea"/>
                          <a:cs typeface="Times New Roman" pitchFamily="18" charset="0"/>
                        </a:rPr>
                        <a:t>Thời gian</a:t>
                      </a:r>
                      <a:endParaRPr lang="en-US" sz="2800" b="1" kern="1200" dirty="0">
                        <a:solidFill>
                          <a:schemeClr val="bg1"/>
                        </a:solidFill>
                        <a:latin typeface="Times New Roman" pitchFamily="18" charset="0"/>
                        <a:ea typeface="+mn-ea"/>
                        <a:cs typeface="Times New Roman" pitchFamily="18" charset="0"/>
                      </a:endParaRPr>
                    </a:p>
                  </a:txBody>
                  <a:tcPr marT="45734" marB="45734" anchor="ctr">
                    <a:solidFill>
                      <a:srgbClr val="0070C0"/>
                    </a:solidFill>
                  </a:tcPr>
                </a:tc>
                <a:tc>
                  <a:txBody>
                    <a:bodyPr/>
                    <a:lstStyle/>
                    <a:p>
                      <a:pPr marL="0" algn="ctr" defTabSz="914400" rtl="0" eaLnBrk="1" latinLnBrk="0" hangingPunct="1"/>
                      <a:r>
                        <a:rPr lang="en-US" sz="2800" b="1" kern="1200" dirty="0" smtClean="0">
                          <a:solidFill>
                            <a:schemeClr val="bg1"/>
                          </a:solidFill>
                          <a:latin typeface="Times New Roman" pitchFamily="18" charset="0"/>
                          <a:ea typeface="+mn-ea"/>
                          <a:cs typeface="Times New Roman" pitchFamily="18" charset="0"/>
                        </a:rPr>
                        <a:t>Giữa 1961</a:t>
                      </a:r>
                      <a:endParaRPr lang="en-US" sz="2800" b="1" kern="1200" dirty="0">
                        <a:solidFill>
                          <a:schemeClr val="bg1"/>
                        </a:solidFill>
                        <a:latin typeface="Times New Roman" pitchFamily="18" charset="0"/>
                        <a:ea typeface="+mn-ea"/>
                        <a:cs typeface="Times New Roman" pitchFamily="18" charset="0"/>
                      </a:endParaRPr>
                    </a:p>
                  </a:txBody>
                  <a:tcPr marT="45734" marB="45734" anchor="ctr">
                    <a:solidFill>
                      <a:srgbClr val="0070C0"/>
                    </a:solidFill>
                  </a:tcPr>
                </a:tc>
                <a:tc>
                  <a:txBody>
                    <a:bodyPr/>
                    <a:lstStyle/>
                    <a:p>
                      <a:pPr marL="0" algn="ctr" defTabSz="914400" rtl="0" eaLnBrk="1" latinLnBrk="0" hangingPunct="1"/>
                      <a:r>
                        <a:rPr lang="en-US" sz="2800" b="1" kern="1200" dirty="0" smtClean="0">
                          <a:solidFill>
                            <a:schemeClr val="bg1"/>
                          </a:solidFill>
                          <a:latin typeface="Times New Roman" pitchFamily="18" charset="0"/>
                          <a:ea typeface="+mn-ea"/>
                          <a:cs typeface="Times New Roman" pitchFamily="18" charset="0"/>
                        </a:rPr>
                        <a:t>Cuối 1964</a:t>
                      </a:r>
                      <a:endParaRPr lang="en-US" sz="2800" b="1" kern="1200" dirty="0">
                        <a:solidFill>
                          <a:schemeClr val="bg1"/>
                        </a:solidFill>
                        <a:latin typeface="Times New Roman" pitchFamily="18" charset="0"/>
                        <a:ea typeface="+mn-ea"/>
                        <a:cs typeface="Times New Roman" pitchFamily="18" charset="0"/>
                      </a:endParaRPr>
                    </a:p>
                  </a:txBody>
                  <a:tcPr marT="45734" marB="45734" anchor="ctr">
                    <a:solidFill>
                      <a:srgbClr val="0070C0"/>
                    </a:solidFill>
                  </a:tcPr>
                </a:tc>
              </a:tr>
              <a:tr h="685800">
                <a:tc>
                  <a:txBody>
                    <a:bodyPr/>
                    <a:lstStyle/>
                    <a:p>
                      <a:pPr marL="0" algn="ctr" defTabSz="914400" rtl="0" eaLnBrk="1" latinLnBrk="0" hangingPunct="1"/>
                      <a:r>
                        <a:rPr lang="en-US" sz="2800" b="1" kern="1200" smtClean="0">
                          <a:solidFill>
                            <a:schemeClr val="bg1"/>
                          </a:solidFill>
                          <a:latin typeface="Times New Roman" pitchFamily="18" charset="0"/>
                          <a:ea typeface="+mn-ea"/>
                          <a:cs typeface="Times New Roman" pitchFamily="18" charset="0"/>
                        </a:rPr>
                        <a:t>Quân đội Sài Gòn</a:t>
                      </a:r>
                      <a:endParaRPr lang="en-US" sz="2800" b="1" kern="1200" dirty="0">
                        <a:solidFill>
                          <a:schemeClr val="bg1"/>
                        </a:solidFill>
                        <a:latin typeface="Times New Roman" pitchFamily="18" charset="0"/>
                        <a:ea typeface="+mn-ea"/>
                        <a:cs typeface="Times New Roman" pitchFamily="18" charset="0"/>
                      </a:endParaRPr>
                    </a:p>
                  </a:txBody>
                  <a:tcPr marT="45734" marB="45734" anchor="ctr">
                    <a:solidFill>
                      <a:srgbClr val="0070C0"/>
                    </a:solidFill>
                  </a:tcPr>
                </a:tc>
                <a:tc>
                  <a:txBody>
                    <a:bodyPr/>
                    <a:lstStyle/>
                    <a:p>
                      <a:pPr marL="0" algn="ctr" defTabSz="914400" rtl="0" eaLnBrk="1" latinLnBrk="0" hangingPunct="1"/>
                      <a:r>
                        <a:rPr lang="en-US" sz="2800" b="1" kern="1200" dirty="0" smtClean="0">
                          <a:solidFill>
                            <a:schemeClr val="bg1"/>
                          </a:solidFill>
                          <a:latin typeface="Times New Roman" pitchFamily="18" charset="0"/>
                          <a:ea typeface="+mn-ea"/>
                          <a:cs typeface="Times New Roman" pitchFamily="18" charset="0"/>
                        </a:rPr>
                        <a:t>170.000</a:t>
                      </a:r>
                      <a:endParaRPr lang="en-US" sz="2800" b="1" kern="1200" dirty="0">
                        <a:solidFill>
                          <a:schemeClr val="bg1"/>
                        </a:solidFill>
                        <a:latin typeface="Times New Roman" pitchFamily="18" charset="0"/>
                        <a:ea typeface="+mn-ea"/>
                        <a:cs typeface="Times New Roman" pitchFamily="18" charset="0"/>
                      </a:endParaRPr>
                    </a:p>
                  </a:txBody>
                  <a:tcPr marT="45734" marB="45734" anchor="ctr">
                    <a:solidFill>
                      <a:srgbClr val="0070C0"/>
                    </a:solidFill>
                  </a:tcPr>
                </a:tc>
                <a:tc>
                  <a:txBody>
                    <a:bodyPr/>
                    <a:lstStyle/>
                    <a:p>
                      <a:pPr marL="0" algn="ctr" defTabSz="914400" rtl="0" eaLnBrk="1" latinLnBrk="0" hangingPunct="1"/>
                      <a:r>
                        <a:rPr lang="en-US" sz="2800" b="1" kern="1200" dirty="0" smtClean="0">
                          <a:solidFill>
                            <a:schemeClr val="bg1"/>
                          </a:solidFill>
                          <a:latin typeface="Times New Roman" pitchFamily="18" charset="0"/>
                          <a:ea typeface="+mn-ea"/>
                          <a:cs typeface="Times New Roman" pitchFamily="18" charset="0"/>
                        </a:rPr>
                        <a:t>560.000</a:t>
                      </a:r>
                      <a:endParaRPr lang="en-US" sz="2800" b="1" kern="1200" dirty="0">
                        <a:solidFill>
                          <a:schemeClr val="bg1"/>
                        </a:solidFill>
                        <a:latin typeface="Times New Roman" pitchFamily="18" charset="0"/>
                        <a:ea typeface="+mn-ea"/>
                        <a:cs typeface="Times New Roman" pitchFamily="18" charset="0"/>
                      </a:endParaRPr>
                    </a:p>
                  </a:txBody>
                  <a:tcPr marT="45734" marB="45734" anchor="ctr">
                    <a:solidFill>
                      <a:srgbClr val="0070C0"/>
                    </a:solidFill>
                  </a:tcPr>
                </a:tc>
              </a:tr>
            </a:tbl>
          </a:graphicData>
        </a:graphic>
      </p:graphicFrame>
    </p:spTree>
    <p:extLst>
      <p:ext uri="{BB962C8B-B14F-4D97-AF65-F5344CB8AC3E}">
        <p14:creationId xmlns:p14="http://schemas.microsoft.com/office/powerpoint/2010/main" val="14658358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1174</TotalTime>
  <Words>1759</Words>
  <Application>Microsoft Office PowerPoint</Application>
  <PresentationFormat>On-screen Show (4:3)</PresentationFormat>
  <Paragraphs>178</Paragraphs>
  <Slides>51</Slides>
  <Notes>1</Notes>
  <HiddenSlides>0</HiddenSlides>
  <MMClips>0</MMClips>
  <ScaleCrop>false</ScaleCrop>
  <HeadingPairs>
    <vt:vector size="6" baseType="variant">
      <vt:variant>
        <vt:lpstr>Theme</vt:lpstr>
      </vt:variant>
      <vt:variant>
        <vt:i4>10</vt:i4>
      </vt:variant>
      <vt:variant>
        <vt:lpstr>Embedded OLE Servers</vt:lpstr>
      </vt:variant>
      <vt:variant>
        <vt:i4>2</vt:i4>
      </vt:variant>
      <vt:variant>
        <vt:lpstr>Slide Titles</vt:lpstr>
      </vt:variant>
      <vt:variant>
        <vt:i4>51</vt:i4>
      </vt:variant>
    </vt:vector>
  </HeadingPairs>
  <TitlesOfParts>
    <vt:vector size="63" baseType="lpstr">
      <vt:lpstr>Default Design</vt:lpstr>
      <vt:lpstr>Stream</vt:lpstr>
      <vt:lpstr>2_Office Theme</vt:lpstr>
      <vt:lpstr>1_Default Design</vt:lpstr>
      <vt:lpstr>1_Office Theme</vt:lpstr>
      <vt:lpstr>Blank</vt:lpstr>
      <vt:lpstr>6_Default Design</vt:lpstr>
      <vt:lpstr>7_Default Design</vt:lpstr>
      <vt:lpstr>1_Blank</vt:lpstr>
      <vt:lpstr>2_Default Design</vt:lpstr>
      <vt:lpstr>Packager Shell Object</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Thủ đoạn (biện pháp thực hiện):</vt:lpstr>
      <vt:lpstr>* Thủ đoạn (biện pháp thực hiện):</vt:lpstr>
      <vt:lpstr>* Thủ đoạn (biện pháp thực hiện):</vt:lpstr>
      <vt:lpstr>PowerPoint Presentation</vt:lpstr>
      <vt:lpstr>PowerPoint Presentation</vt:lpstr>
      <vt:lpstr>* Thủ đoạn (biện pháp thực hiện):</vt:lpstr>
      <vt:lpstr>PowerPoint Presentation</vt:lpstr>
      <vt:lpstr>PowerPoint Presentation</vt:lpstr>
      <vt:lpstr>PowerPoint Presentation</vt:lpstr>
      <vt:lpstr>* Thủ đoạn (biện pháp thực hiện):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dc:creator>
  <cp:lastModifiedBy>Trang</cp:lastModifiedBy>
  <cp:revision>100</cp:revision>
  <dcterms:created xsi:type="dcterms:W3CDTF">2019-03-05T13:18:29Z</dcterms:created>
  <dcterms:modified xsi:type="dcterms:W3CDTF">2020-04-07T07:04:32Z</dcterms:modified>
</cp:coreProperties>
</file>