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58" r:id="rId2"/>
    <p:sldMasterId id="2147483878" r:id="rId3"/>
    <p:sldMasterId id="2147483648" r:id="rId4"/>
  </p:sldMasterIdLst>
  <p:notesMasterIdLst>
    <p:notesMasterId r:id="rId26"/>
  </p:notesMasterIdLst>
  <p:sldIdLst>
    <p:sldId id="256" r:id="rId5"/>
    <p:sldId id="265" r:id="rId6"/>
    <p:sldId id="266" r:id="rId7"/>
    <p:sldId id="268" r:id="rId8"/>
    <p:sldId id="269" r:id="rId9"/>
    <p:sldId id="274" r:id="rId10"/>
    <p:sldId id="267" r:id="rId11"/>
    <p:sldId id="285" r:id="rId12"/>
    <p:sldId id="271" r:id="rId13"/>
    <p:sldId id="284" r:id="rId14"/>
    <p:sldId id="279" r:id="rId15"/>
    <p:sldId id="286" r:id="rId16"/>
    <p:sldId id="258" r:id="rId17"/>
    <p:sldId id="262" r:id="rId18"/>
    <p:sldId id="260" r:id="rId19"/>
    <p:sldId id="257" r:id="rId20"/>
    <p:sldId id="259" r:id="rId21"/>
    <p:sldId id="261" r:id="rId22"/>
    <p:sldId id="278" r:id="rId23"/>
    <p:sldId id="280" r:id="rId24"/>
    <p:sldId id="28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FF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4BDD2-324A-40E8-8E5F-A0CBF1824998}" v="623" dt="2020-02-24T08:58:35.985"/>
    <p1510:client id="{08E3E6DE-B67D-48E6-B550-77237290BF5B}" v="189" dt="2020-02-24T07:09:53.259"/>
    <p1510:client id="{15BD077B-D11D-46BF-8F41-8E879AD4B25F}" v="669" dt="2020-02-25T08:21:19.015"/>
    <p1510:client id="{189472B6-B98F-44A7-9F81-1F0067DA6A2A}" v="309" dt="2020-02-20T02:51:39.419"/>
    <p1510:client id="{58D9E823-0AC8-4BD3-A79E-FB67CA29A00B}" v="19" dt="2020-02-20T03:03:11.285"/>
    <p1510:client id="{6D99D23C-7735-4108-A5F9-D15EFF6F8B4C}" v="7" dt="2020-02-18T04:48:49.995"/>
    <p1510:client id="{7E9E6B8C-CF7E-46D3-86C2-6A0B8A831FD5}" v="5" dt="2020-02-25T06:33:21.434"/>
    <p1510:client id="{8CFD38F2-B83E-47A4-A850-0B74F05A1E2B}" v="6" dt="2020-02-20T02:26:21.338"/>
    <p1510:client id="{9DF3FDE2-DAB9-42EB-87F7-1BE0CF1FB973}" v="127" dt="2020-02-25T08:43:14.679"/>
    <p1510:client id="{AF784718-C378-446F-A385-D7636E3D5120}" v="1" dt="2020-02-18T04:51:47.218"/>
    <p1510:client id="{C4EAD6CC-A171-46AC-A196-A1D4C825CA93}" v="259" dt="2020-02-20T03:45:21.967"/>
    <p1510:client id="{C55F08AA-1D6E-4305-B224-C4BEBEB2A557}" v="336" dt="2020-02-24T07:54:49.570"/>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0F1C1-454D-4E03-8C5E-4F1645B0A4B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vi-VN" altLang="ja-JP"/>
        </a:p>
      </dgm:t>
    </dgm:pt>
    <dgm:pt modelId="{90ED793F-C9B7-498A-ADBA-06FF48292C20}">
      <dgm:prSet/>
      <dgm:spPr/>
      <dgm:t>
        <a:bodyPr/>
        <a:lstStyle/>
        <a:p>
          <a:r>
            <a:rPr lang="pt-BR"/>
            <a:t>+ </a:t>
          </a:r>
          <a:r>
            <a:rPr lang="pt-BR" err="1"/>
            <a:t>Ngày</a:t>
          </a:r>
          <a:r>
            <a:rPr lang="pt-BR"/>
            <a:t> 7 – 10 –  1947, </a:t>
          </a:r>
          <a:r>
            <a:rPr lang="pt-BR" err="1"/>
            <a:t>từ</a:t>
          </a:r>
          <a:r>
            <a:rPr lang="pt-BR"/>
            <a:t> </a:t>
          </a:r>
          <a:r>
            <a:rPr lang="pt-BR" err="1"/>
            <a:t>sáng</a:t>
          </a:r>
          <a:r>
            <a:rPr lang="pt-BR"/>
            <a:t> </a:t>
          </a:r>
          <a:r>
            <a:rPr lang="pt-BR" err="1"/>
            <a:t>sớm</a:t>
          </a:r>
          <a:r>
            <a:rPr lang="pt-BR"/>
            <a:t>, </a:t>
          </a:r>
          <a:r>
            <a:rPr lang="pt-BR" err="1"/>
            <a:t>một</a:t>
          </a:r>
          <a:r>
            <a:rPr lang="pt-BR"/>
            <a:t> </a:t>
          </a:r>
          <a:r>
            <a:rPr lang="pt-BR" err="1"/>
            <a:t>binh</a:t>
          </a:r>
          <a:r>
            <a:rPr lang="pt-BR"/>
            <a:t> </a:t>
          </a:r>
          <a:r>
            <a:rPr lang="pt-BR" err="1"/>
            <a:t>đoàn</a:t>
          </a:r>
          <a:r>
            <a:rPr lang="pt-BR"/>
            <a:t> </a:t>
          </a:r>
          <a:r>
            <a:rPr lang="pt-BR" err="1"/>
            <a:t>dù</a:t>
          </a:r>
          <a:r>
            <a:rPr lang="pt-BR"/>
            <a:t> </a:t>
          </a:r>
          <a:r>
            <a:rPr lang="pt-BR" err="1"/>
            <a:t>đỏ</a:t>
          </a:r>
          <a:r>
            <a:rPr lang="pt-BR"/>
            <a:t> </a:t>
          </a:r>
          <a:r>
            <a:rPr lang="pt-BR" err="1"/>
            <a:t>quan</a:t>
          </a:r>
          <a:r>
            <a:rPr lang="pt-BR"/>
            <a:t> </a:t>
          </a:r>
          <a:r>
            <a:rPr lang="pt-BR" err="1"/>
            <a:t>xuống</a:t>
          </a:r>
          <a:r>
            <a:rPr lang="pt-BR"/>
            <a:t> </a:t>
          </a:r>
          <a:r>
            <a:rPr lang="pt-BR" err="1"/>
            <a:t>chiếm</a:t>
          </a:r>
          <a:r>
            <a:rPr lang="pt-BR"/>
            <a:t> </a:t>
          </a:r>
          <a:r>
            <a:rPr lang="pt-BR" err="1"/>
            <a:t>thị</a:t>
          </a:r>
          <a:r>
            <a:rPr lang="pt-BR"/>
            <a:t> </a:t>
          </a:r>
          <a:r>
            <a:rPr lang="pt-BR" err="1"/>
            <a:t>xã</a:t>
          </a:r>
          <a:r>
            <a:rPr lang="pt-BR"/>
            <a:t> </a:t>
          </a:r>
          <a:r>
            <a:rPr lang="pt-BR" err="1"/>
            <a:t>Bắc</a:t>
          </a:r>
          <a:r>
            <a:rPr lang="pt-BR"/>
            <a:t> </a:t>
          </a:r>
          <a:r>
            <a:rPr lang="pt-BR" err="1"/>
            <a:t>Kạn</a:t>
          </a:r>
          <a:r>
            <a:rPr lang="pt-BR"/>
            <a:t> </a:t>
          </a:r>
          <a:r>
            <a:rPr lang="pt-BR" err="1"/>
            <a:t>và</a:t>
          </a:r>
          <a:r>
            <a:rPr lang="pt-BR"/>
            <a:t> </a:t>
          </a:r>
          <a:r>
            <a:rPr lang="pt-BR" err="1"/>
            <a:t>chiếm</a:t>
          </a:r>
          <a:r>
            <a:rPr lang="pt-BR"/>
            <a:t> </a:t>
          </a:r>
          <a:r>
            <a:rPr lang="pt-BR" err="1"/>
            <a:t>thị</a:t>
          </a:r>
          <a:r>
            <a:rPr lang="pt-BR"/>
            <a:t> </a:t>
          </a:r>
          <a:r>
            <a:rPr lang="pt-BR" err="1"/>
            <a:t>trấn</a:t>
          </a:r>
          <a:r>
            <a:rPr lang="pt-BR"/>
            <a:t> </a:t>
          </a:r>
          <a:r>
            <a:rPr lang="pt-BR" err="1"/>
            <a:t>Chợ</a:t>
          </a:r>
          <a:r>
            <a:rPr lang="pt-BR"/>
            <a:t> </a:t>
          </a:r>
          <a:r>
            <a:rPr lang="pt-BR" err="1"/>
            <a:t>Mới</a:t>
          </a:r>
          <a:r>
            <a:rPr lang="pt-BR"/>
            <a:t> , </a:t>
          </a:r>
          <a:r>
            <a:rPr lang="pt-BR" err="1"/>
            <a:t>Chợ</a:t>
          </a:r>
          <a:r>
            <a:rPr lang="pt-BR"/>
            <a:t> </a:t>
          </a:r>
          <a:r>
            <a:rPr lang="pt-BR" err="1"/>
            <a:t>Đồn</a:t>
          </a:r>
          <a:r>
            <a:rPr lang="pt-BR"/>
            <a:t>.</a:t>
          </a:r>
          <a:endParaRPr lang="vi-VN"/>
        </a:p>
      </dgm:t>
    </dgm:pt>
    <dgm:pt modelId="{19364BF1-98E6-4D28-8BEF-F75DF2956904}" type="parTrans" cxnId="{06C735E7-6D9A-4292-AE41-415384AAD373}">
      <dgm:prSet/>
      <dgm:spPr/>
      <dgm:t>
        <a:bodyPr/>
        <a:lstStyle/>
        <a:p>
          <a:endParaRPr lang="vi-VN" altLang="ja-JP"/>
        </a:p>
      </dgm:t>
    </dgm:pt>
    <dgm:pt modelId="{D13DE096-AB09-46B1-9349-4ED6966AA57C}" type="sibTrans" cxnId="{06C735E7-6D9A-4292-AE41-415384AAD373}">
      <dgm:prSet/>
      <dgm:spPr/>
      <dgm:t>
        <a:bodyPr/>
        <a:lstStyle/>
        <a:p>
          <a:endParaRPr lang="vi-VN" altLang="ja-JP"/>
        </a:p>
      </dgm:t>
    </dgm:pt>
    <dgm:pt modelId="{03FB8A43-A05F-41DD-AC74-00DEE708A49E}">
      <dgm:prSet/>
      <dgm:spPr/>
      <dgm:t>
        <a:bodyPr/>
        <a:lstStyle/>
        <a:p>
          <a:r>
            <a:rPr lang="pt-BR"/>
            <a:t>+ </a:t>
          </a:r>
          <a:r>
            <a:rPr lang="pt-BR" err="1"/>
            <a:t>Cùng</a:t>
          </a:r>
          <a:r>
            <a:rPr lang="pt-BR"/>
            <a:t> </a:t>
          </a:r>
          <a:r>
            <a:rPr lang="pt-BR" err="1"/>
            <a:t>ngày</a:t>
          </a:r>
          <a:r>
            <a:rPr lang="pt-BR"/>
            <a:t> </a:t>
          </a:r>
          <a:r>
            <a:rPr lang="pt-BR" err="1"/>
            <a:t>hôm</a:t>
          </a:r>
          <a:r>
            <a:rPr lang="pt-BR"/>
            <a:t> </a:t>
          </a:r>
          <a:r>
            <a:rPr lang="pt-BR" err="1"/>
            <a:t>đó</a:t>
          </a:r>
          <a:r>
            <a:rPr lang="pt-BR"/>
            <a:t>, </a:t>
          </a:r>
          <a:r>
            <a:rPr lang="pt-BR" err="1"/>
            <a:t>một</a:t>
          </a:r>
          <a:r>
            <a:rPr lang="pt-BR"/>
            <a:t> </a:t>
          </a:r>
          <a:r>
            <a:rPr lang="pt-BR" err="1"/>
            <a:t>binh</a:t>
          </a:r>
          <a:r>
            <a:rPr lang="pt-BR"/>
            <a:t> </a:t>
          </a:r>
          <a:r>
            <a:rPr lang="pt-BR" err="1"/>
            <a:t>đoàn</a:t>
          </a:r>
          <a:r>
            <a:rPr lang="pt-BR"/>
            <a:t> </a:t>
          </a:r>
          <a:r>
            <a:rPr lang="pt-BR" err="1"/>
            <a:t>lính</a:t>
          </a:r>
          <a:r>
            <a:rPr lang="pt-BR"/>
            <a:t> </a:t>
          </a:r>
          <a:r>
            <a:rPr lang="pt-BR" err="1"/>
            <a:t>bộ</a:t>
          </a:r>
          <a:r>
            <a:rPr lang="pt-BR"/>
            <a:t> </a:t>
          </a:r>
          <a:r>
            <a:rPr lang="pt-BR" err="1"/>
            <a:t>từ</a:t>
          </a:r>
          <a:r>
            <a:rPr lang="pt-BR"/>
            <a:t> </a:t>
          </a:r>
          <a:r>
            <a:rPr lang="pt-BR" err="1"/>
            <a:t>Lạng</a:t>
          </a:r>
          <a:r>
            <a:rPr lang="pt-BR"/>
            <a:t> </a:t>
          </a:r>
          <a:r>
            <a:rPr lang="pt-BR" err="1"/>
            <a:t>Sơn</a:t>
          </a:r>
          <a:r>
            <a:rPr lang="pt-BR"/>
            <a:t> </a:t>
          </a:r>
          <a:r>
            <a:rPr lang="pt-BR" err="1"/>
            <a:t>đánh</a:t>
          </a:r>
          <a:r>
            <a:rPr lang="pt-BR"/>
            <a:t> </a:t>
          </a:r>
          <a:r>
            <a:rPr lang="pt-BR" err="1"/>
            <a:t>lên</a:t>
          </a:r>
          <a:r>
            <a:rPr lang="pt-BR"/>
            <a:t> </a:t>
          </a:r>
          <a:r>
            <a:rPr lang="pt-BR" err="1"/>
            <a:t>Cao</a:t>
          </a:r>
          <a:r>
            <a:rPr lang="pt-BR"/>
            <a:t> </a:t>
          </a:r>
          <a:r>
            <a:rPr lang="pt-BR" err="1"/>
            <a:t>Bằng</a:t>
          </a:r>
          <a:r>
            <a:rPr lang="pt-BR"/>
            <a:t>, </a:t>
          </a:r>
          <a:r>
            <a:rPr lang="pt-BR" err="1"/>
            <a:t>rồi</a:t>
          </a:r>
          <a:r>
            <a:rPr lang="pt-BR"/>
            <a:t> </a:t>
          </a:r>
          <a:r>
            <a:rPr lang="pt-BR" err="1"/>
            <a:t>từ</a:t>
          </a:r>
          <a:r>
            <a:rPr lang="pt-BR"/>
            <a:t> </a:t>
          </a:r>
          <a:r>
            <a:rPr lang="pt-BR" err="1"/>
            <a:t>Cao</a:t>
          </a:r>
          <a:r>
            <a:rPr lang="pt-BR"/>
            <a:t> </a:t>
          </a:r>
          <a:r>
            <a:rPr lang="pt-BR" err="1"/>
            <a:t>bằng</a:t>
          </a:r>
          <a:r>
            <a:rPr lang="pt-BR"/>
            <a:t> , </a:t>
          </a:r>
          <a:r>
            <a:rPr lang="pt-BR" err="1"/>
            <a:t>một</a:t>
          </a:r>
          <a:r>
            <a:rPr lang="pt-BR"/>
            <a:t> </a:t>
          </a:r>
          <a:r>
            <a:rPr lang="pt-BR" err="1"/>
            <a:t>cánh</a:t>
          </a:r>
          <a:r>
            <a:rPr lang="pt-BR"/>
            <a:t> </a:t>
          </a:r>
          <a:r>
            <a:rPr lang="pt-BR" err="1"/>
            <a:t>quân</a:t>
          </a:r>
          <a:r>
            <a:rPr lang="pt-BR"/>
            <a:t> </a:t>
          </a:r>
          <a:r>
            <a:rPr lang="pt-BR" err="1"/>
            <a:t>khác</a:t>
          </a:r>
          <a:r>
            <a:rPr lang="pt-BR"/>
            <a:t> </a:t>
          </a:r>
          <a:r>
            <a:rPr lang="pt-BR" err="1"/>
            <a:t>đánh</a:t>
          </a:r>
          <a:r>
            <a:rPr lang="pt-BR"/>
            <a:t> </a:t>
          </a:r>
          <a:r>
            <a:rPr lang="pt-BR" err="1"/>
            <a:t>xuống</a:t>
          </a:r>
          <a:r>
            <a:rPr lang="pt-BR"/>
            <a:t> </a:t>
          </a:r>
          <a:r>
            <a:rPr lang="pt-BR" err="1"/>
            <a:t>Bắc</a:t>
          </a:r>
          <a:r>
            <a:rPr lang="pt-BR"/>
            <a:t> </a:t>
          </a:r>
          <a:r>
            <a:rPr lang="pt-BR" err="1"/>
            <a:t>Kạn</a:t>
          </a:r>
          <a:r>
            <a:rPr lang="pt-BR"/>
            <a:t>, </a:t>
          </a:r>
          <a:r>
            <a:rPr lang="pt-BR" err="1"/>
            <a:t>tạo</a:t>
          </a:r>
          <a:r>
            <a:rPr lang="pt-BR"/>
            <a:t> </a:t>
          </a:r>
          <a:r>
            <a:rPr lang="pt-BR" err="1"/>
            <a:t>thành</a:t>
          </a:r>
          <a:r>
            <a:rPr lang="pt-BR"/>
            <a:t> </a:t>
          </a:r>
          <a:r>
            <a:rPr lang="pt-BR" err="1"/>
            <a:t>gọng</a:t>
          </a:r>
          <a:r>
            <a:rPr lang="pt-BR"/>
            <a:t> </a:t>
          </a:r>
          <a:r>
            <a:rPr lang="pt-BR" err="1"/>
            <a:t>kìm</a:t>
          </a:r>
          <a:r>
            <a:rPr lang="pt-BR"/>
            <a:t> </a:t>
          </a:r>
          <a:r>
            <a:rPr lang="pt-BR" err="1"/>
            <a:t>bao</a:t>
          </a:r>
          <a:r>
            <a:rPr lang="pt-BR"/>
            <a:t> </a:t>
          </a:r>
          <a:r>
            <a:rPr lang="pt-BR" err="1"/>
            <a:t>vây</a:t>
          </a:r>
          <a:r>
            <a:rPr lang="pt-BR"/>
            <a:t> </a:t>
          </a:r>
          <a:r>
            <a:rPr lang="pt-BR" err="1"/>
            <a:t>phía</a:t>
          </a:r>
          <a:r>
            <a:rPr lang="pt-BR"/>
            <a:t> </a:t>
          </a:r>
          <a:r>
            <a:rPr lang="pt-BR" err="1"/>
            <a:t>Đông</a:t>
          </a:r>
          <a:r>
            <a:rPr lang="pt-BR"/>
            <a:t> </a:t>
          </a:r>
          <a:r>
            <a:rPr lang="pt-BR" err="1"/>
            <a:t>và</a:t>
          </a:r>
          <a:r>
            <a:rPr lang="pt-BR"/>
            <a:t> </a:t>
          </a:r>
          <a:r>
            <a:rPr lang="pt-BR" err="1"/>
            <a:t>phía</a:t>
          </a:r>
          <a:r>
            <a:rPr lang="pt-BR"/>
            <a:t> </a:t>
          </a:r>
          <a:r>
            <a:rPr lang="pt-BR" err="1"/>
            <a:t>Bắc</a:t>
          </a:r>
          <a:r>
            <a:rPr lang="pt-BR"/>
            <a:t> </a:t>
          </a:r>
          <a:r>
            <a:rPr lang="pt-BR" err="1"/>
            <a:t>căn</a:t>
          </a:r>
          <a:r>
            <a:rPr lang="pt-BR"/>
            <a:t> </a:t>
          </a:r>
          <a:r>
            <a:rPr lang="pt-BR" err="1"/>
            <a:t>cứ</a:t>
          </a:r>
          <a:r>
            <a:rPr lang="pt-BR"/>
            <a:t> </a:t>
          </a:r>
          <a:r>
            <a:rPr lang="pt-BR" err="1"/>
            <a:t>địa</a:t>
          </a:r>
          <a:r>
            <a:rPr lang="pt-BR"/>
            <a:t> </a:t>
          </a:r>
          <a:r>
            <a:rPr lang="pt-BR" err="1"/>
            <a:t>Việt</a:t>
          </a:r>
          <a:r>
            <a:rPr lang="pt-BR"/>
            <a:t> </a:t>
          </a:r>
          <a:r>
            <a:rPr lang="pt-BR" err="1"/>
            <a:t>Bắc</a:t>
          </a:r>
          <a:r>
            <a:rPr lang="pt-BR"/>
            <a:t>.</a:t>
          </a:r>
          <a:endParaRPr lang="vi-VN"/>
        </a:p>
      </dgm:t>
    </dgm:pt>
    <dgm:pt modelId="{F6DF4E3E-8412-4B05-9870-6EA29D0B6026}" type="parTrans" cxnId="{23EE892C-79BA-4CD0-9972-15D2A23E0233}">
      <dgm:prSet/>
      <dgm:spPr/>
      <dgm:t>
        <a:bodyPr/>
        <a:lstStyle/>
        <a:p>
          <a:endParaRPr lang="vi-VN" altLang="ja-JP"/>
        </a:p>
      </dgm:t>
    </dgm:pt>
    <dgm:pt modelId="{5EAF4ACB-B13D-4386-A637-313EE03532FA}" type="sibTrans" cxnId="{23EE892C-79BA-4CD0-9972-15D2A23E0233}">
      <dgm:prSet/>
      <dgm:spPr/>
      <dgm:t>
        <a:bodyPr/>
        <a:lstStyle/>
        <a:p>
          <a:endParaRPr lang="vi-VN" altLang="ja-JP"/>
        </a:p>
      </dgm:t>
    </dgm:pt>
    <dgm:pt modelId="{CB909129-7052-4F0E-A96D-4B0F63274CA7}">
      <dgm:prSet/>
      <dgm:spPr/>
      <dgm:t>
        <a:bodyPr/>
        <a:lstStyle/>
        <a:p>
          <a:r>
            <a:rPr lang="pt-BR"/>
            <a:t>+ </a:t>
          </a:r>
          <a:r>
            <a:rPr lang="pt-BR" err="1"/>
            <a:t>Ngày</a:t>
          </a:r>
          <a:r>
            <a:rPr lang="pt-BR"/>
            <a:t> 9-10-1947, </a:t>
          </a:r>
          <a:r>
            <a:rPr lang="pt-BR" err="1"/>
            <a:t>một</a:t>
          </a:r>
          <a:r>
            <a:rPr lang="pt-BR"/>
            <a:t> </a:t>
          </a:r>
          <a:r>
            <a:rPr lang="pt-BR" err="1"/>
            <a:t>binh</a:t>
          </a:r>
          <a:r>
            <a:rPr lang="pt-BR"/>
            <a:t> </a:t>
          </a:r>
          <a:r>
            <a:rPr lang="pt-BR" err="1"/>
            <a:t>đoàn</a:t>
          </a:r>
          <a:r>
            <a:rPr lang="pt-BR"/>
            <a:t> </a:t>
          </a:r>
          <a:r>
            <a:rPr lang="pt-BR" err="1"/>
            <a:t>hỗn</a:t>
          </a:r>
          <a:r>
            <a:rPr lang="pt-BR"/>
            <a:t> </a:t>
          </a:r>
          <a:r>
            <a:rPr lang="pt-BR" err="1"/>
            <a:t>hợp</a:t>
          </a:r>
          <a:r>
            <a:rPr lang="pt-BR"/>
            <a:t> </a:t>
          </a:r>
          <a:r>
            <a:rPr lang="pt-BR" err="1"/>
            <a:t>lính</a:t>
          </a:r>
          <a:r>
            <a:rPr lang="pt-BR"/>
            <a:t> </a:t>
          </a:r>
          <a:r>
            <a:rPr lang="pt-BR" err="1"/>
            <a:t>bộ</a:t>
          </a:r>
          <a:r>
            <a:rPr lang="pt-BR"/>
            <a:t> </a:t>
          </a:r>
          <a:r>
            <a:rPr lang="pt-BR" err="1"/>
            <a:t>và</a:t>
          </a:r>
          <a:r>
            <a:rPr lang="pt-BR"/>
            <a:t> </a:t>
          </a:r>
          <a:r>
            <a:rPr lang="pt-BR" err="1"/>
            <a:t>lính</a:t>
          </a:r>
          <a:r>
            <a:rPr lang="pt-BR"/>
            <a:t> </a:t>
          </a:r>
          <a:r>
            <a:rPr lang="pt-BR" err="1"/>
            <a:t>thủy</a:t>
          </a:r>
          <a:r>
            <a:rPr lang="pt-BR"/>
            <a:t> </a:t>
          </a:r>
          <a:r>
            <a:rPr lang="pt-BR" err="1"/>
            <a:t>đánh</a:t>
          </a:r>
          <a:r>
            <a:rPr lang="pt-BR"/>
            <a:t> </a:t>
          </a:r>
          <a:r>
            <a:rPr lang="pt-BR" err="1"/>
            <a:t>bộ</a:t>
          </a:r>
          <a:r>
            <a:rPr lang="pt-BR"/>
            <a:t> </a:t>
          </a:r>
          <a:r>
            <a:rPr lang="pt-BR" err="1"/>
            <a:t>ngược</a:t>
          </a:r>
          <a:r>
            <a:rPr lang="pt-BR"/>
            <a:t> </a:t>
          </a:r>
          <a:r>
            <a:rPr lang="pt-BR" err="1"/>
            <a:t>sông</a:t>
          </a:r>
          <a:r>
            <a:rPr lang="pt-BR"/>
            <a:t> </a:t>
          </a:r>
          <a:r>
            <a:rPr lang="pt-BR" err="1"/>
            <a:t>Hồng</a:t>
          </a:r>
          <a:r>
            <a:rPr lang="pt-BR"/>
            <a:t>, </a:t>
          </a:r>
          <a:r>
            <a:rPr lang="pt-BR" err="1"/>
            <a:t>sông</a:t>
          </a:r>
          <a:r>
            <a:rPr lang="pt-BR"/>
            <a:t> Lô </a:t>
          </a:r>
          <a:r>
            <a:rPr lang="pt-BR" err="1"/>
            <a:t>và</a:t>
          </a:r>
          <a:r>
            <a:rPr lang="pt-BR"/>
            <a:t> </a:t>
          </a:r>
          <a:r>
            <a:rPr lang="pt-BR" err="1"/>
            <a:t>sông</a:t>
          </a:r>
          <a:r>
            <a:rPr lang="pt-BR"/>
            <a:t> </a:t>
          </a:r>
          <a:r>
            <a:rPr lang="pt-BR" err="1"/>
            <a:t>Gâm</a:t>
          </a:r>
          <a:r>
            <a:rPr lang="pt-BR"/>
            <a:t> </a:t>
          </a:r>
          <a:r>
            <a:rPr lang="pt-BR" err="1"/>
            <a:t>lên</a:t>
          </a:r>
          <a:r>
            <a:rPr lang="pt-BR"/>
            <a:t> </a:t>
          </a:r>
          <a:r>
            <a:rPr lang="pt-BR" err="1"/>
            <a:t>thị</a:t>
          </a:r>
          <a:r>
            <a:rPr lang="pt-BR"/>
            <a:t> </a:t>
          </a:r>
          <a:r>
            <a:rPr lang="pt-BR" err="1"/>
            <a:t>xã</a:t>
          </a:r>
          <a:r>
            <a:rPr lang="pt-BR"/>
            <a:t> </a:t>
          </a:r>
          <a:r>
            <a:rPr lang="pt-BR" err="1"/>
            <a:t>Tuyên</a:t>
          </a:r>
          <a:r>
            <a:rPr lang="pt-BR"/>
            <a:t> </a:t>
          </a:r>
          <a:r>
            <a:rPr lang="pt-BR" err="1"/>
            <a:t>Quang</a:t>
          </a:r>
          <a:r>
            <a:rPr lang="pt-BR"/>
            <a:t>, </a:t>
          </a:r>
          <a:r>
            <a:rPr lang="pt-BR" err="1"/>
            <a:t>Chiêm</a:t>
          </a:r>
          <a:r>
            <a:rPr lang="pt-BR"/>
            <a:t> </a:t>
          </a:r>
          <a:r>
            <a:rPr lang="pt-BR" err="1"/>
            <a:t>Hóa</a:t>
          </a:r>
          <a:r>
            <a:rPr lang="pt-BR"/>
            <a:t>, </a:t>
          </a:r>
          <a:r>
            <a:rPr lang="pt-BR" err="1"/>
            <a:t>đài</a:t>
          </a:r>
          <a:r>
            <a:rPr lang="pt-BR"/>
            <a:t> </a:t>
          </a:r>
          <a:r>
            <a:rPr lang="pt-BR" err="1"/>
            <a:t>thị</a:t>
          </a:r>
          <a:r>
            <a:rPr lang="pt-BR"/>
            <a:t> ( </a:t>
          </a:r>
          <a:r>
            <a:rPr lang="pt-BR" err="1"/>
            <a:t>Tuyên</a:t>
          </a:r>
          <a:r>
            <a:rPr lang="pt-BR"/>
            <a:t> </a:t>
          </a:r>
          <a:r>
            <a:rPr lang="pt-BR" err="1"/>
            <a:t>Quang</a:t>
          </a:r>
          <a:r>
            <a:rPr lang="pt-BR"/>
            <a:t> ), </a:t>
          </a:r>
          <a:r>
            <a:rPr lang="pt-BR" err="1"/>
            <a:t>bao</a:t>
          </a:r>
          <a:r>
            <a:rPr lang="pt-BR"/>
            <a:t> </a:t>
          </a:r>
          <a:r>
            <a:rPr lang="pt-BR" err="1"/>
            <a:t>vây</a:t>
          </a:r>
          <a:r>
            <a:rPr lang="pt-BR"/>
            <a:t> </a:t>
          </a:r>
          <a:r>
            <a:rPr lang="pt-BR" err="1"/>
            <a:t>phía</a:t>
          </a:r>
          <a:r>
            <a:rPr lang="pt-BR"/>
            <a:t> </a:t>
          </a:r>
          <a:r>
            <a:rPr lang="pt-BR" err="1"/>
            <a:t>tây</a:t>
          </a:r>
          <a:r>
            <a:rPr lang="pt-BR"/>
            <a:t> </a:t>
          </a:r>
          <a:r>
            <a:rPr lang="pt-BR" err="1"/>
            <a:t>căn</a:t>
          </a:r>
          <a:r>
            <a:rPr lang="pt-BR"/>
            <a:t> </a:t>
          </a:r>
          <a:r>
            <a:rPr lang="pt-BR" err="1"/>
            <a:t>cứ</a:t>
          </a:r>
          <a:r>
            <a:rPr lang="pt-BR"/>
            <a:t> </a:t>
          </a:r>
          <a:r>
            <a:rPr lang="pt-BR" err="1"/>
            <a:t>địa</a:t>
          </a:r>
          <a:r>
            <a:rPr lang="pt-BR"/>
            <a:t> </a:t>
          </a:r>
          <a:r>
            <a:rPr lang="pt-BR" err="1"/>
            <a:t>Việt</a:t>
          </a:r>
          <a:r>
            <a:rPr lang="pt-BR"/>
            <a:t> </a:t>
          </a:r>
          <a:r>
            <a:rPr lang="pt-BR" err="1"/>
            <a:t>Bắc</a:t>
          </a:r>
          <a:r>
            <a:rPr lang="pt-BR"/>
            <a:t> .</a:t>
          </a:r>
          <a:endParaRPr lang="vi-VN"/>
        </a:p>
      </dgm:t>
    </dgm:pt>
    <dgm:pt modelId="{CBA712A4-C5F3-484F-90E6-7DA9AD4CED37}" type="parTrans" cxnId="{CCAA998E-D6E0-4ACD-BD2A-69D3AA889489}">
      <dgm:prSet/>
      <dgm:spPr/>
      <dgm:t>
        <a:bodyPr/>
        <a:lstStyle/>
        <a:p>
          <a:endParaRPr lang="vi-VN" altLang="ja-JP"/>
        </a:p>
      </dgm:t>
    </dgm:pt>
    <dgm:pt modelId="{4326D998-FF51-4B93-B7CF-4426BA71ECDA}" type="sibTrans" cxnId="{CCAA998E-D6E0-4ACD-BD2A-69D3AA889489}">
      <dgm:prSet/>
      <dgm:spPr/>
      <dgm:t>
        <a:bodyPr/>
        <a:lstStyle/>
        <a:p>
          <a:endParaRPr lang="vi-VN" altLang="ja-JP"/>
        </a:p>
      </dgm:t>
    </dgm:pt>
    <dgm:pt modelId="{09440381-C4B2-4785-B8E4-EBCB65CDB9D4}" type="pres">
      <dgm:prSet presAssocID="{52B0F1C1-454D-4E03-8C5E-4F1645B0A4BB}" presName="diagram" presStyleCnt="0">
        <dgm:presLayoutVars>
          <dgm:dir/>
          <dgm:resizeHandles val="exact"/>
        </dgm:presLayoutVars>
      </dgm:prSet>
      <dgm:spPr/>
    </dgm:pt>
    <dgm:pt modelId="{0C9E0085-BFB5-4C4D-BACB-0F49AFA2167F}" type="pres">
      <dgm:prSet presAssocID="{90ED793F-C9B7-498A-ADBA-06FF48292C20}" presName="node" presStyleLbl="node1" presStyleIdx="0" presStyleCnt="3">
        <dgm:presLayoutVars>
          <dgm:bulletEnabled val="1"/>
        </dgm:presLayoutVars>
      </dgm:prSet>
      <dgm:spPr/>
    </dgm:pt>
    <dgm:pt modelId="{A7737BFE-3ABF-44DB-A314-A405971F41B9}" type="pres">
      <dgm:prSet presAssocID="{D13DE096-AB09-46B1-9349-4ED6966AA57C}" presName="sibTrans" presStyleCnt="0"/>
      <dgm:spPr/>
    </dgm:pt>
    <dgm:pt modelId="{950F9C82-AD67-4056-A6B8-D1B39AC68C17}" type="pres">
      <dgm:prSet presAssocID="{03FB8A43-A05F-41DD-AC74-00DEE708A49E}" presName="node" presStyleLbl="node1" presStyleIdx="1" presStyleCnt="3">
        <dgm:presLayoutVars>
          <dgm:bulletEnabled val="1"/>
        </dgm:presLayoutVars>
      </dgm:prSet>
      <dgm:spPr/>
    </dgm:pt>
    <dgm:pt modelId="{AD130982-D27E-48F2-9DD5-4E7868161B49}" type="pres">
      <dgm:prSet presAssocID="{5EAF4ACB-B13D-4386-A637-313EE03532FA}" presName="sibTrans" presStyleCnt="0"/>
      <dgm:spPr/>
    </dgm:pt>
    <dgm:pt modelId="{1A8A0DE9-3394-4A14-A54D-DE8E80A82F0A}" type="pres">
      <dgm:prSet presAssocID="{CB909129-7052-4F0E-A96D-4B0F63274CA7}" presName="node" presStyleLbl="node1" presStyleIdx="2" presStyleCnt="3">
        <dgm:presLayoutVars>
          <dgm:bulletEnabled val="1"/>
        </dgm:presLayoutVars>
      </dgm:prSet>
      <dgm:spPr/>
    </dgm:pt>
  </dgm:ptLst>
  <dgm:cxnLst>
    <dgm:cxn modelId="{A1630D1C-9D3E-49DD-8A8E-92132496937A}" type="presOf" srcId="{03FB8A43-A05F-41DD-AC74-00DEE708A49E}" destId="{950F9C82-AD67-4056-A6B8-D1B39AC68C17}" srcOrd="0" destOrd="0" presId="urn:microsoft.com/office/officeart/2005/8/layout/default"/>
    <dgm:cxn modelId="{23EE892C-79BA-4CD0-9972-15D2A23E0233}" srcId="{52B0F1C1-454D-4E03-8C5E-4F1645B0A4BB}" destId="{03FB8A43-A05F-41DD-AC74-00DEE708A49E}" srcOrd="1" destOrd="0" parTransId="{F6DF4E3E-8412-4B05-9870-6EA29D0B6026}" sibTransId="{5EAF4ACB-B13D-4386-A637-313EE03532FA}"/>
    <dgm:cxn modelId="{88EEBF40-CB2D-444E-B765-BAC2741F3C86}" type="presOf" srcId="{CB909129-7052-4F0E-A96D-4B0F63274CA7}" destId="{1A8A0DE9-3394-4A14-A54D-DE8E80A82F0A}" srcOrd="0" destOrd="0" presId="urn:microsoft.com/office/officeart/2005/8/layout/default"/>
    <dgm:cxn modelId="{CE23FE66-7815-44B3-9A34-E47DE0A46A5E}" type="presOf" srcId="{52B0F1C1-454D-4E03-8C5E-4F1645B0A4BB}" destId="{09440381-C4B2-4785-B8E4-EBCB65CDB9D4}" srcOrd="0" destOrd="0" presId="urn:microsoft.com/office/officeart/2005/8/layout/default"/>
    <dgm:cxn modelId="{6D07D854-21A3-4A7F-8D2F-C227CC6835AA}" type="presOf" srcId="{90ED793F-C9B7-498A-ADBA-06FF48292C20}" destId="{0C9E0085-BFB5-4C4D-BACB-0F49AFA2167F}" srcOrd="0" destOrd="0" presId="urn:microsoft.com/office/officeart/2005/8/layout/default"/>
    <dgm:cxn modelId="{CCAA998E-D6E0-4ACD-BD2A-69D3AA889489}" srcId="{52B0F1C1-454D-4E03-8C5E-4F1645B0A4BB}" destId="{CB909129-7052-4F0E-A96D-4B0F63274CA7}" srcOrd="2" destOrd="0" parTransId="{CBA712A4-C5F3-484F-90E6-7DA9AD4CED37}" sibTransId="{4326D998-FF51-4B93-B7CF-4426BA71ECDA}"/>
    <dgm:cxn modelId="{06C735E7-6D9A-4292-AE41-415384AAD373}" srcId="{52B0F1C1-454D-4E03-8C5E-4F1645B0A4BB}" destId="{90ED793F-C9B7-498A-ADBA-06FF48292C20}" srcOrd="0" destOrd="0" parTransId="{19364BF1-98E6-4D28-8BEF-F75DF2956904}" sibTransId="{D13DE096-AB09-46B1-9349-4ED6966AA57C}"/>
    <dgm:cxn modelId="{FDF350B7-C5A4-46FE-8D70-427B6D89648D}" type="presParOf" srcId="{09440381-C4B2-4785-B8E4-EBCB65CDB9D4}" destId="{0C9E0085-BFB5-4C4D-BACB-0F49AFA2167F}" srcOrd="0" destOrd="0" presId="urn:microsoft.com/office/officeart/2005/8/layout/default"/>
    <dgm:cxn modelId="{E868D37B-8D3A-4302-8EF2-ACFE4358D559}" type="presParOf" srcId="{09440381-C4B2-4785-B8E4-EBCB65CDB9D4}" destId="{A7737BFE-3ABF-44DB-A314-A405971F41B9}" srcOrd="1" destOrd="0" presId="urn:microsoft.com/office/officeart/2005/8/layout/default"/>
    <dgm:cxn modelId="{AB94D89F-680C-4158-AE33-3E7C90B076B7}" type="presParOf" srcId="{09440381-C4B2-4785-B8E4-EBCB65CDB9D4}" destId="{950F9C82-AD67-4056-A6B8-D1B39AC68C17}" srcOrd="2" destOrd="0" presId="urn:microsoft.com/office/officeart/2005/8/layout/default"/>
    <dgm:cxn modelId="{9199EE45-BD0B-497E-9429-4CE6EE6B1C1F}" type="presParOf" srcId="{09440381-C4B2-4785-B8E4-EBCB65CDB9D4}" destId="{AD130982-D27E-48F2-9DD5-4E7868161B49}" srcOrd="3" destOrd="0" presId="urn:microsoft.com/office/officeart/2005/8/layout/default"/>
    <dgm:cxn modelId="{2411D43B-BE50-40D5-A029-6245468D5B48}" type="presParOf" srcId="{09440381-C4B2-4785-B8E4-EBCB65CDB9D4}" destId="{1A8A0DE9-3394-4A14-A54D-DE8E80A82F0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901EFF-679B-4F0E-A741-DBA6BE71A13E}" type="doc">
      <dgm:prSet loTypeId="urn:microsoft.com/office/officeart/2005/8/layout/hProcess3" loCatId="process" qsTypeId="urn:microsoft.com/office/officeart/2005/8/quickstyle/simple1" qsCatId="simple" csTypeId="urn:microsoft.com/office/officeart/2005/8/colors/accent1_2" csCatId="accent1" phldr="1"/>
      <dgm:spPr/>
    </dgm:pt>
    <dgm:pt modelId="{199ED45D-1F10-49F9-9AF4-AB120EAD5746}">
      <dgm:prSet phldrT="[Văn bản]" phldr="0"/>
      <dgm:spPr/>
      <dgm:t>
        <a:bodyPr/>
        <a:lstStyle/>
        <a:p>
          <a:pPr rtl="0"/>
          <a:r>
            <a:rPr lang="vi-VN" err="1"/>
            <a:t>Để</a:t>
          </a:r>
          <a:r>
            <a:rPr lang="vi-VN" b="0" i="0" u="none" strike="noStrike" cap="none" baseline="0" noProof="0"/>
            <a:t> </a:t>
          </a:r>
          <a:r>
            <a:rPr lang="vi-VN" b="0" i="0" u="none" strike="noStrike" cap="none" baseline="0" noProof="0" err="1">
              <a:solidFill>
                <a:srgbClr val="010000"/>
              </a:solidFill>
            </a:rPr>
            <a:t>chống</a:t>
          </a:r>
          <a:r>
            <a:rPr lang="vi-VN" b="0" i="0" u="none" strike="noStrike" cap="none" baseline="0" noProof="0">
              <a:solidFill>
                <a:srgbClr val="010000"/>
              </a:solidFill>
            </a:rPr>
            <a:t> quân </a:t>
          </a:r>
          <a:r>
            <a:rPr lang="vi-VN" b="0" i="0" u="none" strike="noStrike" cap="none" baseline="0" noProof="0" err="1">
              <a:solidFill>
                <a:srgbClr val="010000"/>
              </a:solidFill>
            </a:rPr>
            <a:t>Pháp</a:t>
          </a:r>
          <a:r>
            <a:rPr lang="vi-VN" b="0" i="0" u="none" strike="noStrike" cap="none" baseline="0" noProof="0">
              <a:solidFill>
                <a:srgbClr val="010000"/>
              </a:solidFill>
            </a:rPr>
            <a:t> </a:t>
          </a:r>
          <a:r>
            <a:rPr lang="vi-VN" b="0" i="0" u="none" strike="noStrike" cap="none" baseline="0" noProof="0" err="1">
              <a:solidFill>
                <a:srgbClr val="010000"/>
              </a:solidFill>
            </a:rPr>
            <a:t>nhảy</a:t>
          </a:r>
          <a:r>
            <a:rPr lang="vi-VN" b="0" i="0" u="none" strike="noStrike" cap="none" baseline="0" noProof="0">
              <a:solidFill>
                <a:srgbClr val="010000"/>
              </a:solidFill>
            </a:rPr>
            <a:t> </a:t>
          </a:r>
          <a:r>
            <a:rPr lang="vi-VN" b="0" i="0" u="none" strike="noStrike" cap="none" baseline="0" noProof="0" err="1">
              <a:solidFill>
                <a:srgbClr val="010000"/>
              </a:solidFill>
            </a:rPr>
            <a:t>dù</a:t>
          </a:r>
          <a:r>
            <a:rPr lang="vi-VN" b="0" i="0" u="none" strike="noStrike" cap="none" baseline="0" noProof="0">
              <a:solidFill>
                <a:srgbClr val="010000"/>
              </a:solidFill>
            </a:rPr>
            <a:t> </a:t>
          </a:r>
          <a:r>
            <a:rPr lang="vi-VN" b="0" i="0" u="none" strike="noStrike" cap="none" baseline="0" noProof="0" err="1">
              <a:solidFill>
                <a:srgbClr val="010000"/>
              </a:solidFill>
            </a:rPr>
            <a:t>người</a:t>
          </a:r>
          <a:r>
            <a:rPr lang="vi-VN" b="0" i="0" u="none" strike="noStrike" cap="none" baseline="0" noProof="0">
              <a:solidFill>
                <a:srgbClr val="010000"/>
              </a:solidFill>
            </a:rPr>
            <a:t> dân </a:t>
          </a:r>
          <a:r>
            <a:rPr lang="vi-VN" b="0" i="0" u="none" strike="noStrike" cap="none" baseline="0" noProof="0" err="1">
              <a:solidFill>
                <a:srgbClr val="010000"/>
              </a:solidFill>
            </a:rPr>
            <a:t>Phú</a:t>
          </a:r>
          <a:r>
            <a:rPr lang="vi-VN" b="0" i="0" u="none" strike="noStrike" cap="none" baseline="0" noProof="0">
              <a:solidFill>
                <a:srgbClr val="010000"/>
              </a:solidFill>
            </a:rPr>
            <a:t> </a:t>
          </a:r>
          <a:r>
            <a:rPr lang="vi-VN" b="0" i="0" u="none" strike="noStrike" cap="none" baseline="0" noProof="0" err="1">
              <a:solidFill>
                <a:srgbClr val="010000"/>
              </a:solidFill>
            </a:rPr>
            <a:t>Thọ</a:t>
          </a:r>
          <a:r>
            <a:rPr lang="vi-VN" b="0" i="0" u="none" strike="noStrike" cap="none" baseline="0" noProof="0">
              <a:solidFill>
                <a:srgbClr val="010000"/>
              </a:solidFill>
            </a:rPr>
            <a:t> </a:t>
          </a:r>
          <a:r>
            <a:rPr lang="vi-VN" b="0" i="0" u="none" strike="noStrike" cap="none" baseline="0" noProof="0" err="1">
              <a:solidFill>
                <a:srgbClr val="010000"/>
              </a:solidFill>
            </a:rPr>
            <a:t>đã</a:t>
          </a:r>
          <a:r>
            <a:rPr lang="vi-VN" b="0" i="0" u="none" strike="noStrike" cap="none" baseline="0" noProof="0">
              <a:solidFill>
                <a:srgbClr val="010000"/>
              </a:solidFill>
            </a:rPr>
            <a:t> </a:t>
          </a:r>
          <a:r>
            <a:rPr lang="vi-VN" b="0" i="0" u="none" strike="noStrike" cap="none" baseline="0" noProof="0" err="1">
              <a:solidFill>
                <a:srgbClr val="010000"/>
              </a:solidFill>
            </a:rPr>
            <a:t>cắm</a:t>
          </a:r>
          <a:r>
            <a:rPr lang="vi-VN" b="0" i="0" u="none" strike="noStrike" cap="none" baseline="0" noProof="0">
              <a:solidFill>
                <a:srgbClr val="010000"/>
              </a:solidFill>
            </a:rPr>
            <a:t> chông </a:t>
          </a:r>
          <a:r>
            <a:rPr lang="vi-VN" b="0" i="0" u="none" strike="noStrike" cap="none" baseline="0" noProof="0" err="1">
              <a:solidFill>
                <a:srgbClr val="010000"/>
              </a:solidFill>
            </a:rPr>
            <a:t>để</a:t>
          </a:r>
          <a:r>
            <a:rPr lang="vi-VN" b="0" i="0" u="none" strike="noStrike" cap="none" baseline="0" noProof="0">
              <a:solidFill>
                <a:srgbClr val="010000"/>
              </a:solidFill>
            </a:rPr>
            <a:t> </a:t>
          </a:r>
          <a:r>
            <a:rPr lang="vi-VN" b="0" i="0" u="none" strike="noStrike" cap="none" baseline="0" noProof="0" err="1">
              <a:solidFill>
                <a:srgbClr val="010000"/>
              </a:solidFill>
            </a:rPr>
            <a:t>đối</a:t>
          </a:r>
          <a:r>
            <a:rPr lang="vi-VN" b="0" i="0" u="none" strike="noStrike" cap="none" baseline="0" noProof="0">
              <a:solidFill>
                <a:srgbClr val="010000"/>
              </a:solidFill>
            </a:rPr>
            <a:t> </a:t>
          </a:r>
          <a:r>
            <a:rPr lang="vi-VN" b="0" i="0" u="none" strike="noStrike" cap="none" baseline="0" noProof="0" err="1">
              <a:solidFill>
                <a:srgbClr val="010000"/>
              </a:solidFill>
            </a:rPr>
            <a:t>phó</a:t>
          </a:r>
          <a:r>
            <a:rPr lang="vi-VN" b="0" i="0" u="none" strike="noStrike" cap="none" baseline="0" noProof="0">
              <a:solidFill>
                <a:srgbClr val="010000"/>
              </a:solidFill>
            </a:rPr>
            <a:t> </a:t>
          </a:r>
          <a:r>
            <a:rPr lang="vi-VN" b="0" i="0" u="none" strike="noStrike" cap="none" baseline="0" noProof="0" err="1">
              <a:solidFill>
                <a:srgbClr val="010000"/>
              </a:solidFill>
            </a:rPr>
            <a:t>với</a:t>
          </a:r>
          <a:r>
            <a:rPr lang="vi-VN" b="0" i="0" u="none" strike="noStrike" cap="none" baseline="0" noProof="0">
              <a:solidFill>
                <a:srgbClr val="010000"/>
              </a:solidFill>
            </a:rPr>
            <a:t> quân </a:t>
          </a:r>
          <a:r>
            <a:rPr lang="vi-VN" b="0" i="0" u="none" strike="noStrike" cap="none" baseline="0" noProof="0" err="1">
              <a:solidFill>
                <a:srgbClr val="010000"/>
              </a:solidFill>
            </a:rPr>
            <a:t>Pháp</a:t>
          </a:r>
          <a:r>
            <a:rPr lang="vi-VN" b="0" i="0" u="none" strike="noStrike" cap="none" baseline="0" noProof="0">
              <a:solidFill>
                <a:srgbClr val="010000"/>
              </a:solidFill>
            </a:rPr>
            <a:t>.</a:t>
          </a:r>
        </a:p>
      </dgm:t>
    </dgm:pt>
    <dgm:pt modelId="{C1D8EAF4-47A3-4975-9BA9-4F3F553FD3EB}" type="parTrans" cxnId="{0762BFB0-2678-4F3E-B318-6D2D2A8D6DED}">
      <dgm:prSet/>
      <dgm:spPr/>
    </dgm:pt>
    <dgm:pt modelId="{DE3B7425-BF7C-4F76-A380-8D8F60D85225}" type="sibTrans" cxnId="{0762BFB0-2678-4F3E-B318-6D2D2A8D6DED}">
      <dgm:prSet/>
      <dgm:spPr/>
    </dgm:pt>
    <dgm:pt modelId="{79A3452D-46EC-480E-BABE-2EF59183BE05}" type="pres">
      <dgm:prSet presAssocID="{F2901EFF-679B-4F0E-A741-DBA6BE71A13E}" presName="Name0" presStyleCnt="0">
        <dgm:presLayoutVars>
          <dgm:dir/>
          <dgm:animLvl val="lvl"/>
          <dgm:resizeHandles val="exact"/>
        </dgm:presLayoutVars>
      </dgm:prSet>
      <dgm:spPr/>
    </dgm:pt>
    <dgm:pt modelId="{14759962-9C20-4752-9F13-2D154B22CE88}" type="pres">
      <dgm:prSet presAssocID="{F2901EFF-679B-4F0E-A741-DBA6BE71A13E}" presName="dummy" presStyleCnt="0"/>
      <dgm:spPr/>
    </dgm:pt>
    <dgm:pt modelId="{575B55B2-5AB8-475C-9029-4833F77BCC2B}" type="pres">
      <dgm:prSet presAssocID="{F2901EFF-679B-4F0E-A741-DBA6BE71A13E}" presName="linH" presStyleCnt="0"/>
      <dgm:spPr/>
    </dgm:pt>
    <dgm:pt modelId="{E181E47F-50FA-4B73-AC0B-9990F73A9DA0}" type="pres">
      <dgm:prSet presAssocID="{F2901EFF-679B-4F0E-A741-DBA6BE71A13E}" presName="padding1" presStyleCnt="0"/>
      <dgm:spPr/>
    </dgm:pt>
    <dgm:pt modelId="{CA447D6C-11F8-42A8-A629-5E74C06CEDD3}" type="pres">
      <dgm:prSet presAssocID="{199ED45D-1F10-49F9-9AF4-AB120EAD5746}" presName="linV" presStyleCnt="0"/>
      <dgm:spPr/>
    </dgm:pt>
    <dgm:pt modelId="{601B14AD-2096-446D-9D14-99B6A57B9D81}" type="pres">
      <dgm:prSet presAssocID="{199ED45D-1F10-49F9-9AF4-AB120EAD5746}" presName="spVertical1" presStyleCnt="0"/>
      <dgm:spPr/>
    </dgm:pt>
    <dgm:pt modelId="{BEDC2278-13E3-4199-9E72-3C8EF6FCF54C}" type="pres">
      <dgm:prSet presAssocID="{199ED45D-1F10-49F9-9AF4-AB120EAD5746}" presName="parTx" presStyleLbl="revTx" presStyleIdx="0" presStyleCnt="1">
        <dgm:presLayoutVars>
          <dgm:chMax val="0"/>
          <dgm:chPref val="0"/>
          <dgm:bulletEnabled val="1"/>
        </dgm:presLayoutVars>
      </dgm:prSet>
      <dgm:spPr/>
    </dgm:pt>
    <dgm:pt modelId="{5BF59044-47EC-4C47-9CBD-5F80E317404B}" type="pres">
      <dgm:prSet presAssocID="{199ED45D-1F10-49F9-9AF4-AB120EAD5746}" presName="spVertical2" presStyleCnt="0"/>
      <dgm:spPr/>
    </dgm:pt>
    <dgm:pt modelId="{F03E0A06-1361-4DDC-86FB-7E7340324D09}" type="pres">
      <dgm:prSet presAssocID="{199ED45D-1F10-49F9-9AF4-AB120EAD5746}" presName="spVertical3" presStyleCnt="0"/>
      <dgm:spPr/>
    </dgm:pt>
    <dgm:pt modelId="{7C8EB1BB-9CC7-4813-A5C5-15242E20FAE0}" type="pres">
      <dgm:prSet presAssocID="{F2901EFF-679B-4F0E-A741-DBA6BE71A13E}" presName="padding2" presStyleCnt="0"/>
      <dgm:spPr/>
    </dgm:pt>
    <dgm:pt modelId="{6FD0A2A1-4F66-4925-89F8-781F4C9E5222}" type="pres">
      <dgm:prSet presAssocID="{F2901EFF-679B-4F0E-A741-DBA6BE71A13E}" presName="negArrow" presStyleCnt="0"/>
      <dgm:spPr/>
    </dgm:pt>
    <dgm:pt modelId="{E6A29DC5-89FD-4A65-97BF-487E54E6FCED}" type="pres">
      <dgm:prSet presAssocID="{F2901EFF-679B-4F0E-A741-DBA6BE71A13E}" presName="backgroundArrow" presStyleLbl="node1" presStyleIdx="0" presStyleCnt="1"/>
      <dgm:spPr/>
    </dgm:pt>
  </dgm:ptLst>
  <dgm:cxnLst>
    <dgm:cxn modelId="{8D98937C-0378-4752-B015-92E8540E62F3}" type="presOf" srcId="{199ED45D-1F10-49F9-9AF4-AB120EAD5746}" destId="{BEDC2278-13E3-4199-9E72-3C8EF6FCF54C}" srcOrd="0" destOrd="0" presId="urn:microsoft.com/office/officeart/2005/8/layout/hProcess3"/>
    <dgm:cxn modelId="{0762BFB0-2678-4F3E-B318-6D2D2A8D6DED}" srcId="{F2901EFF-679B-4F0E-A741-DBA6BE71A13E}" destId="{199ED45D-1F10-49F9-9AF4-AB120EAD5746}" srcOrd="0" destOrd="0" parTransId="{C1D8EAF4-47A3-4975-9BA9-4F3F553FD3EB}" sibTransId="{DE3B7425-BF7C-4F76-A380-8D8F60D85225}"/>
    <dgm:cxn modelId="{660C80CD-3334-4162-9AFE-6B032B161CCD}" type="presOf" srcId="{F2901EFF-679B-4F0E-A741-DBA6BE71A13E}" destId="{79A3452D-46EC-480E-BABE-2EF59183BE05}" srcOrd="0" destOrd="0" presId="urn:microsoft.com/office/officeart/2005/8/layout/hProcess3"/>
    <dgm:cxn modelId="{0EC173C6-F657-43BA-803E-D6CB9D735168}" type="presParOf" srcId="{79A3452D-46EC-480E-BABE-2EF59183BE05}" destId="{14759962-9C20-4752-9F13-2D154B22CE88}" srcOrd="0" destOrd="0" presId="urn:microsoft.com/office/officeart/2005/8/layout/hProcess3"/>
    <dgm:cxn modelId="{5E760933-19D5-41A1-B6E5-CF0C9EADB528}" type="presParOf" srcId="{79A3452D-46EC-480E-BABE-2EF59183BE05}" destId="{575B55B2-5AB8-475C-9029-4833F77BCC2B}" srcOrd="1" destOrd="0" presId="urn:microsoft.com/office/officeart/2005/8/layout/hProcess3"/>
    <dgm:cxn modelId="{4A2C0B3C-D125-45BC-82E3-38A2018A39B3}" type="presParOf" srcId="{575B55B2-5AB8-475C-9029-4833F77BCC2B}" destId="{E181E47F-50FA-4B73-AC0B-9990F73A9DA0}" srcOrd="0" destOrd="0" presId="urn:microsoft.com/office/officeart/2005/8/layout/hProcess3"/>
    <dgm:cxn modelId="{21366518-9384-4FBA-9417-5BEB084E46C6}" type="presParOf" srcId="{575B55B2-5AB8-475C-9029-4833F77BCC2B}" destId="{CA447D6C-11F8-42A8-A629-5E74C06CEDD3}" srcOrd="1" destOrd="0" presId="urn:microsoft.com/office/officeart/2005/8/layout/hProcess3"/>
    <dgm:cxn modelId="{60601629-8E19-4C24-AE2B-05B0F565090B}" type="presParOf" srcId="{CA447D6C-11F8-42A8-A629-5E74C06CEDD3}" destId="{601B14AD-2096-446D-9D14-99B6A57B9D81}" srcOrd="0" destOrd="0" presId="urn:microsoft.com/office/officeart/2005/8/layout/hProcess3"/>
    <dgm:cxn modelId="{4CD632F2-35CB-4F21-8864-11F508D2B629}" type="presParOf" srcId="{CA447D6C-11F8-42A8-A629-5E74C06CEDD3}" destId="{BEDC2278-13E3-4199-9E72-3C8EF6FCF54C}" srcOrd="1" destOrd="0" presId="urn:microsoft.com/office/officeart/2005/8/layout/hProcess3"/>
    <dgm:cxn modelId="{E3AA31D1-8A37-4EB7-B94C-F1FB4431B4DE}" type="presParOf" srcId="{CA447D6C-11F8-42A8-A629-5E74C06CEDD3}" destId="{5BF59044-47EC-4C47-9CBD-5F80E317404B}" srcOrd="2" destOrd="0" presId="urn:microsoft.com/office/officeart/2005/8/layout/hProcess3"/>
    <dgm:cxn modelId="{CB42C1ED-C05C-4F07-92D5-86AD82AC6545}" type="presParOf" srcId="{CA447D6C-11F8-42A8-A629-5E74C06CEDD3}" destId="{F03E0A06-1361-4DDC-86FB-7E7340324D09}" srcOrd="3" destOrd="0" presId="urn:microsoft.com/office/officeart/2005/8/layout/hProcess3"/>
    <dgm:cxn modelId="{10867733-752A-4FBE-96DA-DFDA840F0622}" type="presParOf" srcId="{575B55B2-5AB8-475C-9029-4833F77BCC2B}" destId="{7C8EB1BB-9CC7-4813-A5C5-15242E20FAE0}" srcOrd="2" destOrd="0" presId="urn:microsoft.com/office/officeart/2005/8/layout/hProcess3"/>
    <dgm:cxn modelId="{63613026-728C-4C11-9604-A02EBD8FB830}" type="presParOf" srcId="{575B55B2-5AB8-475C-9029-4833F77BCC2B}" destId="{6FD0A2A1-4F66-4925-89F8-781F4C9E5222}" srcOrd="3" destOrd="0" presId="urn:microsoft.com/office/officeart/2005/8/layout/hProcess3"/>
    <dgm:cxn modelId="{8D722B3B-1A45-4EE8-96A9-6F3C47DFFB49}" type="presParOf" srcId="{575B55B2-5AB8-475C-9029-4833F77BCC2B}" destId="{E6A29DC5-89FD-4A65-97BF-487E54E6FCED}"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E0085-BFB5-4C4D-BACB-0F49AFA2167F}">
      <dsp:nvSpPr>
        <dsp:cNvPr id="0" name=""/>
        <dsp:cNvSpPr/>
      </dsp:nvSpPr>
      <dsp:spPr>
        <a:xfrm>
          <a:off x="1107" y="18041"/>
          <a:ext cx="4319213" cy="25915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a:t>+ </a:t>
          </a:r>
          <a:r>
            <a:rPr lang="pt-BR" sz="2400" kern="1200" err="1"/>
            <a:t>Ngày</a:t>
          </a:r>
          <a:r>
            <a:rPr lang="pt-BR" sz="2400" kern="1200"/>
            <a:t> 7 – 10 –  1947, </a:t>
          </a:r>
          <a:r>
            <a:rPr lang="pt-BR" sz="2400" kern="1200" err="1"/>
            <a:t>từ</a:t>
          </a:r>
          <a:r>
            <a:rPr lang="pt-BR" sz="2400" kern="1200"/>
            <a:t> </a:t>
          </a:r>
          <a:r>
            <a:rPr lang="pt-BR" sz="2400" kern="1200" err="1"/>
            <a:t>sáng</a:t>
          </a:r>
          <a:r>
            <a:rPr lang="pt-BR" sz="2400" kern="1200"/>
            <a:t> </a:t>
          </a:r>
          <a:r>
            <a:rPr lang="pt-BR" sz="2400" kern="1200" err="1"/>
            <a:t>sớm</a:t>
          </a:r>
          <a:r>
            <a:rPr lang="pt-BR" sz="2400" kern="1200"/>
            <a:t>, </a:t>
          </a:r>
          <a:r>
            <a:rPr lang="pt-BR" sz="2400" kern="1200" err="1"/>
            <a:t>một</a:t>
          </a:r>
          <a:r>
            <a:rPr lang="pt-BR" sz="2400" kern="1200"/>
            <a:t> </a:t>
          </a:r>
          <a:r>
            <a:rPr lang="pt-BR" sz="2400" kern="1200" err="1"/>
            <a:t>binh</a:t>
          </a:r>
          <a:r>
            <a:rPr lang="pt-BR" sz="2400" kern="1200"/>
            <a:t> </a:t>
          </a:r>
          <a:r>
            <a:rPr lang="pt-BR" sz="2400" kern="1200" err="1"/>
            <a:t>đoàn</a:t>
          </a:r>
          <a:r>
            <a:rPr lang="pt-BR" sz="2400" kern="1200"/>
            <a:t> </a:t>
          </a:r>
          <a:r>
            <a:rPr lang="pt-BR" sz="2400" kern="1200" err="1"/>
            <a:t>dù</a:t>
          </a:r>
          <a:r>
            <a:rPr lang="pt-BR" sz="2400" kern="1200"/>
            <a:t> </a:t>
          </a:r>
          <a:r>
            <a:rPr lang="pt-BR" sz="2400" kern="1200" err="1"/>
            <a:t>đỏ</a:t>
          </a:r>
          <a:r>
            <a:rPr lang="pt-BR" sz="2400" kern="1200"/>
            <a:t> </a:t>
          </a:r>
          <a:r>
            <a:rPr lang="pt-BR" sz="2400" kern="1200" err="1"/>
            <a:t>quan</a:t>
          </a:r>
          <a:r>
            <a:rPr lang="pt-BR" sz="2400" kern="1200"/>
            <a:t> </a:t>
          </a:r>
          <a:r>
            <a:rPr lang="pt-BR" sz="2400" kern="1200" err="1"/>
            <a:t>xuống</a:t>
          </a:r>
          <a:r>
            <a:rPr lang="pt-BR" sz="2400" kern="1200"/>
            <a:t> </a:t>
          </a:r>
          <a:r>
            <a:rPr lang="pt-BR" sz="2400" kern="1200" err="1"/>
            <a:t>chiếm</a:t>
          </a:r>
          <a:r>
            <a:rPr lang="pt-BR" sz="2400" kern="1200"/>
            <a:t> </a:t>
          </a:r>
          <a:r>
            <a:rPr lang="pt-BR" sz="2400" kern="1200" err="1"/>
            <a:t>thị</a:t>
          </a:r>
          <a:r>
            <a:rPr lang="pt-BR" sz="2400" kern="1200"/>
            <a:t> </a:t>
          </a:r>
          <a:r>
            <a:rPr lang="pt-BR" sz="2400" kern="1200" err="1"/>
            <a:t>xã</a:t>
          </a:r>
          <a:r>
            <a:rPr lang="pt-BR" sz="2400" kern="1200"/>
            <a:t> </a:t>
          </a:r>
          <a:r>
            <a:rPr lang="pt-BR" sz="2400" kern="1200" err="1"/>
            <a:t>Bắc</a:t>
          </a:r>
          <a:r>
            <a:rPr lang="pt-BR" sz="2400" kern="1200"/>
            <a:t> </a:t>
          </a:r>
          <a:r>
            <a:rPr lang="pt-BR" sz="2400" kern="1200" err="1"/>
            <a:t>Kạn</a:t>
          </a:r>
          <a:r>
            <a:rPr lang="pt-BR" sz="2400" kern="1200"/>
            <a:t> </a:t>
          </a:r>
          <a:r>
            <a:rPr lang="pt-BR" sz="2400" kern="1200" err="1"/>
            <a:t>và</a:t>
          </a:r>
          <a:r>
            <a:rPr lang="pt-BR" sz="2400" kern="1200"/>
            <a:t> </a:t>
          </a:r>
          <a:r>
            <a:rPr lang="pt-BR" sz="2400" kern="1200" err="1"/>
            <a:t>chiếm</a:t>
          </a:r>
          <a:r>
            <a:rPr lang="pt-BR" sz="2400" kern="1200"/>
            <a:t> </a:t>
          </a:r>
          <a:r>
            <a:rPr lang="pt-BR" sz="2400" kern="1200" err="1"/>
            <a:t>thị</a:t>
          </a:r>
          <a:r>
            <a:rPr lang="pt-BR" sz="2400" kern="1200"/>
            <a:t> </a:t>
          </a:r>
          <a:r>
            <a:rPr lang="pt-BR" sz="2400" kern="1200" err="1"/>
            <a:t>trấn</a:t>
          </a:r>
          <a:r>
            <a:rPr lang="pt-BR" sz="2400" kern="1200"/>
            <a:t> </a:t>
          </a:r>
          <a:r>
            <a:rPr lang="pt-BR" sz="2400" kern="1200" err="1"/>
            <a:t>Chợ</a:t>
          </a:r>
          <a:r>
            <a:rPr lang="pt-BR" sz="2400" kern="1200"/>
            <a:t> </a:t>
          </a:r>
          <a:r>
            <a:rPr lang="pt-BR" sz="2400" kern="1200" err="1"/>
            <a:t>Mới</a:t>
          </a:r>
          <a:r>
            <a:rPr lang="pt-BR" sz="2400" kern="1200"/>
            <a:t> , </a:t>
          </a:r>
          <a:r>
            <a:rPr lang="pt-BR" sz="2400" kern="1200" err="1"/>
            <a:t>Chợ</a:t>
          </a:r>
          <a:r>
            <a:rPr lang="pt-BR" sz="2400" kern="1200"/>
            <a:t> </a:t>
          </a:r>
          <a:r>
            <a:rPr lang="pt-BR" sz="2400" kern="1200" err="1"/>
            <a:t>Đồn</a:t>
          </a:r>
          <a:r>
            <a:rPr lang="pt-BR" sz="2400" kern="1200"/>
            <a:t>.</a:t>
          </a:r>
          <a:endParaRPr lang="vi-VN" sz="2400" kern="1200"/>
        </a:p>
      </dsp:txBody>
      <dsp:txXfrm>
        <a:off x="1107" y="18041"/>
        <a:ext cx="4319213" cy="2591528"/>
      </dsp:txXfrm>
    </dsp:sp>
    <dsp:sp modelId="{950F9C82-AD67-4056-A6B8-D1B39AC68C17}">
      <dsp:nvSpPr>
        <dsp:cNvPr id="0" name=""/>
        <dsp:cNvSpPr/>
      </dsp:nvSpPr>
      <dsp:spPr>
        <a:xfrm>
          <a:off x="4752242" y="18041"/>
          <a:ext cx="4319213" cy="25915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a:t>+ </a:t>
          </a:r>
          <a:r>
            <a:rPr lang="pt-BR" sz="2400" kern="1200" err="1"/>
            <a:t>Cùng</a:t>
          </a:r>
          <a:r>
            <a:rPr lang="pt-BR" sz="2400" kern="1200"/>
            <a:t> </a:t>
          </a:r>
          <a:r>
            <a:rPr lang="pt-BR" sz="2400" kern="1200" err="1"/>
            <a:t>ngày</a:t>
          </a:r>
          <a:r>
            <a:rPr lang="pt-BR" sz="2400" kern="1200"/>
            <a:t> </a:t>
          </a:r>
          <a:r>
            <a:rPr lang="pt-BR" sz="2400" kern="1200" err="1"/>
            <a:t>hôm</a:t>
          </a:r>
          <a:r>
            <a:rPr lang="pt-BR" sz="2400" kern="1200"/>
            <a:t> </a:t>
          </a:r>
          <a:r>
            <a:rPr lang="pt-BR" sz="2400" kern="1200" err="1"/>
            <a:t>đó</a:t>
          </a:r>
          <a:r>
            <a:rPr lang="pt-BR" sz="2400" kern="1200"/>
            <a:t>, </a:t>
          </a:r>
          <a:r>
            <a:rPr lang="pt-BR" sz="2400" kern="1200" err="1"/>
            <a:t>một</a:t>
          </a:r>
          <a:r>
            <a:rPr lang="pt-BR" sz="2400" kern="1200"/>
            <a:t> </a:t>
          </a:r>
          <a:r>
            <a:rPr lang="pt-BR" sz="2400" kern="1200" err="1"/>
            <a:t>binh</a:t>
          </a:r>
          <a:r>
            <a:rPr lang="pt-BR" sz="2400" kern="1200"/>
            <a:t> </a:t>
          </a:r>
          <a:r>
            <a:rPr lang="pt-BR" sz="2400" kern="1200" err="1"/>
            <a:t>đoàn</a:t>
          </a:r>
          <a:r>
            <a:rPr lang="pt-BR" sz="2400" kern="1200"/>
            <a:t> </a:t>
          </a:r>
          <a:r>
            <a:rPr lang="pt-BR" sz="2400" kern="1200" err="1"/>
            <a:t>lính</a:t>
          </a:r>
          <a:r>
            <a:rPr lang="pt-BR" sz="2400" kern="1200"/>
            <a:t> </a:t>
          </a:r>
          <a:r>
            <a:rPr lang="pt-BR" sz="2400" kern="1200" err="1"/>
            <a:t>bộ</a:t>
          </a:r>
          <a:r>
            <a:rPr lang="pt-BR" sz="2400" kern="1200"/>
            <a:t> </a:t>
          </a:r>
          <a:r>
            <a:rPr lang="pt-BR" sz="2400" kern="1200" err="1"/>
            <a:t>từ</a:t>
          </a:r>
          <a:r>
            <a:rPr lang="pt-BR" sz="2400" kern="1200"/>
            <a:t> </a:t>
          </a:r>
          <a:r>
            <a:rPr lang="pt-BR" sz="2400" kern="1200" err="1"/>
            <a:t>Lạng</a:t>
          </a:r>
          <a:r>
            <a:rPr lang="pt-BR" sz="2400" kern="1200"/>
            <a:t> </a:t>
          </a:r>
          <a:r>
            <a:rPr lang="pt-BR" sz="2400" kern="1200" err="1"/>
            <a:t>Sơn</a:t>
          </a:r>
          <a:r>
            <a:rPr lang="pt-BR" sz="2400" kern="1200"/>
            <a:t> </a:t>
          </a:r>
          <a:r>
            <a:rPr lang="pt-BR" sz="2400" kern="1200" err="1"/>
            <a:t>đánh</a:t>
          </a:r>
          <a:r>
            <a:rPr lang="pt-BR" sz="2400" kern="1200"/>
            <a:t> </a:t>
          </a:r>
          <a:r>
            <a:rPr lang="pt-BR" sz="2400" kern="1200" err="1"/>
            <a:t>lên</a:t>
          </a:r>
          <a:r>
            <a:rPr lang="pt-BR" sz="2400" kern="1200"/>
            <a:t> </a:t>
          </a:r>
          <a:r>
            <a:rPr lang="pt-BR" sz="2400" kern="1200" err="1"/>
            <a:t>Cao</a:t>
          </a:r>
          <a:r>
            <a:rPr lang="pt-BR" sz="2400" kern="1200"/>
            <a:t> </a:t>
          </a:r>
          <a:r>
            <a:rPr lang="pt-BR" sz="2400" kern="1200" err="1"/>
            <a:t>Bằng</a:t>
          </a:r>
          <a:r>
            <a:rPr lang="pt-BR" sz="2400" kern="1200"/>
            <a:t>, </a:t>
          </a:r>
          <a:r>
            <a:rPr lang="pt-BR" sz="2400" kern="1200" err="1"/>
            <a:t>rồi</a:t>
          </a:r>
          <a:r>
            <a:rPr lang="pt-BR" sz="2400" kern="1200"/>
            <a:t> </a:t>
          </a:r>
          <a:r>
            <a:rPr lang="pt-BR" sz="2400" kern="1200" err="1"/>
            <a:t>từ</a:t>
          </a:r>
          <a:r>
            <a:rPr lang="pt-BR" sz="2400" kern="1200"/>
            <a:t> </a:t>
          </a:r>
          <a:r>
            <a:rPr lang="pt-BR" sz="2400" kern="1200" err="1"/>
            <a:t>Cao</a:t>
          </a:r>
          <a:r>
            <a:rPr lang="pt-BR" sz="2400" kern="1200"/>
            <a:t> </a:t>
          </a:r>
          <a:r>
            <a:rPr lang="pt-BR" sz="2400" kern="1200" err="1"/>
            <a:t>bằng</a:t>
          </a:r>
          <a:r>
            <a:rPr lang="pt-BR" sz="2400" kern="1200"/>
            <a:t> , </a:t>
          </a:r>
          <a:r>
            <a:rPr lang="pt-BR" sz="2400" kern="1200" err="1"/>
            <a:t>một</a:t>
          </a:r>
          <a:r>
            <a:rPr lang="pt-BR" sz="2400" kern="1200"/>
            <a:t> </a:t>
          </a:r>
          <a:r>
            <a:rPr lang="pt-BR" sz="2400" kern="1200" err="1"/>
            <a:t>cánh</a:t>
          </a:r>
          <a:r>
            <a:rPr lang="pt-BR" sz="2400" kern="1200"/>
            <a:t> </a:t>
          </a:r>
          <a:r>
            <a:rPr lang="pt-BR" sz="2400" kern="1200" err="1"/>
            <a:t>quân</a:t>
          </a:r>
          <a:r>
            <a:rPr lang="pt-BR" sz="2400" kern="1200"/>
            <a:t> </a:t>
          </a:r>
          <a:r>
            <a:rPr lang="pt-BR" sz="2400" kern="1200" err="1"/>
            <a:t>khác</a:t>
          </a:r>
          <a:r>
            <a:rPr lang="pt-BR" sz="2400" kern="1200"/>
            <a:t> </a:t>
          </a:r>
          <a:r>
            <a:rPr lang="pt-BR" sz="2400" kern="1200" err="1"/>
            <a:t>đánh</a:t>
          </a:r>
          <a:r>
            <a:rPr lang="pt-BR" sz="2400" kern="1200"/>
            <a:t> </a:t>
          </a:r>
          <a:r>
            <a:rPr lang="pt-BR" sz="2400" kern="1200" err="1"/>
            <a:t>xuống</a:t>
          </a:r>
          <a:r>
            <a:rPr lang="pt-BR" sz="2400" kern="1200"/>
            <a:t> </a:t>
          </a:r>
          <a:r>
            <a:rPr lang="pt-BR" sz="2400" kern="1200" err="1"/>
            <a:t>Bắc</a:t>
          </a:r>
          <a:r>
            <a:rPr lang="pt-BR" sz="2400" kern="1200"/>
            <a:t> </a:t>
          </a:r>
          <a:r>
            <a:rPr lang="pt-BR" sz="2400" kern="1200" err="1"/>
            <a:t>Kạn</a:t>
          </a:r>
          <a:r>
            <a:rPr lang="pt-BR" sz="2400" kern="1200"/>
            <a:t>, </a:t>
          </a:r>
          <a:r>
            <a:rPr lang="pt-BR" sz="2400" kern="1200" err="1"/>
            <a:t>tạo</a:t>
          </a:r>
          <a:r>
            <a:rPr lang="pt-BR" sz="2400" kern="1200"/>
            <a:t> </a:t>
          </a:r>
          <a:r>
            <a:rPr lang="pt-BR" sz="2400" kern="1200" err="1"/>
            <a:t>thành</a:t>
          </a:r>
          <a:r>
            <a:rPr lang="pt-BR" sz="2400" kern="1200"/>
            <a:t> </a:t>
          </a:r>
          <a:r>
            <a:rPr lang="pt-BR" sz="2400" kern="1200" err="1"/>
            <a:t>gọng</a:t>
          </a:r>
          <a:r>
            <a:rPr lang="pt-BR" sz="2400" kern="1200"/>
            <a:t> </a:t>
          </a:r>
          <a:r>
            <a:rPr lang="pt-BR" sz="2400" kern="1200" err="1"/>
            <a:t>kìm</a:t>
          </a:r>
          <a:r>
            <a:rPr lang="pt-BR" sz="2400" kern="1200"/>
            <a:t> </a:t>
          </a:r>
          <a:r>
            <a:rPr lang="pt-BR" sz="2400" kern="1200" err="1"/>
            <a:t>bao</a:t>
          </a:r>
          <a:r>
            <a:rPr lang="pt-BR" sz="2400" kern="1200"/>
            <a:t> </a:t>
          </a:r>
          <a:r>
            <a:rPr lang="pt-BR" sz="2400" kern="1200" err="1"/>
            <a:t>vây</a:t>
          </a:r>
          <a:r>
            <a:rPr lang="pt-BR" sz="2400" kern="1200"/>
            <a:t> </a:t>
          </a:r>
          <a:r>
            <a:rPr lang="pt-BR" sz="2400" kern="1200" err="1"/>
            <a:t>phía</a:t>
          </a:r>
          <a:r>
            <a:rPr lang="pt-BR" sz="2400" kern="1200"/>
            <a:t> </a:t>
          </a:r>
          <a:r>
            <a:rPr lang="pt-BR" sz="2400" kern="1200" err="1"/>
            <a:t>Đông</a:t>
          </a:r>
          <a:r>
            <a:rPr lang="pt-BR" sz="2400" kern="1200"/>
            <a:t> </a:t>
          </a:r>
          <a:r>
            <a:rPr lang="pt-BR" sz="2400" kern="1200" err="1"/>
            <a:t>và</a:t>
          </a:r>
          <a:r>
            <a:rPr lang="pt-BR" sz="2400" kern="1200"/>
            <a:t> </a:t>
          </a:r>
          <a:r>
            <a:rPr lang="pt-BR" sz="2400" kern="1200" err="1"/>
            <a:t>phía</a:t>
          </a:r>
          <a:r>
            <a:rPr lang="pt-BR" sz="2400" kern="1200"/>
            <a:t> </a:t>
          </a:r>
          <a:r>
            <a:rPr lang="pt-BR" sz="2400" kern="1200" err="1"/>
            <a:t>Bắc</a:t>
          </a:r>
          <a:r>
            <a:rPr lang="pt-BR" sz="2400" kern="1200"/>
            <a:t> </a:t>
          </a:r>
          <a:r>
            <a:rPr lang="pt-BR" sz="2400" kern="1200" err="1"/>
            <a:t>căn</a:t>
          </a:r>
          <a:r>
            <a:rPr lang="pt-BR" sz="2400" kern="1200"/>
            <a:t> </a:t>
          </a:r>
          <a:r>
            <a:rPr lang="pt-BR" sz="2400" kern="1200" err="1"/>
            <a:t>cứ</a:t>
          </a:r>
          <a:r>
            <a:rPr lang="pt-BR" sz="2400" kern="1200"/>
            <a:t> </a:t>
          </a:r>
          <a:r>
            <a:rPr lang="pt-BR" sz="2400" kern="1200" err="1"/>
            <a:t>địa</a:t>
          </a:r>
          <a:r>
            <a:rPr lang="pt-BR" sz="2400" kern="1200"/>
            <a:t> </a:t>
          </a:r>
          <a:r>
            <a:rPr lang="pt-BR" sz="2400" kern="1200" err="1"/>
            <a:t>Việt</a:t>
          </a:r>
          <a:r>
            <a:rPr lang="pt-BR" sz="2400" kern="1200"/>
            <a:t> </a:t>
          </a:r>
          <a:r>
            <a:rPr lang="pt-BR" sz="2400" kern="1200" err="1"/>
            <a:t>Bắc</a:t>
          </a:r>
          <a:r>
            <a:rPr lang="pt-BR" sz="2400" kern="1200"/>
            <a:t>.</a:t>
          </a:r>
          <a:endParaRPr lang="vi-VN" sz="2400" kern="1200"/>
        </a:p>
      </dsp:txBody>
      <dsp:txXfrm>
        <a:off x="4752242" y="18041"/>
        <a:ext cx="4319213" cy="2591528"/>
      </dsp:txXfrm>
    </dsp:sp>
    <dsp:sp modelId="{1A8A0DE9-3394-4A14-A54D-DE8E80A82F0A}">
      <dsp:nvSpPr>
        <dsp:cNvPr id="0" name=""/>
        <dsp:cNvSpPr/>
      </dsp:nvSpPr>
      <dsp:spPr>
        <a:xfrm>
          <a:off x="2376674" y="3041490"/>
          <a:ext cx="4319213" cy="25915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a:t>+ </a:t>
          </a:r>
          <a:r>
            <a:rPr lang="pt-BR" sz="2400" kern="1200" err="1"/>
            <a:t>Ngày</a:t>
          </a:r>
          <a:r>
            <a:rPr lang="pt-BR" sz="2400" kern="1200"/>
            <a:t> 9-10-1947, </a:t>
          </a:r>
          <a:r>
            <a:rPr lang="pt-BR" sz="2400" kern="1200" err="1"/>
            <a:t>một</a:t>
          </a:r>
          <a:r>
            <a:rPr lang="pt-BR" sz="2400" kern="1200"/>
            <a:t> </a:t>
          </a:r>
          <a:r>
            <a:rPr lang="pt-BR" sz="2400" kern="1200" err="1"/>
            <a:t>binh</a:t>
          </a:r>
          <a:r>
            <a:rPr lang="pt-BR" sz="2400" kern="1200"/>
            <a:t> </a:t>
          </a:r>
          <a:r>
            <a:rPr lang="pt-BR" sz="2400" kern="1200" err="1"/>
            <a:t>đoàn</a:t>
          </a:r>
          <a:r>
            <a:rPr lang="pt-BR" sz="2400" kern="1200"/>
            <a:t> </a:t>
          </a:r>
          <a:r>
            <a:rPr lang="pt-BR" sz="2400" kern="1200" err="1"/>
            <a:t>hỗn</a:t>
          </a:r>
          <a:r>
            <a:rPr lang="pt-BR" sz="2400" kern="1200"/>
            <a:t> </a:t>
          </a:r>
          <a:r>
            <a:rPr lang="pt-BR" sz="2400" kern="1200" err="1"/>
            <a:t>hợp</a:t>
          </a:r>
          <a:r>
            <a:rPr lang="pt-BR" sz="2400" kern="1200"/>
            <a:t> </a:t>
          </a:r>
          <a:r>
            <a:rPr lang="pt-BR" sz="2400" kern="1200" err="1"/>
            <a:t>lính</a:t>
          </a:r>
          <a:r>
            <a:rPr lang="pt-BR" sz="2400" kern="1200"/>
            <a:t> </a:t>
          </a:r>
          <a:r>
            <a:rPr lang="pt-BR" sz="2400" kern="1200" err="1"/>
            <a:t>bộ</a:t>
          </a:r>
          <a:r>
            <a:rPr lang="pt-BR" sz="2400" kern="1200"/>
            <a:t> </a:t>
          </a:r>
          <a:r>
            <a:rPr lang="pt-BR" sz="2400" kern="1200" err="1"/>
            <a:t>và</a:t>
          </a:r>
          <a:r>
            <a:rPr lang="pt-BR" sz="2400" kern="1200"/>
            <a:t> </a:t>
          </a:r>
          <a:r>
            <a:rPr lang="pt-BR" sz="2400" kern="1200" err="1"/>
            <a:t>lính</a:t>
          </a:r>
          <a:r>
            <a:rPr lang="pt-BR" sz="2400" kern="1200"/>
            <a:t> </a:t>
          </a:r>
          <a:r>
            <a:rPr lang="pt-BR" sz="2400" kern="1200" err="1"/>
            <a:t>thủy</a:t>
          </a:r>
          <a:r>
            <a:rPr lang="pt-BR" sz="2400" kern="1200"/>
            <a:t> </a:t>
          </a:r>
          <a:r>
            <a:rPr lang="pt-BR" sz="2400" kern="1200" err="1"/>
            <a:t>đánh</a:t>
          </a:r>
          <a:r>
            <a:rPr lang="pt-BR" sz="2400" kern="1200"/>
            <a:t> </a:t>
          </a:r>
          <a:r>
            <a:rPr lang="pt-BR" sz="2400" kern="1200" err="1"/>
            <a:t>bộ</a:t>
          </a:r>
          <a:r>
            <a:rPr lang="pt-BR" sz="2400" kern="1200"/>
            <a:t> </a:t>
          </a:r>
          <a:r>
            <a:rPr lang="pt-BR" sz="2400" kern="1200" err="1"/>
            <a:t>ngược</a:t>
          </a:r>
          <a:r>
            <a:rPr lang="pt-BR" sz="2400" kern="1200"/>
            <a:t> </a:t>
          </a:r>
          <a:r>
            <a:rPr lang="pt-BR" sz="2400" kern="1200" err="1"/>
            <a:t>sông</a:t>
          </a:r>
          <a:r>
            <a:rPr lang="pt-BR" sz="2400" kern="1200"/>
            <a:t> </a:t>
          </a:r>
          <a:r>
            <a:rPr lang="pt-BR" sz="2400" kern="1200" err="1"/>
            <a:t>Hồng</a:t>
          </a:r>
          <a:r>
            <a:rPr lang="pt-BR" sz="2400" kern="1200"/>
            <a:t>, </a:t>
          </a:r>
          <a:r>
            <a:rPr lang="pt-BR" sz="2400" kern="1200" err="1"/>
            <a:t>sông</a:t>
          </a:r>
          <a:r>
            <a:rPr lang="pt-BR" sz="2400" kern="1200"/>
            <a:t> Lô </a:t>
          </a:r>
          <a:r>
            <a:rPr lang="pt-BR" sz="2400" kern="1200" err="1"/>
            <a:t>và</a:t>
          </a:r>
          <a:r>
            <a:rPr lang="pt-BR" sz="2400" kern="1200"/>
            <a:t> </a:t>
          </a:r>
          <a:r>
            <a:rPr lang="pt-BR" sz="2400" kern="1200" err="1"/>
            <a:t>sông</a:t>
          </a:r>
          <a:r>
            <a:rPr lang="pt-BR" sz="2400" kern="1200"/>
            <a:t> </a:t>
          </a:r>
          <a:r>
            <a:rPr lang="pt-BR" sz="2400" kern="1200" err="1"/>
            <a:t>Gâm</a:t>
          </a:r>
          <a:r>
            <a:rPr lang="pt-BR" sz="2400" kern="1200"/>
            <a:t> </a:t>
          </a:r>
          <a:r>
            <a:rPr lang="pt-BR" sz="2400" kern="1200" err="1"/>
            <a:t>lên</a:t>
          </a:r>
          <a:r>
            <a:rPr lang="pt-BR" sz="2400" kern="1200"/>
            <a:t> </a:t>
          </a:r>
          <a:r>
            <a:rPr lang="pt-BR" sz="2400" kern="1200" err="1"/>
            <a:t>thị</a:t>
          </a:r>
          <a:r>
            <a:rPr lang="pt-BR" sz="2400" kern="1200"/>
            <a:t> </a:t>
          </a:r>
          <a:r>
            <a:rPr lang="pt-BR" sz="2400" kern="1200" err="1"/>
            <a:t>xã</a:t>
          </a:r>
          <a:r>
            <a:rPr lang="pt-BR" sz="2400" kern="1200"/>
            <a:t> </a:t>
          </a:r>
          <a:r>
            <a:rPr lang="pt-BR" sz="2400" kern="1200" err="1"/>
            <a:t>Tuyên</a:t>
          </a:r>
          <a:r>
            <a:rPr lang="pt-BR" sz="2400" kern="1200"/>
            <a:t> </a:t>
          </a:r>
          <a:r>
            <a:rPr lang="pt-BR" sz="2400" kern="1200" err="1"/>
            <a:t>Quang</a:t>
          </a:r>
          <a:r>
            <a:rPr lang="pt-BR" sz="2400" kern="1200"/>
            <a:t>, </a:t>
          </a:r>
          <a:r>
            <a:rPr lang="pt-BR" sz="2400" kern="1200" err="1"/>
            <a:t>Chiêm</a:t>
          </a:r>
          <a:r>
            <a:rPr lang="pt-BR" sz="2400" kern="1200"/>
            <a:t> </a:t>
          </a:r>
          <a:r>
            <a:rPr lang="pt-BR" sz="2400" kern="1200" err="1"/>
            <a:t>Hóa</a:t>
          </a:r>
          <a:r>
            <a:rPr lang="pt-BR" sz="2400" kern="1200"/>
            <a:t>, </a:t>
          </a:r>
          <a:r>
            <a:rPr lang="pt-BR" sz="2400" kern="1200" err="1"/>
            <a:t>đài</a:t>
          </a:r>
          <a:r>
            <a:rPr lang="pt-BR" sz="2400" kern="1200"/>
            <a:t> </a:t>
          </a:r>
          <a:r>
            <a:rPr lang="pt-BR" sz="2400" kern="1200" err="1"/>
            <a:t>thị</a:t>
          </a:r>
          <a:r>
            <a:rPr lang="pt-BR" sz="2400" kern="1200"/>
            <a:t> ( </a:t>
          </a:r>
          <a:r>
            <a:rPr lang="pt-BR" sz="2400" kern="1200" err="1"/>
            <a:t>Tuyên</a:t>
          </a:r>
          <a:r>
            <a:rPr lang="pt-BR" sz="2400" kern="1200"/>
            <a:t> </a:t>
          </a:r>
          <a:r>
            <a:rPr lang="pt-BR" sz="2400" kern="1200" err="1"/>
            <a:t>Quang</a:t>
          </a:r>
          <a:r>
            <a:rPr lang="pt-BR" sz="2400" kern="1200"/>
            <a:t> ), </a:t>
          </a:r>
          <a:r>
            <a:rPr lang="pt-BR" sz="2400" kern="1200" err="1"/>
            <a:t>bao</a:t>
          </a:r>
          <a:r>
            <a:rPr lang="pt-BR" sz="2400" kern="1200"/>
            <a:t> </a:t>
          </a:r>
          <a:r>
            <a:rPr lang="pt-BR" sz="2400" kern="1200" err="1"/>
            <a:t>vây</a:t>
          </a:r>
          <a:r>
            <a:rPr lang="pt-BR" sz="2400" kern="1200"/>
            <a:t> </a:t>
          </a:r>
          <a:r>
            <a:rPr lang="pt-BR" sz="2400" kern="1200" err="1"/>
            <a:t>phía</a:t>
          </a:r>
          <a:r>
            <a:rPr lang="pt-BR" sz="2400" kern="1200"/>
            <a:t> </a:t>
          </a:r>
          <a:r>
            <a:rPr lang="pt-BR" sz="2400" kern="1200" err="1"/>
            <a:t>tây</a:t>
          </a:r>
          <a:r>
            <a:rPr lang="pt-BR" sz="2400" kern="1200"/>
            <a:t> </a:t>
          </a:r>
          <a:r>
            <a:rPr lang="pt-BR" sz="2400" kern="1200" err="1"/>
            <a:t>căn</a:t>
          </a:r>
          <a:r>
            <a:rPr lang="pt-BR" sz="2400" kern="1200"/>
            <a:t> </a:t>
          </a:r>
          <a:r>
            <a:rPr lang="pt-BR" sz="2400" kern="1200" err="1"/>
            <a:t>cứ</a:t>
          </a:r>
          <a:r>
            <a:rPr lang="pt-BR" sz="2400" kern="1200"/>
            <a:t> </a:t>
          </a:r>
          <a:r>
            <a:rPr lang="pt-BR" sz="2400" kern="1200" err="1"/>
            <a:t>địa</a:t>
          </a:r>
          <a:r>
            <a:rPr lang="pt-BR" sz="2400" kern="1200"/>
            <a:t> </a:t>
          </a:r>
          <a:r>
            <a:rPr lang="pt-BR" sz="2400" kern="1200" err="1"/>
            <a:t>Việt</a:t>
          </a:r>
          <a:r>
            <a:rPr lang="pt-BR" sz="2400" kern="1200"/>
            <a:t> </a:t>
          </a:r>
          <a:r>
            <a:rPr lang="pt-BR" sz="2400" kern="1200" err="1"/>
            <a:t>Bắc</a:t>
          </a:r>
          <a:r>
            <a:rPr lang="pt-BR" sz="2400" kern="1200"/>
            <a:t> .</a:t>
          </a:r>
          <a:endParaRPr lang="vi-VN" sz="2400" kern="1200"/>
        </a:p>
      </dsp:txBody>
      <dsp:txXfrm>
        <a:off x="2376674" y="3041490"/>
        <a:ext cx="4319213" cy="2591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29DC5-89FD-4A65-97BF-487E54E6FCED}">
      <dsp:nvSpPr>
        <dsp:cNvPr id="0" name=""/>
        <dsp:cNvSpPr/>
      </dsp:nvSpPr>
      <dsp:spPr>
        <a:xfrm>
          <a:off x="0" y="382905"/>
          <a:ext cx="7229474" cy="2891789"/>
        </a:xfrm>
        <a:prstGeom prst="right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C2278-13E3-4199-9E72-3C8EF6FCF54C}">
      <dsp:nvSpPr>
        <dsp:cNvPr id="0" name=""/>
        <dsp:cNvSpPr/>
      </dsp:nvSpPr>
      <dsp:spPr>
        <a:xfrm>
          <a:off x="583158" y="1105852"/>
          <a:ext cx="5923367" cy="144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rtl="0">
            <a:lnSpc>
              <a:spcPct val="90000"/>
            </a:lnSpc>
            <a:spcBef>
              <a:spcPct val="0"/>
            </a:spcBef>
            <a:spcAft>
              <a:spcPct val="35000"/>
            </a:spcAft>
            <a:buNone/>
          </a:pPr>
          <a:r>
            <a:rPr lang="vi-VN" sz="2400" kern="1200" err="1"/>
            <a:t>Để</a:t>
          </a:r>
          <a:r>
            <a:rPr lang="vi-VN" sz="2400" b="0" i="0" u="none" strike="noStrike" kern="1200" cap="none" baseline="0" noProof="0"/>
            <a:t> </a:t>
          </a:r>
          <a:r>
            <a:rPr lang="vi-VN" sz="2400" b="0" i="0" u="none" strike="noStrike" kern="1200" cap="none" baseline="0" noProof="0" err="1">
              <a:solidFill>
                <a:srgbClr val="010000"/>
              </a:solidFill>
            </a:rPr>
            <a:t>chống</a:t>
          </a:r>
          <a:r>
            <a:rPr lang="vi-VN" sz="2400" b="0" i="0" u="none" strike="noStrike" kern="1200" cap="none" baseline="0" noProof="0">
              <a:solidFill>
                <a:srgbClr val="010000"/>
              </a:solidFill>
            </a:rPr>
            <a:t> quân </a:t>
          </a:r>
          <a:r>
            <a:rPr lang="vi-VN" sz="2400" b="0" i="0" u="none" strike="noStrike" kern="1200" cap="none" baseline="0" noProof="0" err="1">
              <a:solidFill>
                <a:srgbClr val="010000"/>
              </a:solidFill>
            </a:rPr>
            <a:t>Pháp</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nhảy</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dù</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người</a:t>
          </a:r>
          <a:r>
            <a:rPr lang="vi-VN" sz="2400" b="0" i="0" u="none" strike="noStrike" kern="1200" cap="none" baseline="0" noProof="0">
              <a:solidFill>
                <a:srgbClr val="010000"/>
              </a:solidFill>
            </a:rPr>
            <a:t> dân </a:t>
          </a:r>
          <a:r>
            <a:rPr lang="vi-VN" sz="2400" b="0" i="0" u="none" strike="noStrike" kern="1200" cap="none" baseline="0" noProof="0" err="1">
              <a:solidFill>
                <a:srgbClr val="010000"/>
              </a:solidFill>
            </a:rPr>
            <a:t>Phú</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Thọ</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đã</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cắm</a:t>
          </a:r>
          <a:r>
            <a:rPr lang="vi-VN" sz="2400" b="0" i="0" u="none" strike="noStrike" kern="1200" cap="none" baseline="0" noProof="0">
              <a:solidFill>
                <a:srgbClr val="010000"/>
              </a:solidFill>
            </a:rPr>
            <a:t> chông </a:t>
          </a:r>
          <a:r>
            <a:rPr lang="vi-VN" sz="2400" b="0" i="0" u="none" strike="noStrike" kern="1200" cap="none" baseline="0" noProof="0" err="1">
              <a:solidFill>
                <a:srgbClr val="010000"/>
              </a:solidFill>
            </a:rPr>
            <a:t>để</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đối</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phó</a:t>
          </a:r>
          <a:r>
            <a:rPr lang="vi-VN" sz="2400" b="0" i="0" u="none" strike="noStrike" kern="1200" cap="none" baseline="0" noProof="0">
              <a:solidFill>
                <a:srgbClr val="010000"/>
              </a:solidFill>
            </a:rPr>
            <a:t> </a:t>
          </a:r>
          <a:r>
            <a:rPr lang="vi-VN" sz="2400" b="0" i="0" u="none" strike="noStrike" kern="1200" cap="none" baseline="0" noProof="0" err="1">
              <a:solidFill>
                <a:srgbClr val="010000"/>
              </a:solidFill>
            </a:rPr>
            <a:t>với</a:t>
          </a:r>
          <a:r>
            <a:rPr lang="vi-VN" sz="2400" b="0" i="0" u="none" strike="noStrike" kern="1200" cap="none" baseline="0" noProof="0">
              <a:solidFill>
                <a:srgbClr val="010000"/>
              </a:solidFill>
            </a:rPr>
            <a:t> quân </a:t>
          </a:r>
          <a:r>
            <a:rPr lang="vi-VN" sz="2400" b="0" i="0" u="none" strike="noStrike" kern="1200" cap="none" baseline="0" noProof="0" err="1">
              <a:solidFill>
                <a:srgbClr val="010000"/>
              </a:solidFill>
            </a:rPr>
            <a:t>Pháp</a:t>
          </a:r>
          <a:r>
            <a:rPr lang="vi-VN" sz="2400" b="0" i="0" u="none" strike="noStrike" kern="1200" cap="none" baseline="0" noProof="0">
              <a:solidFill>
                <a:srgbClr val="010000"/>
              </a:solidFill>
            </a:rPr>
            <a:t>.</a:t>
          </a:r>
        </a:p>
      </dsp:txBody>
      <dsp:txXfrm>
        <a:off x="583158" y="1105852"/>
        <a:ext cx="5923367" cy="14458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EAB1A2-E3E2-4417-BE27-BF106EE57FAF}" type="datetimeFigureOut">
              <a:rPr lang="en-US" smtClean="0"/>
              <a:t>2/25/2020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939141-2BA8-4205-BAB8-892F7AFFB8F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939141-2BA8-4205-BAB8-892F7AFFB8F1}"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939141-2BA8-4205-BAB8-892F7AFFB8F1}"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022DB7B-4718-4140-8B83-AA927368A6F5}" type="slidenum">
              <a:rPr lang="en-US"/>
              <a:pPr/>
              <a:t>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r>
              <a:rPr lang="en-US" sz="1000">
                <a:latin typeface="Arial" pitchFamily="34" charset="0"/>
              </a:rPr>
              <a:t>Copyright (c) 2005  -  Doan Van Hung, Khoa Lich su- ĐH Quy Nhon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939141-2BA8-4205-BAB8-892F7AFFB8F1}" type="slidenum">
              <a:rPr 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6084215-D680-4203-B5C4-1321DB6CD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3D98295-4E8E-402C-A1E7-EE56AFB1E430}" type="slidenum">
              <a:rPr lang="en-US" altLang="en-US"/>
              <a:pPr algn="r" eaLnBrk="1" hangingPunct="1">
                <a:spcBef>
                  <a:spcPct val="0"/>
                </a:spcBef>
              </a:pPr>
              <a:t>10</a:t>
            </a:fld>
            <a:endParaRPr lang="en-US" altLang="en-US"/>
          </a:p>
        </p:txBody>
      </p:sp>
      <p:sp>
        <p:nvSpPr>
          <p:cNvPr id="43011" name="Rectangle 7">
            <a:extLst>
              <a:ext uri="{FF2B5EF4-FFF2-40B4-BE49-F238E27FC236}">
                <a16:creationId xmlns:a16="http://schemas.microsoft.com/office/drawing/2014/main" id="{F0328094-68C1-4DB6-8196-9D3389C85F1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508608D-765A-4959-9DBC-F3DFC2A49F27}" type="slidenum">
              <a:rPr lang="en-US" altLang="en-US"/>
              <a:pPr algn="r" eaLnBrk="1" hangingPunct="1">
                <a:spcBef>
                  <a:spcPct val="0"/>
                </a:spcBef>
              </a:pPr>
              <a:t>10</a:t>
            </a:fld>
            <a:endParaRPr lang="en-US" altLang="en-US"/>
          </a:p>
        </p:txBody>
      </p:sp>
      <p:sp>
        <p:nvSpPr>
          <p:cNvPr id="43012" name="Rectangle 2">
            <a:extLst>
              <a:ext uri="{FF2B5EF4-FFF2-40B4-BE49-F238E27FC236}">
                <a16:creationId xmlns:a16="http://schemas.microsoft.com/office/drawing/2014/main" id="{F3783253-5DAB-402C-9B99-1FD9F4B804B4}"/>
              </a:ext>
            </a:extLst>
          </p:cNvPr>
          <p:cNvSpPr>
            <a:spLocks noGrp="1" noRot="1" noChangeAspect="1" noChangeArrowheads="1" noTextEdit="1"/>
          </p:cNvSpPr>
          <p:nvPr>
            <p:ph type="sldImg"/>
          </p:nvPr>
        </p:nvSpPr>
        <p:spPr>
          <a:ln/>
        </p:spPr>
      </p:sp>
      <p:sp>
        <p:nvSpPr>
          <p:cNvPr id="43013" name="Rectangle 3">
            <a:extLst>
              <a:ext uri="{FF2B5EF4-FFF2-40B4-BE49-F238E27FC236}">
                <a16:creationId xmlns:a16="http://schemas.microsoft.com/office/drawing/2014/main" id="{B9F0928E-014F-4660-A551-C79AE4BD65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r>
              <a:rPr lang="en-US" altLang="en-US" sz="1000">
                <a:latin typeface="Arial" panose="020B0604020202020204" pitchFamily="34" charset="0"/>
              </a:rPr>
              <a:t>Copyright (c) 2005  -  Doan Van Hung, Khoa Lich su- ĐH Quy Nhon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414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187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8561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E9FE24A8-954F-4FAC-9DF5-2B27FF5EE4B5}"/>
              </a:ext>
            </a:extLst>
          </p:cNvPr>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5" name="Rectangle 11">
            <a:extLst>
              <a:ext uri="{FF2B5EF4-FFF2-40B4-BE49-F238E27FC236}">
                <a16:creationId xmlns:a16="http://schemas.microsoft.com/office/drawing/2014/main" id="{3A0FF2CA-279B-4BFA-BDBA-4F5ACB2B6CEE}"/>
              </a:ext>
            </a:extLst>
          </p:cNvPr>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6" name="Rectangle 12">
            <a:extLst>
              <a:ext uri="{FF2B5EF4-FFF2-40B4-BE49-F238E27FC236}">
                <a16:creationId xmlns:a16="http://schemas.microsoft.com/office/drawing/2014/main" id="{6A65259A-BE64-472E-9403-3E675C83AFDE}"/>
              </a:ext>
            </a:extLst>
          </p:cNvPr>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7" name="Rectangle 14">
            <a:extLst>
              <a:ext uri="{FF2B5EF4-FFF2-40B4-BE49-F238E27FC236}">
                <a16:creationId xmlns:a16="http://schemas.microsoft.com/office/drawing/2014/main" id="{A7AE0239-FE5D-4479-A4CC-E169A99D9455}"/>
              </a:ext>
            </a:extLst>
          </p:cNvPr>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a:extLst>
              <a:ext uri="{FF2B5EF4-FFF2-40B4-BE49-F238E27FC236}">
                <a16:creationId xmlns:a16="http://schemas.microsoft.com/office/drawing/2014/main" id="{80A16208-CDC8-4B6D-882E-B8FC559C710D}"/>
              </a:ext>
            </a:extLst>
          </p:cNvPr>
          <p:cNvSpPr>
            <a:spLocks noGrp="1"/>
          </p:cNvSpPr>
          <p:nvPr>
            <p:ph type="dt" sz="half" idx="10"/>
          </p:nvPr>
        </p:nvSpPr>
        <p:spPr>
          <a:xfrm>
            <a:off x="6400800" y="6354763"/>
            <a:ext cx="2286000" cy="366712"/>
          </a:xfrm>
        </p:spPr>
        <p:txBody>
          <a:bodyPr/>
          <a:lstStyle>
            <a:lvl1pPr>
              <a:defRPr sz="1400"/>
            </a:lvl1pPr>
          </a:lstStyle>
          <a:p>
            <a:pPr>
              <a:defRPr/>
            </a:pPr>
            <a:endParaRPr lang="en-US"/>
          </a:p>
        </p:txBody>
      </p:sp>
      <p:sp>
        <p:nvSpPr>
          <p:cNvPr id="11" name="Footer Placeholder 16">
            <a:extLst>
              <a:ext uri="{FF2B5EF4-FFF2-40B4-BE49-F238E27FC236}">
                <a16:creationId xmlns:a16="http://schemas.microsoft.com/office/drawing/2014/main" id="{44DFC710-53B1-467D-ABEF-FBB513A1E82A}"/>
              </a:ext>
            </a:extLst>
          </p:cNvPr>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a:extLst>
              <a:ext uri="{FF2B5EF4-FFF2-40B4-BE49-F238E27FC236}">
                <a16:creationId xmlns:a16="http://schemas.microsoft.com/office/drawing/2014/main" id="{43D3E4EF-FBAB-412A-8E88-A73C6BB6A41B}"/>
              </a:ext>
            </a:extLst>
          </p:cNvPr>
          <p:cNvSpPr>
            <a:spLocks noGrp="1"/>
          </p:cNvSpPr>
          <p:nvPr>
            <p:ph type="sldNum" sz="quarter" idx="12"/>
          </p:nvPr>
        </p:nvSpPr>
        <p:spPr>
          <a:xfrm>
            <a:off x="1216025" y="6354763"/>
            <a:ext cx="1219200" cy="366712"/>
          </a:xfrm>
        </p:spPr>
        <p:txBody>
          <a:bodyPr/>
          <a:lstStyle>
            <a:lvl1pPr>
              <a:defRPr/>
            </a:lvl1pPr>
          </a:lstStyle>
          <a:p>
            <a:fld id="{A1A5EE9A-56F4-4027-914E-83690CA5A4F7}" type="slidenum">
              <a:rPr lang="en-US" altLang="ja-JP"/>
              <a:pPr/>
              <a:t>‹#›</a:t>
            </a:fld>
            <a:endParaRPr lang="en-US" altLang="ja-JP"/>
          </a:p>
        </p:txBody>
      </p:sp>
    </p:spTree>
    <p:extLst>
      <p:ext uri="{BB962C8B-B14F-4D97-AF65-F5344CB8AC3E}">
        <p14:creationId xmlns:p14="http://schemas.microsoft.com/office/powerpoint/2010/main" val="278604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B4E9A50-A77B-4ADD-BDC5-6858C2FF0415}"/>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510445A8-95C5-4635-A6FE-EBF695E014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FF7FE6D0-EBE0-4F51-A824-C5E1C5CBFF25}"/>
              </a:ext>
            </a:extLst>
          </p:cNvPr>
          <p:cNvSpPr>
            <a:spLocks noGrp="1"/>
          </p:cNvSpPr>
          <p:nvPr>
            <p:ph type="sldNum" sz="quarter" idx="12"/>
          </p:nvPr>
        </p:nvSpPr>
        <p:spPr/>
        <p:txBody>
          <a:bodyPr/>
          <a:lstStyle>
            <a:lvl1pPr>
              <a:defRPr/>
            </a:lvl1pPr>
          </a:lstStyle>
          <a:p>
            <a:fld id="{16058392-9CD3-4B8A-8AEA-E276B8186417}" type="slidenum">
              <a:rPr lang="en-US" altLang="ja-JP"/>
              <a:pPr/>
              <a:t>‹#›</a:t>
            </a:fld>
            <a:endParaRPr lang="en-US" altLang="ja-JP"/>
          </a:p>
        </p:txBody>
      </p:sp>
    </p:spTree>
    <p:extLst>
      <p:ext uri="{BB962C8B-B14F-4D97-AF65-F5344CB8AC3E}">
        <p14:creationId xmlns:p14="http://schemas.microsoft.com/office/powerpoint/2010/main" val="75652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49CE4654-CFFF-4367-91E3-8D4F2820CFB7}"/>
              </a:ext>
            </a:extLst>
          </p:cNvPr>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5" name="Rectangle 11">
            <a:extLst>
              <a:ext uri="{FF2B5EF4-FFF2-40B4-BE49-F238E27FC236}">
                <a16:creationId xmlns:a16="http://schemas.microsoft.com/office/drawing/2014/main" id="{B18428B9-4C87-499E-824E-7445545F35B9}"/>
              </a:ext>
            </a:extLst>
          </p:cNvPr>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a:t>Click to edit Master title style</a:t>
            </a:r>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390A59A2-2A4F-4F8C-89EA-988DEDCEC3C1}"/>
              </a:ext>
            </a:extLst>
          </p:cNvPr>
          <p:cNvSpPr>
            <a:spLocks noGrp="1"/>
          </p:cNvSpPr>
          <p:nvPr>
            <p:ph type="dt" sz="half" idx="10"/>
          </p:nvPr>
        </p:nvSpPr>
        <p:spPr>
          <a:xfrm>
            <a:off x="6400800" y="6354763"/>
            <a:ext cx="2286000" cy="366712"/>
          </a:xfrm>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414F6C6B-1DC4-4A52-9173-FB3CC709C3F4}"/>
              </a:ext>
            </a:extLst>
          </p:cNvPr>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DDE1C8A-4A67-4922-8148-1353DE0B6A26}"/>
              </a:ext>
            </a:extLst>
          </p:cNvPr>
          <p:cNvSpPr>
            <a:spLocks noGrp="1"/>
          </p:cNvSpPr>
          <p:nvPr>
            <p:ph type="sldNum" sz="quarter" idx="12"/>
          </p:nvPr>
        </p:nvSpPr>
        <p:spPr>
          <a:xfrm>
            <a:off x="1069975" y="6354763"/>
            <a:ext cx="1520825" cy="366712"/>
          </a:xfrm>
        </p:spPr>
        <p:txBody>
          <a:bodyPr/>
          <a:lstStyle>
            <a:lvl1pPr>
              <a:defRPr/>
            </a:lvl1pPr>
          </a:lstStyle>
          <a:p>
            <a:fld id="{B8D6E879-97FC-4764-8310-B6522D83BD5B}" type="slidenum">
              <a:rPr lang="en-US" altLang="ja-JP"/>
              <a:pPr/>
              <a:t>‹#›</a:t>
            </a:fld>
            <a:endParaRPr lang="en-US" altLang="ja-JP"/>
          </a:p>
        </p:txBody>
      </p:sp>
    </p:spTree>
    <p:extLst>
      <p:ext uri="{BB962C8B-B14F-4D97-AF65-F5344CB8AC3E}">
        <p14:creationId xmlns:p14="http://schemas.microsoft.com/office/powerpoint/2010/main" val="21274449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7E069B8-D509-4015-8338-89615E09B004}"/>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A5EC321C-24BB-420E-832B-DC547917CE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98A7EAC-EC15-4E37-BD41-4326A9403C68}"/>
              </a:ext>
            </a:extLst>
          </p:cNvPr>
          <p:cNvSpPr>
            <a:spLocks noGrp="1"/>
          </p:cNvSpPr>
          <p:nvPr>
            <p:ph type="sldNum" sz="quarter" idx="12"/>
          </p:nvPr>
        </p:nvSpPr>
        <p:spPr/>
        <p:txBody>
          <a:bodyPr/>
          <a:lstStyle>
            <a:lvl1pPr>
              <a:defRPr/>
            </a:lvl1pPr>
          </a:lstStyle>
          <a:p>
            <a:fld id="{42C0576E-9A11-43E1-81ED-A7A40B29BAA6}" type="slidenum">
              <a:rPr lang="en-US" altLang="ja-JP"/>
              <a:pPr/>
              <a:t>‹#›</a:t>
            </a:fld>
            <a:endParaRPr lang="en-US" altLang="ja-JP"/>
          </a:p>
        </p:txBody>
      </p:sp>
    </p:spTree>
    <p:extLst>
      <p:ext uri="{BB962C8B-B14F-4D97-AF65-F5344CB8AC3E}">
        <p14:creationId xmlns:p14="http://schemas.microsoft.com/office/powerpoint/2010/main" val="357399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52D61312-8B0D-4895-AEED-FD276ACA906E}"/>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DA03E077-7223-4397-A631-FF6BD7E92B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E180D249-5FD1-41AC-80B8-41C9D57FAB8D}"/>
              </a:ext>
            </a:extLst>
          </p:cNvPr>
          <p:cNvSpPr>
            <a:spLocks noGrp="1"/>
          </p:cNvSpPr>
          <p:nvPr>
            <p:ph type="sldNum" sz="quarter" idx="12"/>
          </p:nvPr>
        </p:nvSpPr>
        <p:spPr/>
        <p:txBody>
          <a:bodyPr/>
          <a:lstStyle>
            <a:lvl1pPr>
              <a:defRPr/>
            </a:lvl1pPr>
          </a:lstStyle>
          <a:p>
            <a:fld id="{D6576F5C-811B-4449-8BF8-18C4BDD4109D}" type="slidenum">
              <a:rPr lang="en-US" altLang="ja-JP"/>
              <a:pPr/>
              <a:t>‹#›</a:t>
            </a:fld>
            <a:endParaRPr lang="en-US" altLang="ja-JP"/>
          </a:p>
        </p:txBody>
      </p:sp>
    </p:spTree>
    <p:extLst>
      <p:ext uri="{BB962C8B-B14F-4D97-AF65-F5344CB8AC3E}">
        <p14:creationId xmlns:p14="http://schemas.microsoft.com/office/powerpoint/2010/main" val="3101735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10">
            <a:extLst>
              <a:ext uri="{FF2B5EF4-FFF2-40B4-BE49-F238E27FC236}">
                <a16:creationId xmlns:a16="http://schemas.microsoft.com/office/drawing/2014/main" id="{CBA0B6FB-B64B-4465-BB27-80CB0DF13CCF}"/>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A0F8BC7A-23B1-4A64-8156-5B3EBD20508B}"/>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7F0D6DBF-3830-47D6-91D4-B3696E21AB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782E8F29-EC34-498F-BCC6-28A5425484FE}"/>
              </a:ext>
            </a:extLst>
          </p:cNvPr>
          <p:cNvSpPr>
            <a:spLocks noGrp="1"/>
          </p:cNvSpPr>
          <p:nvPr>
            <p:ph type="sldNum" sz="quarter" idx="12"/>
          </p:nvPr>
        </p:nvSpPr>
        <p:spPr/>
        <p:txBody>
          <a:bodyPr/>
          <a:lstStyle>
            <a:lvl1pPr>
              <a:defRPr/>
            </a:lvl1pPr>
          </a:lstStyle>
          <a:p>
            <a:fld id="{6324CE33-7D5B-449F-BA22-67828A535670}" type="slidenum">
              <a:rPr lang="en-US" altLang="ja-JP"/>
              <a:pPr/>
              <a:t>‹#›</a:t>
            </a:fld>
            <a:endParaRPr lang="en-US" altLang="ja-JP"/>
          </a:p>
        </p:txBody>
      </p:sp>
    </p:spTree>
    <p:extLst>
      <p:ext uri="{BB962C8B-B14F-4D97-AF65-F5344CB8AC3E}">
        <p14:creationId xmlns:p14="http://schemas.microsoft.com/office/powerpoint/2010/main" val="1327708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a:extLst>
              <a:ext uri="{FF2B5EF4-FFF2-40B4-BE49-F238E27FC236}">
                <a16:creationId xmlns:a16="http://schemas.microsoft.com/office/drawing/2014/main" id="{E3309B1B-ED5E-4D1A-BCBB-8B1CD83D404A}"/>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 name="Isosceles Triangle 11">
            <a:extLst>
              <a:ext uri="{FF2B5EF4-FFF2-40B4-BE49-F238E27FC236}">
                <a16:creationId xmlns:a16="http://schemas.microsoft.com/office/drawing/2014/main" id="{93973B33-63DF-4651-A33E-A21A40FCD9B6}"/>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4" name="Date Placeholder 1">
            <a:extLst>
              <a:ext uri="{FF2B5EF4-FFF2-40B4-BE49-F238E27FC236}">
                <a16:creationId xmlns:a16="http://schemas.microsoft.com/office/drawing/2014/main" id="{9C1AC736-AA4E-4612-94EF-FAD78ECCADE7}"/>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1BEF1EE7-7E9C-40A8-94E7-EC06FAE3F6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720AE40-A487-45E5-82A1-01074A280F38}"/>
              </a:ext>
            </a:extLst>
          </p:cNvPr>
          <p:cNvSpPr>
            <a:spLocks noGrp="1"/>
          </p:cNvSpPr>
          <p:nvPr>
            <p:ph type="sldNum" sz="quarter" idx="12"/>
          </p:nvPr>
        </p:nvSpPr>
        <p:spPr/>
        <p:txBody>
          <a:bodyPr/>
          <a:lstStyle>
            <a:lvl1pPr>
              <a:defRPr/>
            </a:lvl1pPr>
          </a:lstStyle>
          <a:p>
            <a:fld id="{B6919BE8-6CF2-465F-8E9D-410E0623145C}" type="slidenum">
              <a:rPr lang="en-US" altLang="ja-JP"/>
              <a:pPr/>
              <a:t>‹#›</a:t>
            </a:fld>
            <a:endParaRPr lang="en-US" altLang="ja-JP"/>
          </a:p>
        </p:txBody>
      </p:sp>
    </p:spTree>
    <p:extLst>
      <p:ext uri="{BB962C8B-B14F-4D97-AF65-F5344CB8AC3E}">
        <p14:creationId xmlns:p14="http://schemas.microsoft.com/office/powerpoint/2010/main" val="3826643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id="{65BBED58-7F31-45A5-933A-268289CCCCED}"/>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 name="Straight Connector 11">
            <a:extLst>
              <a:ext uri="{FF2B5EF4-FFF2-40B4-BE49-F238E27FC236}">
                <a16:creationId xmlns:a16="http://schemas.microsoft.com/office/drawing/2014/main" id="{A165F15D-74DA-4EDA-8200-CE94C87BB22B}"/>
              </a:ext>
            </a:extLst>
          </p:cNvPr>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 name="Isosceles Triangle 12">
            <a:extLst>
              <a:ext uri="{FF2B5EF4-FFF2-40B4-BE49-F238E27FC236}">
                <a16:creationId xmlns:a16="http://schemas.microsoft.com/office/drawing/2014/main" id="{F42639DB-A988-4EE6-9F04-79CEB08523C5}"/>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66A4D391-0024-4D9B-B2FC-28F9C4801152}"/>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11529C87-B5A0-4267-9D11-95A82A8528D2}"/>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0AE2C72A-E72D-48C8-8969-7F55B3F2CABB}"/>
              </a:ext>
            </a:extLst>
          </p:cNvPr>
          <p:cNvSpPr>
            <a:spLocks noGrp="1"/>
          </p:cNvSpPr>
          <p:nvPr>
            <p:ph type="sldNum" sz="quarter" idx="12"/>
          </p:nvPr>
        </p:nvSpPr>
        <p:spPr/>
        <p:txBody>
          <a:bodyPr/>
          <a:lstStyle>
            <a:lvl1pPr>
              <a:defRPr/>
            </a:lvl1pPr>
          </a:lstStyle>
          <a:p>
            <a:fld id="{CC4F7CFD-7D89-4C41-A6D6-713086BA8CB9}" type="slidenum">
              <a:rPr lang="en-US" altLang="ja-JP"/>
              <a:pPr/>
              <a:t>‹#›</a:t>
            </a:fld>
            <a:endParaRPr lang="en-US" altLang="ja-JP"/>
          </a:p>
        </p:txBody>
      </p:sp>
    </p:spTree>
    <p:extLst>
      <p:ext uri="{BB962C8B-B14F-4D97-AF65-F5344CB8AC3E}">
        <p14:creationId xmlns:p14="http://schemas.microsoft.com/office/powerpoint/2010/main" val="222973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0799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id="{22199633-FBD6-4906-80A5-4233BD08DCFA}"/>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 name="Isosceles Triangle 11">
            <a:extLst>
              <a:ext uri="{FF2B5EF4-FFF2-40B4-BE49-F238E27FC236}">
                <a16:creationId xmlns:a16="http://schemas.microsoft.com/office/drawing/2014/main" id="{2164F292-D400-4CB1-81D0-9C8310ED5DA6}"/>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7" name="Rectangle 12">
            <a:extLst>
              <a:ext uri="{FF2B5EF4-FFF2-40B4-BE49-F238E27FC236}">
                <a16:creationId xmlns:a16="http://schemas.microsoft.com/office/drawing/2014/main" id="{F1BBC942-87FD-4644-A4CA-8038FABC5F4B}"/>
              </a:ext>
            </a:extLst>
          </p:cNvPr>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a:t>Click icon to add picture</a:t>
            </a:r>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a:t>Click to edit Master text styles</a:t>
            </a:r>
          </a:p>
        </p:txBody>
      </p:sp>
      <p:sp>
        <p:nvSpPr>
          <p:cNvPr id="8" name="Date Placeholder 4">
            <a:extLst>
              <a:ext uri="{FF2B5EF4-FFF2-40B4-BE49-F238E27FC236}">
                <a16:creationId xmlns:a16="http://schemas.microsoft.com/office/drawing/2014/main" id="{13E84157-94CA-4B87-89DB-5779C4F29834}"/>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62866600-4398-4793-B950-90F60EB3A2C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41B7819-BA8B-447D-8333-7F898AA993F3}"/>
              </a:ext>
            </a:extLst>
          </p:cNvPr>
          <p:cNvSpPr>
            <a:spLocks noGrp="1"/>
          </p:cNvSpPr>
          <p:nvPr>
            <p:ph type="sldNum" sz="quarter" idx="12"/>
          </p:nvPr>
        </p:nvSpPr>
        <p:spPr/>
        <p:txBody>
          <a:bodyPr/>
          <a:lstStyle>
            <a:lvl1pPr>
              <a:defRPr/>
            </a:lvl1pPr>
          </a:lstStyle>
          <a:p>
            <a:fld id="{A57BA67A-5DE2-4B4B-BEB2-2E6E4206ADF0}" type="slidenum">
              <a:rPr lang="en-US" altLang="ja-JP"/>
              <a:pPr/>
              <a:t>‹#›</a:t>
            </a:fld>
            <a:endParaRPr lang="en-US" altLang="ja-JP"/>
          </a:p>
        </p:txBody>
      </p:sp>
    </p:spTree>
    <p:extLst>
      <p:ext uri="{BB962C8B-B14F-4D97-AF65-F5344CB8AC3E}">
        <p14:creationId xmlns:p14="http://schemas.microsoft.com/office/powerpoint/2010/main" val="393843136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1A848C5-12DD-4BE3-BED5-204586CCD646}"/>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502EFC3F-367F-475A-8CAB-A59AA23B0B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9C72FDE-C965-47A4-A2BE-318ACE84986A}"/>
              </a:ext>
            </a:extLst>
          </p:cNvPr>
          <p:cNvSpPr>
            <a:spLocks noGrp="1"/>
          </p:cNvSpPr>
          <p:nvPr>
            <p:ph type="sldNum" sz="quarter" idx="12"/>
          </p:nvPr>
        </p:nvSpPr>
        <p:spPr/>
        <p:txBody>
          <a:bodyPr/>
          <a:lstStyle>
            <a:lvl1pPr>
              <a:defRPr/>
            </a:lvl1pPr>
          </a:lstStyle>
          <a:p>
            <a:fld id="{FFEB9530-D696-47B8-8F3C-5D7B52B185A5}" type="slidenum">
              <a:rPr lang="en-US" altLang="ja-JP"/>
              <a:pPr/>
              <a:t>‹#›</a:t>
            </a:fld>
            <a:endParaRPr lang="en-US" altLang="ja-JP"/>
          </a:p>
        </p:txBody>
      </p:sp>
    </p:spTree>
    <p:extLst>
      <p:ext uri="{BB962C8B-B14F-4D97-AF65-F5344CB8AC3E}">
        <p14:creationId xmlns:p14="http://schemas.microsoft.com/office/powerpoint/2010/main" val="415593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a:extLst>
              <a:ext uri="{FF2B5EF4-FFF2-40B4-BE49-F238E27FC236}">
                <a16:creationId xmlns:a16="http://schemas.microsoft.com/office/drawing/2014/main" id="{90666687-21E4-4DEA-8E2B-89076F8EA998}"/>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 name="Isosceles Triangle 11">
            <a:extLst>
              <a:ext uri="{FF2B5EF4-FFF2-40B4-BE49-F238E27FC236}">
                <a16:creationId xmlns:a16="http://schemas.microsoft.com/office/drawing/2014/main" id="{BC4ADA71-7002-4949-A236-3A0B54C9BDF9}"/>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6" name="Straight Connector 12">
            <a:extLst>
              <a:ext uri="{FF2B5EF4-FFF2-40B4-BE49-F238E27FC236}">
                <a16:creationId xmlns:a16="http://schemas.microsoft.com/office/drawing/2014/main" id="{A9CFE6AC-7A7E-407A-9431-DBC0C2ADBC89}"/>
              </a:ext>
            </a:extLst>
          </p:cNvPr>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4C92B8-2C8D-4689-8F9B-A466F231065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8FB9D46-3E99-44B2-950C-D4CE6DD7C5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555418E-5F45-49E1-9936-53C87FD3BF60}"/>
              </a:ext>
            </a:extLst>
          </p:cNvPr>
          <p:cNvSpPr>
            <a:spLocks noGrp="1"/>
          </p:cNvSpPr>
          <p:nvPr>
            <p:ph type="sldNum" sz="quarter" idx="12"/>
          </p:nvPr>
        </p:nvSpPr>
        <p:spPr/>
        <p:txBody>
          <a:bodyPr/>
          <a:lstStyle>
            <a:lvl1pPr>
              <a:defRPr/>
            </a:lvl1pPr>
          </a:lstStyle>
          <a:p>
            <a:fld id="{EC6DDD63-14C3-4544-B591-FEC5332E3EEB}" type="slidenum">
              <a:rPr lang="en-US" altLang="ja-JP"/>
              <a:pPr/>
              <a:t>‹#›</a:t>
            </a:fld>
            <a:endParaRPr lang="en-US" altLang="ja-JP"/>
          </a:p>
        </p:txBody>
      </p:sp>
    </p:spTree>
    <p:extLst>
      <p:ext uri="{BB962C8B-B14F-4D97-AF65-F5344CB8AC3E}">
        <p14:creationId xmlns:p14="http://schemas.microsoft.com/office/powerpoint/2010/main" val="1433608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D84FCD4-B404-4EC6-ADFA-95E5DF68964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31B1CB05-8A68-4E2A-9D70-59B4326547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098694EF-7A4E-47C2-A7EE-500427477124}"/>
              </a:ext>
            </a:extLst>
          </p:cNvPr>
          <p:cNvSpPr>
            <a:spLocks noGrp="1"/>
          </p:cNvSpPr>
          <p:nvPr>
            <p:ph type="sldNum" sz="quarter" idx="12"/>
          </p:nvPr>
        </p:nvSpPr>
        <p:spPr/>
        <p:txBody>
          <a:bodyPr/>
          <a:lstStyle>
            <a:lvl1pPr>
              <a:defRPr/>
            </a:lvl1pPr>
          </a:lstStyle>
          <a:p>
            <a:fld id="{198B83F0-E902-46EC-925B-4D940500C205}" type="slidenum">
              <a:rPr lang="en-US" altLang="ja-JP"/>
              <a:pPr/>
              <a:t>‹#›</a:t>
            </a:fld>
            <a:endParaRPr lang="en-US" altLang="ja-JP"/>
          </a:p>
        </p:txBody>
      </p:sp>
    </p:spTree>
    <p:extLst>
      <p:ext uri="{BB962C8B-B14F-4D97-AF65-F5344CB8AC3E}">
        <p14:creationId xmlns:p14="http://schemas.microsoft.com/office/powerpoint/2010/main" val="128629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477FA066-EC2C-47A7-95BF-D7138932F619}"/>
              </a:ext>
            </a:extLst>
          </p:cNvPr>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5" name="Rectangle 11">
            <a:extLst>
              <a:ext uri="{FF2B5EF4-FFF2-40B4-BE49-F238E27FC236}">
                <a16:creationId xmlns:a16="http://schemas.microsoft.com/office/drawing/2014/main" id="{986D8D44-77CD-417B-9701-C6431DC0E9E2}"/>
              </a:ext>
            </a:extLst>
          </p:cNvPr>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a:t>Click to edit Master title style</a:t>
            </a:r>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EECD5C04-7BFD-4A10-BF00-3678109AD6F3}"/>
              </a:ext>
            </a:extLst>
          </p:cNvPr>
          <p:cNvSpPr>
            <a:spLocks noGrp="1"/>
          </p:cNvSpPr>
          <p:nvPr>
            <p:ph type="dt" sz="half" idx="10"/>
          </p:nvPr>
        </p:nvSpPr>
        <p:spPr>
          <a:xfrm>
            <a:off x="6400800" y="6354763"/>
            <a:ext cx="2286000" cy="366712"/>
          </a:xfrm>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B37DB246-DC23-4DEF-ABEA-D45C0C2CA033}"/>
              </a:ext>
            </a:extLst>
          </p:cNvPr>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A383E54-BD18-4815-98B1-C0A9BD8F6242}"/>
              </a:ext>
            </a:extLst>
          </p:cNvPr>
          <p:cNvSpPr>
            <a:spLocks noGrp="1"/>
          </p:cNvSpPr>
          <p:nvPr>
            <p:ph type="sldNum" sz="quarter" idx="12"/>
          </p:nvPr>
        </p:nvSpPr>
        <p:spPr>
          <a:xfrm>
            <a:off x="1069975" y="6354763"/>
            <a:ext cx="1520825" cy="366712"/>
          </a:xfrm>
        </p:spPr>
        <p:txBody>
          <a:bodyPr/>
          <a:lstStyle>
            <a:lvl1pPr>
              <a:defRPr/>
            </a:lvl1pPr>
          </a:lstStyle>
          <a:p>
            <a:fld id="{9EA7950E-F50B-489E-955D-2EBF80CAD5F3}" type="slidenum">
              <a:rPr lang="en-US" altLang="ja-JP"/>
              <a:pPr/>
              <a:t>‹#›</a:t>
            </a:fld>
            <a:endParaRPr lang="en-US" altLang="ja-JP"/>
          </a:p>
        </p:txBody>
      </p:sp>
    </p:spTree>
    <p:extLst>
      <p:ext uri="{BB962C8B-B14F-4D97-AF65-F5344CB8AC3E}">
        <p14:creationId xmlns:p14="http://schemas.microsoft.com/office/powerpoint/2010/main" val="80647600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52C84CA6-F448-40CF-8673-7723348BB228}"/>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D1EA8E2F-6C0C-4A7D-A514-F5AD4E3631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120D0465-962C-469B-9703-6875201FBAC6}"/>
              </a:ext>
            </a:extLst>
          </p:cNvPr>
          <p:cNvSpPr>
            <a:spLocks noGrp="1"/>
          </p:cNvSpPr>
          <p:nvPr>
            <p:ph type="sldNum" sz="quarter" idx="12"/>
          </p:nvPr>
        </p:nvSpPr>
        <p:spPr/>
        <p:txBody>
          <a:bodyPr/>
          <a:lstStyle>
            <a:lvl1pPr>
              <a:defRPr/>
            </a:lvl1pPr>
          </a:lstStyle>
          <a:p>
            <a:fld id="{6ABFA0B7-5266-4878-95F4-164A252BD1BC}" type="slidenum">
              <a:rPr lang="en-US" altLang="ja-JP"/>
              <a:pPr/>
              <a:t>‹#›</a:t>
            </a:fld>
            <a:endParaRPr lang="en-US" altLang="ja-JP"/>
          </a:p>
        </p:txBody>
      </p:sp>
    </p:spTree>
    <p:extLst>
      <p:ext uri="{BB962C8B-B14F-4D97-AF65-F5344CB8AC3E}">
        <p14:creationId xmlns:p14="http://schemas.microsoft.com/office/powerpoint/2010/main" val="772754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8EEDBCC7-663B-41FB-805B-1DB519039E85}"/>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614313D9-E51F-4974-A163-686ED5323D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538BE071-8D60-46BB-8376-E534EB3BD5DE}"/>
              </a:ext>
            </a:extLst>
          </p:cNvPr>
          <p:cNvSpPr>
            <a:spLocks noGrp="1"/>
          </p:cNvSpPr>
          <p:nvPr>
            <p:ph type="sldNum" sz="quarter" idx="12"/>
          </p:nvPr>
        </p:nvSpPr>
        <p:spPr/>
        <p:txBody>
          <a:bodyPr/>
          <a:lstStyle>
            <a:lvl1pPr>
              <a:defRPr/>
            </a:lvl1pPr>
          </a:lstStyle>
          <a:p>
            <a:fld id="{E450CEED-D6DA-4C57-8EC5-F7B124B26BDA}" type="slidenum">
              <a:rPr lang="en-US" altLang="ja-JP"/>
              <a:pPr/>
              <a:t>‹#›</a:t>
            </a:fld>
            <a:endParaRPr lang="en-US" altLang="ja-JP"/>
          </a:p>
        </p:txBody>
      </p:sp>
    </p:spTree>
    <p:extLst>
      <p:ext uri="{BB962C8B-B14F-4D97-AF65-F5344CB8AC3E}">
        <p14:creationId xmlns:p14="http://schemas.microsoft.com/office/powerpoint/2010/main" val="3890754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10">
            <a:extLst>
              <a:ext uri="{FF2B5EF4-FFF2-40B4-BE49-F238E27FC236}">
                <a16:creationId xmlns:a16="http://schemas.microsoft.com/office/drawing/2014/main" id="{E70C0122-698D-4C06-81C0-E44B8BBE7FAE}"/>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3B1C168B-70E2-4566-B23D-1D13D6C9FFCD}"/>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D538EF86-7251-4443-B02D-5652A0BF9E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0E3D6615-B643-4491-A365-B726EB1A862A}"/>
              </a:ext>
            </a:extLst>
          </p:cNvPr>
          <p:cNvSpPr>
            <a:spLocks noGrp="1"/>
          </p:cNvSpPr>
          <p:nvPr>
            <p:ph type="sldNum" sz="quarter" idx="12"/>
          </p:nvPr>
        </p:nvSpPr>
        <p:spPr/>
        <p:txBody>
          <a:bodyPr/>
          <a:lstStyle>
            <a:lvl1pPr>
              <a:defRPr/>
            </a:lvl1pPr>
          </a:lstStyle>
          <a:p>
            <a:fld id="{C56B7525-CAEF-426D-ABE8-99DACE2E5446}" type="slidenum">
              <a:rPr lang="en-US" altLang="ja-JP"/>
              <a:pPr/>
              <a:t>‹#›</a:t>
            </a:fld>
            <a:endParaRPr lang="en-US" altLang="ja-JP"/>
          </a:p>
        </p:txBody>
      </p:sp>
    </p:spTree>
    <p:extLst>
      <p:ext uri="{BB962C8B-B14F-4D97-AF65-F5344CB8AC3E}">
        <p14:creationId xmlns:p14="http://schemas.microsoft.com/office/powerpoint/2010/main" val="3926050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a:extLst>
              <a:ext uri="{FF2B5EF4-FFF2-40B4-BE49-F238E27FC236}">
                <a16:creationId xmlns:a16="http://schemas.microsoft.com/office/drawing/2014/main" id="{706C324D-A42C-483F-BCCE-53BCAFE7BBFA}"/>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3" name="Isosceles Triangle 11">
            <a:extLst>
              <a:ext uri="{FF2B5EF4-FFF2-40B4-BE49-F238E27FC236}">
                <a16:creationId xmlns:a16="http://schemas.microsoft.com/office/drawing/2014/main" id="{04968BAB-2B2C-487D-B89D-211E30DAEC4A}"/>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4" name="Date Placeholder 1">
            <a:extLst>
              <a:ext uri="{FF2B5EF4-FFF2-40B4-BE49-F238E27FC236}">
                <a16:creationId xmlns:a16="http://schemas.microsoft.com/office/drawing/2014/main" id="{E9883362-E52A-4425-AF6E-C6F256343275}"/>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F4AA9649-6EC7-4FAD-A546-9628DAC60D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A96A0823-AAC0-4588-A14C-2B8C0AF419AB}"/>
              </a:ext>
            </a:extLst>
          </p:cNvPr>
          <p:cNvSpPr>
            <a:spLocks noGrp="1"/>
          </p:cNvSpPr>
          <p:nvPr>
            <p:ph type="sldNum" sz="quarter" idx="12"/>
          </p:nvPr>
        </p:nvSpPr>
        <p:spPr/>
        <p:txBody>
          <a:bodyPr/>
          <a:lstStyle>
            <a:lvl1pPr>
              <a:defRPr/>
            </a:lvl1pPr>
          </a:lstStyle>
          <a:p>
            <a:fld id="{30D3C2A6-9618-4923-B7B7-FB2A2D203AB2}" type="slidenum">
              <a:rPr lang="en-US" altLang="ja-JP"/>
              <a:pPr/>
              <a:t>‹#›</a:t>
            </a:fld>
            <a:endParaRPr lang="en-US" altLang="ja-JP"/>
          </a:p>
        </p:txBody>
      </p:sp>
    </p:spTree>
    <p:extLst>
      <p:ext uri="{BB962C8B-B14F-4D97-AF65-F5344CB8AC3E}">
        <p14:creationId xmlns:p14="http://schemas.microsoft.com/office/powerpoint/2010/main" val="416442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id="{757E2878-CE43-4EAE-A4CB-99B572C1C442}"/>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6" name="Straight Connector 11">
            <a:extLst>
              <a:ext uri="{FF2B5EF4-FFF2-40B4-BE49-F238E27FC236}">
                <a16:creationId xmlns:a16="http://schemas.microsoft.com/office/drawing/2014/main" id="{6883EA93-2474-4C98-9E85-E869A202C839}"/>
              </a:ext>
            </a:extLst>
          </p:cNvPr>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7" name="Isosceles Triangle 12">
            <a:extLst>
              <a:ext uri="{FF2B5EF4-FFF2-40B4-BE49-F238E27FC236}">
                <a16:creationId xmlns:a16="http://schemas.microsoft.com/office/drawing/2014/main" id="{D2F8D6B5-0037-4AA2-B3AA-893432B98F07}"/>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FE6E6D1F-71E8-4C10-9871-1068B6EECD6C}"/>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F8E63BC2-0D66-4E84-9D33-296901EFD0A2}"/>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1EBC8EAA-4F71-4C2F-B0F9-DB57B6ED3577}"/>
              </a:ext>
            </a:extLst>
          </p:cNvPr>
          <p:cNvSpPr>
            <a:spLocks noGrp="1"/>
          </p:cNvSpPr>
          <p:nvPr>
            <p:ph type="sldNum" sz="quarter" idx="12"/>
          </p:nvPr>
        </p:nvSpPr>
        <p:spPr/>
        <p:txBody>
          <a:bodyPr/>
          <a:lstStyle>
            <a:lvl1pPr>
              <a:defRPr/>
            </a:lvl1pPr>
          </a:lstStyle>
          <a:p>
            <a:fld id="{97D6BC4D-032E-479D-986B-A7713758F584}" type="slidenum">
              <a:rPr lang="en-US" altLang="ja-JP"/>
              <a:pPr/>
              <a:t>‹#›</a:t>
            </a:fld>
            <a:endParaRPr lang="en-US" altLang="ja-JP"/>
          </a:p>
        </p:txBody>
      </p:sp>
    </p:spTree>
    <p:extLst>
      <p:ext uri="{BB962C8B-B14F-4D97-AF65-F5344CB8AC3E}">
        <p14:creationId xmlns:p14="http://schemas.microsoft.com/office/powerpoint/2010/main" val="184378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81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id="{93FF3045-BCA8-4EE2-A5A4-DD05FFB70BAD}"/>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6" name="Isosceles Triangle 11">
            <a:extLst>
              <a:ext uri="{FF2B5EF4-FFF2-40B4-BE49-F238E27FC236}">
                <a16:creationId xmlns:a16="http://schemas.microsoft.com/office/drawing/2014/main" id="{F19F28D8-56BF-4854-B778-39798DD7E14E}"/>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7" name="Rectangle 12">
            <a:extLst>
              <a:ext uri="{FF2B5EF4-FFF2-40B4-BE49-F238E27FC236}">
                <a16:creationId xmlns:a16="http://schemas.microsoft.com/office/drawing/2014/main" id="{8FE0A9E6-E3ED-481B-ADF2-BBBCCCDE0799}"/>
              </a:ext>
            </a:extLst>
          </p:cNvPr>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a:t>Click icon to add picture</a:t>
            </a:r>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a:t>Click to edit Master text styles</a:t>
            </a:r>
          </a:p>
        </p:txBody>
      </p:sp>
      <p:sp>
        <p:nvSpPr>
          <p:cNvPr id="8" name="Date Placeholder 4">
            <a:extLst>
              <a:ext uri="{FF2B5EF4-FFF2-40B4-BE49-F238E27FC236}">
                <a16:creationId xmlns:a16="http://schemas.microsoft.com/office/drawing/2014/main" id="{F47B5B27-9E6A-4B73-BD67-31D0B0E317DC}"/>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54FEE719-1C46-41C0-B1C3-A48AD236FA2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AD206CF0-3CE7-46C8-9336-8DF823842C50}"/>
              </a:ext>
            </a:extLst>
          </p:cNvPr>
          <p:cNvSpPr>
            <a:spLocks noGrp="1"/>
          </p:cNvSpPr>
          <p:nvPr>
            <p:ph type="sldNum" sz="quarter" idx="12"/>
          </p:nvPr>
        </p:nvSpPr>
        <p:spPr/>
        <p:txBody>
          <a:bodyPr/>
          <a:lstStyle>
            <a:lvl1pPr>
              <a:defRPr/>
            </a:lvl1pPr>
          </a:lstStyle>
          <a:p>
            <a:fld id="{B8C8504E-A008-4763-919E-5A685C2263A2}" type="slidenum">
              <a:rPr lang="en-US" altLang="ja-JP"/>
              <a:pPr/>
              <a:t>‹#›</a:t>
            </a:fld>
            <a:endParaRPr lang="en-US" altLang="ja-JP"/>
          </a:p>
        </p:txBody>
      </p:sp>
    </p:spTree>
    <p:extLst>
      <p:ext uri="{BB962C8B-B14F-4D97-AF65-F5344CB8AC3E}">
        <p14:creationId xmlns:p14="http://schemas.microsoft.com/office/powerpoint/2010/main" val="12626386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D99B270-F6B5-4034-A5F7-18C416E692B6}"/>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4E86EFDB-C7F6-49EE-BA90-8C8568AAC1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F91BDF7-8894-4BB3-813E-040951C1AA96}"/>
              </a:ext>
            </a:extLst>
          </p:cNvPr>
          <p:cNvSpPr>
            <a:spLocks noGrp="1"/>
          </p:cNvSpPr>
          <p:nvPr>
            <p:ph type="sldNum" sz="quarter" idx="12"/>
          </p:nvPr>
        </p:nvSpPr>
        <p:spPr/>
        <p:txBody>
          <a:bodyPr/>
          <a:lstStyle>
            <a:lvl1pPr>
              <a:defRPr/>
            </a:lvl1pPr>
          </a:lstStyle>
          <a:p>
            <a:fld id="{2DB94930-882C-4B3A-961C-FBDC79AC394E}" type="slidenum">
              <a:rPr lang="en-US" altLang="ja-JP"/>
              <a:pPr/>
              <a:t>‹#›</a:t>
            </a:fld>
            <a:endParaRPr lang="en-US" altLang="ja-JP"/>
          </a:p>
        </p:txBody>
      </p:sp>
    </p:spTree>
    <p:extLst>
      <p:ext uri="{BB962C8B-B14F-4D97-AF65-F5344CB8AC3E}">
        <p14:creationId xmlns:p14="http://schemas.microsoft.com/office/powerpoint/2010/main" val="2602016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a:extLst>
              <a:ext uri="{FF2B5EF4-FFF2-40B4-BE49-F238E27FC236}">
                <a16:creationId xmlns:a16="http://schemas.microsoft.com/office/drawing/2014/main" id="{BFD28675-F202-4CFC-884E-CA745C01BF86}"/>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5" name="Isosceles Triangle 11">
            <a:extLst>
              <a:ext uri="{FF2B5EF4-FFF2-40B4-BE49-F238E27FC236}">
                <a16:creationId xmlns:a16="http://schemas.microsoft.com/office/drawing/2014/main" id="{92650C72-1702-4329-98CF-84B088A1083B}"/>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
        <p:nvSpPr>
          <p:cNvPr id="6" name="Straight Connector 12">
            <a:extLst>
              <a:ext uri="{FF2B5EF4-FFF2-40B4-BE49-F238E27FC236}">
                <a16:creationId xmlns:a16="http://schemas.microsoft.com/office/drawing/2014/main" id="{6EB24BF5-7ACF-4325-B03E-5BD637679817}"/>
              </a:ext>
            </a:extLst>
          </p:cNvPr>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9690564-EEB9-464D-A935-7B6815DA9E5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77FEBB1-9828-496C-BF6D-0C4FEB440D6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2D77139-E235-43BF-9D74-79BDF0D372A5}"/>
              </a:ext>
            </a:extLst>
          </p:cNvPr>
          <p:cNvSpPr>
            <a:spLocks noGrp="1"/>
          </p:cNvSpPr>
          <p:nvPr>
            <p:ph type="sldNum" sz="quarter" idx="12"/>
          </p:nvPr>
        </p:nvSpPr>
        <p:spPr/>
        <p:txBody>
          <a:bodyPr/>
          <a:lstStyle>
            <a:lvl1pPr>
              <a:defRPr/>
            </a:lvl1pPr>
          </a:lstStyle>
          <a:p>
            <a:fld id="{0A3FFCEB-A04C-43FF-9796-CA95FD8BD3BB}" type="slidenum">
              <a:rPr lang="en-US" altLang="ja-JP"/>
              <a:pPr/>
              <a:t>‹#›</a:t>
            </a:fld>
            <a:endParaRPr lang="en-US" altLang="ja-JP"/>
          </a:p>
        </p:txBody>
      </p:sp>
    </p:spTree>
    <p:extLst>
      <p:ext uri="{BB962C8B-B14F-4D97-AF65-F5344CB8AC3E}">
        <p14:creationId xmlns:p14="http://schemas.microsoft.com/office/powerpoint/2010/main" val="172400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CB711470-D82F-46B6-A5E6-C56FCCD3B5DF}"/>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C07446C1-4B48-4872-989C-E4C662E9334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BBF28B49-F77E-4BEF-9877-9352FA622484}"/>
              </a:ext>
            </a:extLst>
          </p:cNvPr>
          <p:cNvSpPr>
            <a:spLocks noGrp="1"/>
          </p:cNvSpPr>
          <p:nvPr>
            <p:ph type="sldNum" sz="quarter" idx="12"/>
          </p:nvPr>
        </p:nvSpPr>
        <p:spPr/>
        <p:txBody>
          <a:bodyPr/>
          <a:lstStyle>
            <a:lvl1pPr>
              <a:defRPr/>
            </a:lvl1pPr>
          </a:lstStyle>
          <a:p>
            <a:fld id="{06A486FD-9867-4CBA-B52B-B2A314411986}" type="slidenum">
              <a:rPr lang="en-US" altLang="ja-JP"/>
              <a:pPr/>
              <a:t>‹#›</a:t>
            </a:fld>
            <a:endParaRPr lang="en-US" altLang="ja-JP"/>
          </a:p>
        </p:txBody>
      </p:sp>
    </p:spTree>
    <p:extLst>
      <p:ext uri="{BB962C8B-B14F-4D97-AF65-F5344CB8AC3E}">
        <p14:creationId xmlns:p14="http://schemas.microsoft.com/office/powerpoint/2010/main" val="951517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DE6925-0565-4495-BD2A-09363B63B1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D87EC7-A6CF-412E-BCF7-765ED9CEB1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84E656-D2EB-4D6B-A039-697419316DC3}"/>
              </a:ext>
            </a:extLst>
          </p:cNvPr>
          <p:cNvSpPr>
            <a:spLocks noGrp="1" noChangeArrowheads="1"/>
          </p:cNvSpPr>
          <p:nvPr>
            <p:ph type="sldNum" sz="quarter" idx="12"/>
          </p:nvPr>
        </p:nvSpPr>
        <p:spPr>
          <a:ln/>
        </p:spPr>
        <p:txBody>
          <a:bodyPr/>
          <a:lstStyle>
            <a:lvl1pPr>
              <a:defRPr/>
            </a:lvl1pPr>
          </a:lstStyle>
          <a:p>
            <a:fld id="{CF030A94-3FF8-4BE5-8EFE-0AA0FEAFF449}" type="slidenum">
              <a:rPr lang="en-US" altLang="ja-JP"/>
              <a:pPr/>
              <a:t>‹#›</a:t>
            </a:fld>
            <a:endParaRPr lang="en-US" altLang="ja-JP"/>
          </a:p>
        </p:txBody>
      </p:sp>
    </p:spTree>
    <p:extLst>
      <p:ext uri="{BB962C8B-B14F-4D97-AF65-F5344CB8AC3E}">
        <p14:creationId xmlns:p14="http://schemas.microsoft.com/office/powerpoint/2010/main" val="113362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557117-A009-4878-9DF2-F692F79F5D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B98A71-CF3E-408F-B1AD-066DB338E2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2BFE3E-8422-4D97-BBB9-4F406F530549}"/>
              </a:ext>
            </a:extLst>
          </p:cNvPr>
          <p:cNvSpPr>
            <a:spLocks noGrp="1" noChangeArrowheads="1"/>
          </p:cNvSpPr>
          <p:nvPr>
            <p:ph type="sldNum" sz="quarter" idx="12"/>
          </p:nvPr>
        </p:nvSpPr>
        <p:spPr>
          <a:ln/>
        </p:spPr>
        <p:txBody>
          <a:bodyPr/>
          <a:lstStyle>
            <a:lvl1pPr>
              <a:defRPr/>
            </a:lvl1pPr>
          </a:lstStyle>
          <a:p>
            <a:fld id="{52D25379-43C7-4A09-93C5-22CE2F0C272D}" type="slidenum">
              <a:rPr lang="en-US" altLang="ja-JP"/>
              <a:pPr/>
              <a:t>‹#›</a:t>
            </a:fld>
            <a:endParaRPr lang="en-US" altLang="ja-JP"/>
          </a:p>
        </p:txBody>
      </p:sp>
    </p:spTree>
    <p:extLst>
      <p:ext uri="{BB962C8B-B14F-4D97-AF65-F5344CB8AC3E}">
        <p14:creationId xmlns:p14="http://schemas.microsoft.com/office/powerpoint/2010/main" val="3409205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A081FD0-E9E7-45DA-8D14-07AE48BA15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004325-976E-4ED7-932E-98B43974D7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83BCDE-F2CD-438B-BBB3-595A5D8D0F47}"/>
              </a:ext>
            </a:extLst>
          </p:cNvPr>
          <p:cNvSpPr>
            <a:spLocks noGrp="1" noChangeArrowheads="1"/>
          </p:cNvSpPr>
          <p:nvPr>
            <p:ph type="sldNum" sz="quarter" idx="12"/>
          </p:nvPr>
        </p:nvSpPr>
        <p:spPr>
          <a:ln/>
        </p:spPr>
        <p:txBody>
          <a:bodyPr/>
          <a:lstStyle>
            <a:lvl1pPr>
              <a:defRPr/>
            </a:lvl1pPr>
          </a:lstStyle>
          <a:p>
            <a:fld id="{D96B457D-2E5C-4A7B-A323-120F49C48DE7}" type="slidenum">
              <a:rPr lang="en-US" altLang="ja-JP"/>
              <a:pPr/>
              <a:t>‹#›</a:t>
            </a:fld>
            <a:endParaRPr lang="en-US" altLang="ja-JP"/>
          </a:p>
        </p:txBody>
      </p:sp>
    </p:spTree>
    <p:extLst>
      <p:ext uri="{BB962C8B-B14F-4D97-AF65-F5344CB8AC3E}">
        <p14:creationId xmlns:p14="http://schemas.microsoft.com/office/powerpoint/2010/main" val="1071563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EE04E6-5DC5-4A93-A7C3-42845D62F4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0D4B94-0CA2-4F83-9DCA-774BD450B2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AA94B1-2A02-4328-8C06-D38CF6A289A2}"/>
              </a:ext>
            </a:extLst>
          </p:cNvPr>
          <p:cNvSpPr>
            <a:spLocks noGrp="1" noChangeArrowheads="1"/>
          </p:cNvSpPr>
          <p:nvPr>
            <p:ph type="sldNum" sz="quarter" idx="12"/>
          </p:nvPr>
        </p:nvSpPr>
        <p:spPr>
          <a:ln/>
        </p:spPr>
        <p:txBody>
          <a:bodyPr/>
          <a:lstStyle>
            <a:lvl1pPr>
              <a:defRPr/>
            </a:lvl1pPr>
          </a:lstStyle>
          <a:p>
            <a:fld id="{68E9A5B8-812B-4AC3-9617-2BCD4940B9E0}" type="slidenum">
              <a:rPr lang="en-US" altLang="ja-JP"/>
              <a:pPr/>
              <a:t>‹#›</a:t>
            </a:fld>
            <a:endParaRPr lang="en-US" altLang="ja-JP"/>
          </a:p>
        </p:txBody>
      </p:sp>
    </p:spTree>
    <p:extLst>
      <p:ext uri="{BB962C8B-B14F-4D97-AF65-F5344CB8AC3E}">
        <p14:creationId xmlns:p14="http://schemas.microsoft.com/office/powerpoint/2010/main" val="2043633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22207F-5D3E-430A-B691-18F3BFB5AC3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12DC53E-508D-4BA9-89C3-F3BBC4742E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222D95-EB0C-4240-988C-076C58556330}"/>
              </a:ext>
            </a:extLst>
          </p:cNvPr>
          <p:cNvSpPr>
            <a:spLocks noGrp="1" noChangeArrowheads="1"/>
          </p:cNvSpPr>
          <p:nvPr>
            <p:ph type="sldNum" sz="quarter" idx="12"/>
          </p:nvPr>
        </p:nvSpPr>
        <p:spPr>
          <a:ln/>
        </p:spPr>
        <p:txBody>
          <a:bodyPr/>
          <a:lstStyle>
            <a:lvl1pPr>
              <a:defRPr/>
            </a:lvl1pPr>
          </a:lstStyle>
          <a:p>
            <a:fld id="{6AD144BA-71AE-4A88-94C1-25D1C7B2802C}" type="slidenum">
              <a:rPr lang="en-US" altLang="ja-JP"/>
              <a:pPr/>
              <a:t>‹#›</a:t>
            </a:fld>
            <a:endParaRPr lang="en-US" altLang="ja-JP"/>
          </a:p>
        </p:txBody>
      </p:sp>
    </p:spTree>
    <p:extLst>
      <p:ext uri="{BB962C8B-B14F-4D97-AF65-F5344CB8AC3E}">
        <p14:creationId xmlns:p14="http://schemas.microsoft.com/office/powerpoint/2010/main" val="113068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BE962C-ED46-4FE7-9E0D-BE859EF8747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D0A134A-501B-4E72-8454-70342145FF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72747B-52EF-49B2-944D-B17D0086387D}"/>
              </a:ext>
            </a:extLst>
          </p:cNvPr>
          <p:cNvSpPr>
            <a:spLocks noGrp="1" noChangeArrowheads="1"/>
          </p:cNvSpPr>
          <p:nvPr>
            <p:ph type="sldNum" sz="quarter" idx="12"/>
          </p:nvPr>
        </p:nvSpPr>
        <p:spPr>
          <a:ln/>
        </p:spPr>
        <p:txBody>
          <a:bodyPr/>
          <a:lstStyle>
            <a:lvl1pPr>
              <a:defRPr/>
            </a:lvl1pPr>
          </a:lstStyle>
          <a:p>
            <a:fld id="{C6D1AA91-0363-40E5-BCAA-38EC4645666C}" type="slidenum">
              <a:rPr lang="en-US" altLang="ja-JP"/>
              <a:pPr/>
              <a:t>‹#›</a:t>
            </a:fld>
            <a:endParaRPr lang="en-US" altLang="ja-JP"/>
          </a:p>
        </p:txBody>
      </p:sp>
    </p:spTree>
    <p:extLst>
      <p:ext uri="{BB962C8B-B14F-4D97-AF65-F5344CB8AC3E}">
        <p14:creationId xmlns:p14="http://schemas.microsoft.com/office/powerpoint/2010/main" val="161805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094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97BF17-1D05-4602-A619-F4FC756C56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8681664-7FD1-4897-84D1-476C629C78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5CAE5C3-F8FC-43D8-9D79-35F1C1F8148F}"/>
              </a:ext>
            </a:extLst>
          </p:cNvPr>
          <p:cNvSpPr>
            <a:spLocks noGrp="1" noChangeArrowheads="1"/>
          </p:cNvSpPr>
          <p:nvPr>
            <p:ph type="sldNum" sz="quarter" idx="12"/>
          </p:nvPr>
        </p:nvSpPr>
        <p:spPr>
          <a:ln/>
        </p:spPr>
        <p:txBody>
          <a:bodyPr/>
          <a:lstStyle>
            <a:lvl1pPr>
              <a:defRPr/>
            </a:lvl1pPr>
          </a:lstStyle>
          <a:p>
            <a:fld id="{76C27328-8E17-4586-B01A-FB1773AACE3B}" type="slidenum">
              <a:rPr lang="en-US" altLang="ja-JP"/>
              <a:pPr/>
              <a:t>‹#›</a:t>
            </a:fld>
            <a:endParaRPr lang="en-US" altLang="ja-JP"/>
          </a:p>
        </p:txBody>
      </p:sp>
    </p:spTree>
    <p:extLst>
      <p:ext uri="{BB962C8B-B14F-4D97-AF65-F5344CB8AC3E}">
        <p14:creationId xmlns:p14="http://schemas.microsoft.com/office/powerpoint/2010/main" val="3634605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4E84BD-B174-48C4-A158-5B0402105C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10E1A5-502F-4EA7-913F-995DE7C081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864D0-DD17-41A4-BE7D-9A999576F8E5}"/>
              </a:ext>
            </a:extLst>
          </p:cNvPr>
          <p:cNvSpPr>
            <a:spLocks noGrp="1" noChangeArrowheads="1"/>
          </p:cNvSpPr>
          <p:nvPr>
            <p:ph type="sldNum" sz="quarter" idx="12"/>
          </p:nvPr>
        </p:nvSpPr>
        <p:spPr>
          <a:ln/>
        </p:spPr>
        <p:txBody>
          <a:bodyPr/>
          <a:lstStyle>
            <a:lvl1pPr>
              <a:defRPr/>
            </a:lvl1pPr>
          </a:lstStyle>
          <a:p>
            <a:fld id="{875C74DF-648D-4D17-ADF7-A3D3FFF3199F}" type="slidenum">
              <a:rPr lang="en-US" altLang="ja-JP"/>
              <a:pPr/>
              <a:t>‹#›</a:t>
            </a:fld>
            <a:endParaRPr lang="en-US" altLang="ja-JP"/>
          </a:p>
        </p:txBody>
      </p:sp>
    </p:spTree>
    <p:extLst>
      <p:ext uri="{BB962C8B-B14F-4D97-AF65-F5344CB8AC3E}">
        <p14:creationId xmlns:p14="http://schemas.microsoft.com/office/powerpoint/2010/main" val="1085806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38028B-634B-4DBF-AACF-C615B6CFCC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84D04A-8828-4C6A-B81F-99D672AA3A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A18C58-FDD4-4180-BA95-AB95AAFE8CD7}"/>
              </a:ext>
            </a:extLst>
          </p:cNvPr>
          <p:cNvSpPr>
            <a:spLocks noGrp="1" noChangeArrowheads="1"/>
          </p:cNvSpPr>
          <p:nvPr>
            <p:ph type="sldNum" sz="quarter" idx="12"/>
          </p:nvPr>
        </p:nvSpPr>
        <p:spPr>
          <a:ln/>
        </p:spPr>
        <p:txBody>
          <a:bodyPr/>
          <a:lstStyle>
            <a:lvl1pPr>
              <a:defRPr/>
            </a:lvl1pPr>
          </a:lstStyle>
          <a:p>
            <a:fld id="{3BB27F76-1698-4AF6-A114-8591449F6F6D}" type="slidenum">
              <a:rPr lang="en-US" altLang="ja-JP"/>
              <a:pPr/>
              <a:t>‹#›</a:t>
            </a:fld>
            <a:endParaRPr lang="en-US" altLang="ja-JP"/>
          </a:p>
        </p:txBody>
      </p:sp>
    </p:spTree>
    <p:extLst>
      <p:ext uri="{BB962C8B-B14F-4D97-AF65-F5344CB8AC3E}">
        <p14:creationId xmlns:p14="http://schemas.microsoft.com/office/powerpoint/2010/main" val="1961504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4365FD-FEBD-4DA2-AFF7-E0F33E9706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EF6DB-CDCB-45F1-8F08-1BF68269F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B2B18D-18F5-40CB-B5DB-CAEE48FE5626}"/>
              </a:ext>
            </a:extLst>
          </p:cNvPr>
          <p:cNvSpPr>
            <a:spLocks noGrp="1" noChangeArrowheads="1"/>
          </p:cNvSpPr>
          <p:nvPr>
            <p:ph type="sldNum" sz="quarter" idx="12"/>
          </p:nvPr>
        </p:nvSpPr>
        <p:spPr>
          <a:ln/>
        </p:spPr>
        <p:txBody>
          <a:bodyPr/>
          <a:lstStyle>
            <a:lvl1pPr>
              <a:defRPr/>
            </a:lvl1pPr>
          </a:lstStyle>
          <a:p>
            <a:fld id="{41FA082C-5083-46D0-A4CF-387F18826C49}" type="slidenum">
              <a:rPr lang="en-US" altLang="ja-JP"/>
              <a:pPr/>
              <a:t>‹#›</a:t>
            </a:fld>
            <a:endParaRPr lang="en-US" altLang="ja-JP"/>
          </a:p>
        </p:txBody>
      </p:sp>
    </p:spTree>
    <p:extLst>
      <p:ext uri="{BB962C8B-B14F-4D97-AF65-F5344CB8AC3E}">
        <p14:creationId xmlns:p14="http://schemas.microsoft.com/office/powerpoint/2010/main" val="2121840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56838-7057-409F-B250-541A483A2F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4958C7-E9E5-48AF-A03E-005A43F522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5633CF-6B57-4848-AF70-CFB58004B20E}"/>
              </a:ext>
            </a:extLst>
          </p:cNvPr>
          <p:cNvSpPr>
            <a:spLocks noGrp="1" noChangeArrowheads="1"/>
          </p:cNvSpPr>
          <p:nvPr>
            <p:ph type="sldNum" sz="quarter" idx="12"/>
          </p:nvPr>
        </p:nvSpPr>
        <p:spPr>
          <a:ln/>
        </p:spPr>
        <p:txBody>
          <a:bodyPr/>
          <a:lstStyle>
            <a:lvl1pPr>
              <a:defRPr/>
            </a:lvl1pPr>
          </a:lstStyle>
          <a:p>
            <a:fld id="{E0AAD097-12EF-411A-939C-0B0490D0E955}" type="slidenum">
              <a:rPr lang="en-US" altLang="ja-JP"/>
              <a:pPr/>
              <a:t>‹#›</a:t>
            </a:fld>
            <a:endParaRPr lang="en-US" altLang="ja-JP"/>
          </a:p>
        </p:txBody>
      </p:sp>
    </p:spTree>
    <p:extLst>
      <p:ext uri="{BB962C8B-B14F-4D97-AF65-F5344CB8AC3E}">
        <p14:creationId xmlns:p14="http://schemas.microsoft.com/office/powerpoint/2010/main" val="360502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297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98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7274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0613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660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111974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26D4E352-B03D-487A-B6AB-CFF12F7F6CB9}"/>
              </a:ext>
            </a:extLst>
          </p:cNvPr>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A051DB1D-31D0-4002-87AB-4A9C3F6D576E}"/>
              </a:ext>
            </a:extLst>
          </p:cNvPr>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29B8A985-93B0-471C-9D10-BCA36C762EAD}"/>
              </a:ext>
            </a:extLst>
          </p:cNvPr>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27908543-B18C-4D92-B19B-B1558DE6466C}"/>
              </a:ext>
            </a:extLst>
          </p:cNvPr>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defRPr>
            </a:lvl1pPr>
          </a:lstStyle>
          <a:p>
            <a:pPr>
              <a:defRPr/>
            </a:pPr>
            <a:endParaRPr lang="en-US"/>
          </a:p>
        </p:txBody>
      </p:sp>
      <p:sp>
        <p:nvSpPr>
          <p:cNvPr id="23" name="Slide Number Placeholder 22">
            <a:extLst>
              <a:ext uri="{FF2B5EF4-FFF2-40B4-BE49-F238E27FC236}">
                <a16:creationId xmlns:a16="http://schemas.microsoft.com/office/drawing/2014/main" id="{331A245F-B94E-498E-9982-7F6DD3EE5EE8}"/>
              </a:ext>
            </a:extLst>
          </p:cNvPr>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algn="l">
              <a:defRPr sz="1400">
                <a:solidFill>
                  <a:schemeClr val="tx2"/>
                </a:solidFill>
              </a:defRPr>
            </a:lvl1pPr>
          </a:lstStyle>
          <a:p>
            <a:fld id="{9396A9B8-5959-493E-AB6C-6C1A40DA8D55}" type="slidenum">
              <a:rPr lang="en-US" altLang="ja-JP"/>
              <a:pPr/>
              <a:t>‹#›</a:t>
            </a:fld>
            <a:endParaRPr lang="en-US" altLang="ja-JP"/>
          </a:p>
        </p:txBody>
      </p:sp>
      <p:sp>
        <p:nvSpPr>
          <p:cNvPr id="1031" name="Straight Connector 27">
            <a:extLst>
              <a:ext uri="{FF2B5EF4-FFF2-40B4-BE49-F238E27FC236}">
                <a16:creationId xmlns:a16="http://schemas.microsoft.com/office/drawing/2014/main" id="{A691F842-96AE-4828-9B6E-FF2ADFD4AFF8}"/>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2" name="Straight Connector 28">
            <a:extLst>
              <a:ext uri="{FF2B5EF4-FFF2-40B4-BE49-F238E27FC236}">
                <a16:creationId xmlns:a16="http://schemas.microsoft.com/office/drawing/2014/main" id="{D35300BF-EFD6-4139-8DF1-0C7A93EA00D2}"/>
              </a:ext>
            </a:extLst>
          </p:cNvPr>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 name="Isosceles Triangle 9">
            <a:extLst>
              <a:ext uri="{FF2B5EF4-FFF2-40B4-BE49-F238E27FC236}">
                <a16:creationId xmlns:a16="http://schemas.microsoft.com/office/drawing/2014/main" id="{35774472-73E6-4AD3-BA58-401CFACB5471}"/>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71" r:id="rId1"/>
    <p:sldLayoutId id="2147483867" r:id="rId2"/>
    <p:sldLayoutId id="2147483872" r:id="rId3"/>
    <p:sldLayoutId id="2147483868" r:id="rId4"/>
    <p:sldLayoutId id="2147483869" r:id="rId5"/>
    <p:sldLayoutId id="2147483873" r:id="rId6"/>
    <p:sldLayoutId id="2147483874" r:id="rId7"/>
    <p:sldLayoutId id="2147483875" r:id="rId8"/>
    <p:sldLayoutId id="2147483876" r:id="rId9"/>
    <p:sldLayoutId id="2147483870" r:id="rId10"/>
    <p:sldLayoutId id="2147483877"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sz="2000"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905824FF-0DEA-4F60-A103-27AC91461494}"/>
              </a:ext>
            </a:extLst>
          </p:cNvPr>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ja-JP"/>
              <a:t>Click to edit Master title style</a:t>
            </a:r>
          </a:p>
        </p:txBody>
      </p:sp>
      <p:sp>
        <p:nvSpPr>
          <p:cNvPr id="1027" name="Text Placeholder 12">
            <a:extLst>
              <a:ext uri="{FF2B5EF4-FFF2-40B4-BE49-F238E27FC236}">
                <a16:creationId xmlns:a16="http://schemas.microsoft.com/office/drawing/2014/main" id="{925F76AA-BBA0-41DF-BAF9-2C49F130AEC9}"/>
              </a:ext>
            </a:extLst>
          </p:cNvPr>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 name="Date Placeholder 13">
            <a:extLst>
              <a:ext uri="{FF2B5EF4-FFF2-40B4-BE49-F238E27FC236}">
                <a16:creationId xmlns:a16="http://schemas.microsoft.com/office/drawing/2014/main" id="{34265265-2EC4-4DDA-B0A6-35E9C0B86228}"/>
              </a:ext>
            </a:extLst>
          </p:cNvPr>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817DD5F7-C2DA-4667-BAD5-4B4CCBB55AE0}"/>
              </a:ext>
            </a:extLst>
          </p:cNvPr>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defRPr>
            </a:lvl1pPr>
          </a:lstStyle>
          <a:p>
            <a:pPr>
              <a:defRPr/>
            </a:pPr>
            <a:endParaRPr lang="en-US"/>
          </a:p>
        </p:txBody>
      </p:sp>
      <p:sp>
        <p:nvSpPr>
          <p:cNvPr id="23" name="Slide Number Placeholder 22">
            <a:extLst>
              <a:ext uri="{FF2B5EF4-FFF2-40B4-BE49-F238E27FC236}">
                <a16:creationId xmlns:a16="http://schemas.microsoft.com/office/drawing/2014/main" id="{DB570E0A-8836-4F71-91D2-9E8C00EDF292}"/>
              </a:ext>
            </a:extLst>
          </p:cNvPr>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algn="l">
              <a:defRPr sz="1400">
                <a:solidFill>
                  <a:schemeClr val="tx2"/>
                </a:solidFill>
              </a:defRPr>
            </a:lvl1pPr>
          </a:lstStyle>
          <a:p>
            <a:fld id="{678906A3-5A77-4070-B916-486189BBB084}" type="slidenum">
              <a:rPr lang="en-US" altLang="ja-JP"/>
              <a:pPr/>
              <a:t>‹#›</a:t>
            </a:fld>
            <a:endParaRPr lang="en-US" altLang="ja-JP"/>
          </a:p>
        </p:txBody>
      </p:sp>
      <p:sp>
        <p:nvSpPr>
          <p:cNvPr id="1031" name="Straight Connector 27">
            <a:extLst>
              <a:ext uri="{FF2B5EF4-FFF2-40B4-BE49-F238E27FC236}">
                <a16:creationId xmlns:a16="http://schemas.microsoft.com/office/drawing/2014/main" id="{B73A551F-0781-423C-8849-371B02EA1277}"/>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1032" name="Straight Connector 28">
            <a:extLst>
              <a:ext uri="{FF2B5EF4-FFF2-40B4-BE49-F238E27FC236}">
                <a16:creationId xmlns:a16="http://schemas.microsoft.com/office/drawing/2014/main" id="{C482059C-5391-4A1A-BC92-ABB6E27FD6D9}"/>
              </a:ext>
            </a:extLst>
          </p:cNvPr>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p:spPr>
        <p:txBody>
          <a:bodyPr/>
          <a:lstStyle/>
          <a:p>
            <a:pPr>
              <a:defRPr/>
            </a:pPr>
            <a:endParaRPr lang="vi-VN">
              <a:latin typeface="Arial" charset="0"/>
            </a:endParaRPr>
          </a:p>
        </p:txBody>
      </p:sp>
      <p:sp>
        <p:nvSpPr>
          <p:cNvPr id="10" name="Isosceles Triangle 9">
            <a:extLst>
              <a:ext uri="{FF2B5EF4-FFF2-40B4-BE49-F238E27FC236}">
                <a16:creationId xmlns:a16="http://schemas.microsoft.com/office/drawing/2014/main" id="{6FDBE96D-4BC5-4D91-A64E-FF002CC87A50}"/>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47" r:id="rId1"/>
    <p:sldLayoutId id="2147483852" r:id="rId2"/>
    <p:sldLayoutId id="2147483848" r:id="rId3"/>
    <p:sldLayoutId id="2147483849" r:id="rId4"/>
    <p:sldLayoutId id="2147483853" r:id="rId5"/>
    <p:sldLayoutId id="2147483854" r:id="rId6"/>
    <p:sldLayoutId id="2147483855" r:id="rId7"/>
    <p:sldLayoutId id="2147483856" r:id="rId8"/>
    <p:sldLayoutId id="2147483850" r:id="rId9"/>
    <p:sldLayoutId id="2147483857" r:id="rId10"/>
    <p:sldLayoutId id="2147483851"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sz="2000"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63342A-9992-405A-AF37-5BC0869E0F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D55B28D-4A28-419A-8707-52602EF0ED4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163BFB-E33C-4AB2-987D-9FB55CC9966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D45D7F9-CF78-4729-B232-25AA914E20C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2AFD8962-C7CD-4D79-93A8-337D26428D0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4FA0973-5681-445C-BD5A-3705C031D1B8}"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Hình ảnh 4" descr="Ảnh có chứa ngoài trời, tòa nhà, đồng hồ, người đàn ông&#10;&#10;Mô tả được tạo với mức tin cậy rất cao">
            <a:extLst>
              <a:ext uri="{FF2B5EF4-FFF2-40B4-BE49-F238E27FC236}">
                <a16:creationId xmlns:a16="http://schemas.microsoft.com/office/drawing/2014/main" id="{696FF13C-C7FE-4B12-B537-C7D24BFA192F}"/>
              </a:ext>
            </a:extLst>
          </p:cNvPr>
          <p:cNvPicPr>
            <a:picLocks noChangeAspect="1"/>
          </p:cNvPicPr>
          <p:nvPr/>
        </p:nvPicPr>
        <p:blipFill>
          <a:blip r:embed="rId2"/>
          <a:stretch>
            <a:fillRect/>
          </a:stretch>
        </p:blipFill>
        <p:spPr>
          <a:xfrm>
            <a:off x="-214313" y="4286"/>
            <a:ext cx="9358313" cy="6949440"/>
          </a:xfrm>
          <a:prstGeom prst="rect">
            <a:avLst/>
          </a:prstGeom>
        </p:spPr>
      </p:pic>
      <p:sp>
        <p:nvSpPr>
          <p:cNvPr id="7" name="Title 1">
            <a:extLst>
              <a:ext uri="{FF2B5EF4-FFF2-40B4-BE49-F238E27FC236}">
                <a16:creationId xmlns:a16="http://schemas.microsoft.com/office/drawing/2014/main" id="{80D2C90C-296A-4293-9136-557968963C40}"/>
              </a:ext>
            </a:extLst>
          </p:cNvPr>
          <p:cNvSpPr txBox="1">
            <a:spLocks/>
          </p:cNvSpPr>
          <p:nvPr/>
        </p:nvSpPr>
        <p:spPr>
          <a:xfrm>
            <a:off x="609600" y="1395413"/>
            <a:ext cx="7772400" cy="175577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err="1">
                <a:solidFill>
                  <a:srgbClr val="FF0000"/>
                </a:solidFill>
                <a:latin typeface="Times New Roman" pitchFamily="18" charset="0"/>
                <a:cs typeface="Times New Roman" pitchFamily="18" charset="0"/>
              </a:rPr>
              <a:t>Tiết</a:t>
            </a:r>
            <a:r>
              <a:rPr lang="en-US">
                <a:solidFill>
                  <a:srgbClr val="FF0000"/>
                </a:solidFill>
                <a:latin typeface="Times New Roman" pitchFamily="18" charset="0"/>
                <a:cs typeface="Times New Roman" pitchFamily="18" charset="0"/>
              </a:rPr>
              <a:t> 32.Bài 25. </a:t>
            </a:r>
            <a:r>
              <a:rPr lang="en-US" err="1">
                <a:solidFill>
                  <a:srgbClr val="FF0000"/>
                </a:solidFill>
                <a:latin typeface="Times New Roman" pitchFamily="18" charset="0"/>
                <a:cs typeface="Times New Roman" pitchFamily="18" charset="0"/>
              </a:rPr>
              <a:t>Những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năm</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đầu</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của</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cuộc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kháng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toàn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quốc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chống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thực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dân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Pháp</a:t>
            </a:r>
            <a:r>
              <a:rPr lang="en-US">
                <a:solidFill>
                  <a:srgbClr val="FF0000"/>
                </a:solidFill>
                <a:latin typeface="Times New Roman" pitchFamily="18" charset="0"/>
                <a:cs typeface="Times New Roman" pitchFamily="18" charset="0"/>
              </a:rPr>
              <a:t> (1946-1950)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id="{D165E07F-A7E5-43C7-8104-F67E267E266C}"/>
              </a:ext>
            </a:extLst>
          </p:cNvPr>
          <p:cNvGrpSpPr>
            <a:grpSpLocks/>
          </p:cNvGrpSpPr>
          <p:nvPr/>
        </p:nvGrpSpPr>
        <p:grpSpPr bwMode="auto">
          <a:xfrm>
            <a:off x="0" y="0"/>
            <a:ext cx="9144000" cy="6858000"/>
            <a:chOff x="672" y="0"/>
            <a:chExt cx="4464" cy="4320"/>
          </a:xfrm>
        </p:grpSpPr>
        <p:grpSp>
          <p:nvGrpSpPr>
            <p:cNvPr id="19515" name="Group 3">
              <a:extLst>
                <a:ext uri="{FF2B5EF4-FFF2-40B4-BE49-F238E27FC236}">
                  <a16:creationId xmlns:a16="http://schemas.microsoft.com/office/drawing/2014/main" id="{25E5ED7F-2E50-4524-AE97-DE392EF75CA1}"/>
                </a:ext>
              </a:extLst>
            </p:cNvPr>
            <p:cNvGrpSpPr>
              <a:grpSpLocks/>
            </p:cNvGrpSpPr>
            <p:nvPr/>
          </p:nvGrpSpPr>
          <p:grpSpPr bwMode="auto">
            <a:xfrm>
              <a:off x="672" y="0"/>
              <a:ext cx="4464" cy="4320"/>
              <a:chOff x="672" y="0"/>
              <a:chExt cx="4464" cy="4320"/>
            </a:xfrm>
          </p:grpSpPr>
          <p:grpSp>
            <p:nvGrpSpPr>
              <p:cNvPr id="19517" name="Group 4">
                <a:extLst>
                  <a:ext uri="{FF2B5EF4-FFF2-40B4-BE49-F238E27FC236}">
                    <a16:creationId xmlns:a16="http://schemas.microsoft.com/office/drawing/2014/main" id="{EF805B70-B91C-4C20-AA7D-FE64A119CD80}"/>
                  </a:ext>
                </a:extLst>
              </p:cNvPr>
              <p:cNvGrpSpPr>
                <a:grpSpLocks/>
              </p:cNvGrpSpPr>
              <p:nvPr/>
            </p:nvGrpSpPr>
            <p:grpSpPr bwMode="auto">
              <a:xfrm>
                <a:off x="672" y="0"/>
                <a:ext cx="4464" cy="4320"/>
                <a:chOff x="672" y="0"/>
                <a:chExt cx="4464" cy="4320"/>
              </a:xfrm>
            </p:grpSpPr>
            <p:grpSp>
              <p:nvGrpSpPr>
                <p:cNvPr id="19520" name="Group 5">
                  <a:extLst>
                    <a:ext uri="{FF2B5EF4-FFF2-40B4-BE49-F238E27FC236}">
                      <a16:creationId xmlns:a16="http://schemas.microsoft.com/office/drawing/2014/main" id="{A72B1ED2-7112-42D9-B12B-94E4F880A773}"/>
                    </a:ext>
                  </a:extLst>
                </p:cNvPr>
                <p:cNvGrpSpPr>
                  <a:grpSpLocks/>
                </p:cNvGrpSpPr>
                <p:nvPr/>
              </p:nvGrpSpPr>
              <p:grpSpPr bwMode="auto">
                <a:xfrm>
                  <a:off x="672" y="0"/>
                  <a:ext cx="4464" cy="4320"/>
                  <a:chOff x="768" y="0"/>
                  <a:chExt cx="4274" cy="4320"/>
                </a:xfrm>
              </p:grpSpPr>
              <p:pic>
                <p:nvPicPr>
                  <p:cNvPr id="19522" name="Picture 6" descr="Picture1">
                    <a:extLst>
                      <a:ext uri="{FF2B5EF4-FFF2-40B4-BE49-F238E27FC236}">
                        <a16:creationId xmlns:a16="http://schemas.microsoft.com/office/drawing/2014/main" id="{FE703D57-8202-49C3-9D6E-5ADA8144053C}"/>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768" y="0"/>
                    <a:ext cx="4274" cy="432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523" name="Text Box 7">
                    <a:extLst>
                      <a:ext uri="{FF2B5EF4-FFF2-40B4-BE49-F238E27FC236}">
                        <a16:creationId xmlns:a16="http://schemas.microsoft.com/office/drawing/2014/main" id="{05A851B9-EDA9-4F0E-8CAA-3413F030976C}"/>
                      </a:ext>
                    </a:extLst>
                  </p:cNvPr>
                  <p:cNvSpPr txBox="1">
                    <a:spLocks noChangeArrowheads="1"/>
                  </p:cNvSpPr>
                  <p:nvPr/>
                </p:nvSpPr>
                <p:spPr bwMode="auto">
                  <a:xfrm>
                    <a:off x="2928" y="1824"/>
                    <a:ext cx="4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000" b="1">
                        <a:latin typeface="Arial" panose="020B0604020202020204" pitchFamily="34" charset="0"/>
                      </a:rPr>
                      <a:t>Chợ Mới</a:t>
                    </a:r>
                  </a:p>
                </p:txBody>
              </p:sp>
            </p:grpSp>
            <p:sp>
              <p:nvSpPr>
                <p:cNvPr id="79880" name="AutoShape 8">
                  <a:extLst>
                    <a:ext uri="{FF2B5EF4-FFF2-40B4-BE49-F238E27FC236}">
                      <a16:creationId xmlns:a16="http://schemas.microsoft.com/office/drawing/2014/main" id="{C345FF07-800F-4579-9F77-89EEBB8E4EB5}"/>
                    </a:ext>
                  </a:extLst>
                </p:cNvPr>
                <p:cNvSpPr>
                  <a:spLocks noChangeArrowheads="1"/>
                </p:cNvSpPr>
                <p:nvPr/>
              </p:nvSpPr>
              <p:spPr bwMode="auto">
                <a:xfrm>
                  <a:off x="2910" y="3159"/>
                  <a:ext cx="191" cy="192"/>
                </a:xfrm>
                <a:prstGeom prst="star5">
                  <a:avLst/>
                </a:prstGeom>
                <a:solidFill>
                  <a:srgbClr val="FF0000"/>
                </a:solidFill>
                <a:ln w="57150">
                  <a:noFill/>
                  <a:miter lim="800000"/>
                  <a:headEnd/>
                  <a:tailEnd/>
                </a:ln>
                <a:effectLst/>
              </p:spPr>
              <p:txBody>
                <a:bodyPr wrap="none" anchor="ctr"/>
                <a:lstStyle/>
                <a:p>
                  <a:pPr>
                    <a:defRPr/>
                  </a:pPr>
                  <a:endParaRPr lang="en-US" sz="1800">
                    <a:latin typeface="Arial" charset="0"/>
                  </a:endParaRPr>
                </a:p>
              </p:txBody>
            </p:sp>
          </p:grpSp>
          <p:sp>
            <p:nvSpPr>
              <p:cNvPr id="19518" name="Text Box 9">
                <a:extLst>
                  <a:ext uri="{FF2B5EF4-FFF2-40B4-BE49-F238E27FC236}">
                    <a16:creationId xmlns:a16="http://schemas.microsoft.com/office/drawing/2014/main" id="{F754B163-BD75-4F73-81F5-8CCADD55814B}"/>
                  </a:ext>
                </a:extLst>
              </p:cNvPr>
              <p:cNvSpPr txBox="1">
                <a:spLocks noChangeArrowheads="1"/>
              </p:cNvSpPr>
              <p:nvPr/>
            </p:nvSpPr>
            <p:spPr bwMode="auto">
              <a:xfrm>
                <a:off x="1767" y="1574"/>
                <a:ext cx="4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000" b="1">
                    <a:latin typeface="Arial" panose="020B0604020202020204" pitchFamily="34" charset="0"/>
                  </a:rPr>
                  <a:t>Khe lau</a:t>
                </a:r>
              </a:p>
            </p:txBody>
          </p:sp>
          <p:sp>
            <p:nvSpPr>
              <p:cNvPr id="19519" name="Text Box 10">
                <a:extLst>
                  <a:ext uri="{FF2B5EF4-FFF2-40B4-BE49-F238E27FC236}">
                    <a16:creationId xmlns:a16="http://schemas.microsoft.com/office/drawing/2014/main" id="{FB30669D-9585-474C-8362-9FDF2D3074BE}"/>
                  </a:ext>
                </a:extLst>
              </p:cNvPr>
              <p:cNvSpPr txBox="1">
                <a:spLocks noChangeArrowheads="1"/>
              </p:cNvSpPr>
              <p:nvPr/>
            </p:nvSpPr>
            <p:spPr bwMode="auto">
              <a:xfrm>
                <a:off x="3447" y="909"/>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spcBef>
                    <a:spcPct val="50000"/>
                  </a:spcBef>
                  <a:buClrTx/>
                  <a:buSzTx/>
                  <a:buFontTx/>
                  <a:buNone/>
                </a:pPr>
                <a:r>
                  <a:rPr lang="en-US" altLang="en-US" sz="1000" b="1">
                    <a:latin typeface="Arial" panose="020B0604020202020204" pitchFamily="34" charset="0"/>
                  </a:rPr>
                  <a:t>Đèo                  Bông Lau</a:t>
                </a:r>
              </a:p>
            </p:txBody>
          </p:sp>
        </p:grpSp>
        <p:sp>
          <p:nvSpPr>
            <p:cNvPr id="19516" name="Text Box 11">
              <a:extLst>
                <a:ext uri="{FF2B5EF4-FFF2-40B4-BE49-F238E27FC236}">
                  <a16:creationId xmlns:a16="http://schemas.microsoft.com/office/drawing/2014/main" id="{A6A50D80-9F85-41D1-8DC2-FC1EBF5A84E3}"/>
                </a:ext>
              </a:extLst>
            </p:cNvPr>
            <p:cNvSpPr txBox="1">
              <a:spLocks noChangeArrowheads="1"/>
            </p:cNvSpPr>
            <p:nvPr/>
          </p:nvSpPr>
          <p:spPr bwMode="auto">
            <a:xfrm>
              <a:off x="2032" y="1056"/>
              <a:ext cx="2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000" b="1">
                  <a:solidFill>
                    <a:srgbClr val="333333"/>
                  </a:solidFill>
                  <a:latin typeface="Arial" panose="020B0604020202020204" pitchFamily="34" charset="0"/>
                </a:rPr>
                <a:t>Đài Thị</a:t>
              </a:r>
            </a:p>
          </p:txBody>
        </p:sp>
      </p:grpSp>
      <p:grpSp>
        <p:nvGrpSpPr>
          <p:cNvPr id="6" name="Group 12">
            <a:extLst>
              <a:ext uri="{FF2B5EF4-FFF2-40B4-BE49-F238E27FC236}">
                <a16:creationId xmlns:a16="http://schemas.microsoft.com/office/drawing/2014/main" id="{2A10ED8A-3B10-4B2F-941F-047B18F8EE85}"/>
              </a:ext>
            </a:extLst>
          </p:cNvPr>
          <p:cNvGrpSpPr>
            <a:grpSpLocks/>
          </p:cNvGrpSpPr>
          <p:nvPr/>
        </p:nvGrpSpPr>
        <p:grpSpPr bwMode="auto">
          <a:xfrm>
            <a:off x="5292725" y="1004888"/>
            <a:ext cx="1430338" cy="984250"/>
            <a:chOff x="2976" y="656"/>
            <a:chExt cx="672" cy="400"/>
          </a:xfrm>
        </p:grpSpPr>
        <p:sp>
          <p:nvSpPr>
            <p:cNvPr id="19513" name="Line 13">
              <a:extLst>
                <a:ext uri="{FF2B5EF4-FFF2-40B4-BE49-F238E27FC236}">
                  <a16:creationId xmlns:a16="http://schemas.microsoft.com/office/drawing/2014/main" id="{DFDF9463-22D9-438C-B140-F84D85A67970}"/>
                </a:ext>
              </a:extLst>
            </p:cNvPr>
            <p:cNvSpPr>
              <a:spLocks noChangeShapeType="1"/>
            </p:cNvSpPr>
            <p:nvPr/>
          </p:nvSpPr>
          <p:spPr bwMode="auto">
            <a:xfrm flipH="1">
              <a:off x="2976" y="720"/>
              <a:ext cx="144" cy="48"/>
            </a:xfrm>
            <a:prstGeom prst="line">
              <a:avLst/>
            </a:prstGeom>
            <a:noFill/>
            <a:ln w="76200">
              <a:solidFill>
                <a:schemeClr val="tx1"/>
              </a:solidFill>
              <a:round/>
              <a:headEnd/>
              <a:tailEnd type="stealth" w="med" len="lg"/>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ja-JP" altLang="en-US"/>
            </a:p>
          </p:txBody>
        </p:sp>
        <p:sp>
          <p:nvSpPr>
            <p:cNvPr id="19514" name="Freeform 14">
              <a:extLst>
                <a:ext uri="{FF2B5EF4-FFF2-40B4-BE49-F238E27FC236}">
                  <a16:creationId xmlns:a16="http://schemas.microsoft.com/office/drawing/2014/main" id="{4B07AEFA-2EEC-4C2E-AD88-A369BE1FDD50}"/>
                </a:ext>
              </a:extLst>
            </p:cNvPr>
            <p:cNvSpPr>
              <a:spLocks/>
            </p:cNvSpPr>
            <p:nvPr/>
          </p:nvSpPr>
          <p:spPr bwMode="auto">
            <a:xfrm>
              <a:off x="3120" y="656"/>
              <a:ext cx="528" cy="400"/>
            </a:xfrm>
            <a:custGeom>
              <a:avLst/>
              <a:gdLst>
                <a:gd name="T0" fmla="*/ 0 w 528"/>
                <a:gd name="T1" fmla="*/ 64 h 400"/>
                <a:gd name="T2" fmla="*/ 144 w 528"/>
                <a:gd name="T3" fmla="*/ 16 h 400"/>
                <a:gd name="T4" fmla="*/ 288 w 528"/>
                <a:gd name="T5" fmla="*/ 16 h 400"/>
                <a:gd name="T6" fmla="*/ 384 w 528"/>
                <a:gd name="T7" fmla="*/ 112 h 400"/>
                <a:gd name="T8" fmla="*/ 480 w 528"/>
                <a:gd name="T9" fmla="*/ 256 h 400"/>
                <a:gd name="T10" fmla="*/ 528 w 528"/>
                <a:gd name="T11" fmla="*/ 40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400">
                  <a:moveTo>
                    <a:pt x="0" y="64"/>
                  </a:moveTo>
                  <a:cubicBezTo>
                    <a:pt x="48" y="44"/>
                    <a:pt x="96" y="24"/>
                    <a:pt x="144" y="16"/>
                  </a:cubicBezTo>
                  <a:cubicBezTo>
                    <a:pt x="192" y="8"/>
                    <a:pt x="248" y="0"/>
                    <a:pt x="288" y="16"/>
                  </a:cubicBezTo>
                  <a:cubicBezTo>
                    <a:pt x="328" y="32"/>
                    <a:pt x="352" y="72"/>
                    <a:pt x="384" y="112"/>
                  </a:cubicBezTo>
                  <a:cubicBezTo>
                    <a:pt x="416" y="152"/>
                    <a:pt x="456" y="208"/>
                    <a:pt x="480" y="256"/>
                  </a:cubicBezTo>
                  <a:cubicBezTo>
                    <a:pt x="504" y="304"/>
                    <a:pt x="504" y="384"/>
                    <a:pt x="528" y="400"/>
                  </a:cubicBezTo>
                </a:path>
              </a:pathLst>
            </a:custGeom>
            <a:noFill/>
            <a:ln w="76200" cmpd="sng">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7" name="Group 15">
            <a:extLst>
              <a:ext uri="{FF2B5EF4-FFF2-40B4-BE49-F238E27FC236}">
                <a16:creationId xmlns:a16="http://schemas.microsoft.com/office/drawing/2014/main" id="{7376FAB8-9201-4940-9585-BDA5ADED4CFC}"/>
              </a:ext>
            </a:extLst>
          </p:cNvPr>
          <p:cNvGrpSpPr>
            <a:grpSpLocks/>
          </p:cNvGrpSpPr>
          <p:nvPr/>
        </p:nvGrpSpPr>
        <p:grpSpPr bwMode="auto">
          <a:xfrm rot="-416581">
            <a:off x="7064375" y="2528888"/>
            <a:ext cx="315913" cy="627062"/>
            <a:chOff x="3744" y="1296"/>
            <a:chExt cx="240" cy="480"/>
          </a:xfrm>
        </p:grpSpPr>
        <p:sp>
          <p:nvSpPr>
            <p:cNvPr id="19511" name="Line 16">
              <a:extLst>
                <a:ext uri="{FF2B5EF4-FFF2-40B4-BE49-F238E27FC236}">
                  <a16:creationId xmlns:a16="http://schemas.microsoft.com/office/drawing/2014/main" id="{5248257D-81C9-4E38-B5CC-560C8122C9AA}"/>
                </a:ext>
              </a:extLst>
            </p:cNvPr>
            <p:cNvSpPr>
              <a:spLocks noChangeShapeType="1"/>
            </p:cNvSpPr>
            <p:nvPr/>
          </p:nvSpPr>
          <p:spPr bwMode="auto">
            <a:xfrm flipH="1" flipV="1">
              <a:off x="3744" y="1293"/>
              <a:ext cx="48" cy="96"/>
            </a:xfrm>
            <a:prstGeom prst="line">
              <a:avLst/>
            </a:prstGeom>
            <a:noFill/>
            <a:ln w="76200">
              <a:solidFill>
                <a:schemeClr val="tx1"/>
              </a:solidFill>
              <a:round/>
              <a:headEnd/>
              <a:tailEnd type="stealth" w="med" len="lg"/>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ja-JP" altLang="en-US"/>
            </a:p>
          </p:txBody>
        </p:sp>
        <p:sp>
          <p:nvSpPr>
            <p:cNvPr id="19512" name="Freeform 17">
              <a:extLst>
                <a:ext uri="{FF2B5EF4-FFF2-40B4-BE49-F238E27FC236}">
                  <a16:creationId xmlns:a16="http://schemas.microsoft.com/office/drawing/2014/main" id="{A67C70A1-63D4-4BAD-A8D0-7464BDEF631A}"/>
                </a:ext>
              </a:extLst>
            </p:cNvPr>
            <p:cNvSpPr>
              <a:spLocks/>
            </p:cNvSpPr>
            <p:nvPr/>
          </p:nvSpPr>
          <p:spPr bwMode="auto">
            <a:xfrm>
              <a:off x="3792" y="1392"/>
              <a:ext cx="192" cy="384"/>
            </a:xfrm>
            <a:custGeom>
              <a:avLst/>
              <a:gdLst>
                <a:gd name="T0" fmla="*/ 0 w 192"/>
                <a:gd name="T1" fmla="*/ 0 h 384"/>
                <a:gd name="T2" fmla="*/ 96 w 192"/>
                <a:gd name="T3" fmla="*/ 192 h 384"/>
                <a:gd name="T4" fmla="*/ 192 w 192"/>
                <a:gd name="T5" fmla="*/ 384 h 384"/>
                <a:gd name="T6" fmla="*/ 0 60000 65536"/>
                <a:gd name="T7" fmla="*/ 0 60000 65536"/>
                <a:gd name="T8" fmla="*/ 0 60000 65536"/>
              </a:gdLst>
              <a:ahLst/>
              <a:cxnLst>
                <a:cxn ang="T6">
                  <a:pos x="T0" y="T1"/>
                </a:cxn>
                <a:cxn ang="T7">
                  <a:pos x="T2" y="T3"/>
                </a:cxn>
                <a:cxn ang="T8">
                  <a:pos x="T4" y="T5"/>
                </a:cxn>
              </a:cxnLst>
              <a:rect l="0" t="0" r="r" b="b"/>
              <a:pathLst>
                <a:path w="192" h="384">
                  <a:moveTo>
                    <a:pt x="0" y="0"/>
                  </a:moveTo>
                  <a:cubicBezTo>
                    <a:pt x="32" y="64"/>
                    <a:pt x="64" y="128"/>
                    <a:pt x="96" y="192"/>
                  </a:cubicBezTo>
                  <a:cubicBezTo>
                    <a:pt x="128" y="256"/>
                    <a:pt x="176" y="360"/>
                    <a:pt x="192" y="384"/>
                  </a:cubicBezTo>
                </a:path>
              </a:pathLst>
            </a:custGeom>
            <a:noFill/>
            <a:ln w="76200" cmpd="sng">
              <a:solidFill>
                <a:schemeClr val="tx1"/>
              </a:solidFill>
              <a:round/>
              <a:headEnd/>
              <a:tailEnd/>
            </a:ln>
            <a:effectLst>
              <a:outerShdw dist="28398" dir="69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8" name="Group 18">
            <a:extLst>
              <a:ext uri="{FF2B5EF4-FFF2-40B4-BE49-F238E27FC236}">
                <a16:creationId xmlns:a16="http://schemas.microsoft.com/office/drawing/2014/main" id="{38320483-6099-4E45-9483-73241558698D}"/>
              </a:ext>
            </a:extLst>
          </p:cNvPr>
          <p:cNvGrpSpPr>
            <a:grpSpLocks/>
          </p:cNvGrpSpPr>
          <p:nvPr/>
        </p:nvGrpSpPr>
        <p:grpSpPr bwMode="auto">
          <a:xfrm>
            <a:off x="5184775" y="1292225"/>
            <a:ext cx="100013" cy="623888"/>
            <a:chOff x="2872" y="816"/>
            <a:chExt cx="56" cy="336"/>
          </a:xfrm>
        </p:grpSpPr>
        <p:sp>
          <p:nvSpPr>
            <p:cNvPr id="19509" name="Line 19">
              <a:extLst>
                <a:ext uri="{FF2B5EF4-FFF2-40B4-BE49-F238E27FC236}">
                  <a16:creationId xmlns:a16="http://schemas.microsoft.com/office/drawing/2014/main" id="{C9B4B5E7-1DDA-4717-90D1-2D69E32B76DF}"/>
                </a:ext>
              </a:extLst>
            </p:cNvPr>
            <p:cNvSpPr>
              <a:spLocks noChangeShapeType="1"/>
            </p:cNvSpPr>
            <p:nvPr/>
          </p:nvSpPr>
          <p:spPr bwMode="auto">
            <a:xfrm>
              <a:off x="2880" y="1008"/>
              <a:ext cx="0" cy="144"/>
            </a:xfrm>
            <a:prstGeom prst="line">
              <a:avLst/>
            </a:prstGeom>
            <a:noFill/>
            <a:ln w="76200">
              <a:solidFill>
                <a:schemeClr val="tx1"/>
              </a:solidFill>
              <a:round/>
              <a:headEnd/>
              <a:tailEnd type="stealth" w="med" len="lg"/>
            </a:ln>
            <a:effectLst>
              <a:outerShdw dist="28398" dir="3806097" algn="ctr" rotWithShape="0">
                <a:schemeClr val="bg1"/>
              </a:outerShdw>
            </a:effectLst>
            <a:extLst>
              <a:ext uri="{909E8E84-426E-40DD-AFC4-6F175D3DCCD1}">
                <a14:hiddenFill xmlns:a14="http://schemas.microsoft.com/office/drawing/2010/main">
                  <a:noFill/>
                </a14:hiddenFill>
              </a:ext>
            </a:extLst>
          </p:spPr>
          <p:txBody>
            <a:bodyPr/>
            <a:lstStyle/>
            <a:p>
              <a:endParaRPr lang="ja-JP" altLang="en-US"/>
            </a:p>
          </p:txBody>
        </p:sp>
        <p:sp>
          <p:nvSpPr>
            <p:cNvPr id="19510" name="Freeform 20">
              <a:extLst>
                <a:ext uri="{FF2B5EF4-FFF2-40B4-BE49-F238E27FC236}">
                  <a16:creationId xmlns:a16="http://schemas.microsoft.com/office/drawing/2014/main" id="{2488F918-75E1-46C0-8B7F-661EE1118AA2}"/>
                </a:ext>
              </a:extLst>
            </p:cNvPr>
            <p:cNvSpPr>
              <a:spLocks/>
            </p:cNvSpPr>
            <p:nvPr/>
          </p:nvSpPr>
          <p:spPr bwMode="auto">
            <a:xfrm>
              <a:off x="2872" y="816"/>
              <a:ext cx="56" cy="240"/>
            </a:xfrm>
            <a:custGeom>
              <a:avLst/>
              <a:gdLst>
                <a:gd name="T0" fmla="*/ 56 w 56"/>
                <a:gd name="T1" fmla="*/ 0 h 240"/>
                <a:gd name="T2" fmla="*/ 8 w 56"/>
                <a:gd name="T3" fmla="*/ 48 h 240"/>
                <a:gd name="T4" fmla="*/ 8 w 56"/>
                <a:gd name="T5" fmla="*/ 144 h 240"/>
                <a:gd name="T6" fmla="*/ 8 w 56"/>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240">
                  <a:moveTo>
                    <a:pt x="56" y="0"/>
                  </a:moveTo>
                  <a:cubicBezTo>
                    <a:pt x="36" y="12"/>
                    <a:pt x="16" y="24"/>
                    <a:pt x="8" y="48"/>
                  </a:cubicBezTo>
                  <a:cubicBezTo>
                    <a:pt x="0" y="72"/>
                    <a:pt x="8" y="112"/>
                    <a:pt x="8" y="144"/>
                  </a:cubicBezTo>
                  <a:cubicBezTo>
                    <a:pt x="8" y="176"/>
                    <a:pt x="8" y="208"/>
                    <a:pt x="8" y="240"/>
                  </a:cubicBezTo>
                </a:path>
              </a:pathLst>
            </a:custGeom>
            <a:noFill/>
            <a:ln w="76200" cmpd="sng">
              <a:solidFill>
                <a:schemeClr val="tx1"/>
              </a:solidFill>
              <a:round/>
              <a:headEnd/>
              <a:tailEnd/>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79893" name="Picture 21">
            <a:extLst>
              <a:ext uri="{FF2B5EF4-FFF2-40B4-BE49-F238E27FC236}">
                <a16:creationId xmlns:a16="http://schemas.microsoft.com/office/drawing/2014/main" id="{450D3597-01FF-476E-B066-9CDD395F6B59}"/>
              </a:ext>
            </a:extLst>
          </p:cNvPr>
          <p:cNvPicPr>
            <a:picLocks noChangeAspect="1" noChangeArrowheads="1"/>
          </p:cNvPicPr>
          <p:nvPr/>
        </p:nvPicPr>
        <p:blipFill>
          <a:blip r:embed="rId4">
            <a:clrChange>
              <a:clrFrom>
                <a:srgbClr val="FFFFFF"/>
              </a:clrFrom>
              <a:clrTo>
                <a:srgbClr val="FFFFFF">
                  <a:alpha val="0"/>
                </a:srgbClr>
              </a:clrTo>
            </a:clrChange>
            <a:lum contrast="54000"/>
            <a:extLst>
              <a:ext uri="{28A0092B-C50C-407E-A947-70E740481C1C}">
                <a14:useLocalDpi xmlns:a14="http://schemas.microsoft.com/office/drawing/2010/main" val="0"/>
              </a:ext>
            </a:extLst>
          </a:blip>
          <a:srcRect r="54716" b="-18681"/>
          <a:stretch>
            <a:fillRect/>
          </a:stretch>
        </p:blipFill>
        <p:spPr bwMode="auto">
          <a:xfrm>
            <a:off x="3810000" y="1752600"/>
            <a:ext cx="33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4" name="Freeform 22">
            <a:extLst>
              <a:ext uri="{FF2B5EF4-FFF2-40B4-BE49-F238E27FC236}">
                <a16:creationId xmlns:a16="http://schemas.microsoft.com/office/drawing/2014/main" id="{76D25DB4-BE36-4A5F-8BF0-77F875D5C375}"/>
              </a:ext>
            </a:extLst>
          </p:cNvPr>
          <p:cNvSpPr>
            <a:spLocks/>
          </p:cNvSpPr>
          <p:nvPr/>
        </p:nvSpPr>
        <p:spPr bwMode="auto">
          <a:xfrm>
            <a:off x="6738938" y="2133600"/>
            <a:ext cx="173037" cy="357188"/>
          </a:xfrm>
          <a:custGeom>
            <a:avLst/>
            <a:gdLst>
              <a:gd name="T0" fmla="*/ 2147483647 w 96"/>
              <a:gd name="T1" fmla="*/ 2147483647 h 192"/>
              <a:gd name="T2" fmla="*/ 0 w 96"/>
              <a:gd name="T3" fmla="*/ 0 h 192"/>
              <a:gd name="T4" fmla="*/ 0 60000 65536"/>
              <a:gd name="T5" fmla="*/ 0 60000 65536"/>
            </a:gdLst>
            <a:ahLst/>
            <a:cxnLst>
              <a:cxn ang="T4">
                <a:pos x="T0" y="T1"/>
              </a:cxn>
              <a:cxn ang="T5">
                <a:pos x="T2" y="T3"/>
              </a:cxn>
            </a:cxnLst>
            <a:rect l="0" t="0" r="r" b="b"/>
            <a:pathLst>
              <a:path w="96" h="192">
                <a:moveTo>
                  <a:pt x="96" y="192"/>
                </a:moveTo>
                <a:cubicBezTo>
                  <a:pt x="56" y="112"/>
                  <a:pt x="16" y="32"/>
                  <a:pt x="0" y="0"/>
                </a:cubicBezTo>
              </a:path>
            </a:pathLst>
          </a:custGeom>
          <a:noFill/>
          <a:ln w="76200" cmpd="sng">
            <a:solidFill>
              <a:schemeClr val="tx1"/>
            </a:solidFill>
            <a:round/>
            <a:headEnd/>
            <a:tailEnd type="stealth" w="med" len="med"/>
          </a:ln>
          <a:effectLst>
            <a:outerShdw dist="35921" dir="8100000"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895" name="Freeform 23">
            <a:extLst>
              <a:ext uri="{FF2B5EF4-FFF2-40B4-BE49-F238E27FC236}">
                <a16:creationId xmlns:a16="http://schemas.microsoft.com/office/drawing/2014/main" id="{DE42EC2D-2465-41EC-9841-21CE5F98B27D}"/>
              </a:ext>
            </a:extLst>
          </p:cNvPr>
          <p:cNvSpPr>
            <a:spLocks/>
          </p:cNvSpPr>
          <p:nvPr/>
        </p:nvSpPr>
        <p:spPr bwMode="auto">
          <a:xfrm>
            <a:off x="4832350" y="871538"/>
            <a:ext cx="1144588" cy="217487"/>
          </a:xfrm>
          <a:custGeom>
            <a:avLst/>
            <a:gdLst>
              <a:gd name="T0" fmla="*/ 2147483647 w 768"/>
              <a:gd name="T1" fmla="*/ 2147483647 h 104"/>
              <a:gd name="T2" fmla="*/ 2147483647 w 768"/>
              <a:gd name="T3" fmla="*/ 2147483647 h 104"/>
              <a:gd name="T4" fmla="*/ 0 w 768"/>
              <a:gd name="T5" fmla="*/ 2147483647 h 104"/>
              <a:gd name="T6" fmla="*/ 0 60000 65536"/>
              <a:gd name="T7" fmla="*/ 0 60000 65536"/>
              <a:gd name="T8" fmla="*/ 0 60000 65536"/>
            </a:gdLst>
            <a:ahLst/>
            <a:cxnLst>
              <a:cxn ang="T6">
                <a:pos x="T0" y="T1"/>
              </a:cxn>
              <a:cxn ang="T7">
                <a:pos x="T2" y="T3"/>
              </a:cxn>
              <a:cxn ang="T8">
                <a:pos x="T4" y="T5"/>
              </a:cxn>
            </a:cxnLst>
            <a:rect l="0" t="0" r="r" b="b"/>
            <a:pathLst>
              <a:path w="768" h="104">
                <a:moveTo>
                  <a:pt x="768" y="56"/>
                </a:moveTo>
                <a:cubicBezTo>
                  <a:pt x="664" y="28"/>
                  <a:pt x="560" y="0"/>
                  <a:pt x="432" y="8"/>
                </a:cubicBezTo>
                <a:cubicBezTo>
                  <a:pt x="304" y="16"/>
                  <a:pt x="152" y="60"/>
                  <a:pt x="0" y="10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896" name="Freeform 24">
            <a:extLst>
              <a:ext uri="{FF2B5EF4-FFF2-40B4-BE49-F238E27FC236}">
                <a16:creationId xmlns:a16="http://schemas.microsoft.com/office/drawing/2014/main" id="{4FDCC59C-8AC7-4536-8F13-0C15269AF7D0}"/>
              </a:ext>
            </a:extLst>
          </p:cNvPr>
          <p:cNvSpPr>
            <a:spLocks/>
          </p:cNvSpPr>
          <p:nvPr/>
        </p:nvSpPr>
        <p:spPr bwMode="auto">
          <a:xfrm>
            <a:off x="4102100" y="1109663"/>
            <a:ext cx="685800" cy="482600"/>
          </a:xfrm>
          <a:custGeom>
            <a:avLst/>
            <a:gdLst>
              <a:gd name="T0" fmla="*/ 2147483647 w 384"/>
              <a:gd name="T1" fmla="*/ 0 h 384"/>
              <a:gd name="T2" fmla="*/ 2147483647 w 384"/>
              <a:gd name="T3" fmla="*/ 2147483647 h 384"/>
              <a:gd name="T4" fmla="*/ 0 w 384"/>
              <a:gd name="T5" fmla="*/ 2147483647 h 384"/>
              <a:gd name="T6" fmla="*/ 0 60000 65536"/>
              <a:gd name="T7" fmla="*/ 0 60000 65536"/>
              <a:gd name="T8" fmla="*/ 0 60000 65536"/>
            </a:gdLst>
            <a:ahLst/>
            <a:cxnLst>
              <a:cxn ang="T6">
                <a:pos x="T0" y="T1"/>
              </a:cxn>
              <a:cxn ang="T7">
                <a:pos x="T2" y="T3"/>
              </a:cxn>
              <a:cxn ang="T8">
                <a:pos x="T4" y="T5"/>
              </a:cxn>
            </a:cxnLst>
            <a:rect l="0" t="0" r="r" b="b"/>
            <a:pathLst>
              <a:path w="384" h="384">
                <a:moveTo>
                  <a:pt x="384" y="0"/>
                </a:moveTo>
                <a:cubicBezTo>
                  <a:pt x="320" y="16"/>
                  <a:pt x="256" y="32"/>
                  <a:pt x="192" y="96"/>
                </a:cubicBezTo>
                <a:cubicBezTo>
                  <a:pt x="128" y="160"/>
                  <a:pt x="32" y="336"/>
                  <a:pt x="0" y="38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79897" name="Picture 25">
            <a:extLst>
              <a:ext uri="{FF2B5EF4-FFF2-40B4-BE49-F238E27FC236}">
                <a16:creationId xmlns:a16="http://schemas.microsoft.com/office/drawing/2014/main" id="{EA69097A-FC22-4938-B537-C7FCA55402D7}"/>
              </a:ext>
            </a:extLst>
          </p:cNvPr>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4648200" y="1676400"/>
            <a:ext cx="3365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8" name="Picture 26">
            <a:extLst>
              <a:ext uri="{FF2B5EF4-FFF2-40B4-BE49-F238E27FC236}">
                <a16:creationId xmlns:a16="http://schemas.microsoft.com/office/drawing/2014/main" id="{2E1B701B-3A00-4136-8579-02A594D35E9F}"/>
              </a:ext>
            </a:extLst>
          </p:cNvPr>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4876800" y="2514600"/>
            <a:ext cx="307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9" name="Freeform 27">
            <a:extLst>
              <a:ext uri="{FF2B5EF4-FFF2-40B4-BE49-F238E27FC236}">
                <a16:creationId xmlns:a16="http://schemas.microsoft.com/office/drawing/2014/main" id="{58926F97-78E3-4CDD-8E41-722CBCB5DFAB}"/>
              </a:ext>
            </a:extLst>
          </p:cNvPr>
          <p:cNvSpPr>
            <a:spLocks/>
          </p:cNvSpPr>
          <p:nvPr/>
        </p:nvSpPr>
        <p:spPr bwMode="auto">
          <a:xfrm rot="262096">
            <a:off x="3586163" y="4365625"/>
            <a:ext cx="914400" cy="457200"/>
          </a:xfrm>
          <a:custGeom>
            <a:avLst/>
            <a:gdLst>
              <a:gd name="T0" fmla="*/ 2147483647 w 576"/>
              <a:gd name="T1" fmla="*/ 2147483647 h 288"/>
              <a:gd name="T2" fmla="*/ 2147483647 w 576"/>
              <a:gd name="T3" fmla="*/ 2147483647 h 288"/>
              <a:gd name="T4" fmla="*/ 2147483647 w 576"/>
              <a:gd name="T5" fmla="*/ 2147483647 h 288"/>
              <a:gd name="T6" fmla="*/ 0 w 576"/>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88">
                <a:moveTo>
                  <a:pt x="576" y="288"/>
                </a:moveTo>
                <a:cubicBezTo>
                  <a:pt x="516" y="252"/>
                  <a:pt x="456" y="216"/>
                  <a:pt x="384" y="192"/>
                </a:cubicBezTo>
                <a:cubicBezTo>
                  <a:pt x="312" y="168"/>
                  <a:pt x="208" y="176"/>
                  <a:pt x="144" y="144"/>
                </a:cubicBezTo>
                <a:cubicBezTo>
                  <a:pt x="80" y="112"/>
                  <a:pt x="40" y="56"/>
                  <a:pt x="0" y="0"/>
                </a:cubicBezTo>
              </a:path>
            </a:pathLst>
          </a:custGeom>
          <a:noFill/>
          <a:ln w="76200" cmpd="sng">
            <a:solidFill>
              <a:schemeClr val="tx1"/>
            </a:solidFill>
            <a:round/>
            <a:headEnd/>
            <a:tailEnd type="stealth" w="med" len="med"/>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00" name="Freeform 28">
            <a:extLst>
              <a:ext uri="{FF2B5EF4-FFF2-40B4-BE49-F238E27FC236}">
                <a16:creationId xmlns:a16="http://schemas.microsoft.com/office/drawing/2014/main" id="{FB0E8A48-A5EE-4997-9AB2-41BD10657F13}"/>
              </a:ext>
            </a:extLst>
          </p:cNvPr>
          <p:cNvSpPr>
            <a:spLocks/>
          </p:cNvSpPr>
          <p:nvPr/>
        </p:nvSpPr>
        <p:spPr bwMode="auto">
          <a:xfrm>
            <a:off x="3030538" y="3681413"/>
            <a:ext cx="533400" cy="762000"/>
          </a:xfrm>
          <a:custGeom>
            <a:avLst/>
            <a:gdLst>
              <a:gd name="T0" fmla="*/ 2147483647 w 336"/>
              <a:gd name="T1" fmla="*/ 2147483647 h 480"/>
              <a:gd name="T2" fmla="*/ 2147483647 w 336"/>
              <a:gd name="T3" fmla="*/ 2147483647 h 480"/>
              <a:gd name="T4" fmla="*/ 2147483647 w 336"/>
              <a:gd name="T5" fmla="*/ 2147483647 h 480"/>
              <a:gd name="T6" fmla="*/ 2147483647 w 336"/>
              <a:gd name="T7" fmla="*/ 2147483647 h 480"/>
              <a:gd name="T8" fmla="*/ 0 w 336"/>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cmpd="sng">
            <a:solidFill>
              <a:schemeClr val="tx1"/>
            </a:solidFill>
            <a:round/>
            <a:headEnd/>
            <a:tailEnd type="stealth" w="med" len="med"/>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01" name="Freeform 29">
            <a:extLst>
              <a:ext uri="{FF2B5EF4-FFF2-40B4-BE49-F238E27FC236}">
                <a16:creationId xmlns:a16="http://schemas.microsoft.com/office/drawing/2014/main" id="{C491B727-8584-41FD-B38F-8BD83E80B38B}"/>
              </a:ext>
            </a:extLst>
          </p:cNvPr>
          <p:cNvSpPr>
            <a:spLocks/>
          </p:cNvSpPr>
          <p:nvPr/>
        </p:nvSpPr>
        <p:spPr bwMode="auto">
          <a:xfrm>
            <a:off x="2770188" y="2312988"/>
            <a:ext cx="288925" cy="1439862"/>
          </a:xfrm>
          <a:custGeom>
            <a:avLst/>
            <a:gdLst>
              <a:gd name="T0" fmla="*/ 2147483647 w 160"/>
              <a:gd name="T1" fmla="*/ 2147483647 h 816"/>
              <a:gd name="T2" fmla="*/ 2147483647 w 160"/>
              <a:gd name="T3" fmla="*/ 2147483647 h 816"/>
              <a:gd name="T4" fmla="*/ 2147483647 w 160"/>
              <a:gd name="T5" fmla="*/ 2147483647 h 816"/>
              <a:gd name="T6" fmla="*/ 2147483647 w 160"/>
              <a:gd name="T7" fmla="*/ 2147483647 h 816"/>
              <a:gd name="T8" fmla="*/ 2147483647 w 160"/>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cmpd="sng">
            <a:solidFill>
              <a:schemeClr val="tx1"/>
            </a:solidFill>
            <a:round/>
            <a:headEnd/>
            <a:tailEnd type="stealth" w="med" len="med"/>
          </a:ln>
          <a:effectLst>
            <a:outerShdw dist="45791" dir="2021404"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02" name="Oval 30">
            <a:extLst>
              <a:ext uri="{FF2B5EF4-FFF2-40B4-BE49-F238E27FC236}">
                <a16:creationId xmlns:a16="http://schemas.microsoft.com/office/drawing/2014/main" id="{6ACEEA99-FEFE-4265-ADC6-D077EB52D3D9}"/>
              </a:ext>
            </a:extLst>
          </p:cNvPr>
          <p:cNvSpPr>
            <a:spLocks noChangeArrowheads="1"/>
          </p:cNvSpPr>
          <p:nvPr/>
        </p:nvSpPr>
        <p:spPr bwMode="auto">
          <a:xfrm>
            <a:off x="3759200" y="1676400"/>
            <a:ext cx="457200" cy="685800"/>
          </a:xfrm>
          <a:prstGeom prst="ellipse">
            <a:avLst/>
          </a:prstGeom>
          <a:noFill/>
          <a:ln w="508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03" name="Oval 31">
            <a:extLst>
              <a:ext uri="{FF2B5EF4-FFF2-40B4-BE49-F238E27FC236}">
                <a16:creationId xmlns:a16="http://schemas.microsoft.com/office/drawing/2014/main" id="{9D268FC8-F63B-415F-97FD-8BD5E6D219FC}"/>
              </a:ext>
            </a:extLst>
          </p:cNvPr>
          <p:cNvSpPr>
            <a:spLocks noChangeArrowheads="1"/>
          </p:cNvSpPr>
          <p:nvPr/>
        </p:nvSpPr>
        <p:spPr bwMode="auto">
          <a:xfrm>
            <a:off x="4608513" y="1592263"/>
            <a:ext cx="457200" cy="685800"/>
          </a:xfrm>
          <a:prstGeom prst="ellipse">
            <a:avLst/>
          </a:prstGeom>
          <a:noFill/>
          <a:ln w="508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04" name="Oval 32">
            <a:extLst>
              <a:ext uri="{FF2B5EF4-FFF2-40B4-BE49-F238E27FC236}">
                <a16:creationId xmlns:a16="http://schemas.microsoft.com/office/drawing/2014/main" id="{C4A164AC-ABFB-4EA3-84ED-92C0A8171814}"/>
              </a:ext>
            </a:extLst>
          </p:cNvPr>
          <p:cNvSpPr>
            <a:spLocks noChangeArrowheads="1"/>
          </p:cNvSpPr>
          <p:nvPr/>
        </p:nvSpPr>
        <p:spPr bwMode="auto">
          <a:xfrm>
            <a:off x="4826000" y="2425700"/>
            <a:ext cx="457200" cy="685800"/>
          </a:xfrm>
          <a:prstGeom prst="ellipse">
            <a:avLst/>
          </a:prstGeom>
          <a:noFill/>
          <a:ln w="508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19474" name="Rectangle 33">
            <a:extLst>
              <a:ext uri="{FF2B5EF4-FFF2-40B4-BE49-F238E27FC236}">
                <a16:creationId xmlns:a16="http://schemas.microsoft.com/office/drawing/2014/main" id="{5D68DD26-843A-4AE3-B1D9-8F57D2153F7D}"/>
              </a:ext>
            </a:extLst>
          </p:cNvPr>
          <p:cNvSpPr>
            <a:spLocks noChangeArrowheads="1"/>
          </p:cNvSpPr>
          <p:nvPr/>
        </p:nvSpPr>
        <p:spPr bwMode="auto">
          <a:xfrm>
            <a:off x="869950" y="5486400"/>
            <a:ext cx="3327400" cy="1371600"/>
          </a:xfrm>
          <a:prstGeom prst="rect">
            <a:avLst/>
          </a:prstGeom>
          <a:solidFill>
            <a:srgbClr val="E5F5FF"/>
          </a:solidFill>
          <a:ln w="9525">
            <a:solidFill>
              <a:schemeClr val="hlink"/>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pic>
        <p:nvPicPr>
          <p:cNvPr id="19475" name="Picture 34">
            <a:extLst>
              <a:ext uri="{FF2B5EF4-FFF2-40B4-BE49-F238E27FC236}">
                <a16:creationId xmlns:a16="http://schemas.microsoft.com/office/drawing/2014/main" id="{2E69B86F-96EA-4A42-9654-380B66F2C5D2}"/>
              </a:ext>
            </a:extLst>
          </p:cNvPr>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1001713" y="5508625"/>
            <a:ext cx="293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Line 35">
            <a:extLst>
              <a:ext uri="{FF2B5EF4-FFF2-40B4-BE49-F238E27FC236}">
                <a16:creationId xmlns:a16="http://schemas.microsoft.com/office/drawing/2014/main" id="{BB252AEA-0786-47B6-A1DE-1F2490F27C01}"/>
              </a:ext>
            </a:extLst>
          </p:cNvPr>
          <p:cNvSpPr>
            <a:spLocks noChangeShapeType="1"/>
          </p:cNvSpPr>
          <p:nvPr/>
        </p:nvSpPr>
        <p:spPr bwMode="auto">
          <a:xfrm>
            <a:off x="920750" y="6057900"/>
            <a:ext cx="6096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9" name="Group 36">
            <a:extLst>
              <a:ext uri="{FF2B5EF4-FFF2-40B4-BE49-F238E27FC236}">
                <a16:creationId xmlns:a16="http://schemas.microsoft.com/office/drawing/2014/main" id="{6C776F87-C78D-45AD-8E56-EC3CC199AE21}"/>
              </a:ext>
            </a:extLst>
          </p:cNvPr>
          <p:cNvGrpSpPr>
            <a:grpSpLocks/>
          </p:cNvGrpSpPr>
          <p:nvPr/>
        </p:nvGrpSpPr>
        <p:grpSpPr bwMode="auto">
          <a:xfrm>
            <a:off x="920750" y="6515100"/>
            <a:ext cx="1981200" cy="309563"/>
            <a:chOff x="-1647" y="2717"/>
            <a:chExt cx="1248" cy="195"/>
          </a:xfrm>
        </p:grpSpPr>
        <p:sp>
          <p:nvSpPr>
            <p:cNvPr id="19507" name="AutoShape 37">
              <a:extLst>
                <a:ext uri="{FF2B5EF4-FFF2-40B4-BE49-F238E27FC236}">
                  <a16:creationId xmlns:a16="http://schemas.microsoft.com/office/drawing/2014/main" id="{4AD49AD2-5AC4-498A-8D6C-1131AF5FE37E}"/>
                </a:ext>
              </a:extLst>
            </p:cNvPr>
            <p:cNvSpPr>
              <a:spLocks noChangeArrowheads="1"/>
            </p:cNvSpPr>
            <p:nvPr/>
          </p:nvSpPr>
          <p:spPr bwMode="auto">
            <a:xfrm>
              <a:off x="-1647" y="2720"/>
              <a:ext cx="336" cy="192"/>
            </a:xfrm>
            <a:prstGeom prst="notchedRightArrow">
              <a:avLst>
                <a:gd name="adj1" fmla="val 50000"/>
                <a:gd name="adj2" fmla="val 43750"/>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19508" name="Text Box 38">
              <a:extLst>
                <a:ext uri="{FF2B5EF4-FFF2-40B4-BE49-F238E27FC236}">
                  <a16:creationId xmlns:a16="http://schemas.microsoft.com/office/drawing/2014/main" id="{B0AE1A17-8580-4E09-9BA9-4B2F8BDCA86D}"/>
                </a:ext>
              </a:extLst>
            </p:cNvPr>
            <p:cNvSpPr txBox="1">
              <a:spLocks noChangeArrowheads="1"/>
            </p:cNvSpPr>
            <p:nvPr/>
          </p:nvSpPr>
          <p:spPr bwMode="auto">
            <a:xfrm>
              <a:off x="-1293" y="2717"/>
              <a:ext cx="8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b="1">
                  <a:latin typeface="Arial" panose="020B0604020202020204" pitchFamily="34" charset="0"/>
                </a:rPr>
                <a:t>Ta phản công</a:t>
              </a:r>
            </a:p>
          </p:txBody>
        </p:sp>
      </p:grpSp>
      <p:grpSp>
        <p:nvGrpSpPr>
          <p:cNvPr id="10" name="Group 39">
            <a:extLst>
              <a:ext uri="{FF2B5EF4-FFF2-40B4-BE49-F238E27FC236}">
                <a16:creationId xmlns:a16="http://schemas.microsoft.com/office/drawing/2014/main" id="{BA6228E7-9AD6-4DDB-A34B-126A1E2EFC85}"/>
              </a:ext>
            </a:extLst>
          </p:cNvPr>
          <p:cNvGrpSpPr>
            <a:grpSpLocks/>
          </p:cNvGrpSpPr>
          <p:nvPr/>
        </p:nvGrpSpPr>
        <p:grpSpPr bwMode="auto">
          <a:xfrm>
            <a:off x="2749550" y="6515100"/>
            <a:ext cx="1643063" cy="304800"/>
            <a:chOff x="-495" y="2717"/>
            <a:chExt cx="1035" cy="192"/>
          </a:xfrm>
        </p:grpSpPr>
        <p:sp>
          <p:nvSpPr>
            <p:cNvPr id="19505" name="Oval 40">
              <a:extLst>
                <a:ext uri="{FF2B5EF4-FFF2-40B4-BE49-F238E27FC236}">
                  <a16:creationId xmlns:a16="http://schemas.microsoft.com/office/drawing/2014/main" id="{EB9F18C9-31EC-487F-9C16-C0A60E760DC9}"/>
                </a:ext>
              </a:extLst>
            </p:cNvPr>
            <p:cNvSpPr>
              <a:spLocks noChangeArrowheads="1"/>
            </p:cNvSpPr>
            <p:nvPr/>
          </p:nvSpPr>
          <p:spPr bwMode="auto">
            <a:xfrm>
              <a:off x="-495" y="2735"/>
              <a:ext cx="240" cy="144"/>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19506" name="Text Box 41">
              <a:extLst>
                <a:ext uri="{FF2B5EF4-FFF2-40B4-BE49-F238E27FC236}">
                  <a16:creationId xmlns:a16="http://schemas.microsoft.com/office/drawing/2014/main" id="{10E3105F-5C66-4D1B-9E7B-5B46248BB1BD}"/>
                </a:ext>
              </a:extLst>
            </p:cNvPr>
            <p:cNvSpPr txBox="1">
              <a:spLocks noChangeArrowheads="1"/>
            </p:cNvSpPr>
            <p:nvPr/>
          </p:nvSpPr>
          <p:spPr bwMode="auto">
            <a:xfrm>
              <a:off x="-255" y="2717"/>
              <a:ext cx="7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b="1">
                  <a:latin typeface="Arial" panose="020B0604020202020204" pitchFamily="34" charset="0"/>
                </a:rPr>
                <a:t>Ta bao vây</a:t>
              </a:r>
            </a:p>
          </p:txBody>
        </p:sp>
      </p:grpSp>
      <p:sp>
        <p:nvSpPr>
          <p:cNvPr id="19479" name="Text Box 42">
            <a:extLst>
              <a:ext uri="{FF2B5EF4-FFF2-40B4-BE49-F238E27FC236}">
                <a16:creationId xmlns:a16="http://schemas.microsoft.com/office/drawing/2014/main" id="{DB25F8D6-4DCE-4D8D-A1FA-16453CF434B6}"/>
              </a:ext>
            </a:extLst>
          </p:cNvPr>
          <p:cNvSpPr txBox="1">
            <a:spLocks noChangeArrowheads="1"/>
          </p:cNvSpPr>
          <p:nvPr/>
        </p:nvSpPr>
        <p:spPr bwMode="auto">
          <a:xfrm>
            <a:off x="1497013" y="55245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b="1">
                <a:latin typeface="Arial" panose="020B0604020202020204" pitchFamily="34" charset="0"/>
              </a:rPr>
              <a:t>Nơi quân Pháp nhảy dù</a:t>
            </a:r>
          </a:p>
        </p:txBody>
      </p:sp>
      <p:sp>
        <p:nvSpPr>
          <p:cNvPr id="19480" name="Text Box 43">
            <a:extLst>
              <a:ext uri="{FF2B5EF4-FFF2-40B4-BE49-F238E27FC236}">
                <a16:creationId xmlns:a16="http://schemas.microsoft.com/office/drawing/2014/main" id="{4C555F06-E58B-4197-83AC-A5C61151BD90}"/>
              </a:ext>
            </a:extLst>
          </p:cNvPr>
          <p:cNvSpPr txBox="1">
            <a:spLocks noChangeArrowheads="1"/>
          </p:cNvSpPr>
          <p:nvPr/>
        </p:nvSpPr>
        <p:spPr bwMode="auto">
          <a:xfrm>
            <a:off x="1511300" y="5905500"/>
            <a:ext cx="260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b="1">
                <a:latin typeface="Arial" panose="020B0604020202020204" pitchFamily="34" charset="0"/>
              </a:rPr>
              <a:t>Mũi tấn công của quân Pháp</a:t>
            </a:r>
          </a:p>
        </p:txBody>
      </p:sp>
      <p:grpSp>
        <p:nvGrpSpPr>
          <p:cNvPr id="11" name="Group 44">
            <a:extLst>
              <a:ext uri="{FF2B5EF4-FFF2-40B4-BE49-F238E27FC236}">
                <a16:creationId xmlns:a16="http://schemas.microsoft.com/office/drawing/2014/main" id="{C238DCA1-FE09-486D-B299-B1FA42A1A8A4}"/>
              </a:ext>
            </a:extLst>
          </p:cNvPr>
          <p:cNvGrpSpPr>
            <a:grpSpLocks/>
          </p:cNvGrpSpPr>
          <p:nvPr/>
        </p:nvGrpSpPr>
        <p:grpSpPr bwMode="auto">
          <a:xfrm>
            <a:off x="906463" y="6207125"/>
            <a:ext cx="2909887" cy="304800"/>
            <a:chOff x="-1656" y="2523"/>
            <a:chExt cx="1833" cy="192"/>
          </a:xfrm>
        </p:grpSpPr>
        <p:sp>
          <p:nvSpPr>
            <p:cNvPr id="19503" name="Line 45">
              <a:extLst>
                <a:ext uri="{FF2B5EF4-FFF2-40B4-BE49-F238E27FC236}">
                  <a16:creationId xmlns:a16="http://schemas.microsoft.com/office/drawing/2014/main" id="{92D72FF7-0C45-47DA-8046-DE21B7C3F3C9}"/>
                </a:ext>
              </a:extLst>
            </p:cNvPr>
            <p:cNvSpPr>
              <a:spLocks noChangeShapeType="1"/>
            </p:cNvSpPr>
            <p:nvPr/>
          </p:nvSpPr>
          <p:spPr bwMode="auto">
            <a:xfrm>
              <a:off x="-1656" y="2614"/>
              <a:ext cx="384" cy="0"/>
            </a:xfrm>
            <a:prstGeom prst="line">
              <a:avLst/>
            </a:prstGeom>
            <a:noFill/>
            <a:ln w="57150">
              <a:solidFill>
                <a:srgbClr val="0000CC"/>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9504" name="Text Box 46">
              <a:extLst>
                <a:ext uri="{FF2B5EF4-FFF2-40B4-BE49-F238E27FC236}">
                  <a16:creationId xmlns:a16="http://schemas.microsoft.com/office/drawing/2014/main" id="{36339BFB-757F-4430-9960-B35CCA76C2F0}"/>
                </a:ext>
              </a:extLst>
            </p:cNvPr>
            <p:cNvSpPr txBox="1">
              <a:spLocks noChangeArrowheads="1"/>
            </p:cNvSpPr>
            <p:nvPr/>
          </p:nvSpPr>
          <p:spPr bwMode="auto">
            <a:xfrm>
              <a:off x="-1275" y="2523"/>
              <a:ext cx="1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b="1">
                  <a:latin typeface="Arial" panose="020B0604020202020204" pitchFamily="34" charset="0"/>
                </a:rPr>
                <a:t>Quân Pháp rút lui</a:t>
              </a:r>
            </a:p>
          </p:txBody>
        </p:sp>
      </p:grpSp>
      <p:sp>
        <p:nvSpPr>
          <p:cNvPr id="79919" name="AutoShape 47">
            <a:extLst>
              <a:ext uri="{FF2B5EF4-FFF2-40B4-BE49-F238E27FC236}">
                <a16:creationId xmlns:a16="http://schemas.microsoft.com/office/drawing/2014/main" id="{6DE75D6D-ECB1-47A3-A954-DF444960261F}"/>
              </a:ext>
            </a:extLst>
          </p:cNvPr>
          <p:cNvSpPr>
            <a:spLocks noChangeArrowheads="1"/>
          </p:cNvSpPr>
          <p:nvPr/>
        </p:nvSpPr>
        <p:spPr bwMode="auto">
          <a:xfrm rot="10107198">
            <a:off x="3095625" y="3500438"/>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20" name="AutoShape 48">
            <a:extLst>
              <a:ext uri="{FF2B5EF4-FFF2-40B4-BE49-F238E27FC236}">
                <a16:creationId xmlns:a16="http://schemas.microsoft.com/office/drawing/2014/main" id="{ADD593DA-B028-4176-8FD4-80F9FF1E199C}"/>
              </a:ext>
            </a:extLst>
          </p:cNvPr>
          <p:cNvSpPr>
            <a:spLocks noChangeArrowheads="1"/>
          </p:cNvSpPr>
          <p:nvPr/>
        </p:nvSpPr>
        <p:spPr bwMode="auto">
          <a:xfrm>
            <a:off x="2735263" y="3500438"/>
            <a:ext cx="381000" cy="381000"/>
          </a:xfrm>
          <a:prstGeom prst="irregularSeal1">
            <a:avLst/>
          </a:prstGeom>
          <a:solidFill>
            <a:srgbClr val="FF33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21" name="AutoShape 49">
            <a:extLst>
              <a:ext uri="{FF2B5EF4-FFF2-40B4-BE49-F238E27FC236}">
                <a16:creationId xmlns:a16="http://schemas.microsoft.com/office/drawing/2014/main" id="{212A9D02-ABBD-43D5-B98B-AB3469A70630}"/>
              </a:ext>
            </a:extLst>
          </p:cNvPr>
          <p:cNvSpPr>
            <a:spLocks noChangeArrowheads="1"/>
          </p:cNvSpPr>
          <p:nvPr/>
        </p:nvSpPr>
        <p:spPr bwMode="auto">
          <a:xfrm rot="-10171418">
            <a:off x="3095625" y="2600325"/>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22" name="AutoShape 50">
            <a:extLst>
              <a:ext uri="{FF2B5EF4-FFF2-40B4-BE49-F238E27FC236}">
                <a16:creationId xmlns:a16="http://schemas.microsoft.com/office/drawing/2014/main" id="{4B5DA950-0733-4A04-B283-2E8C6EE05A6D}"/>
              </a:ext>
            </a:extLst>
          </p:cNvPr>
          <p:cNvSpPr>
            <a:spLocks noChangeArrowheads="1"/>
          </p:cNvSpPr>
          <p:nvPr/>
        </p:nvSpPr>
        <p:spPr bwMode="auto">
          <a:xfrm>
            <a:off x="2700338" y="2492375"/>
            <a:ext cx="381000" cy="381000"/>
          </a:xfrm>
          <a:prstGeom prst="irregularSeal1">
            <a:avLst/>
          </a:prstGeom>
          <a:solidFill>
            <a:srgbClr val="FF33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23" name="AutoShape 51">
            <a:extLst>
              <a:ext uri="{FF2B5EF4-FFF2-40B4-BE49-F238E27FC236}">
                <a16:creationId xmlns:a16="http://schemas.microsoft.com/office/drawing/2014/main" id="{36209A23-CC6C-408E-9609-A3E9327A5EF8}"/>
              </a:ext>
            </a:extLst>
          </p:cNvPr>
          <p:cNvSpPr>
            <a:spLocks noChangeArrowheads="1"/>
          </p:cNvSpPr>
          <p:nvPr/>
        </p:nvSpPr>
        <p:spPr bwMode="auto">
          <a:xfrm>
            <a:off x="6443663" y="1484313"/>
            <a:ext cx="381000" cy="381000"/>
          </a:xfrm>
          <a:prstGeom prst="irregularSeal1">
            <a:avLst/>
          </a:prstGeom>
          <a:solidFill>
            <a:srgbClr val="FF33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24" name="AutoShape 52">
            <a:extLst>
              <a:ext uri="{FF2B5EF4-FFF2-40B4-BE49-F238E27FC236}">
                <a16:creationId xmlns:a16="http://schemas.microsoft.com/office/drawing/2014/main" id="{E02FEDC9-4DEA-43BB-80A0-EBB46E088CC3}"/>
              </a:ext>
            </a:extLst>
          </p:cNvPr>
          <p:cNvSpPr>
            <a:spLocks noChangeArrowheads="1"/>
          </p:cNvSpPr>
          <p:nvPr/>
        </p:nvSpPr>
        <p:spPr bwMode="auto">
          <a:xfrm rot="-2334921">
            <a:off x="5867400" y="1844675"/>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25" name="Text Box 53">
            <a:extLst>
              <a:ext uri="{FF2B5EF4-FFF2-40B4-BE49-F238E27FC236}">
                <a16:creationId xmlns:a16="http://schemas.microsoft.com/office/drawing/2014/main" id="{D3545DFD-CA67-4E7E-814E-2E8DBBE4E7A6}"/>
              </a:ext>
            </a:extLst>
          </p:cNvPr>
          <p:cNvSpPr txBox="1">
            <a:spLocks noChangeArrowheads="1"/>
          </p:cNvSpPr>
          <p:nvPr/>
        </p:nvSpPr>
        <p:spPr bwMode="auto">
          <a:xfrm>
            <a:off x="2447925" y="3824288"/>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a:solidFill>
                  <a:srgbClr val="FF0000"/>
                </a:solidFill>
                <a:latin typeface="Arial" panose="020B0604020202020204" pitchFamily="34" charset="0"/>
              </a:rPr>
              <a:t>24-10-1947</a:t>
            </a:r>
          </a:p>
        </p:txBody>
      </p:sp>
      <p:sp>
        <p:nvSpPr>
          <p:cNvPr id="79926" name="Text Box 54">
            <a:extLst>
              <a:ext uri="{FF2B5EF4-FFF2-40B4-BE49-F238E27FC236}">
                <a16:creationId xmlns:a16="http://schemas.microsoft.com/office/drawing/2014/main" id="{AAA6C8C2-2BC5-4F96-838C-671CE6EA25A5}"/>
              </a:ext>
            </a:extLst>
          </p:cNvPr>
          <p:cNvSpPr txBox="1">
            <a:spLocks noChangeArrowheads="1"/>
          </p:cNvSpPr>
          <p:nvPr/>
        </p:nvSpPr>
        <p:spPr bwMode="auto">
          <a:xfrm>
            <a:off x="6659563" y="1628775"/>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a:solidFill>
                  <a:srgbClr val="FF0000"/>
                </a:solidFill>
                <a:latin typeface="Arial" panose="020B0604020202020204" pitchFamily="34" charset="0"/>
              </a:rPr>
              <a:t>30-10-1947</a:t>
            </a:r>
          </a:p>
        </p:txBody>
      </p:sp>
      <p:sp>
        <p:nvSpPr>
          <p:cNvPr id="19490" name="Rectangle 55">
            <a:extLst>
              <a:ext uri="{FF2B5EF4-FFF2-40B4-BE49-F238E27FC236}">
                <a16:creationId xmlns:a16="http://schemas.microsoft.com/office/drawing/2014/main" id="{75439B67-FD4F-4E6B-A5D5-B547A54A58C3}"/>
              </a:ext>
            </a:extLst>
          </p:cNvPr>
          <p:cNvSpPr>
            <a:spLocks noChangeArrowheads="1"/>
          </p:cNvSpPr>
          <p:nvPr/>
        </p:nvSpPr>
        <p:spPr bwMode="auto">
          <a:xfrm>
            <a:off x="4211638" y="6157913"/>
            <a:ext cx="3733800" cy="685800"/>
          </a:xfrm>
          <a:prstGeom prst="rect">
            <a:avLst/>
          </a:prstGeom>
          <a:solidFill>
            <a:srgbClr val="E5F5FF"/>
          </a:solidFill>
          <a:ln w="9525">
            <a:solidFill>
              <a:schemeClr val="tx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spcBef>
                <a:spcPct val="0"/>
              </a:spcBef>
              <a:buClrTx/>
              <a:buSzTx/>
              <a:buFontTx/>
              <a:buNone/>
            </a:pPr>
            <a:r>
              <a:rPr lang="en-US" altLang="en-US" sz="2000" b="1">
                <a:solidFill>
                  <a:srgbClr val="000066"/>
                </a:solidFill>
                <a:latin typeface="Arial" panose="020B0604020202020204" pitchFamily="34" charset="0"/>
                <a:hlinkClick r:id="" action="ppaction://noaction"/>
              </a:rPr>
              <a:t>VIỆT BẮC THU ĐÔNG </a:t>
            </a:r>
            <a:r>
              <a:rPr lang="en-US" altLang="en-US" sz="2200" b="1">
                <a:solidFill>
                  <a:srgbClr val="000066"/>
                </a:solidFill>
                <a:latin typeface="Arial" panose="020B0604020202020204" pitchFamily="34" charset="0"/>
                <a:hlinkClick r:id="" action="ppaction://noaction"/>
              </a:rPr>
              <a:t>1947</a:t>
            </a:r>
            <a:endParaRPr lang="en-US" altLang="en-US" sz="2200" b="1">
              <a:solidFill>
                <a:srgbClr val="000066"/>
              </a:solidFill>
              <a:latin typeface="Arial" panose="020B0604020202020204" pitchFamily="34" charset="0"/>
            </a:endParaRPr>
          </a:p>
        </p:txBody>
      </p:sp>
      <p:sp>
        <p:nvSpPr>
          <p:cNvPr id="79928" name="Freeform 56">
            <a:extLst>
              <a:ext uri="{FF2B5EF4-FFF2-40B4-BE49-F238E27FC236}">
                <a16:creationId xmlns:a16="http://schemas.microsoft.com/office/drawing/2014/main" id="{04808204-3146-4672-8089-6BC66761DBE9}"/>
              </a:ext>
            </a:extLst>
          </p:cNvPr>
          <p:cNvSpPr>
            <a:spLocks/>
          </p:cNvSpPr>
          <p:nvPr/>
        </p:nvSpPr>
        <p:spPr bwMode="auto">
          <a:xfrm>
            <a:off x="6264275" y="1341438"/>
            <a:ext cx="36513" cy="1295400"/>
          </a:xfrm>
          <a:custGeom>
            <a:avLst/>
            <a:gdLst>
              <a:gd name="T0" fmla="*/ 0 w 208"/>
              <a:gd name="T1" fmla="*/ 0 h 480"/>
              <a:gd name="T2" fmla="*/ 2147483647 w 208"/>
              <a:gd name="T3" fmla="*/ 2147483647 h 480"/>
              <a:gd name="T4" fmla="*/ 2147483647 w 208"/>
              <a:gd name="T5" fmla="*/ 2147483647 h 480"/>
              <a:gd name="T6" fmla="*/ 2147483647 w 208"/>
              <a:gd name="T7" fmla="*/ 2147483647 h 480"/>
              <a:gd name="T8" fmla="*/ 0 60000 65536"/>
              <a:gd name="T9" fmla="*/ 0 60000 65536"/>
              <a:gd name="T10" fmla="*/ 0 60000 65536"/>
              <a:gd name="T11" fmla="*/ 0 60000 65536"/>
              <a:gd name="T12" fmla="*/ 0 w 208"/>
              <a:gd name="T13" fmla="*/ 0 h 480"/>
              <a:gd name="T14" fmla="*/ 208 w 208"/>
              <a:gd name="T15" fmla="*/ 480 h 480"/>
            </a:gdLst>
            <a:ahLst/>
            <a:cxnLst>
              <a:cxn ang="T8">
                <a:pos x="T0" y="T1"/>
              </a:cxn>
              <a:cxn ang="T9">
                <a:pos x="T2" y="T3"/>
              </a:cxn>
              <a:cxn ang="T10">
                <a:pos x="T4" y="T5"/>
              </a:cxn>
              <a:cxn ang="T11">
                <a:pos x="T6" y="T7"/>
              </a:cxn>
            </a:cxnLst>
            <a:rect l="T12" t="T13" r="T14" b="T15"/>
            <a:pathLst>
              <a:path w="208" h="480">
                <a:moveTo>
                  <a:pt x="0" y="0"/>
                </a:moveTo>
                <a:cubicBezTo>
                  <a:pt x="32" y="88"/>
                  <a:pt x="64" y="176"/>
                  <a:pt x="96" y="240"/>
                </a:cubicBezTo>
                <a:cubicBezTo>
                  <a:pt x="128" y="304"/>
                  <a:pt x="176" y="344"/>
                  <a:pt x="192" y="384"/>
                </a:cubicBezTo>
                <a:cubicBezTo>
                  <a:pt x="208" y="424"/>
                  <a:pt x="200" y="452"/>
                  <a:pt x="192" y="480"/>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29" name="Freeform 57">
            <a:extLst>
              <a:ext uri="{FF2B5EF4-FFF2-40B4-BE49-F238E27FC236}">
                <a16:creationId xmlns:a16="http://schemas.microsoft.com/office/drawing/2014/main" id="{5DDA067E-2113-40B7-8EA7-687BAB26A85C}"/>
              </a:ext>
            </a:extLst>
          </p:cNvPr>
          <p:cNvSpPr>
            <a:spLocks/>
          </p:cNvSpPr>
          <p:nvPr/>
        </p:nvSpPr>
        <p:spPr bwMode="auto">
          <a:xfrm>
            <a:off x="5562600" y="2768600"/>
            <a:ext cx="704850" cy="1117600"/>
          </a:xfrm>
          <a:custGeom>
            <a:avLst/>
            <a:gdLst>
              <a:gd name="T0" fmla="*/ 2147483647 w 528"/>
              <a:gd name="T1" fmla="*/ 0 h 864"/>
              <a:gd name="T2" fmla="*/ 2147483647 w 528"/>
              <a:gd name="T3" fmla="*/ 2147483647 h 864"/>
              <a:gd name="T4" fmla="*/ 0 w 528"/>
              <a:gd name="T5" fmla="*/ 2147483647 h 864"/>
              <a:gd name="T6" fmla="*/ 0 60000 65536"/>
              <a:gd name="T7" fmla="*/ 0 60000 65536"/>
              <a:gd name="T8" fmla="*/ 0 60000 65536"/>
              <a:gd name="T9" fmla="*/ 0 w 528"/>
              <a:gd name="T10" fmla="*/ 0 h 864"/>
              <a:gd name="T11" fmla="*/ 528 w 528"/>
              <a:gd name="T12" fmla="*/ 864 h 864"/>
            </a:gdLst>
            <a:ahLst/>
            <a:cxnLst>
              <a:cxn ang="T6">
                <a:pos x="T0" y="T1"/>
              </a:cxn>
              <a:cxn ang="T7">
                <a:pos x="T2" y="T3"/>
              </a:cxn>
              <a:cxn ang="T8">
                <a:pos x="T4" y="T5"/>
              </a:cxn>
            </a:cxnLst>
            <a:rect l="T9" t="T10" r="T11" b="T12"/>
            <a:pathLst>
              <a:path w="528" h="864">
                <a:moveTo>
                  <a:pt x="528" y="0"/>
                </a:moveTo>
                <a:cubicBezTo>
                  <a:pt x="404" y="144"/>
                  <a:pt x="280" y="288"/>
                  <a:pt x="192" y="432"/>
                </a:cubicBezTo>
                <a:cubicBezTo>
                  <a:pt x="104" y="576"/>
                  <a:pt x="32" y="792"/>
                  <a:pt x="0" y="864"/>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0" name="Freeform 58">
            <a:extLst>
              <a:ext uri="{FF2B5EF4-FFF2-40B4-BE49-F238E27FC236}">
                <a16:creationId xmlns:a16="http://schemas.microsoft.com/office/drawing/2014/main" id="{DFB8329A-FA59-4B72-A8F5-8FD5EA8D1D58}"/>
              </a:ext>
            </a:extLst>
          </p:cNvPr>
          <p:cNvSpPr>
            <a:spLocks/>
          </p:cNvSpPr>
          <p:nvPr/>
        </p:nvSpPr>
        <p:spPr bwMode="auto">
          <a:xfrm>
            <a:off x="4814888" y="3962400"/>
            <a:ext cx="671512" cy="1023938"/>
          </a:xfrm>
          <a:custGeom>
            <a:avLst/>
            <a:gdLst>
              <a:gd name="T0" fmla="*/ 2147483647 w 336"/>
              <a:gd name="T1" fmla="*/ 0 h 432"/>
              <a:gd name="T2" fmla="*/ 2147483647 w 336"/>
              <a:gd name="T3" fmla="*/ 2147483647 h 432"/>
              <a:gd name="T4" fmla="*/ 0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336" y="0"/>
                </a:moveTo>
                <a:cubicBezTo>
                  <a:pt x="292" y="12"/>
                  <a:pt x="248" y="24"/>
                  <a:pt x="192" y="96"/>
                </a:cubicBezTo>
                <a:cubicBezTo>
                  <a:pt x="136" y="168"/>
                  <a:pt x="8" y="376"/>
                  <a:pt x="0" y="43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1" name="Freeform 59">
            <a:extLst>
              <a:ext uri="{FF2B5EF4-FFF2-40B4-BE49-F238E27FC236}">
                <a16:creationId xmlns:a16="http://schemas.microsoft.com/office/drawing/2014/main" id="{66BD95D9-A949-4075-9D72-850024008D29}"/>
              </a:ext>
            </a:extLst>
          </p:cNvPr>
          <p:cNvSpPr>
            <a:spLocks/>
          </p:cNvSpPr>
          <p:nvPr/>
        </p:nvSpPr>
        <p:spPr bwMode="auto">
          <a:xfrm>
            <a:off x="4284663" y="2349500"/>
            <a:ext cx="330200" cy="533400"/>
          </a:xfrm>
          <a:custGeom>
            <a:avLst/>
            <a:gdLst>
              <a:gd name="T0" fmla="*/ 2147483647 w 208"/>
              <a:gd name="T1" fmla="*/ 0 h 432"/>
              <a:gd name="T2" fmla="*/ 2147483647 w 208"/>
              <a:gd name="T3" fmla="*/ 2147483647 h 432"/>
              <a:gd name="T4" fmla="*/ 2147483647 w 208"/>
              <a:gd name="T5" fmla="*/ 2147483647 h 432"/>
              <a:gd name="T6" fmla="*/ 0 w 208"/>
              <a:gd name="T7" fmla="*/ 2147483647 h 432"/>
              <a:gd name="T8" fmla="*/ 0 60000 65536"/>
              <a:gd name="T9" fmla="*/ 0 60000 65536"/>
              <a:gd name="T10" fmla="*/ 0 60000 65536"/>
              <a:gd name="T11" fmla="*/ 0 60000 65536"/>
              <a:gd name="T12" fmla="*/ 0 w 208"/>
              <a:gd name="T13" fmla="*/ 0 h 432"/>
              <a:gd name="T14" fmla="*/ 208 w 208"/>
              <a:gd name="T15" fmla="*/ 432 h 432"/>
            </a:gdLst>
            <a:ahLst/>
            <a:cxnLst>
              <a:cxn ang="T8">
                <a:pos x="T0" y="T1"/>
              </a:cxn>
              <a:cxn ang="T9">
                <a:pos x="T2" y="T3"/>
              </a:cxn>
              <a:cxn ang="T10">
                <a:pos x="T4" y="T5"/>
              </a:cxn>
              <a:cxn ang="T11">
                <a:pos x="T6" y="T7"/>
              </a:cxn>
            </a:cxnLst>
            <a:rect l="T12" t="T13" r="T14" b="T15"/>
            <a:pathLst>
              <a:path w="208" h="432">
                <a:moveTo>
                  <a:pt x="144" y="0"/>
                </a:moveTo>
                <a:cubicBezTo>
                  <a:pt x="176" y="40"/>
                  <a:pt x="208" y="80"/>
                  <a:pt x="192" y="144"/>
                </a:cubicBezTo>
                <a:cubicBezTo>
                  <a:pt x="176" y="208"/>
                  <a:pt x="80" y="336"/>
                  <a:pt x="48" y="384"/>
                </a:cubicBezTo>
                <a:cubicBezTo>
                  <a:pt x="16" y="432"/>
                  <a:pt x="8" y="408"/>
                  <a:pt x="0" y="43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2" name="Freeform 60">
            <a:extLst>
              <a:ext uri="{FF2B5EF4-FFF2-40B4-BE49-F238E27FC236}">
                <a16:creationId xmlns:a16="http://schemas.microsoft.com/office/drawing/2014/main" id="{73D8CDF7-CD95-487D-8257-D073E507239F}"/>
              </a:ext>
            </a:extLst>
          </p:cNvPr>
          <p:cNvSpPr>
            <a:spLocks/>
          </p:cNvSpPr>
          <p:nvPr/>
        </p:nvSpPr>
        <p:spPr bwMode="auto">
          <a:xfrm rot="-1935647">
            <a:off x="4149725" y="3135313"/>
            <a:ext cx="228600" cy="457200"/>
          </a:xfrm>
          <a:custGeom>
            <a:avLst/>
            <a:gdLst>
              <a:gd name="T0" fmla="*/ 2147483647 w 56"/>
              <a:gd name="T1" fmla="*/ 0 h 432"/>
              <a:gd name="T2" fmla="*/ 2147483647 w 56"/>
              <a:gd name="T3" fmla="*/ 2147483647 h 432"/>
              <a:gd name="T4" fmla="*/ 2147483647 w 56"/>
              <a:gd name="T5" fmla="*/ 2147483647 h 432"/>
              <a:gd name="T6" fmla="*/ 0 60000 65536"/>
              <a:gd name="T7" fmla="*/ 0 60000 65536"/>
              <a:gd name="T8" fmla="*/ 0 60000 65536"/>
              <a:gd name="T9" fmla="*/ 0 w 56"/>
              <a:gd name="T10" fmla="*/ 0 h 432"/>
              <a:gd name="T11" fmla="*/ 56 w 56"/>
              <a:gd name="T12" fmla="*/ 432 h 432"/>
            </a:gdLst>
            <a:ahLst/>
            <a:cxnLst>
              <a:cxn ang="T6">
                <a:pos x="T0" y="T1"/>
              </a:cxn>
              <a:cxn ang="T7">
                <a:pos x="T2" y="T3"/>
              </a:cxn>
              <a:cxn ang="T8">
                <a:pos x="T4" y="T5"/>
              </a:cxn>
            </a:cxnLst>
            <a:rect l="T9" t="T10" r="T11" b="T12"/>
            <a:pathLst>
              <a:path w="56" h="432">
                <a:moveTo>
                  <a:pt x="56" y="0"/>
                </a:moveTo>
                <a:cubicBezTo>
                  <a:pt x="36" y="36"/>
                  <a:pt x="16" y="72"/>
                  <a:pt x="8" y="144"/>
                </a:cubicBezTo>
                <a:cubicBezTo>
                  <a:pt x="0" y="216"/>
                  <a:pt x="4" y="324"/>
                  <a:pt x="8" y="43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3" name="Freeform 61">
            <a:extLst>
              <a:ext uri="{FF2B5EF4-FFF2-40B4-BE49-F238E27FC236}">
                <a16:creationId xmlns:a16="http://schemas.microsoft.com/office/drawing/2014/main" id="{682CDBC6-9F2B-41BB-9C8A-52A48C47F646}"/>
              </a:ext>
            </a:extLst>
          </p:cNvPr>
          <p:cNvSpPr>
            <a:spLocks/>
          </p:cNvSpPr>
          <p:nvPr/>
        </p:nvSpPr>
        <p:spPr bwMode="auto">
          <a:xfrm rot="-574654">
            <a:off x="4419600" y="3657600"/>
            <a:ext cx="304800" cy="1295400"/>
          </a:xfrm>
          <a:custGeom>
            <a:avLst/>
            <a:gdLst>
              <a:gd name="T0" fmla="*/ 0 w 104"/>
              <a:gd name="T1" fmla="*/ 0 h 912"/>
              <a:gd name="T2" fmla="*/ 2147483647 w 104"/>
              <a:gd name="T3" fmla="*/ 2147483647 h 912"/>
              <a:gd name="T4" fmla="*/ 2147483647 w 104"/>
              <a:gd name="T5" fmla="*/ 2147483647 h 912"/>
              <a:gd name="T6" fmla="*/ 2147483647 w 104"/>
              <a:gd name="T7" fmla="*/ 2147483647 h 912"/>
              <a:gd name="T8" fmla="*/ 2147483647 w 104"/>
              <a:gd name="T9" fmla="*/ 2147483647 h 912"/>
              <a:gd name="T10" fmla="*/ 0 60000 65536"/>
              <a:gd name="T11" fmla="*/ 0 60000 65536"/>
              <a:gd name="T12" fmla="*/ 0 60000 65536"/>
              <a:gd name="T13" fmla="*/ 0 60000 65536"/>
              <a:gd name="T14" fmla="*/ 0 60000 65536"/>
              <a:gd name="T15" fmla="*/ 0 w 104"/>
              <a:gd name="T16" fmla="*/ 0 h 912"/>
              <a:gd name="T17" fmla="*/ 104 w 104"/>
              <a:gd name="T18" fmla="*/ 912 h 912"/>
            </a:gdLst>
            <a:ahLst/>
            <a:cxnLst>
              <a:cxn ang="T10">
                <a:pos x="T0" y="T1"/>
              </a:cxn>
              <a:cxn ang="T11">
                <a:pos x="T2" y="T3"/>
              </a:cxn>
              <a:cxn ang="T12">
                <a:pos x="T4" y="T5"/>
              </a:cxn>
              <a:cxn ang="T13">
                <a:pos x="T6" y="T7"/>
              </a:cxn>
              <a:cxn ang="T14">
                <a:pos x="T8" y="T9"/>
              </a:cxn>
            </a:cxnLst>
            <a:rect l="T15" t="T16" r="T17" b="T18"/>
            <a:pathLst>
              <a:path w="104" h="912">
                <a:moveTo>
                  <a:pt x="0" y="0"/>
                </a:moveTo>
                <a:cubicBezTo>
                  <a:pt x="16" y="4"/>
                  <a:pt x="32" y="8"/>
                  <a:pt x="48" y="48"/>
                </a:cubicBezTo>
                <a:cubicBezTo>
                  <a:pt x="64" y="88"/>
                  <a:pt x="88" y="184"/>
                  <a:pt x="96" y="240"/>
                </a:cubicBezTo>
                <a:cubicBezTo>
                  <a:pt x="104" y="296"/>
                  <a:pt x="104" y="272"/>
                  <a:pt x="96" y="384"/>
                </a:cubicBezTo>
                <a:cubicBezTo>
                  <a:pt x="88" y="496"/>
                  <a:pt x="68" y="704"/>
                  <a:pt x="48" y="91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4" name="Freeform 62">
            <a:extLst>
              <a:ext uri="{FF2B5EF4-FFF2-40B4-BE49-F238E27FC236}">
                <a16:creationId xmlns:a16="http://schemas.microsoft.com/office/drawing/2014/main" id="{FB245FA9-CEB7-428E-A8FB-72138B0C0D4D}"/>
              </a:ext>
            </a:extLst>
          </p:cNvPr>
          <p:cNvSpPr>
            <a:spLocks/>
          </p:cNvSpPr>
          <p:nvPr/>
        </p:nvSpPr>
        <p:spPr bwMode="auto">
          <a:xfrm>
            <a:off x="3419475" y="3681413"/>
            <a:ext cx="457200" cy="838200"/>
          </a:xfrm>
          <a:custGeom>
            <a:avLst/>
            <a:gdLst>
              <a:gd name="T0" fmla="*/ 2147483647 w 336"/>
              <a:gd name="T1" fmla="*/ 2147483647 h 480"/>
              <a:gd name="T2" fmla="*/ 2147483647 w 336"/>
              <a:gd name="T3" fmla="*/ 2147483647 h 480"/>
              <a:gd name="T4" fmla="*/ 2147483647 w 336"/>
              <a:gd name="T5" fmla="*/ 2147483647 h 480"/>
              <a:gd name="T6" fmla="*/ 2147483647 w 336"/>
              <a:gd name="T7" fmla="*/ 2147483647 h 480"/>
              <a:gd name="T8" fmla="*/ 0 w 336"/>
              <a:gd name="T9" fmla="*/ 0 h 480"/>
              <a:gd name="T10" fmla="*/ 0 60000 65536"/>
              <a:gd name="T11" fmla="*/ 0 60000 65536"/>
              <a:gd name="T12" fmla="*/ 0 60000 65536"/>
              <a:gd name="T13" fmla="*/ 0 60000 65536"/>
              <a:gd name="T14" fmla="*/ 0 60000 65536"/>
              <a:gd name="T15" fmla="*/ 0 w 336"/>
              <a:gd name="T16" fmla="*/ 0 h 480"/>
              <a:gd name="T17" fmla="*/ 336 w 336"/>
              <a:gd name="T18" fmla="*/ 480 h 480"/>
            </a:gdLst>
            <a:ahLst/>
            <a:cxnLst>
              <a:cxn ang="T10">
                <a:pos x="T0" y="T1"/>
              </a:cxn>
              <a:cxn ang="T11">
                <a:pos x="T2" y="T3"/>
              </a:cxn>
              <a:cxn ang="T12">
                <a:pos x="T4" y="T5"/>
              </a:cxn>
              <a:cxn ang="T13">
                <a:pos x="T6" y="T7"/>
              </a:cxn>
              <a:cxn ang="T14">
                <a:pos x="T8" y="T9"/>
              </a:cxn>
            </a:cxnLst>
            <a:rect l="T15" t="T16" r="T17" b="T18"/>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a:solidFill>
              <a:srgbClr val="0000CC"/>
            </a:solidFill>
            <a:prstDash val="sysDot"/>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5" name="Freeform 63">
            <a:extLst>
              <a:ext uri="{FF2B5EF4-FFF2-40B4-BE49-F238E27FC236}">
                <a16:creationId xmlns:a16="http://schemas.microsoft.com/office/drawing/2014/main" id="{428B97F1-24F1-4494-A827-A3510911AC40}"/>
              </a:ext>
            </a:extLst>
          </p:cNvPr>
          <p:cNvSpPr>
            <a:spLocks/>
          </p:cNvSpPr>
          <p:nvPr/>
        </p:nvSpPr>
        <p:spPr bwMode="auto">
          <a:xfrm rot="19629207" flipH="1">
            <a:off x="3095625" y="2852738"/>
            <a:ext cx="69850" cy="828675"/>
          </a:xfrm>
          <a:custGeom>
            <a:avLst/>
            <a:gdLst>
              <a:gd name="T0" fmla="*/ 2147483647 w 160"/>
              <a:gd name="T1" fmla="*/ 2147483647 h 816"/>
              <a:gd name="T2" fmla="*/ 2147483647 w 160"/>
              <a:gd name="T3" fmla="*/ 2147483647 h 816"/>
              <a:gd name="T4" fmla="*/ 2147483647 w 160"/>
              <a:gd name="T5" fmla="*/ 2147483647 h 816"/>
              <a:gd name="T6" fmla="*/ 2147483647 w 160"/>
              <a:gd name="T7" fmla="*/ 2147483647 h 816"/>
              <a:gd name="T8" fmla="*/ 2147483647 w 160"/>
              <a:gd name="T9" fmla="*/ 0 h 816"/>
              <a:gd name="T10" fmla="*/ 0 60000 65536"/>
              <a:gd name="T11" fmla="*/ 0 60000 65536"/>
              <a:gd name="T12" fmla="*/ 0 60000 65536"/>
              <a:gd name="T13" fmla="*/ 0 60000 65536"/>
              <a:gd name="T14" fmla="*/ 0 60000 65536"/>
              <a:gd name="T15" fmla="*/ 0 w 160"/>
              <a:gd name="T16" fmla="*/ 0 h 816"/>
              <a:gd name="T17" fmla="*/ 160 w 160"/>
              <a:gd name="T18" fmla="*/ 816 h 816"/>
            </a:gdLst>
            <a:ahLst/>
            <a:cxnLst>
              <a:cxn ang="T10">
                <a:pos x="T0" y="T1"/>
              </a:cxn>
              <a:cxn ang="T11">
                <a:pos x="T2" y="T3"/>
              </a:cxn>
              <a:cxn ang="T12">
                <a:pos x="T4" y="T5"/>
              </a:cxn>
              <a:cxn ang="T13">
                <a:pos x="T6" y="T7"/>
              </a:cxn>
              <a:cxn ang="T14">
                <a:pos x="T8" y="T9"/>
              </a:cxn>
            </a:cxnLst>
            <a:rect l="T15" t="T16" r="T17" b="T18"/>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a:solidFill>
              <a:srgbClr val="0000CC"/>
            </a:solidFill>
            <a:prstDash val="sysDot"/>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9936" name="AutoShape 64">
            <a:extLst>
              <a:ext uri="{FF2B5EF4-FFF2-40B4-BE49-F238E27FC236}">
                <a16:creationId xmlns:a16="http://schemas.microsoft.com/office/drawing/2014/main" id="{8EC29F12-836E-4835-B67A-CCCF774651AC}"/>
              </a:ext>
            </a:extLst>
          </p:cNvPr>
          <p:cNvSpPr>
            <a:spLocks noChangeArrowheads="1"/>
          </p:cNvSpPr>
          <p:nvPr/>
        </p:nvSpPr>
        <p:spPr bwMode="auto">
          <a:xfrm rot="8320039">
            <a:off x="5181600" y="2514600"/>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37" name="AutoShape 65">
            <a:extLst>
              <a:ext uri="{FF2B5EF4-FFF2-40B4-BE49-F238E27FC236}">
                <a16:creationId xmlns:a16="http://schemas.microsoft.com/office/drawing/2014/main" id="{CF6A1640-3928-4B24-A3EE-1BA4E0012BDB}"/>
              </a:ext>
            </a:extLst>
          </p:cNvPr>
          <p:cNvSpPr>
            <a:spLocks noChangeArrowheads="1"/>
          </p:cNvSpPr>
          <p:nvPr/>
        </p:nvSpPr>
        <p:spPr bwMode="auto">
          <a:xfrm rot="8320039">
            <a:off x="4038600" y="1905000"/>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38" name="AutoShape 66">
            <a:extLst>
              <a:ext uri="{FF2B5EF4-FFF2-40B4-BE49-F238E27FC236}">
                <a16:creationId xmlns:a16="http://schemas.microsoft.com/office/drawing/2014/main" id="{918579FF-2E91-4A3F-A596-777892694449}"/>
              </a:ext>
            </a:extLst>
          </p:cNvPr>
          <p:cNvSpPr>
            <a:spLocks noChangeArrowheads="1"/>
          </p:cNvSpPr>
          <p:nvPr/>
        </p:nvSpPr>
        <p:spPr bwMode="auto">
          <a:xfrm rot="8320039">
            <a:off x="5029200" y="1981200"/>
            <a:ext cx="533400" cy="269875"/>
          </a:xfrm>
          <a:prstGeom prst="notchedRightArrow">
            <a:avLst>
              <a:gd name="adj1" fmla="val 50000"/>
              <a:gd name="adj2" fmla="val 49412"/>
            </a:avLst>
          </a:prstGeom>
          <a:solidFill>
            <a:srgbClr val="FF0000"/>
          </a:solidFill>
          <a:ln w="9525">
            <a:solidFill>
              <a:schemeClr val="bg1"/>
            </a:solidFill>
            <a:miter lim="800000"/>
            <a:headEnd/>
            <a:tailEnd/>
          </a:ln>
        </p:spPr>
        <p:txBody>
          <a:bodyPr wrap="none" anchor="ct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eaLnBrk="1" hangingPunct="1">
              <a:spcBef>
                <a:spcPct val="0"/>
              </a:spcBef>
              <a:buClrTx/>
              <a:buSzTx/>
              <a:buFontTx/>
              <a:buNone/>
            </a:pPr>
            <a:endParaRPr lang="en-US" altLang="en-US" sz="1800">
              <a:latin typeface="Arial" panose="020B0604020202020204" pitchFamily="34" charset="0"/>
            </a:endParaRPr>
          </a:p>
        </p:txBody>
      </p:sp>
      <p:sp>
        <p:nvSpPr>
          <p:cNvPr id="79940" name="Text Box 68">
            <a:extLst>
              <a:ext uri="{FF2B5EF4-FFF2-40B4-BE49-F238E27FC236}">
                <a16:creationId xmlns:a16="http://schemas.microsoft.com/office/drawing/2014/main" id="{4B2FD9F5-1E97-479A-92BD-52E0EFAC1FF3}"/>
              </a:ext>
            </a:extLst>
          </p:cNvPr>
          <p:cNvSpPr txBox="1">
            <a:spLocks noChangeArrowheads="1"/>
          </p:cNvSpPr>
          <p:nvPr/>
        </p:nvSpPr>
        <p:spPr bwMode="auto">
          <a:xfrm>
            <a:off x="1871663" y="2205038"/>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lgn="l" eaLnBrk="0" hangingPunct="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lgn="l" eaLnBrk="0" hangingPunct="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lgn="l" eaLnBrk="0" hangingPunct="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lgn="l" eaLnBrk="0" hangingPunct="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50000"/>
              </a:spcBef>
              <a:buClrTx/>
              <a:buSzTx/>
              <a:buFontTx/>
              <a:buNone/>
            </a:pPr>
            <a:r>
              <a:rPr lang="en-US" altLang="en-US" sz="1400">
                <a:solidFill>
                  <a:srgbClr val="FF0000"/>
                </a:solidFill>
                <a:latin typeface="Arial" panose="020B0604020202020204" pitchFamily="34" charset="0"/>
              </a:rPr>
              <a:t>10-11-1947</a:t>
            </a:r>
          </a:p>
        </p:txBody>
      </p:sp>
    </p:spTree>
    <p:extLst>
      <p:ext uri="{BB962C8B-B14F-4D97-AF65-F5344CB8AC3E}">
        <p14:creationId xmlns:p14="http://schemas.microsoft.com/office/powerpoint/2010/main" val="630688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79902"/>
                                        </p:tgtEl>
                                        <p:attrNameLst>
                                          <p:attrName>style.visibility</p:attrName>
                                        </p:attrNameLst>
                                      </p:cBhvr>
                                      <p:to>
                                        <p:strVal val="visible"/>
                                      </p:to>
                                    </p:set>
                                    <p:animEffect transition="in" filter="fade">
                                      <p:cBhvr>
                                        <p:cTn id="7" dur="1000"/>
                                        <p:tgtEl>
                                          <p:spTgt spid="79902"/>
                                        </p:tgtEl>
                                      </p:cBhvr>
                                    </p:animEffect>
                                  </p:childTnLst>
                                  <p:subTnLst>
                                    <p:set>
                                      <p:cBhvr override="childStyle">
                                        <p:cTn dur="1" fill="hold" display="0" masterRel="nextClick" afterEffect="1"/>
                                        <p:tgtEl>
                                          <p:spTgt spid="79902"/>
                                        </p:tgtEl>
                                        <p:attrNameLst>
                                          <p:attrName>style.visibility</p:attrName>
                                        </p:attrNameLst>
                                      </p:cBhvr>
                                      <p:to>
                                        <p:strVal val="hidden"/>
                                      </p:to>
                                    </p:set>
                                  </p:subTnLst>
                                </p:cTn>
                              </p:par>
                              <p:par>
                                <p:cTn id="8" presetID="55"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10" presetClass="entr" presetSubtype="0" repeatCount="3000" fill="hold" grpId="0" nodeType="withEffect">
                                  <p:stCondLst>
                                    <p:cond delay="0"/>
                                  </p:stCondLst>
                                  <p:childTnLst>
                                    <p:set>
                                      <p:cBhvr>
                                        <p:cTn id="14" dur="1" fill="hold">
                                          <p:stCondLst>
                                            <p:cond delay="0"/>
                                          </p:stCondLst>
                                        </p:cTn>
                                        <p:tgtEl>
                                          <p:spTgt spid="79903"/>
                                        </p:tgtEl>
                                        <p:attrNameLst>
                                          <p:attrName>style.visibility</p:attrName>
                                        </p:attrNameLst>
                                      </p:cBhvr>
                                      <p:to>
                                        <p:strVal val="visible"/>
                                      </p:to>
                                    </p:set>
                                    <p:animEffect transition="in" filter="fade">
                                      <p:cBhvr>
                                        <p:cTn id="15" dur="1000"/>
                                        <p:tgtEl>
                                          <p:spTgt spid="79903"/>
                                        </p:tgtEl>
                                      </p:cBhvr>
                                    </p:animEffect>
                                  </p:childTnLst>
                                  <p:subTnLst>
                                    <p:set>
                                      <p:cBhvr override="childStyle">
                                        <p:cTn dur="1" fill="hold" display="0" masterRel="nextClick" afterEffect="1"/>
                                        <p:tgtEl>
                                          <p:spTgt spid="79903"/>
                                        </p:tgtEl>
                                        <p:attrNameLst>
                                          <p:attrName>style.visibility</p:attrName>
                                        </p:attrNameLst>
                                      </p:cBhvr>
                                      <p:to>
                                        <p:strVal val="hidden"/>
                                      </p:to>
                                    </p:set>
                                  </p:subTnLst>
                                </p:cTn>
                              </p:par>
                              <p:par>
                                <p:cTn id="16" presetID="10" presetClass="entr" presetSubtype="0" repeatCount="3000" fill="hold" grpId="0" nodeType="withEffect">
                                  <p:stCondLst>
                                    <p:cond delay="0"/>
                                  </p:stCondLst>
                                  <p:childTnLst>
                                    <p:set>
                                      <p:cBhvr>
                                        <p:cTn id="17" dur="1" fill="hold">
                                          <p:stCondLst>
                                            <p:cond delay="0"/>
                                          </p:stCondLst>
                                        </p:cTn>
                                        <p:tgtEl>
                                          <p:spTgt spid="79904"/>
                                        </p:tgtEl>
                                        <p:attrNameLst>
                                          <p:attrName>style.visibility</p:attrName>
                                        </p:attrNameLst>
                                      </p:cBhvr>
                                      <p:to>
                                        <p:strVal val="visible"/>
                                      </p:to>
                                    </p:set>
                                    <p:animEffect transition="in" filter="fade">
                                      <p:cBhvr>
                                        <p:cTn id="18" dur="1000"/>
                                        <p:tgtEl>
                                          <p:spTgt spid="79904"/>
                                        </p:tgtEl>
                                      </p:cBhvr>
                                    </p:animEffect>
                                  </p:childTnLst>
                                  <p:subTnLst>
                                    <p:set>
                                      <p:cBhvr override="childStyle">
                                        <p:cTn dur="1" fill="hold" display="0" masterRel="nextClick" afterEffect="1"/>
                                        <p:tgtEl>
                                          <p:spTgt spid="79904"/>
                                        </p:tgtEl>
                                        <p:attrNameLst>
                                          <p:attrName>style.visibility</p:attrName>
                                        </p:attrNameLst>
                                      </p:cBhvr>
                                      <p:to>
                                        <p:strVal val="hidden"/>
                                      </p:to>
                                    </p:set>
                                  </p:subTnLst>
                                </p:cTn>
                              </p:par>
                            </p:childTnLst>
                          </p:cTn>
                        </p:par>
                        <p:par>
                          <p:cTn id="19" fill="hold" nodeType="afterGroup">
                            <p:stCondLst>
                              <p:cond delay="3000"/>
                            </p:stCondLst>
                            <p:childTnLst>
                              <p:par>
                                <p:cTn id="20" presetID="22" presetClass="entr" presetSubtype="2" repeatCount="2000" fill="hold" grpId="0" nodeType="afterEffect">
                                  <p:stCondLst>
                                    <p:cond delay="0"/>
                                  </p:stCondLst>
                                  <p:childTnLst>
                                    <p:set>
                                      <p:cBhvr>
                                        <p:cTn id="21" dur="1" fill="hold">
                                          <p:stCondLst>
                                            <p:cond delay="0"/>
                                          </p:stCondLst>
                                        </p:cTn>
                                        <p:tgtEl>
                                          <p:spTgt spid="79936"/>
                                        </p:tgtEl>
                                        <p:attrNameLst>
                                          <p:attrName>style.visibility</p:attrName>
                                        </p:attrNameLst>
                                      </p:cBhvr>
                                      <p:to>
                                        <p:strVal val="visible"/>
                                      </p:to>
                                    </p:set>
                                    <p:animEffect transition="in" filter="wipe(right)">
                                      <p:cBhvr>
                                        <p:cTn id="22" dur="2000"/>
                                        <p:tgtEl>
                                          <p:spTgt spid="79936"/>
                                        </p:tgtEl>
                                      </p:cBhvr>
                                    </p:animEffect>
                                  </p:childTnLst>
                                </p:cTn>
                              </p:par>
                            </p:childTnLst>
                          </p:cTn>
                        </p:par>
                        <p:par>
                          <p:cTn id="23" fill="hold" nodeType="afterGroup">
                            <p:stCondLst>
                              <p:cond delay="7000"/>
                            </p:stCondLst>
                            <p:childTnLst>
                              <p:par>
                                <p:cTn id="24" presetID="22" presetClass="entr" presetSubtype="2" repeatCount="2000" fill="hold" grpId="0" nodeType="afterEffect">
                                  <p:stCondLst>
                                    <p:cond delay="0"/>
                                  </p:stCondLst>
                                  <p:childTnLst>
                                    <p:set>
                                      <p:cBhvr>
                                        <p:cTn id="25" dur="1" fill="hold">
                                          <p:stCondLst>
                                            <p:cond delay="0"/>
                                          </p:stCondLst>
                                        </p:cTn>
                                        <p:tgtEl>
                                          <p:spTgt spid="79937"/>
                                        </p:tgtEl>
                                        <p:attrNameLst>
                                          <p:attrName>style.visibility</p:attrName>
                                        </p:attrNameLst>
                                      </p:cBhvr>
                                      <p:to>
                                        <p:strVal val="visible"/>
                                      </p:to>
                                    </p:set>
                                    <p:animEffect transition="in" filter="wipe(right)">
                                      <p:cBhvr>
                                        <p:cTn id="26" dur="2000"/>
                                        <p:tgtEl>
                                          <p:spTgt spid="79937"/>
                                        </p:tgtEl>
                                      </p:cBhvr>
                                    </p:animEffect>
                                  </p:childTnLst>
                                </p:cTn>
                              </p:par>
                              <p:par>
                                <p:cTn id="27" presetID="55"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par>
                          <p:cTn id="32" fill="hold" nodeType="afterGroup">
                            <p:stCondLst>
                              <p:cond delay="11000"/>
                            </p:stCondLst>
                            <p:childTnLst>
                              <p:par>
                                <p:cTn id="33" presetID="22" presetClass="entr" presetSubtype="2" repeatCount="2000" fill="hold" grpId="0" nodeType="afterEffect">
                                  <p:stCondLst>
                                    <p:cond delay="0"/>
                                  </p:stCondLst>
                                  <p:childTnLst>
                                    <p:set>
                                      <p:cBhvr>
                                        <p:cTn id="34" dur="1" fill="hold">
                                          <p:stCondLst>
                                            <p:cond delay="0"/>
                                          </p:stCondLst>
                                        </p:cTn>
                                        <p:tgtEl>
                                          <p:spTgt spid="79938"/>
                                        </p:tgtEl>
                                        <p:attrNameLst>
                                          <p:attrName>style.visibility</p:attrName>
                                        </p:attrNameLst>
                                      </p:cBhvr>
                                      <p:to>
                                        <p:strVal val="visible"/>
                                      </p:to>
                                    </p:set>
                                    <p:animEffect transition="in" filter="wipe(right)">
                                      <p:cBhvr>
                                        <p:cTn id="35" dur="2000"/>
                                        <p:tgtEl>
                                          <p:spTgt spid="79938"/>
                                        </p:tgtEl>
                                      </p:cBhvr>
                                    </p:animEffect>
                                  </p:childTnLst>
                                </p:cTn>
                              </p:par>
                            </p:childTnLst>
                          </p:cTn>
                        </p:par>
                        <p:par>
                          <p:cTn id="36" fill="hold" nodeType="afterGroup">
                            <p:stCondLst>
                              <p:cond delay="15000"/>
                            </p:stCondLst>
                            <p:childTnLst>
                              <p:par>
                                <p:cTn id="37" presetID="10" presetClass="exit" presetSubtype="0" fill="hold" nodeType="afterEffect">
                                  <p:stCondLst>
                                    <p:cond delay="0"/>
                                  </p:stCondLst>
                                  <p:childTnLst>
                                    <p:animEffect transition="out" filter="fade">
                                      <p:cBhvr>
                                        <p:cTn id="38" dur="1000"/>
                                        <p:tgtEl>
                                          <p:spTgt spid="79893"/>
                                        </p:tgtEl>
                                      </p:cBhvr>
                                    </p:animEffect>
                                    <p:set>
                                      <p:cBhvr>
                                        <p:cTn id="39" dur="1" fill="hold">
                                          <p:stCondLst>
                                            <p:cond delay="999"/>
                                          </p:stCondLst>
                                        </p:cTn>
                                        <p:tgtEl>
                                          <p:spTgt spid="7989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79897"/>
                                        </p:tgtEl>
                                      </p:cBhvr>
                                    </p:animEffect>
                                    <p:set>
                                      <p:cBhvr>
                                        <p:cTn id="42" dur="1" fill="hold">
                                          <p:stCondLst>
                                            <p:cond delay="999"/>
                                          </p:stCondLst>
                                        </p:cTn>
                                        <p:tgtEl>
                                          <p:spTgt spid="7989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79898"/>
                                        </p:tgtEl>
                                      </p:cBhvr>
                                    </p:animEffect>
                                    <p:set>
                                      <p:cBhvr>
                                        <p:cTn id="45" dur="1" fill="hold">
                                          <p:stCondLst>
                                            <p:cond delay="999"/>
                                          </p:stCondLst>
                                        </p:cTn>
                                        <p:tgtEl>
                                          <p:spTgt spid="79898"/>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79931"/>
                                        </p:tgtEl>
                                        <p:attrNameLst>
                                          <p:attrName>style.visibility</p:attrName>
                                        </p:attrNameLst>
                                      </p:cBhvr>
                                      <p:to>
                                        <p:strVal val="visible"/>
                                      </p:to>
                                    </p:set>
                                    <p:animEffect transition="in" filter="wipe(up)">
                                      <p:cBhvr>
                                        <p:cTn id="50" dur="1000"/>
                                        <p:tgtEl>
                                          <p:spTgt spid="79931"/>
                                        </p:tgtEl>
                                      </p:cBhvr>
                                    </p:animEffect>
                                  </p:childTnLst>
                                </p:cTn>
                              </p:par>
                            </p:childTnLst>
                          </p:cTn>
                        </p:par>
                        <p:par>
                          <p:cTn id="51" fill="hold" nodeType="afterGroup">
                            <p:stCondLst>
                              <p:cond delay="1000"/>
                            </p:stCondLst>
                            <p:childTnLst>
                              <p:par>
                                <p:cTn id="52" presetID="22" presetClass="entr" presetSubtype="1" fill="hold" nodeType="afterEffect">
                                  <p:stCondLst>
                                    <p:cond delay="0"/>
                                  </p:stCondLst>
                                  <p:childTnLst>
                                    <p:set>
                                      <p:cBhvr>
                                        <p:cTn id="53" dur="1" fill="hold">
                                          <p:stCondLst>
                                            <p:cond delay="0"/>
                                          </p:stCondLst>
                                        </p:cTn>
                                        <p:tgtEl>
                                          <p:spTgt spid="79932"/>
                                        </p:tgtEl>
                                        <p:attrNameLst>
                                          <p:attrName>style.visibility</p:attrName>
                                        </p:attrNameLst>
                                      </p:cBhvr>
                                      <p:to>
                                        <p:strVal val="visible"/>
                                      </p:to>
                                    </p:set>
                                    <p:animEffect transition="in" filter="wipe(up)">
                                      <p:cBhvr>
                                        <p:cTn id="54" dur="1000"/>
                                        <p:tgtEl>
                                          <p:spTgt spid="79932"/>
                                        </p:tgtEl>
                                      </p:cBhvr>
                                    </p:animEffect>
                                  </p:childTnLst>
                                </p:cTn>
                              </p:par>
                            </p:childTnLst>
                          </p:cTn>
                        </p:par>
                        <p:par>
                          <p:cTn id="55" fill="hold" nodeType="afterGroup">
                            <p:stCondLst>
                              <p:cond delay="2000"/>
                            </p:stCondLst>
                            <p:childTnLst>
                              <p:par>
                                <p:cTn id="56" presetID="22" presetClass="entr" presetSubtype="1" fill="hold" nodeType="afterEffect">
                                  <p:stCondLst>
                                    <p:cond delay="0"/>
                                  </p:stCondLst>
                                  <p:childTnLst>
                                    <p:set>
                                      <p:cBhvr>
                                        <p:cTn id="57" dur="1" fill="hold">
                                          <p:stCondLst>
                                            <p:cond delay="0"/>
                                          </p:stCondLst>
                                        </p:cTn>
                                        <p:tgtEl>
                                          <p:spTgt spid="79933"/>
                                        </p:tgtEl>
                                        <p:attrNameLst>
                                          <p:attrName>style.visibility</p:attrName>
                                        </p:attrNameLst>
                                      </p:cBhvr>
                                      <p:to>
                                        <p:strVal val="visible"/>
                                      </p:to>
                                    </p:set>
                                    <p:animEffect transition="in" filter="wipe(up)">
                                      <p:cBhvr>
                                        <p:cTn id="58" dur="1000"/>
                                        <p:tgtEl>
                                          <p:spTgt spid="79933"/>
                                        </p:tgtEl>
                                      </p:cBhvr>
                                    </p:animEffect>
                                  </p:childTnLst>
                                </p:cTn>
                              </p:par>
                              <p:par>
                                <p:cTn id="59" presetID="55"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strVal val="#ppt_w*0.70"/>
                                          </p:val>
                                        </p:tav>
                                        <p:tav tm="100000">
                                          <p:val>
                                            <p:strVal val="#ppt_w"/>
                                          </p:val>
                                        </p:tav>
                                      </p:tavLst>
                                    </p:anim>
                                    <p:anim calcmode="lin" valueType="num">
                                      <p:cBhvr>
                                        <p:cTn id="62" dur="1000" fill="hold"/>
                                        <p:tgtEl>
                                          <p:spTgt spid="11"/>
                                        </p:tgtEl>
                                        <p:attrNameLst>
                                          <p:attrName>ppt_h</p:attrName>
                                        </p:attrNameLst>
                                      </p:cBhvr>
                                      <p:tavLst>
                                        <p:tav tm="0">
                                          <p:val>
                                            <p:strVal val="#ppt_h"/>
                                          </p:val>
                                        </p:tav>
                                        <p:tav tm="100000">
                                          <p:val>
                                            <p:strVal val="#ppt_h"/>
                                          </p:val>
                                        </p:tav>
                                      </p:tavLst>
                                    </p:anim>
                                    <p:animEffect transition="in" filter="fade">
                                      <p:cBhvr>
                                        <p:cTn id="63" dur="1000"/>
                                        <p:tgtEl>
                                          <p:spTgt spid="1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repeatCount="2000" fill="hold" nodeType="clickEffect">
                                  <p:stCondLst>
                                    <p:cond delay="0"/>
                                  </p:stCondLst>
                                  <p:childTnLst>
                                    <p:set>
                                      <p:cBhvr>
                                        <p:cTn id="67" dur="1" fill="hold">
                                          <p:stCondLst>
                                            <p:cond delay="0"/>
                                          </p:stCondLst>
                                        </p:cTn>
                                        <p:tgtEl>
                                          <p:spTgt spid="79924"/>
                                        </p:tgtEl>
                                        <p:attrNameLst>
                                          <p:attrName>style.visibility</p:attrName>
                                        </p:attrNameLst>
                                      </p:cBhvr>
                                      <p:to>
                                        <p:strVal val="visible"/>
                                      </p:to>
                                    </p:set>
                                    <p:animEffect transition="in" filter="wipe(down)">
                                      <p:cBhvr>
                                        <p:cTn id="68" dur="2000"/>
                                        <p:tgtEl>
                                          <p:spTgt spid="79924"/>
                                        </p:tgtEl>
                                      </p:cBhvr>
                                    </p:animEffect>
                                  </p:childTnLst>
                                </p:cTn>
                              </p:par>
                              <p:par>
                                <p:cTn id="69" presetID="23" presetClass="entr" presetSubtype="16" repeatCount="3000" fill="hold" nodeType="withEffect">
                                  <p:stCondLst>
                                    <p:cond delay="0"/>
                                  </p:stCondLst>
                                  <p:childTnLst>
                                    <p:set>
                                      <p:cBhvr>
                                        <p:cTn id="70" dur="1" fill="hold">
                                          <p:stCondLst>
                                            <p:cond delay="0"/>
                                          </p:stCondLst>
                                        </p:cTn>
                                        <p:tgtEl>
                                          <p:spTgt spid="79923"/>
                                        </p:tgtEl>
                                        <p:attrNameLst>
                                          <p:attrName>style.visibility</p:attrName>
                                        </p:attrNameLst>
                                      </p:cBhvr>
                                      <p:to>
                                        <p:strVal val="visible"/>
                                      </p:to>
                                    </p:set>
                                    <p:anim calcmode="lin" valueType="num">
                                      <p:cBhvr>
                                        <p:cTn id="71" dur="2000" fill="hold"/>
                                        <p:tgtEl>
                                          <p:spTgt spid="79923"/>
                                        </p:tgtEl>
                                        <p:attrNameLst>
                                          <p:attrName>ppt_w</p:attrName>
                                        </p:attrNameLst>
                                      </p:cBhvr>
                                      <p:tavLst>
                                        <p:tav tm="0">
                                          <p:val>
                                            <p:fltVal val="0"/>
                                          </p:val>
                                        </p:tav>
                                        <p:tav tm="100000">
                                          <p:val>
                                            <p:strVal val="#ppt_w"/>
                                          </p:val>
                                        </p:tav>
                                      </p:tavLst>
                                    </p:anim>
                                    <p:anim calcmode="lin" valueType="num">
                                      <p:cBhvr>
                                        <p:cTn id="72" dur="2000" fill="hold"/>
                                        <p:tgtEl>
                                          <p:spTgt spid="79923"/>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79926"/>
                                        </p:tgtEl>
                                        <p:attrNameLst>
                                          <p:attrName>style.visibility</p:attrName>
                                        </p:attrNameLst>
                                      </p:cBhvr>
                                      <p:to>
                                        <p:strVal val="visible"/>
                                      </p:to>
                                    </p:set>
                                    <p:anim calcmode="lin" valueType="num">
                                      <p:cBhvr>
                                        <p:cTn id="75" dur="500" fill="hold"/>
                                        <p:tgtEl>
                                          <p:spTgt spid="79926"/>
                                        </p:tgtEl>
                                        <p:attrNameLst>
                                          <p:attrName>ppt_w</p:attrName>
                                        </p:attrNameLst>
                                      </p:cBhvr>
                                      <p:tavLst>
                                        <p:tav tm="0">
                                          <p:val>
                                            <p:fltVal val="0"/>
                                          </p:val>
                                        </p:tav>
                                        <p:tav tm="100000">
                                          <p:val>
                                            <p:strVal val="#ppt_w"/>
                                          </p:val>
                                        </p:tav>
                                      </p:tavLst>
                                    </p:anim>
                                    <p:anim calcmode="lin" valueType="num">
                                      <p:cBhvr>
                                        <p:cTn id="76" dur="500" fill="hold"/>
                                        <p:tgtEl>
                                          <p:spTgt spid="79926"/>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xit" presetSubtype="0" fill="hold" nodeType="clickEffect">
                                  <p:stCondLst>
                                    <p:cond delay="0"/>
                                  </p:stCondLst>
                                  <p:childTnLst>
                                    <p:set>
                                      <p:cBhvr>
                                        <p:cTn id="80" dur="1" fill="hold">
                                          <p:stCondLst>
                                            <p:cond delay="0"/>
                                          </p:stCondLst>
                                        </p:cTn>
                                        <p:tgtEl>
                                          <p:spTgt spid="7989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7989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79894"/>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childTnLst>
                          </p:cTn>
                        </p:par>
                        <p:par>
                          <p:cTn id="91" fill="hold" nodeType="afterGroup">
                            <p:stCondLst>
                              <p:cond delay="0"/>
                            </p:stCondLst>
                            <p:childTnLst>
                              <p:par>
                                <p:cTn id="92" presetID="22" presetClass="entr" presetSubtype="1" fill="hold" nodeType="afterEffect">
                                  <p:stCondLst>
                                    <p:cond delay="0"/>
                                  </p:stCondLst>
                                  <p:childTnLst>
                                    <p:set>
                                      <p:cBhvr>
                                        <p:cTn id="93" dur="1" fill="hold">
                                          <p:stCondLst>
                                            <p:cond delay="0"/>
                                          </p:stCondLst>
                                        </p:cTn>
                                        <p:tgtEl>
                                          <p:spTgt spid="79928"/>
                                        </p:tgtEl>
                                        <p:attrNameLst>
                                          <p:attrName>style.visibility</p:attrName>
                                        </p:attrNameLst>
                                      </p:cBhvr>
                                      <p:to>
                                        <p:strVal val="visible"/>
                                      </p:to>
                                    </p:set>
                                    <p:animEffect transition="in" filter="wipe(up)">
                                      <p:cBhvr>
                                        <p:cTn id="94" dur="1000"/>
                                        <p:tgtEl>
                                          <p:spTgt spid="79928"/>
                                        </p:tgtEl>
                                      </p:cBhvr>
                                    </p:animEffect>
                                  </p:childTnLst>
                                </p:cTn>
                              </p:par>
                            </p:childTnLst>
                          </p:cTn>
                        </p:par>
                        <p:par>
                          <p:cTn id="95" fill="hold" nodeType="afterGroup">
                            <p:stCondLst>
                              <p:cond delay="1000"/>
                            </p:stCondLst>
                            <p:childTnLst>
                              <p:par>
                                <p:cTn id="96" presetID="22" presetClass="entr" presetSubtype="1" fill="hold" nodeType="afterEffect">
                                  <p:stCondLst>
                                    <p:cond delay="0"/>
                                  </p:stCondLst>
                                  <p:childTnLst>
                                    <p:set>
                                      <p:cBhvr>
                                        <p:cTn id="97" dur="1" fill="hold">
                                          <p:stCondLst>
                                            <p:cond delay="0"/>
                                          </p:stCondLst>
                                        </p:cTn>
                                        <p:tgtEl>
                                          <p:spTgt spid="79929"/>
                                        </p:tgtEl>
                                        <p:attrNameLst>
                                          <p:attrName>style.visibility</p:attrName>
                                        </p:attrNameLst>
                                      </p:cBhvr>
                                      <p:to>
                                        <p:strVal val="visible"/>
                                      </p:to>
                                    </p:set>
                                    <p:animEffect transition="in" filter="wipe(up)">
                                      <p:cBhvr>
                                        <p:cTn id="98" dur="1000"/>
                                        <p:tgtEl>
                                          <p:spTgt spid="79929"/>
                                        </p:tgtEl>
                                      </p:cBhvr>
                                    </p:animEffect>
                                  </p:childTnLst>
                                </p:cTn>
                              </p:par>
                            </p:childTnLst>
                          </p:cTn>
                        </p:par>
                        <p:par>
                          <p:cTn id="99" fill="hold" nodeType="afterGroup">
                            <p:stCondLst>
                              <p:cond delay="2000"/>
                            </p:stCondLst>
                            <p:childTnLst>
                              <p:par>
                                <p:cTn id="100" presetID="22" presetClass="entr" presetSubtype="1" fill="hold" nodeType="afterEffect">
                                  <p:stCondLst>
                                    <p:cond delay="0"/>
                                  </p:stCondLst>
                                  <p:childTnLst>
                                    <p:set>
                                      <p:cBhvr>
                                        <p:cTn id="101" dur="1" fill="hold">
                                          <p:stCondLst>
                                            <p:cond delay="0"/>
                                          </p:stCondLst>
                                        </p:cTn>
                                        <p:tgtEl>
                                          <p:spTgt spid="79930"/>
                                        </p:tgtEl>
                                        <p:attrNameLst>
                                          <p:attrName>style.visibility</p:attrName>
                                        </p:attrNameLst>
                                      </p:cBhvr>
                                      <p:to>
                                        <p:strVal val="visible"/>
                                      </p:to>
                                    </p:set>
                                    <p:animEffect transition="in" filter="wipe(up)">
                                      <p:cBhvr>
                                        <p:cTn id="102" dur="1000"/>
                                        <p:tgtEl>
                                          <p:spTgt spid="7993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repeatCount="2000" fill="hold" nodeType="clickEffect">
                                  <p:stCondLst>
                                    <p:cond delay="0"/>
                                  </p:stCondLst>
                                  <p:childTnLst>
                                    <p:set>
                                      <p:cBhvr>
                                        <p:cTn id="106" dur="1" fill="hold">
                                          <p:stCondLst>
                                            <p:cond delay="0"/>
                                          </p:stCondLst>
                                        </p:cTn>
                                        <p:tgtEl>
                                          <p:spTgt spid="79919"/>
                                        </p:tgtEl>
                                        <p:attrNameLst>
                                          <p:attrName>style.visibility</p:attrName>
                                        </p:attrNameLst>
                                      </p:cBhvr>
                                      <p:to>
                                        <p:strVal val="visible"/>
                                      </p:to>
                                    </p:set>
                                    <p:animEffect transition="in" filter="wipe(right)">
                                      <p:cBhvr>
                                        <p:cTn id="107" dur="2000"/>
                                        <p:tgtEl>
                                          <p:spTgt spid="79919"/>
                                        </p:tgtEl>
                                      </p:cBhvr>
                                    </p:animEffect>
                                  </p:childTnLst>
                                </p:cTn>
                              </p:par>
                              <p:par>
                                <p:cTn id="108" presetID="23" presetClass="entr" presetSubtype="16" repeatCount="3000" fill="hold" nodeType="withEffect">
                                  <p:stCondLst>
                                    <p:cond delay="0"/>
                                  </p:stCondLst>
                                  <p:childTnLst>
                                    <p:set>
                                      <p:cBhvr>
                                        <p:cTn id="109" dur="1" fill="hold">
                                          <p:stCondLst>
                                            <p:cond delay="0"/>
                                          </p:stCondLst>
                                        </p:cTn>
                                        <p:tgtEl>
                                          <p:spTgt spid="79920"/>
                                        </p:tgtEl>
                                        <p:attrNameLst>
                                          <p:attrName>style.visibility</p:attrName>
                                        </p:attrNameLst>
                                      </p:cBhvr>
                                      <p:to>
                                        <p:strVal val="visible"/>
                                      </p:to>
                                    </p:set>
                                    <p:anim calcmode="lin" valueType="num">
                                      <p:cBhvr>
                                        <p:cTn id="110" dur="1000" fill="hold"/>
                                        <p:tgtEl>
                                          <p:spTgt spid="79920"/>
                                        </p:tgtEl>
                                        <p:attrNameLst>
                                          <p:attrName>ppt_w</p:attrName>
                                        </p:attrNameLst>
                                      </p:cBhvr>
                                      <p:tavLst>
                                        <p:tav tm="0">
                                          <p:val>
                                            <p:fltVal val="0"/>
                                          </p:val>
                                        </p:tav>
                                        <p:tav tm="100000">
                                          <p:val>
                                            <p:strVal val="#ppt_w"/>
                                          </p:val>
                                        </p:tav>
                                      </p:tavLst>
                                    </p:anim>
                                    <p:anim calcmode="lin" valueType="num">
                                      <p:cBhvr>
                                        <p:cTn id="111" dur="1000" fill="hold"/>
                                        <p:tgtEl>
                                          <p:spTgt spid="79920"/>
                                        </p:tgtEl>
                                        <p:attrNameLst>
                                          <p:attrName>ppt_h</p:attrName>
                                        </p:attrNameLst>
                                      </p:cBhvr>
                                      <p:tavLst>
                                        <p:tav tm="0">
                                          <p:val>
                                            <p:fltVal val="0"/>
                                          </p:val>
                                        </p:tav>
                                        <p:tav tm="100000">
                                          <p:val>
                                            <p:strVal val="#ppt_h"/>
                                          </p:val>
                                        </p:tav>
                                      </p:tavLst>
                                    </p:anim>
                                  </p:childTnLst>
                                </p:cTn>
                              </p:par>
                              <p:par>
                                <p:cTn id="112" presetID="23" presetClass="entr" presetSubtype="16" fill="hold" nodeType="withEffect">
                                  <p:stCondLst>
                                    <p:cond delay="0"/>
                                  </p:stCondLst>
                                  <p:childTnLst>
                                    <p:set>
                                      <p:cBhvr>
                                        <p:cTn id="113" dur="1" fill="hold">
                                          <p:stCondLst>
                                            <p:cond delay="0"/>
                                          </p:stCondLst>
                                        </p:cTn>
                                        <p:tgtEl>
                                          <p:spTgt spid="79925"/>
                                        </p:tgtEl>
                                        <p:attrNameLst>
                                          <p:attrName>style.visibility</p:attrName>
                                        </p:attrNameLst>
                                      </p:cBhvr>
                                      <p:to>
                                        <p:strVal val="visible"/>
                                      </p:to>
                                    </p:set>
                                    <p:anim calcmode="lin" valueType="num">
                                      <p:cBhvr>
                                        <p:cTn id="114" dur="500" fill="hold"/>
                                        <p:tgtEl>
                                          <p:spTgt spid="79925"/>
                                        </p:tgtEl>
                                        <p:attrNameLst>
                                          <p:attrName>ppt_w</p:attrName>
                                        </p:attrNameLst>
                                      </p:cBhvr>
                                      <p:tavLst>
                                        <p:tav tm="0">
                                          <p:val>
                                            <p:fltVal val="0"/>
                                          </p:val>
                                        </p:tav>
                                        <p:tav tm="100000">
                                          <p:val>
                                            <p:strVal val="#ppt_w"/>
                                          </p:val>
                                        </p:tav>
                                      </p:tavLst>
                                    </p:anim>
                                    <p:anim calcmode="lin" valueType="num">
                                      <p:cBhvr>
                                        <p:cTn id="115" dur="500" fill="hold"/>
                                        <p:tgtEl>
                                          <p:spTgt spid="79925"/>
                                        </p:tgtEl>
                                        <p:attrNameLst>
                                          <p:attrName>ppt_h</p:attrName>
                                        </p:attrNameLst>
                                      </p:cBhvr>
                                      <p:tavLst>
                                        <p:tav tm="0">
                                          <p:val>
                                            <p:fltVal val="0"/>
                                          </p:val>
                                        </p:tav>
                                        <p:tav tm="100000">
                                          <p:val>
                                            <p:strVal val="#ppt_h"/>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2" repeatCount="2000" fill="hold" nodeType="clickEffect">
                                  <p:stCondLst>
                                    <p:cond delay="0"/>
                                  </p:stCondLst>
                                  <p:childTnLst>
                                    <p:set>
                                      <p:cBhvr>
                                        <p:cTn id="119" dur="1" fill="hold">
                                          <p:stCondLst>
                                            <p:cond delay="0"/>
                                          </p:stCondLst>
                                        </p:cTn>
                                        <p:tgtEl>
                                          <p:spTgt spid="79921"/>
                                        </p:tgtEl>
                                        <p:attrNameLst>
                                          <p:attrName>style.visibility</p:attrName>
                                        </p:attrNameLst>
                                      </p:cBhvr>
                                      <p:to>
                                        <p:strVal val="visible"/>
                                      </p:to>
                                    </p:set>
                                    <p:animEffect transition="in" filter="wipe(right)">
                                      <p:cBhvr>
                                        <p:cTn id="120" dur="2000"/>
                                        <p:tgtEl>
                                          <p:spTgt spid="79921"/>
                                        </p:tgtEl>
                                      </p:cBhvr>
                                    </p:animEffect>
                                  </p:childTnLst>
                                </p:cTn>
                              </p:par>
                              <p:par>
                                <p:cTn id="121" presetID="23" presetClass="entr" presetSubtype="16" fill="hold" grpId="0" nodeType="withEffect">
                                  <p:stCondLst>
                                    <p:cond delay="0"/>
                                  </p:stCondLst>
                                  <p:childTnLst>
                                    <p:set>
                                      <p:cBhvr>
                                        <p:cTn id="122" dur="1" fill="hold">
                                          <p:stCondLst>
                                            <p:cond delay="0"/>
                                          </p:stCondLst>
                                        </p:cTn>
                                        <p:tgtEl>
                                          <p:spTgt spid="79940"/>
                                        </p:tgtEl>
                                        <p:attrNameLst>
                                          <p:attrName>style.visibility</p:attrName>
                                        </p:attrNameLst>
                                      </p:cBhvr>
                                      <p:to>
                                        <p:strVal val="visible"/>
                                      </p:to>
                                    </p:set>
                                    <p:anim calcmode="lin" valueType="num">
                                      <p:cBhvr>
                                        <p:cTn id="123" dur="500" fill="hold"/>
                                        <p:tgtEl>
                                          <p:spTgt spid="79940"/>
                                        </p:tgtEl>
                                        <p:attrNameLst>
                                          <p:attrName>ppt_w</p:attrName>
                                        </p:attrNameLst>
                                      </p:cBhvr>
                                      <p:tavLst>
                                        <p:tav tm="0">
                                          <p:val>
                                            <p:fltVal val="0"/>
                                          </p:val>
                                        </p:tav>
                                        <p:tav tm="100000">
                                          <p:val>
                                            <p:strVal val="#ppt_w"/>
                                          </p:val>
                                        </p:tav>
                                      </p:tavLst>
                                    </p:anim>
                                    <p:anim calcmode="lin" valueType="num">
                                      <p:cBhvr>
                                        <p:cTn id="124" dur="500" fill="hold"/>
                                        <p:tgtEl>
                                          <p:spTgt spid="79940"/>
                                        </p:tgtEl>
                                        <p:attrNameLst>
                                          <p:attrName>ppt_h</p:attrName>
                                        </p:attrNameLst>
                                      </p:cBhvr>
                                      <p:tavLst>
                                        <p:tav tm="0">
                                          <p:val>
                                            <p:fltVal val="0"/>
                                          </p:val>
                                        </p:tav>
                                        <p:tav tm="100000">
                                          <p:val>
                                            <p:strVal val="#ppt_h"/>
                                          </p:val>
                                        </p:tav>
                                      </p:tavLst>
                                    </p:anim>
                                  </p:childTnLst>
                                </p:cTn>
                              </p:par>
                              <p:par>
                                <p:cTn id="125" presetID="23" presetClass="entr" presetSubtype="16" repeatCount="3000" fill="hold" nodeType="withEffect">
                                  <p:stCondLst>
                                    <p:cond delay="0"/>
                                  </p:stCondLst>
                                  <p:childTnLst>
                                    <p:set>
                                      <p:cBhvr>
                                        <p:cTn id="126" dur="1" fill="hold">
                                          <p:stCondLst>
                                            <p:cond delay="0"/>
                                          </p:stCondLst>
                                        </p:cTn>
                                        <p:tgtEl>
                                          <p:spTgt spid="79922"/>
                                        </p:tgtEl>
                                        <p:attrNameLst>
                                          <p:attrName>style.visibility</p:attrName>
                                        </p:attrNameLst>
                                      </p:cBhvr>
                                      <p:to>
                                        <p:strVal val="visible"/>
                                      </p:to>
                                    </p:set>
                                    <p:anim calcmode="lin" valueType="num">
                                      <p:cBhvr>
                                        <p:cTn id="127" dur="1000" fill="hold"/>
                                        <p:tgtEl>
                                          <p:spTgt spid="79922"/>
                                        </p:tgtEl>
                                        <p:attrNameLst>
                                          <p:attrName>ppt_w</p:attrName>
                                        </p:attrNameLst>
                                      </p:cBhvr>
                                      <p:tavLst>
                                        <p:tav tm="0">
                                          <p:val>
                                            <p:fltVal val="0"/>
                                          </p:val>
                                        </p:tav>
                                        <p:tav tm="100000">
                                          <p:val>
                                            <p:strVal val="#ppt_w"/>
                                          </p:val>
                                        </p:tav>
                                      </p:tavLst>
                                    </p:anim>
                                    <p:anim calcmode="lin" valueType="num">
                                      <p:cBhvr>
                                        <p:cTn id="128" dur="1000" fill="hold"/>
                                        <p:tgtEl>
                                          <p:spTgt spid="79922"/>
                                        </p:tgtEl>
                                        <p:attrNameLst>
                                          <p:attrName>ppt_h</p:attrName>
                                        </p:attrNameLst>
                                      </p:cBhvr>
                                      <p:tavLst>
                                        <p:tav tm="0">
                                          <p:val>
                                            <p:fltVal val="0"/>
                                          </p:val>
                                        </p:tav>
                                        <p:tav tm="100000">
                                          <p:val>
                                            <p:strVal val="#ppt_h"/>
                                          </p:val>
                                        </p:tav>
                                      </p:tavLst>
                                    </p:anim>
                                  </p:childTnLst>
                                </p:cTn>
                              </p:par>
                            </p:childTnLst>
                          </p:cTn>
                        </p:par>
                        <p:par>
                          <p:cTn id="129" fill="hold" nodeType="afterGroup">
                            <p:stCondLst>
                              <p:cond delay="4000"/>
                            </p:stCondLst>
                            <p:childTnLst>
                              <p:par>
                                <p:cTn id="130" presetID="22" presetClass="entr" presetSubtype="1" fill="hold" nodeType="afterEffect">
                                  <p:stCondLst>
                                    <p:cond delay="0"/>
                                  </p:stCondLst>
                                  <p:childTnLst>
                                    <p:set>
                                      <p:cBhvr>
                                        <p:cTn id="131" dur="1" fill="hold">
                                          <p:stCondLst>
                                            <p:cond delay="0"/>
                                          </p:stCondLst>
                                        </p:cTn>
                                        <p:tgtEl>
                                          <p:spTgt spid="79935"/>
                                        </p:tgtEl>
                                        <p:attrNameLst>
                                          <p:attrName>style.visibility</p:attrName>
                                        </p:attrNameLst>
                                      </p:cBhvr>
                                      <p:to>
                                        <p:strVal val="visible"/>
                                      </p:to>
                                    </p:set>
                                    <p:animEffect transition="in" filter="wipe(up)">
                                      <p:cBhvr>
                                        <p:cTn id="132" dur="2000"/>
                                        <p:tgtEl>
                                          <p:spTgt spid="79935"/>
                                        </p:tgtEl>
                                      </p:cBhvr>
                                    </p:animEffect>
                                  </p:childTnLst>
                                </p:cTn>
                              </p:par>
                            </p:childTnLst>
                          </p:cTn>
                        </p:par>
                        <p:par>
                          <p:cTn id="133" fill="hold" nodeType="afterGroup">
                            <p:stCondLst>
                              <p:cond delay="6000"/>
                            </p:stCondLst>
                            <p:childTnLst>
                              <p:par>
                                <p:cTn id="134" presetID="22" presetClass="entr" presetSubtype="1" fill="hold" nodeType="afterEffect">
                                  <p:stCondLst>
                                    <p:cond delay="0"/>
                                  </p:stCondLst>
                                  <p:childTnLst>
                                    <p:set>
                                      <p:cBhvr>
                                        <p:cTn id="135" dur="1" fill="hold">
                                          <p:stCondLst>
                                            <p:cond delay="0"/>
                                          </p:stCondLst>
                                        </p:cTn>
                                        <p:tgtEl>
                                          <p:spTgt spid="79934"/>
                                        </p:tgtEl>
                                        <p:attrNameLst>
                                          <p:attrName>style.visibility</p:attrName>
                                        </p:attrNameLst>
                                      </p:cBhvr>
                                      <p:to>
                                        <p:strVal val="visible"/>
                                      </p:to>
                                    </p:set>
                                    <p:animEffect transition="in" filter="wipe(up)">
                                      <p:cBhvr>
                                        <p:cTn id="136" dur="2000"/>
                                        <p:tgtEl>
                                          <p:spTgt spid="79934"/>
                                        </p:tgtEl>
                                      </p:cBhvr>
                                    </p:animEffect>
                                  </p:childTnLst>
                                </p:cTn>
                              </p:par>
                            </p:childTnLst>
                          </p:cTn>
                        </p:par>
                        <p:par>
                          <p:cTn id="137" fill="hold" nodeType="afterGroup">
                            <p:stCondLst>
                              <p:cond delay="8000"/>
                            </p:stCondLst>
                            <p:childTnLst>
                              <p:par>
                                <p:cTn id="138" presetID="1" presetClass="exit" presetSubtype="0" fill="hold" nodeType="afterEffect">
                                  <p:stCondLst>
                                    <p:cond delay="0"/>
                                  </p:stCondLst>
                                  <p:childTnLst>
                                    <p:set>
                                      <p:cBhvr>
                                        <p:cTn id="139" dur="1" fill="hold">
                                          <p:stCondLst>
                                            <p:cond delay="0"/>
                                          </p:stCondLst>
                                        </p:cTn>
                                        <p:tgtEl>
                                          <p:spTgt spid="79899"/>
                                        </p:tgtEl>
                                        <p:attrNameLst>
                                          <p:attrName>style.visibility</p:attrName>
                                        </p:attrNameLst>
                                      </p:cBhvr>
                                      <p:to>
                                        <p:strVal val="hidden"/>
                                      </p:to>
                                    </p:set>
                                  </p:childTnLst>
                                </p:cTn>
                              </p:par>
                            </p:childTnLst>
                          </p:cTn>
                        </p:par>
                        <p:par>
                          <p:cTn id="140" fill="hold" nodeType="afterGroup">
                            <p:stCondLst>
                              <p:cond delay="8000"/>
                            </p:stCondLst>
                            <p:childTnLst>
                              <p:par>
                                <p:cTn id="141" presetID="1" presetClass="exit" presetSubtype="0" fill="hold" nodeType="afterEffect">
                                  <p:stCondLst>
                                    <p:cond delay="0"/>
                                  </p:stCondLst>
                                  <p:childTnLst>
                                    <p:set>
                                      <p:cBhvr>
                                        <p:cTn id="142" dur="1" fill="hold">
                                          <p:stCondLst>
                                            <p:cond delay="0"/>
                                          </p:stCondLst>
                                        </p:cTn>
                                        <p:tgtEl>
                                          <p:spTgt spid="79900"/>
                                        </p:tgtEl>
                                        <p:attrNameLst>
                                          <p:attrName>style.visibility</p:attrName>
                                        </p:attrNameLst>
                                      </p:cBhvr>
                                      <p:to>
                                        <p:strVal val="hidden"/>
                                      </p:to>
                                    </p:set>
                                  </p:childTnLst>
                                </p:cTn>
                              </p:par>
                            </p:childTnLst>
                          </p:cTn>
                        </p:par>
                        <p:par>
                          <p:cTn id="143" fill="hold" nodeType="afterGroup">
                            <p:stCondLst>
                              <p:cond delay="8000"/>
                            </p:stCondLst>
                            <p:childTnLst>
                              <p:par>
                                <p:cTn id="144" presetID="1" presetClass="exit" presetSubtype="0" fill="hold" nodeType="afterEffect">
                                  <p:stCondLst>
                                    <p:cond delay="0"/>
                                  </p:stCondLst>
                                  <p:childTnLst>
                                    <p:set>
                                      <p:cBhvr>
                                        <p:cTn id="145" dur="1" fill="hold">
                                          <p:stCondLst>
                                            <p:cond delay="0"/>
                                          </p:stCondLst>
                                        </p:cTn>
                                        <p:tgtEl>
                                          <p:spTgt spid="799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02" grpId="0" animBg="1"/>
      <p:bldP spid="79903" grpId="0" animBg="1"/>
      <p:bldP spid="79904" grpId="0" animBg="1"/>
      <p:bldP spid="79936" grpId="0" animBg="1"/>
      <p:bldP spid="79937" grpId="0" animBg="1"/>
      <p:bldP spid="79938" grpId="0" animBg="1"/>
      <p:bldP spid="799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8A347F06-77CC-40E5-AF67-8FE29B068811}"/>
              </a:ext>
            </a:extLst>
          </p:cNvPr>
          <p:cNvSpPr txBox="1">
            <a:spLocks/>
          </p:cNvSpPr>
          <p:nvPr/>
        </p:nvSpPr>
        <p:spPr>
          <a:xfrm>
            <a:off x="0" y="274638"/>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C00000"/>
                </a:solidFill>
                <a:latin typeface="Times New Roman" pitchFamily="18" charset="0"/>
                <a:cs typeface="Times New Roman" pitchFamily="18" charset="0"/>
              </a:rPr>
              <a:t>2. </a:t>
            </a:r>
            <a:r>
              <a:rPr lang="en-US" sz="3200" err="1">
                <a:solidFill>
                  <a:srgbClr val="C00000"/>
                </a:solidFill>
                <a:latin typeface="Times New Roman" pitchFamily="18" charset="0"/>
                <a:cs typeface="Times New Roman" pitchFamily="18" charset="0"/>
              </a:rPr>
              <a:t>Quân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dân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ta</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chiếm</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đấu</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bảo</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vệ</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căn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cứ</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địa</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Việt</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Bắc</a:t>
            </a:r>
            <a:endParaRPr lang="en-US" sz="3200">
              <a:solidFill>
                <a:srgbClr val="C00000"/>
              </a:solidFill>
              <a:latin typeface="Times New Roman" pitchFamily="18" charset="0"/>
              <a:cs typeface="Times New Roman" pitchFamily="18" charset="0"/>
            </a:endParaRPr>
          </a:p>
        </p:txBody>
      </p:sp>
      <p:sp>
        <p:nvSpPr>
          <p:cNvPr id="10" name="Title 1">
            <a:extLst>
              <a:ext uri="{FF2B5EF4-FFF2-40B4-BE49-F238E27FC236}">
                <a16:creationId xmlns:a16="http://schemas.microsoft.com/office/drawing/2014/main" id="{FB21DCAE-A8D5-4554-8753-B04CB7F55D29}"/>
              </a:ext>
            </a:extLst>
          </p:cNvPr>
          <p:cNvSpPr txBox="1">
            <a:spLocks/>
          </p:cNvSpPr>
          <p:nvPr/>
        </p:nvSpPr>
        <p:spPr>
          <a:xfrm>
            <a:off x="-457200" y="0"/>
            <a:ext cx="99822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0" i="0" u="none" strike="noStrike" kern="1200" cap="none" spc="0" normalizeH="0" baseline="0" noProof="0">
                <a:ln>
                  <a:noFill/>
                </a:ln>
                <a:solidFill>
                  <a:schemeClr val="accent6"/>
                </a:solidFill>
                <a:effectLst/>
                <a:uLnTx/>
                <a:uFillTx/>
                <a:latin typeface="Times New Roman" pitchFamily="18" charset="0"/>
                <a:ea typeface="+mj-ea"/>
                <a:cs typeface="Times New Roman" pitchFamily="18" charset="0"/>
              </a:rPr>
              <a:t>IV. Chiến dịch Việt Bắc Thu-Đông năm 1947</a:t>
            </a:r>
          </a:p>
        </p:txBody>
      </p:sp>
      <p:sp>
        <p:nvSpPr>
          <p:cNvPr id="11" name="Hộp Văn bản 10">
            <a:extLst>
              <a:ext uri="{FF2B5EF4-FFF2-40B4-BE49-F238E27FC236}">
                <a16:creationId xmlns:a16="http://schemas.microsoft.com/office/drawing/2014/main" id="{94145E97-62DD-4E1B-87A4-31DA62AB1166}"/>
              </a:ext>
            </a:extLst>
          </p:cNvPr>
          <p:cNvSpPr txBox="1"/>
          <p:nvPr/>
        </p:nvSpPr>
        <p:spPr>
          <a:xfrm>
            <a:off x="-57150" y="1185863"/>
            <a:ext cx="94583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latin typeface="Arial"/>
                <a:cs typeface="Segoe UI"/>
              </a:rPr>
              <a:t>a)</a:t>
            </a:r>
            <a:r>
              <a:rPr lang="en-US" sz="2400" err="1">
                <a:solidFill>
                  <a:srgbClr val="FF0000"/>
                </a:solidFill>
                <a:latin typeface="Arial"/>
                <a:cs typeface="Segoe UI"/>
              </a:rPr>
              <a:t>Diễn</a:t>
            </a:r>
            <a:r>
              <a:rPr lang="en-US" sz="2400">
                <a:solidFill>
                  <a:srgbClr val="FF0000"/>
                </a:solidFill>
                <a:latin typeface="Arial"/>
                <a:cs typeface="Segoe UI"/>
              </a:rPr>
              <a:t> </a:t>
            </a:r>
            <a:r>
              <a:rPr lang="en-US" sz="2400" err="1">
                <a:solidFill>
                  <a:srgbClr val="FF0000"/>
                </a:solidFill>
                <a:latin typeface="Arial"/>
                <a:cs typeface="Segoe UI"/>
              </a:rPr>
              <a:t>biến</a:t>
            </a:r>
            <a:r>
              <a:rPr lang="en-US" sz="2400">
                <a:solidFill>
                  <a:srgbClr val="FF0000"/>
                </a:solidFill>
                <a:latin typeface="Arial"/>
                <a:cs typeface="Segoe UI"/>
              </a:rPr>
              <a:t> :​</a:t>
            </a:r>
          </a:p>
          <a:p>
            <a:r>
              <a:rPr lang="en-US" sz="2400">
                <a:solidFill>
                  <a:srgbClr val="FF0000"/>
                </a:solidFill>
                <a:latin typeface="Arial"/>
                <a:cs typeface="Segoe UI"/>
              </a:rPr>
              <a:t>+ </a:t>
            </a:r>
            <a:r>
              <a:rPr lang="en-US" sz="2400" err="1">
                <a:solidFill>
                  <a:srgbClr val="FF0000"/>
                </a:solidFill>
                <a:latin typeface="Arial"/>
                <a:cs typeface="Segoe UI"/>
              </a:rPr>
              <a:t>Tại</a:t>
            </a:r>
            <a:r>
              <a:rPr lang="en-US" sz="2400">
                <a:solidFill>
                  <a:srgbClr val="FF0000"/>
                </a:solidFill>
                <a:latin typeface="Arial"/>
                <a:cs typeface="Segoe UI"/>
              </a:rPr>
              <a:t> </a:t>
            </a:r>
            <a:r>
              <a:rPr lang="en-US" sz="2400" err="1">
                <a:solidFill>
                  <a:srgbClr val="FF0000"/>
                </a:solidFill>
                <a:latin typeface="Arial"/>
                <a:cs typeface="Segoe UI"/>
              </a:rPr>
              <a:t>Bắc</a:t>
            </a:r>
            <a:r>
              <a:rPr lang="en-US" sz="2400">
                <a:solidFill>
                  <a:srgbClr val="FF0000"/>
                </a:solidFill>
                <a:latin typeface="Arial"/>
                <a:cs typeface="Segoe UI"/>
              </a:rPr>
              <a:t> </a:t>
            </a:r>
            <a:r>
              <a:rPr lang="en-US" sz="2400" err="1">
                <a:solidFill>
                  <a:srgbClr val="FF0000"/>
                </a:solidFill>
                <a:latin typeface="Arial"/>
                <a:cs typeface="Segoe UI"/>
              </a:rPr>
              <a:t>Kạn</a:t>
            </a:r>
            <a:r>
              <a:rPr lang="en-US" sz="2400">
                <a:solidFill>
                  <a:srgbClr val="FF0000"/>
                </a:solidFill>
                <a:latin typeface="Arial"/>
                <a:cs typeface="Segoe UI"/>
              </a:rPr>
              <a:t>, </a:t>
            </a:r>
            <a:r>
              <a:rPr lang="en-US" sz="2400" err="1">
                <a:solidFill>
                  <a:srgbClr val="FF0000"/>
                </a:solidFill>
                <a:latin typeface="Arial"/>
                <a:cs typeface="Segoe UI"/>
              </a:rPr>
              <a:t>quân</a:t>
            </a:r>
            <a:r>
              <a:rPr lang="en-US" sz="2400">
                <a:solidFill>
                  <a:srgbClr val="FF0000"/>
                </a:solidFill>
                <a:latin typeface="Arial"/>
                <a:cs typeface="Segoe UI"/>
              </a:rPr>
              <a:t> </a:t>
            </a:r>
            <a:r>
              <a:rPr lang="en-US" sz="2400" err="1">
                <a:solidFill>
                  <a:srgbClr val="FF0000"/>
                </a:solidFill>
                <a:latin typeface="Arial"/>
                <a:cs typeface="Segoe UI"/>
              </a:rPr>
              <a:t>dân</a:t>
            </a:r>
            <a:r>
              <a:rPr lang="en-US" sz="2400">
                <a:solidFill>
                  <a:srgbClr val="FF0000"/>
                </a:solidFill>
                <a:latin typeface="Arial"/>
                <a:cs typeface="Segoe UI"/>
              </a:rPr>
              <a:t> ta </a:t>
            </a:r>
            <a:r>
              <a:rPr lang="en-US" sz="2400" err="1">
                <a:solidFill>
                  <a:srgbClr val="FF0000"/>
                </a:solidFill>
                <a:latin typeface="Arial"/>
                <a:cs typeface="Segoe UI"/>
              </a:rPr>
              <a:t>chủ</a:t>
            </a:r>
            <a:r>
              <a:rPr lang="en-US" sz="2400">
                <a:solidFill>
                  <a:srgbClr val="FF0000"/>
                </a:solidFill>
                <a:latin typeface="Arial"/>
                <a:cs typeface="Segoe UI"/>
              </a:rPr>
              <a:t> </a:t>
            </a:r>
            <a:r>
              <a:rPr lang="en-US" sz="2400" err="1">
                <a:solidFill>
                  <a:srgbClr val="FF0000"/>
                </a:solidFill>
                <a:latin typeface="Arial"/>
                <a:cs typeface="Segoe UI"/>
              </a:rPr>
              <a:t>động</a:t>
            </a:r>
            <a:r>
              <a:rPr lang="en-US" sz="2400">
                <a:solidFill>
                  <a:srgbClr val="FF0000"/>
                </a:solidFill>
                <a:latin typeface="Arial"/>
                <a:cs typeface="Segoe UI"/>
              </a:rPr>
              <a:t> </a:t>
            </a:r>
            <a:r>
              <a:rPr lang="en-US" sz="2400" err="1">
                <a:solidFill>
                  <a:srgbClr val="FF0000"/>
                </a:solidFill>
                <a:latin typeface="Arial"/>
                <a:cs typeface="Segoe UI"/>
              </a:rPr>
              <a:t>phản</a:t>
            </a:r>
            <a:r>
              <a:rPr lang="en-US" sz="2400">
                <a:solidFill>
                  <a:srgbClr val="FF0000"/>
                </a:solidFill>
                <a:latin typeface="Arial"/>
                <a:cs typeface="Segoe UI"/>
              </a:rPr>
              <a:t> </a:t>
            </a:r>
            <a:r>
              <a:rPr lang="en-US" sz="2400" err="1">
                <a:solidFill>
                  <a:srgbClr val="FF0000"/>
                </a:solidFill>
                <a:latin typeface="Arial"/>
                <a:cs typeface="Segoe UI"/>
              </a:rPr>
              <a:t>công</a:t>
            </a:r>
            <a:r>
              <a:rPr lang="en-US" sz="2400">
                <a:solidFill>
                  <a:srgbClr val="FF0000"/>
                </a:solidFill>
                <a:latin typeface="Arial"/>
                <a:cs typeface="Segoe UI"/>
              </a:rPr>
              <a:t> bao </a:t>
            </a:r>
            <a:r>
              <a:rPr lang="en-US" sz="2400" err="1">
                <a:solidFill>
                  <a:srgbClr val="FF0000"/>
                </a:solidFill>
                <a:latin typeface="Arial"/>
                <a:cs typeface="Segoe UI"/>
              </a:rPr>
              <a:t>vây</a:t>
            </a:r>
            <a:r>
              <a:rPr lang="en-US" sz="2400">
                <a:solidFill>
                  <a:srgbClr val="FF0000"/>
                </a:solidFill>
                <a:latin typeface="Arial"/>
                <a:cs typeface="Segoe UI"/>
              </a:rPr>
              <a:t>, chia </a:t>
            </a:r>
            <a:r>
              <a:rPr lang="en-US" sz="2400" err="1">
                <a:solidFill>
                  <a:srgbClr val="FF0000"/>
                </a:solidFill>
                <a:latin typeface="Arial"/>
                <a:cs typeface="Segoe UI"/>
              </a:rPr>
              <a:t>cắt</a:t>
            </a:r>
            <a:r>
              <a:rPr lang="en-US" sz="2400">
                <a:solidFill>
                  <a:srgbClr val="FF0000"/>
                </a:solidFill>
                <a:latin typeface="Arial"/>
                <a:cs typeface="Segoe UI"/>
              </a:rPr>
              <a:t>, </a:t>
            </a:r>
            <a:r>
              <a:rPr lang="en-US" sz="2400" err="1">
                <a:solidFill>
                  <a:srgbClr val="FF0000"/>
                </a:solidFill>
                <a:latin typeface="Arial"/>
                <a:cs typeface="Segoe UI"/>
              </a:rPr>
              <a:t>đánh</a:t>
            </a:r>
            <a:r>
              <a:rPr lang="en-US" sz="2400">
                <a:solidFill>
                  <a:srgbClr val="FF0000"/>
                </a:solidFill>
                <a:latin typeface="Arial"/>
                <a:cs typeface="Segoe UI"/>
              </a:rPr>
              <a:t> </a:t>
            </a:r>
            <a:r>
              <a:rPr lang="en-US" sz="2400" err="1">
                <a:solidFill>
                  <a:srgbClr val="FF0000"/>
                </a:solidFill>
                <a:latin typeface="Arial"/>
                <a:cs typeface="Segoe UI"/>
              </a:rPr>
              <a:t>tập</a:t>
            </a:r>
            <a:r>
              <a:rPr lang="en-US" sz="2400">
                <a:solidFill>
                  <a:srgbClr val="FF0000"/>
                </a:solidFill>
                <a:latin typeface="Arial"/>
                <a:cs typeface="Segoe UI"/>
              </a:rPr>
              <a:t> </a:t>
            </a:r>
            <a:r>
              <a:rPr lang="en-US" sz="2400" err="1">
                <a:solidFill>
                  <a:srgbClr val="FF0000"/>
                </a:solidFill>
                <a:latin typeface="Arial"/>
                <a:cs typeface="Segoe UI"/>
              </a:rPr>
              <a:t>kích</a:t>
            </a:r>
            <a:r>
              <a:rPr lang="en-US" sz="2400">
                <a:solidFill>
                  <a:srgbClr val="FF0000"/>
                </a:solidFill>
                <a:latin typeface="Arial"/>
                <a:cs typeface="Segoe UI"/>
              </a:rPr>
              <a:t> </a:t>
            </a:r>
            <a:r>
              <a:rPr lang="en-US" sz="2400" err="1">
                <a:solidFill>
                  <a:srgbClr val="FF0000"/>
                </a:solidFill>
                <a:latin typeface="Arial"/>
                <a:cs typeface="Segoe UI"/>
              </a:rPr>
              <a:t>địch</a:t>
            </a:r>
            <a:r>
              <a:rPr lang="en-US" sz="2400">
                <a:solidFill>
                  <a:srgbClr val="FF0000"/>
                </a:solidFill>
                <a:latin typeface="Arial"/>
                <a:cs typeface="Segoe UI"/>
              </a:rPr>
              <a:t>.​</a:t>
            </a:r>
          </a:p>
          <a:p>
            <a:r>
              <a:rPr lang="en-US" sz="2400">
                <a:solidFill>
                  <a:srgbClr val="FF0000"/>
                </a:solidFill>
                <a:latin typeface="Arial"/>
                <a:cs typeface="Segoe UI"/>
              </a:rPr>
              <a:t>+Ở </a:t>
            </a:r>
            <a:r>
              <a:rPr lang="en-US" sz="2400" err="1">
                <a:solidFill>
                  <a:srgbClr val="FF0000"/>
                </a:solidFill>
                <a:latin typeface="Arial"/>
                <a:cs typeface="Segoe UI"/>
              </a:rPr>
              <a:t>hướng</a:t>
            </a:r>
            <a:r>
              <a:rPr lang="en-US" sz="2400">
                <a:solidFill>
                  <a:srgbClr val="FF0000"/>
                </a:solidFill>
                <a:latin typeface="Arial"/>
                <a:cs typeface="Segoe UI"/>
              </a:rPr>
              <a:t> </a:t>
            </a:r>
            <a:r>
              <a:rPr lang="en-US" sz="2400" err="1">
                <a:solidFill>
                  <a:srgbClr val="FF0000"/>
                </a:solidFill>
                <a:latin typeface="Arial"/>
                <a:cs typeface="Segoe UI"/>
              </a:rPr>
              <a:t>đông</a:t>
            </a:r>
            <a:r>
              <a:rPr lang="en-US" sz="2400">
                <a:solidFill>
                  <a:srgbClr val="FF0000"/>
                </a:solidFill>
                <a:latin typeface="Arial"/>
                <a:cs typeface="Segoe UI"/>
              </a:rPr>
              <a:t>, </a:t>
            </a:r>
            <a:r>
              <a:rPr lang="en-US" sz="2400" err="1">
                <a:solidFill>
                  <a:srgbClr val="FF0000"/>
                </a:solidFill>
                <a:latin typeface="Arial"/>
                <a:cs typeface="Segoe UI"/>
              </a:rPr>
              <a:t>quân</a:t>
            </a:r>
            <a:r>
              <a:rPr lang="en-US" sz="2400">
                <a:solidFill>
                  <a:srgbClr val="FF0000"/>
                </a:solidFill>
                <a:latin typeface="Arial"/>
                <a:cs typeface="Segoe UI"/>
              </a:rPr>
              <a:t> ta </a:t>
            </a:r>
            <a:r>
              <a:rPr lang="en-US" sz="2400" err="1">
                <a:solidFill>
                  <a:srgbClr val="FF0000"/>
                </a:solidFill>
                <a:latin typeface="Arial"/>
                <a:cs typeface="Segoe UI"/>
              </a:rPr>
              <a:t>phục</a:t>
            </a:r>
            <a:r>
              <a:rPr lang="en-US" sz="2400">
                <a:solidFill>
                  <a:srgbClr val="FF0000"/>
                </a:solidFill>
                <a:latin typeface="Arial"/>
                <a:cs typeface="Segoe UI"/>
              </a:rPr>
              <a:t> </a:t>
            </a:r>
            <a:r>
              <a:rPr lang="en-US" sz="2400" err="1">
                <a:solidFill>
                  <a:srgbClr val="FF0000"/>
                </a:solidFill>
                <a:latin typeface="Arial"/>
                <a:cs typeface="Segoe UI"/>
              </a:rPr>
              <a:t>kích</a:t>
            </a:r>
            <a:r>
              <a:rPr lang="en-US" sz="2400">
                <a:solidFill>
                  <a:srgbClr val="FF0000"/>
                </a:solidFill>
                <a:latin typeface="Arial"/>
                <a:cs typeface="Segoe UI"/>
              </a:rPr>
              <a:t>, </a:t>
            </a:r>
            <a:r>
              <a:rPr lang="en-US" sz="2400" err="1">
                <a:solidFill>
                  <a:srgbClr val="FF0000"/>
                </a:solidFill>
                <a:latin typeface="Arial"/>
                <a:cs typeface="Segoe UI"/>
              </a:rPr>
              <a:t>chặn</a:t>
            </a:r>
            <a:r>
              <a:rPr lang="en-US" sz="2400">
                <a:solidFill>
                  <a:srgbClr val="FF0000"/>
                </a:solidFill>
                <a:latin typeface="Arial"/>
                <a:cs typeface="Segoe UI"/>
              </a:rPr>
              <a:t> </a:t>
            </a:r>
            <a:r>
              <a:rPr lang="en-US" sz="2400" err="1">
                <a:solidFill>
                  <a:srgbClr val="FF0000"/>
                </a:solidFill>
                <a:latin typeface="Arial"/>
                <a:cs typeface="Segoe UI"/>
              </a:rPr>
              <a:t>đánh</a:t>
            </a:r>
            <a:r>
              <a:rPr lang="en-US" sz="2400">
                <a:solidFill>
                  <a:srgbClr val="FF0000"/>
                </a:solidFill>
                <a:latin typeface="Arial"/>
                <a:cs typeface="Segoe UI"/>
              </a:rPr>
              <a:t> </a:t>
            </a:r>
            <a:r>
              <a:rPr lang="en-US" sz="2400" err="1">
                <a:solidFill>
                  <a:srgbClr val="FF0000"/>
                </a:solidFill>
                <a:latin typeface="Arial"/>
                <a:cs typeface="Segoe UI"/>
              </a:rPr>
              <a:t>địch</a:t>
            </a:r>
            <a:r>
              <a:rPr lang="en-US" sz="2400">
                <a:solidFill>
                  <a:srgbClr val="FF0000"/>
                </a:solidFill>
                <a:latin typeface="Arial"/>
                <a:cs typeface="Segoe UI"/>
              </a:rPr>
              <a:t> </a:t>
            </a:r>
            <a:r>
              <a:rPr lang="en-US" sz="2400" err="1">
                <a:solidFill>
                  <a:srgbClr val="FF0000"/>
                </a:solidFill>
                <a:latin typeface="Arial"/>
                <a:cs typeface="Segoe UI"/>
              </a:rPr>
              <a:t>trên</a:t>
            </a:r>
            <a:r>
              <a:rPr lang="en-US" sz="2400">
                <a:solidFill>
                  <a:srgbClr val="FF0000"/>
                </a:solidFill>
                <a:latin typeface="Arial"/>
                <a:cs typeface="Segoe UI"/>
              </a:rPr>
              <a:t> </a:t>
            </a:r>
            <a:r>
              <a:rPr lang="en-US" sz="2400" err="1">
                <a:solidFill>
                  <a:srgbClr val="FF0000"/>
                </a:solidFill>
                <a:latin typeface="Arial"/>
                <a:cs typeface="Segoe UI"/>
              </a:rPr>
              <a:t>đường</a:t>
            </a:r>
            <a:r>
              <a:rPr lang="en-US" sz="2400">
                <a:solidFill>
                  <a:srgbClr val="FF0000"/>
                </a:solidFill>
                <a:latin typeface="Arial"/>
                <a:cs typeface="Segoe UI"/>
              </a:rPr>
              <a:t> </a:t>
            </a:r>
            <a:r>
              <a:rPr lang="en-US" sz="2400" err="1">
                <a:solidFill>
                  <a:srgbClr val="FF0000"/>
                </a:solidFill>
                <a:latin typeface="Arial"/>
                <a:cs typeface="Segoe UI"/>
              </a:rPr>
              <a:t>Bản</a:t>
            </a:r>
            <a:r>
              <a:rPr lang="en-US" sz="2400">
                <a:solidFill>
                  <a:srgbClr val="FF0000"/>
                </a:solidFill>
                <a:latin typeface="Arial"/>
                <a:cs typeface="Segoe UI"/>
              </a:rPr>
              <a:t> Sao - </a:t>
            </a:r>
            <a:r>
              <a:rPr lang="en-US" sz="2400" err="1">
                <a:solidFill>
                  <a:srgbClr val="FF0000"/>
                </a:solidFill>
                <a:latin typeface="Arial"/>
                <a:cs typeface="Segoe UI"/>
              </a:rPr>
              <a:t>đèo</a:t>
            </a:r>
            <a:r>
              <a:rPr lang="en-US" sz="2400">
                <a:solidFill>
                  <a:srgbClr val="FF0000"/>
                </a:solidFill>
                <a:latin typeface="Arial"/>
                <a:cs typeface="Segoe UI"/>
              </a:rPr>
              <a:t> </a:t>
            </a:r>
            <a:r>
              <a:rPr lang="en-US" sz="2400" err="1">
                <a:solidFill>
                  <a:srgbClr val="FF0000"/>
                </a:solidFill>
                <a:latin typeface="Arial"/>
                <a:cs typeface="Segoe UI"/>
              </a:rPr>
              <a:t>Bông</a:t>
            </a:r>
            <a:r>
              <a:rPr lang="en-US" sz="2400">
                <a:solidFill>
                  <a:srgbClr val="FF0000"/>
                </a:solidFill>
                <a:latin typeface="Arial"/>
                <a:cs typeface="Segoe UI"/>
              </a:rPr>
              <a:t> Lau.​</a:t>
            </a:r>
          </a:p>
          <a:p>
            <a:r>
              <a:rPr lang="en-US" sz="2400">
                <a:solidFill>
                  <a:srgbClr val="FF0000"/>
                </a:solidFill>
                <a:latin typeface="Arial"/>
                <a:cs typeface="Segoe UI"/>
              </a:rPr>
              <a:t>+ Ở </a:t>
            </a:r>
            <a:r>
              <a:rPr lang="en-US" sz="2400" err="1">
                <a:solidFill>
                  <a:srgbClr val="FF0000"/>
                </a:solidFill>
                <a:latin typeface="Arial"/>
                <a:cs typeface="Segoe UI"/>
              </a:rPr>
              <a:t>hướng</a:t>
            </a:r>
            <a:r>
              <a:rPr lang="en-US" sz="2400">
                <a:solidFill>
                  <a:srgbClr val="FF0000"/>
                </a:solidFill>
                <a:latin typeface="Arial"/>
                <a:cs typeface="Segoe UI"/>
              </a:rPr>
              <a:t> </a:t>
            </a:r>
            <a:r>
              <a:rPr lang="en-US" sz="2400" err="1">
                <a:solidFill>
                  <a:srgbClr val="FF0000"/>
                </a:solidFill>
                <a:latin typeface="Arial"/>
                <a:cs typeface="Segoe UI"/>
              </a:rPr>
              <a:t>tây</a:t>
            </a:r>
            <a:r>
              <a:rPr lang="en-US" sz="2400">
                <a:solidFill>
                  <a:srgbClr val="FF0000"/>
                </a:solidFill>
                <a:latin typeface="Arial"/>
                <a:cs typeface="Segoe UI"/>
              </a:rPr>
              <a:t>, </a:t>
            </a:r>
            <a:r>
              <a:rPr lang="en-US" sz="2400" err="1">
                <a:solidFill>
                  <a:srgbClr val="FF0000"/>
                </a:solidFill>
                <a:latin typeface="Arial"/>
                <a:cs typeface="Segoe UI"/>
              </a:rPr>
              <a:t>quân</a:t>
            </a:r>
            <a:r>
              <a:rPr lang="en-US" sz="2400">
                <a:solidFill>
                  <a:srgbClr val="FF0000"/>
                </a:solidFill>
                <a:latin typeface="Arial"/>
                <a:cs typeface="Segoe UI"/>
              </a:rPr>
              <a:t> ta </a:t>
            </a:r>
            <a:r>
              <a:rPr lang="en-US" sz="2400" err="1">
                <a:solidFill>
                  <a:srgbClr val="FF0000"/>
                </a:solidFill>
                <a:latin typeface="Arial"/>
                <a:cs typeface="Segoe UI"/>
              </a:rPr>
              <a:t>phục</a:t>
            </a:r>
            <a:r>
              <a:rPr lang="en-US" sz="2400">
                <a:solidFill>
                  <a:srgbClr val="FF0000"/>
                </a:solidFill>
                <a:latin typeface="Arial"/>
                <a:cs typeface="Segoe UI"/>
              </a:rPr>
              <a:t> </a:t>
            </a:r>
            <a:r>
              <a:rPr lang="en-US" sz="2400" err="1">
                <a:solidFill>
                  <a:srgbClr val="FF0000"/>
                </a:solidFill>
                <a:latin typeface="Arial"/>
                <a:cs typeface="Segoe UI"/>
              </a:rPr>
              <a:t>kích</a:t>
            </a:r>
            <a:r>
              <a:rPr lang="en-US" sz="2400">
                <a:solidFill>
                  <a:srgbClr val="FF0000"/>
                </a:solidFill>
                <a:latin typeface="Arial"/>
                <a:cs typeface="Segoe UI"/>
              </a:rPr>
              <a:t> </a:t>
            </a:r>
            <a:r>
              <a:rPr lang="en-US" sz="2400" err="1">
                <a:solidFill>
                  <a:srgbClr val="FF0000"/>
                </a:solidFill>
                <a:latin typeface="Arial"/>
                <a:cs typeface="Segoe UI"/>
              </a:rPr>
              <a:t>địch</a:t>
            </a:r>
            <a:r>
              <a:rPr lang="en-US" sz="2400">
                <a:solidFill>
                  <a:srgbClr val="FF0000"/>
                </a:solidFill>
                <a:latin typeface="Arial"/>
                <a:cs typeface="Segoe UI"/>
              </a:rPr>
              <a:t> ở </a:t>
            </a:r>
            <a:r>
              <a:rPr lang="en-US" sz="2400" err="1">
                <a:solidFill>
                  <a:srgbClr val="FF0000"/>
                </a:solidFill>
                <a:latin typeface="Arial"/>
                <a:cs typeface="Segoe UI"/>
              </a:rPr>
              <a:t>Đoan</a:t>
            </a:r>
            <a:r>
              <a:rPr lang="en-US" sz="2400">
                <a:solidFill>
                  <a:srgbClr val="FF0000"/>
                </a:solidFill>
                <a:latin typeface="Arial"/>
                <a:cs typeface="Segoe UI"/>
              </a:rPr>
              <a:t> </a:t>
            </a:r>
            <a:r>
              <a:rPr lang="en-US" sz="2400" err="1">
                <a:solidFill>
                  <a:srgbClr val="FF0000"/>
                </a:solidFill>
                <a:latin typeface="Arial"/>
                <a:cs typeface="Segoe UI"/>
              </a:rPr>
              <a:t>Hùng</a:t>
            </a:r>
            <a:r>
              <a:rPr lang="en-US" sz="2400">
                <a:solidFill>
                  <a:srgbClr val="FF0000"/>
                </a:solidFill>
                <a:latin typeface="Arial"/>
                <a:cs typeface="Segoe UI"/>
              </a:rPr>
              <a:t>, </a:t>
            </a:r>
            <a:r>
              <a:rPr lang="en-US" sz="2400" err="1">
                <a:solidFill>
                  <a:srgbClr val="FF0000"/>
                </a:solidFill>
                <a:latin typeface="Arial"/>
                <a:cs typeface="Segoe UI"/>
              </a:rPr>
              <a:t>Khe</a:t>
            </a:r>
            <a:r>
              <a:rPr lang="en-US" sz="2400">
                <a:solidFill>
                  <a:srgbClr val="FF0000"/>
                </a:solidFill>
                <a:latin typeface="Arial"/>
                <a:cs typeface="Segoe UI"/>
              </a:rPr>
              <a:t> Lau,...​</a:t>
            </a:r>
          </a:p>
        </p:txBody>
      </p:sp>
      <p:sp>
        <p:nvSpPr>
          <p:cNvPr id="12" name="Hộp Văn bản 11">
            <a:extLst>
              <a:ext uri="{FF2B5EF4-FFF2-40B4-BE49-F238E27FC236}">
                <a16:creationId xmlns:a16="http://schemas.microsoft.com/office/drawing/2014/main" id="{1632AE09-0D38-4E12-B4DF-50D73FB82A17}"/>
              </a:ext>
            </a:extLst>
          </p:cNvPr>
          <p:cNvSpPr txBox="1"/>
          <p:nvPr/>
        </p:nvSpPr>
        <p:spPr>
          <a:xfrm>
            <a:off x="-71436" y="3371850"/>
            <a:ext cx="920114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0000"/>
                </a:solidFill>
                <a:latin typeface="Arial"/>
              </a:rPr>
              <a:t>b)</a:t>
            </a:r>
            <a:r>
              <a:rPr lang="en-US" sz="2400" dirty="0" err="1">
                <a:solidFill>
                  <a:srgbClr val="FF0000"/>
                </a:solidFill>
                <a:latin typeface="Arial"/>
              </a:rPr>
              <a:t>Kết</a:t>
            </a:r>
            <a:r>
              <a:rPr lang="en-US" sz="2400" dirty="0">
                <a:solidFill>
                  <a:srgbClr val="FF0000"/>
                </a:solidFill>
                <a:latin typeface="Arial"/>
              </a:rPr>
              <a:t> </a:t>
            </a:r>
            <a:r>
              <a:rPr lang="en-US" sz="2400" dirty="0" err="1">
                <a:solidFill>
                  <a:srgbClr val="FF0000"/>
                </a:solidFill>
                <a:latin typeface="Arial"/>
              </a:rPr>
              <a:t>quả</a:t>
            </a:r>
            <a:r>
              <a:rPr lang="en-US" sz="2400" dirty="0">
                <a:solidFill>
                  <a:srgbClr val="FF0000"/>
                </a:solidFill>
                <a:latin typeface="Arial"/>
              </a:rPr>
              <a:t>: +</a:t>
            </a:r>
            <a:r>
              <a:rPr lang="en-US" sz="2400" dirty="0" err="1">
                <a:solidFill>
                  <a:srgbClr val="FF0000"/>
                </a:solidFill>
                <a:latin typeface="Arial"/>
              </a:rPr>
              <a:t>Đại</a:t>
            </a:r>
            <a:r>
              <a:rPr lang="en-US" sz="2400" dirty="0">
                <a:solidFill>
                  <a:srgbClr val="FF0000"/>
                </a:solidFill>
                <a:latin typeface="Arial"/>
              </a:rPr>
              <a:t> </a:t>
            </a:r>
            <a:r>
              <a:rPr lang="en-US" sz="2400" dirty="0" err="1">
                <a:solidFill>
                  <a:srgbClr val="FF0000"/>
                </a:solidFill>
                <a:latin typeface="Arial"/>
              </a:rPr>
              <a:t>bộ</a:t>
            </a:r>
            <a:r>
              <a:rPr lang="en-US" sz="2400" dirty="0">
                <a:solidFill>
                  <a:srgbClr val="FF0000"/>
                </a:solidFill>
                <a:latin typeface="Arial"/>
              </a:rPr>
              <a:t> </a:t>
            </a:r>
            <a:r>
              <a:rPr lang="en-US" sz="2400" dirty="0" err="1">
                <a:solidFill>
                  <a:srgbClr val="FF0000"/>
                </a:solidFill>
                <a:latin typeface="Arial"/>
              </a:rPr>
              <a:t>phận</a:t>
            </a:r>
            <a:r>
              <a:rPr lang="en-US" sz="2400" dirty="0">
                <a:solidFill>
                  <a:srgbClr val="FF0000"/>
                </a:solidFill>
                <a:latin typeface="Arial"/>
              </a:rPr>
              <a:t> </a:t>
            </a:r>
            <a:r>
              <a:rPr lang="en-US" sz="2400" dirty="0" err="1">
                <a:solidFill>
                  <a:srgbClr val="FF0000"/>
                </a:solidFill>
                <a:latin typeface="Arial"/>
              </a:rPr>
              <a:t>quân</a:t>
            </a:r>
            <a:r>
              <a:rPr lang="en-US" sz="2400" dirty="0">
                <a:solidFill>
                  <a:srgbClr val="FF0000"/>
                </a:solidFill>
                <a:latin typeface="Arial"/>
              </a:rPr>
              <a:t> </a:t>
            </a:r>
            <a:r>
              <a:rPr lang="en-US" sz="2400" dirty="0" err="1">
                <a:solidFill>
                  <a:srgbClr val="FF0000"/>
                </a:solidFill>
                <a:latin typeface="Arial"/>
              </a:rPr>
              <a:t>Pháp</a:t>
            </a:r>
            <a:r>
              <a:rPr lang="en-US" sz="2400" dirty="0">
                <a:solidFill>
                  <a:srgbClr val="FF0000"/>
                </a:solidFill>
                <a:latin typeface="Arial"/>
              </a:rPr>
              <a:t> </a:t>
            </a:r>
            <a:r>
              <a:rPr lang="en-US" sz="2400" dirty="0" err="1">
                <a:solidFill>
                  <a:srgbClr val="FF0000"/>
                </a:solidFill>
                <a:latin typeface="Arial"/>
              </a:rPr>
              <a:t>phải</a:t>
            </a:r>
            <a:r>
              <a:rPr lang="en-US" sz="2400" dirty="0">
                <a:solidFill>
                  <a:srgbClr val="FF0000"/>
                </a:solidFill>
                <a:latin typeface="Arial"/>
              </a:rPr>
              <a:t> </a:t>
            </a:r>
            <a:r>
              <a:rPr lang="en-US" sz="2400" dirty="0" err="1">
                <a:solidFill>
                  <a:srgbClr val="FF0000"/>
                </a:solidFill>
                <a:latin typeface="Arial"/>
              </a:rPr>
              <a:t>rút</a:t>
            </a:r>
            <a:r>
              <a:rPr lang="en-US" sz="2400" dirty="0">
                <a:solidFill>
                  <a:srgbClr val="FF0000"/>
                </a:solidFill>
                <a:latin typeface="Arial"/>
              </a:rPr>
              <a:t> </a:t>
            </a:r>
            <a:r>
              <a:rPr lang="en-US" sz="2400" dirty="0" err="1">
                <a:solidFill>
                  <a:srgbClr val="FF0000"/>
                </a:solidFill>
                <a:latin typeface="Arial"/>
              </a:rPr>
              <a:t>khỏi</a:t>
            </a:r>
            <a:r>
              <a:rPr lang="en-US" sz="2400" dirty="0">
                <a:solidFill>
                  <a:srgbClr val="FF0000"/>
                </a:solidFill>
                <a:latin typeface="Arial"/>
              </a:rPr>
              <a:t> </a:t>
            </a:r>
            <a:r>
              <a:rPr lang="en-US" sz="2400" dirty="0" err="1">
                <a:solidFill>
                  <a:srgbClr val="FF0000"/>
                </a:solidFill>
                <a:latin typeface="Arial"/>
              </a:rPr>
              <a:t>Việt</a:t>
            </a:r>
            <a:r>
              <a:rPr lang="en-US" sz="2400" dirty="0">
                <a:solidFill>
                  <a:srgbClr val="FF0000"/>
                </a:solidFill>
                <a:latin typeface="Arial"/>
              </a:rPr>
              <a:t> </a:t>
            </a:r>
            <a:r>
              <a:rPr lang="en-US" sz="2400" dirty="0" err="1">
                <a:solidFill>
                  <a:srgbClr val="FF0000"/>
                </a:solidFill>
                <a:latin typeface="Arial"/>
              </a:rPr>
              <a:t>Bắc</a:t>
            </a:r>
            <a:r>
              <a:rPr lang="en-US" sz="2400" dirty="0">
                <a:solidFill>
                  <a:srgbClr val="FF0000"/>
                </a:solidFill>
                <a:latin typeface="Arial"/>
              </a:rPr>
              <a:t>, </a:t>
            </a:r>
            <a:r>
              <a:rPr lang="en-US" sz="2400" dirty="0" err="1">
                <a:solidFill>
                  <a:srgbClr val="FF0000"/>
                </a:solidFill>
                <a:latin typeface="Arial"/>
              </a:rPr>
              <a:t>căn</a:t>
            </a:r>
            <a:r>
              <a:rPr lang="en-US" sz="2400" dirty="0">
                <a:solidFill>
                  <a:srgbClr val="FF0000"/>
                </a:solidFill>
                <a:latin typeface="Arial"/>
              </a:rPr>
              <a:t> </a:t>
            </a:r>
            <a:r>
              <a:rPr lang="en-US" sz="2400" dirty="0" err="1">
                <a:solidFill>
                  <a:srgbClr val="FF0000"/>
                </a:solidFill>
                <a:latin typeface="Arial"/>
              </a:rPr>
              <a:t>cứ</a:t>
            </a:r>
            <a:r>
              <a:rPr lang="en-US" sz="2400" dirty="0">
                <a:solidFill>
                  <a:srgbClr val="FF0000"/>
                </a:solidFill>
                <a:latin typeface="Arial"/>
              </a:rPr>
              <a:t> </a:t>
            </a:r>
            <a:r>
              <a:rPr lang="en-US" sz="2400" dirty="0" err="1">
                <a:solidFill>
                  <a:srgbClr val="FF0000"/>
                </a:solidFill>
                <a:latin typeface="Arial"/>
              </a:rPr>
              <a:t>Việt</a:t>
            </a:r>
            <a:r>
              <a:rPr lang="en-US" sz="2400" dirty="0">
                <a:solidFill>
                  <a:srgbClr val="FF0000"/>
                </a:solidFill>
                <a:latin typeface="Arial"/>
              </a:rPr>
              <a:t> </a:t>
            </a:r>
            <a:r>
              <a:rPr lang="en-US" sz="2400" dirty="0" err="1">
                <a:solidFill>
                  <a:srgbClr val="FF0000"/>
                </a:solidFill>
                <a:latin typeface="Arial"/>
              </a:rPr>
              <a:t>Bắc</a:t>
            </a:r>
            <a:r>
              <a:rPr lang="en-US" sz="2400" dirty="0">
                <a:solidFill>
                  <a:srgbClr val="FF0000"/>
                </a:solidFill>
                <a:latin typeface="Arial"/>
              </a:rPr>
              <a:t>   </a:t>
            </a:r>
            <a:r>
              <a:rPr lang="en-US" sz="2400" dirty="0" err="1">
                <a:solidFill>
                  <a:srgbClr val="FF0000"/>
                </a:solidFill>
                <a:latin typeface="Arial"/>
              </a:rPr>
              <a:t>vẫn</a:t>
            </a:r>
            <a:r>
              <a:rPr lang="en-US" sz="2400" dirty="0">
                <a:solidFill>
                  <a:srgbClr val="FF0000"/>
                </a:solidFill>
                <a:latin typeface="Arial"/>
              </a:rPr>
              <a:t> </a:t>
            </a:r>
            <a:r>
              <a:rPr lang="en-US" sz="2400" dirty="0" err="1">
                <a:solidFill>
                  <a:srgbClr val="FF0000"/>
                </a:solidFill>
                <a:latin typeface="Arial"/>
              </a:rPr>
              <a:t>được</a:t>
            </a:r>
            <a:r>
              <a:rPr lang="en-US" sz="2400" dirty="0">
                <a:solidFill>
                  <a:srgbClr val="FF0000"/>
                </a:solidFill>
                <a:latin typeface="Arial"/>
              </a:rPr>
              <a:t> </a:t>
            </a:r>
            <a:r>
              <a:rPr lang="en-US" sz="2400" dirty="0" err="1">
                <a:solidFill>
                  <a:srgbClr val="FF0000"/>
                </a:solidFill>
                <a:latin typeface="Arial"/>
              </a:rPr>
              <a:t>bảo</a:t>
            </a:r>
            <a:r>
              <a:rPr lang="en-US" sz="2400" dirty="0">
                <a:solidFill>
                  <a:srgbClr val="FF0000"/>
                </a:solidFill>
                <a:latin typeface="Arial"/>
              </a:rPr>
              <a:t> </a:t>
            </a:r>
            <a:r>
              <a:rPr lang="en-US" sz="2400" dirty="0" err="1">
                <a:solidFill>
                  <a:srgbClr val="FF0000"/>
                </a:solidFill>
                <a:latin typeface="Arial"/>
              </a:rPr>
              <a:t>toàn</a:t>
            </a:r>
            <a:r>
              <a:rPr lang="en-US" sz="2400" dirty="0">
                <a:solidFill>
                  <a:srgbClr val="FF0000"/>
                </a:solidFill>
                <a:latin typeface="Arial"/>
              </a:rPr>
              <a:t>, </a:t>
            </a:r>
            <a:r>
              <a:rPr lang="en-US" sz="2400" dirty="0" err="1">
                <a:solidFill>
                  <a:srgbClr val="FF0000"/>
                </a:solidFill>
                <a:latin typeface="Arial"/>
              </a:rPr>
              <a:t>bộ</a:t>
            </a:r>
            <a:r>
              <a:rPr lang="en-US" sz="2400" dirty="0">
                <a:solidFill>
                  <a:srgbClr val="FF0000"/>
                </a:solidFill>
                <a:latin typeface="Arial"/>
              </a:rPr>
              <a:t> </a:t>
            </a:r>
            <a:r>
              <a:rPr lang="en-US" sz="2400" dirty="0" err="1">
                <a:solidFill>
                  <a:srgbClr val="FF0000"/>
                </a:solidFill>
                <a:latin typeface="Arial"/>
              </a:rPr>
              <a:t>đội</a:t>
            </a:r>
            <a:r>
              <a:rPr lang="en-US" sz="2400" dirty="0">
                <a:solidFill>
                  <a:srgbClr val="FF0000"/>
                </a:solidFill>
                <a:latin typeface="Arial"/>
              </a:rPr>
              <a:t> </a:t>
            </a:r>
            <a:r>
              <a:rPr lang="en-US" sz="2400" dirty="0" err="1">
                <a:solidFill>
                  <a:srgbClr val="FF0000"/>
                </a:solidFill>
                <a:latin typeface="Arial"/>
              </a:rPr>
              <a:t>chủ</a:t>
            </a:r>
            <a:r>
              <a:rPr lang="en-US" sz="2400" dirty="0">
                <a:solidFill>
                  <a:srgbClr val="FF0000"/>
                </a:solidFill>
                <a:latin typeface="Arial"/>
              </a:rPr>
              <a:t> </a:t>
            </a:r>
            <a:r>
              <a:rPr lang="en-US" sz="2400" dirty="0" err="1">
                <a:solidFill>
                  <a:srgbClr val="FF0000"/>
                </a:solidFill>
                <a:latin typeface="Arial"/>
              </a:rPr>
              <a:t>lực</a:t>
            </a:r>
            <a:r>
              <a:rPr lang="en-US" sz="2400" dirty="0">
                <a:solidFill>
                  <a:srgbClr val="FF0000"/>
                </a:solidFill>
                <a:latin typeface="Arial"/>
              </a:rPr>
              <a:t> </a:t>
            </a:r>
            <a:r>
              <a:rPr lang="en-US" sz="2400" dirty="0" err="1">
                <a:solidFill>
                  <a:srgbClr val="FF0000"/>
                </a:solidFill>
                <a:latin typeface="Arial"/>
              </a:rPr>
              <a:t>của</a:t>
            </a:r>
            <a:r>
              <a:rPr lang="en-US" sz="2400" dirty="0">
                <a:solidFill>
                  <a:srgbClr val="FF0000"/>
                </a:solidFill>
                <a:latin typeface="Arial"/>
              </a:rPr>
              <a:t> ta </a:t>
            </a:r>
            <a:r>
              <a:rPr lang="en-US" sz="2400" dirty="0" err="1">
                <a:solidFill>
                  <a:srgbClr val="FF0000"/>
                </a:solidFill>
                <a:latin typeface="Arial"/>
              </a:rPr>
              <a:t>ngày</a:t>
            </a:r>
            <a:r>
              <a:rPr lang="en-US" sz="2400" dirty="0">
                <a:solidFill>
                  <a:srgbClr val="FF0000"/>
                </a:solidFill>
                <a:latin typeface="Arial"/>
              </a:rPr>
              <a:t> </a:t>
            </a:r>
            <a:r>
              <a:rPr lang="en-US" sz="2400" dirty="0" err="1">
                <a:solidFill>
                  <a:srgbClr val="FF0000"/>
                </a:solidFill>
                <a:latin typeface="Arial"/>
              </a:rPr>
              <a:t>càng</a:t>
            </a:r>
            <a:r>
              <a:rPr lang="en-US" sz="2400" dirty="0">
                <a:solidFill>
                  <a:srgbClr val="FF0000"/>
                </a:solidFill>
                <a:latin typeface="Arial"/>
              </a:rPr>
              <a:t> </a:t>
            </a:r>
            <a:r>
              <a:rPr lang="en-US" sz="2400" dirty="0" err="1">
                <a:solidFill>
                  <a:srgbClr val="FF0000"/>
                </a:solidFill>
                <a:latin typeface="Arial"/>
              </a:rPr>
              <a:t>trưởng</a:t>
            </a:r>
            <a:r>
              <a:rPr lang="en-US" sz="2400" dirty="0">
                <a:solidFill>
                  <a:srgbClr val="FF0000"/>
                </a:solidFill>
                <a:latin typeface="Arial"/>
              </a:rPr>
              <a:t> </a:t>
            </a:r>
            <a:r>
              <a:rPr lang="en-US" sz="2400" dirty="0" err="1">
                <a:solidFill>
                  <a:srgbClr val="FF0000"/>
                </a:solidFill>
                <a:latin typeface="Arial"/>
              </a:rPr>
              <a:t>thành</a:t>
            </a:r>
            <a:r>
              <a:rPr lang="en-US" sz="2400" dirty="0">
                <a:solidFill>
                  <a:srgbClr val="FF0000"/>
                </a:solidFill>
                <a:latin typeface="Arial"/>
              </a:rPr>
              <a:t>.</a:t>
            </a:r>
            <a:r>
              <a:rPr lang="vi-VN" sz="2400" dirty="0">
                <a:solidFill>
                  <a:srgbClr val="FF0000"/>
                </a:solidFill>
                <a:latin typeface="Arial"/>
                <a:cs typeface="Arial"/>
              </a:rPr>
              <a:t>​</a:t>
            </a:r>
          </a:p>
        </p:txBody>
      </p:sp>
      <p:sp>
        <p:nvSpPr>
          <p:cNvPr id="13" name="Hộp Văn bản 12">
            <a:extLst>
              <a:ext uri="{FF2B5EF4-FFF2-40B4-BE49-F238E27FC236}">
                <a16:creationId xmlns:a16="http://schemas.microsoft.com/office/drawing/2014/main" id="{694B81A7-5ECB-4651-B126-0CA2F61BBDAC}"/>
              </a:ext>
            </a:extLst>
          </p:cNvPr>
          <p:cNvSpPr txBox="1"/>
          <p:nvPr/>
        </p:nvSpPr>
        <p:spPr>
          <a:xfrm>
            <a:off x="-71437" y="4471988"/>
            <a:ext cx="9315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latin typeface="Arial"/>
              </a:rPr>
              <a:t>c)Ý </a:t>
            </a:r>
            <a:r>
              <a:rPr lang="en-US" sz="2400" err="1">
                <a:solidFill>
                  <a:srgbClr val="FF0000"/>
                </a:solidFill>
                <a:latin typeface="Arial"/>
              </a:rPr>
              <a:t>nghĩa</a:t>
            </a:r>
            <a:r>
              <a:rPr lang="en-US" sz="2400">
                <a:solidFill>
                  <a:srgbClr val="FF0000"/>
                </a:solidFill>
                <a:latin typeface="Arial"/>
              </a:rPr>
              <a:t>: </a:t>
            </a:r>
            <a:endParaRPr lang="vi-VN"/>
          </a:p>
          <a:p>
            <a:r>
              <a:rPr lang="en-US" sz="2400">
                <a:solidFill>
                  <a:srgbClr val="FF0000"/>
                </a:solidFill>
                <a:latin typeface="Arial"/>
              </a:rPr>
              <a:t>+</a:t>
            </a:r>
            <a:r>
              <a:rPr lang="en-US" sz="2400" err="1">
                <a:solidFill>
                  <a:srgbClr val="FF0000"/>
                </a:solidFill>
                <a:latin typeface="Arial"/>
              </a:rPr>
              <a:t>Chiến</a:t>
            </a:r>
            <a:r>
              <a:rPr lang="en-US" sz="2400">
                <a:solidFill>
                  <a:srgbClr val="FF0000"/>
                </a:solidFill>
                <a:latin typeface="Arial"/>
              </a:rPr>
              <a:t> </a:t>
            </a:r>
            <a:r>
              <a:rPr lang="en-US" sz="2400" err="1">
                <a:solidFill>
                  <a:srgbClr val="FF0000"/>
                </a:solidFill>
                <a:latin typeface="Arial"/>
              </a:rPr>
              <a:t>thắng</a:t>
            </a:r>
            <a:r>
              <a:rPr lang="en-US" sz="2400">
                <a:solidFill>
                  <a:srgbClr val="FF0000"/>
                </a:solidFill>
                <a:latin typeface="Arial"/>
              </a:rPr>
              <a:t> </a:t>
            </a:r>
            <a:r>
              <a:rPr lang="en-US" sz="2400" err="1">
                <a:solidFill>
                  <a:srgbClr val="FF0000"/>
                </a:solidFill>
                <a:latin typeface="Arial"/>
              </a:rPr>
              <a:t>của</a:t>
            </a:r>
            <a:r>
              <a:rPr lang="en-US" sz="2400">
                <a:solidFill>
                  <a:srgbClr val="FF0000"/>
                </a:solidFill>
                <a:latin typeface="Arial"/>
              </a:rPr>
              <a:t> ta </a:t>
            </a:r>
            <a:r>
              <a:rPr lang="en-US" sz="2400" err="1">
                <a:solidFill>
                  <a:srgbClr val="FF0000"/>
                </a:solidFill>
                <a:latin typeface="Arial"/>
              </a:rPr>
              <a:t>buộc</a:t>
            </a:r>
            <a:r>
              <a:rPr lang="en-US" sz="2400">
                <a:solidFill>
                  <a:srgbClr val="FF0000"/>
                </a:solidFill>
                <a:latin typeface="Arial"/>
              </a:rPr>
              <a:t> </a:t>
            </a:r>
            <a:r>
              <a:rPr lang="en-US" sz="2400" err="1">
                <a:solidFill>
                  <a:srgbClr val="FF0000"/>
                </a:solidFill>
                <a:latin typeface="Arial"/>
              </a:rPr>
              <a:t>Pháp</a:t>
            </a:r>
            <a:r>
              <a:rPr lang="en-US" sz="2400">
                <a:solidFill>
                  <a:srgbClr val="FF0000"/>
                </a:solidFill>
                <a:latin typeface="Arial"/>
              </a:rPr>
              <a:t> </a:t>
            </a:r>
            <a:r>
              <a:rPr lang="en-US" sz="2400" err="1">
                <a:solidFill>
                  <a:srgbClr val="FF0000"/>
                </a:solidFill>
                <a:latin typeface="Arial"/>
              </a:rPr>
              <a:t>phải</a:t>
            </a:r>
            <a:r>
              <a:rPr lang="en-US" sz="2400">
                <a:solidFill>
                  <a:srgbClr val="FF0000"/>
                </a:solidFill>
                <a:latin typeface="Arial"/>
              </a:rPr>
              <a:t> </a:t>
            </a:r>
            <a:r>
              <a:rPr lang="en-US" sz="2400" err="1">
                <a:solidFill>
                  <a:srgbClr val="FF0000"/>
                </a:solidFill>
                <a:latin typeface="Arial"/>
              </a:rPr>
              <a:t>chuyển</a:t>
            </a:r>
            <a:r>
              <a:rPr lang="en-US" sz="2400">
                <a:solidFill>
                  <a:srgbClr val="FF0000"/>
                </a:solidFill>
                <a:latin typeface="Arial"/>
              </a:rPr>
              <a:t> </a:t>
            </a:r>
            <a:r>
              <a:rPr lang="en-US" sz="2400" err="1">
                <a:solidFill>
                  <a:srgbClr val="FF0000"/>
                </a:solidFill>
                <a:latin typeface="Arial"/>
              </a:rPr>
              <a:t>từ</a:t>
            </a:r>
            <a:r>
              <a:rPr lang="en-US" sz="2400">
                <a:solidFill>
                  <a:srgbClr val="FF0000"/>
                </a:solidFill>
                <a:latin typeface="Arial"/>
              </a:rPr>
              <a:t> ‘‘</a:t>
            </a:r>
            <a:r>
              <a:rPr lang="en-US" sz="2400" err="1">
                <a:solidFill>
                  <a:srgbClr val="FF0000"/>
                </a:solidFill>
                <a:latin typeface="Arial"/>
              </a:rPr>
              <a:t>đánh</a:t>
            </a:r>
            <a:r>
              <a:rPr lang="en-US" sz="2400">
                <a:solidFill>
                  <a:srgbClr val="FF0000"/>
                </a:solidFill>
                <a:latin typeface="Arial"/>
              </a:rPr>
              <a:t> </a:t>
            </a:r>
            <a:r>
              <a:rPr lang="en-US" sz="2400" err="1">
                <a:solidFill>
                  <a:srgbClr val="FF0000"/>
                </a:solidFill>
                <a:latin typeface="Arial"/>
              </a:rPr>
              <a:t>nhanh</a:t>
            </a:r>
            <a:r>
              <a:rPr lang="en-US" sz="2400">
                <a:solidFill>
                  <a:srgbClr val="FF0000"/>
                </a:solidFill>
                <a:latin typeface="Arial"/>
              </a:rPr>
              <a:t> </a:t>
            </a:r>
            <a:r>
              <a:rPr lang="en-US" sz="2400" err="1">
                <a:solidFill>
                  <a:srgbClr val="FF0000"/>
                </a:solidFill>
                <a:latin typeface="Arial"/>
              </a:rPr>
              <a:t>thắng</a:t>
            </a:r>
            <a:r>
              <a:rPr lang="en-US" sz="2400">
                <a:solidFill>
                  <a:srgbClr val="FF0000"/>
                </a:solidFill>
                <a:latin typeface="Arial"/>
              </a:rPr>
              <a:t> </a:t>
            </a:r>
            <a:r>
              <a:rPr lang="en-US" sz="2400" err="1">
                <a:solidFill>
                  <a:srgbClr val="FF0000"/>
                </a:solidFill>
                <a:latin typeface="Arial"/>
              </a:rPr>
              <a:t>nhanh</a:t>
            </a:r>
            <a:r>
              <a:rPr lang="en-US" sz="2400">
                <a:solidFill>
                  <a:srgbClr val="FF0000"/>
                </a:solidFill>
                <a:latin typeface="Arial"/>
              </a:rPr>
              <a:t>’’ sang </a:t>
            </a:r>
            <a:r>
              <a:rPr lang="en-US" sz="2400" err="1">
                <a:solidFill>
                  <a:srgbClr val="FF0000"/>
                </a:solidFill>
                <a:latin typeface="Arial"/>
              </a:rPr>
              <a:t>đánh</a:t>
            </a:r>
            <a:r>
              <a:rPr lang="en-US" sz="2400">
                <a:solidFill>
                  <a:srgbClr val="FF0000"/>
                </a:solidFill>
                <a:latin typeface="Arial"/>
              </a:rPr>
              <a:t> </a:t>
            </a:r>
            <a:r>
              <a:rPr lang="en-US" sz="2400" err="1">
                <a:solidFill>
                  <a:srgbClr val="FF0000"/>
                </a:solidFill>
                <a:latin typeface="Arial"/>
              </a:rPr>
              <a:t>lâu</a:t>
            </a:r>
            <a:r>
              <a:rPr lang="en-US" sz="2400">
                <a:solidFill>
                  <a:srgbClr val="FF0000"/>
                </a:solidFill>
                <a:latin typeface="Arial"/>
              </a:rPr>
              <a:t> </a:t>
            </a:r>
            <a:r>
              <a:rPr lang="en-US" sz="2400" err="1">
                <a:solidFill>
                  <a:srgbClr val="FF0000"/>
                </a:solidFill>
                <a:latin typeface="Arial"/>
              </a:rPr>
              <a:t>dài</a:t>
            </a:r>
            <a:r>
              <a:rPr lang="en-US" sz="2400">
                <a:solidFill>
                  <a:srgbClr val="FF0000"/>
                </a:solidFill>
                <a:latin typeface="Arial"/>
              </a:rPr>
              <a:t>.</a:t>
            </a:r>
            <a:r>
              <a:rPr lang="vi-VN" sz="2400">
                <a:solidFill>
                  <a:srgbClr val="FF0000"/>
                </a:solidFill>
                <a:latin typeface="Arial"/>
                <a:cs typeface="Arial"/>
              </a:rPr>
              <a:t>​</a:t>
            </a: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A8D32B2-4438-45FE-9B43-D475B551A163}"/>
              </a:ext>
            </a:extLst>
          </p:cNvPr>
          <p:cNvSpPr>
            <a:spLocks noGrp="1"/>
          </p:cNvSpPr>
          <p:nvPr>
            <p:ph type="title"/>
          </p:nvPr>
        </p:nvSpPr>
        <p:spPr>
          <a:xfrm>
            <a:off x="0" y="681038"/>
            <a:ext cx="9144000" cy="1719262"/>
          </a:xfrm>
        </p:spPr>
        <p:txBody>
          <a:bodyPr/>
          <a:lstStyle/>
          <a:p>
            <a:r>
              <a:rPr lang="vi-VN" altLang="ja-JP" sz="2000" dirty="0">
                <a:solidFill>
                  <a:srgbClr val="00B050"/>
                </a:solidFill>
                <a:latin typeface="Arial"/>
                <a:ea typeface="HG明朝E"/>
                <a:cs typeface="Arial"/>
              </a:rPr>
              <a:t>+</a:t>
            </a:r>
            <a:r>
              <a:rPr lang="vi-VN" altLang="ja-JP" sz="2000" dirty="0" err="1">
                <a:solidFill>
                  <a:srgbClr val="00B050"/>
                </a:solidFill>
                <a:latin typeface="Arial"/>
                <a:ea typeface="HG明朝E"/>
                <a:cs typeface="Arial"/>
              </a:rPr>
              <a:t>Cuộc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chiến</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đấu</a:t>
            </a:r>
            <a:r>
              <a:rPr lang="vi-VN" altLang="ja-JP" sz="2000" dirty="0">
                <a:solidFill>
                  <a:srgbClr val="00B050"/>
                </a:solidFill>
                <a:latin typeface="Arial"/>
                <a:ea typeface="HG明朝E"/>
                <a:cs typeface="Arial"/>
              </a:rPr>
              <a:t> liên </a:t>
            </a:r>
            <a:r>
              <a:rPr lang="vi-VN" altLang="ja-JP" sz="2000" dirty="0" err="1">
                <a:solidFill>
                  <a:srgbClr val="00B050"/>
                </a:solidFill>
                <a:latin typeface="Arial"/>
                <a:ea typeface="HG明朝E"/>
                <a:cs typeface="Arial"/>
              </a:rPr>
              <a:t>tục</a:t>
            </a:r>
            <a:r>
              <a:rPr lang="vi-VN" altLang="ja-JP" sz="2000" dirty="0">
                <a:solidFill>
                  <a:srgbClr val="00B050"/>
                </a:solidFill>
                <a:latin typeface="Arial"/>
                <a:ea typeface="HG明朝E"/>
                <a:cs typeface="Arial"/>
              </a:rPr>
              <a:t> 75 </a:t>
            </a:r>
            <a:r>
              <a:rPr lang="vi-VN" altLang="ja-JP" sz="2000" dirty="0" err="1">
                <a:solidFill>
                  <a:srgbClr val="00B050"/>
                </a:solidFill>
                <a:latin typeface="Arial"/>
                <a:ea typeface="HG明朝E"/>
                <a:cs typeface="Arial"/>
              </a:rPr>
              <a:t>ngày</a:t>
            </a:r>
            <a:r>
              <a:rPr lang="vi-VN" altLang="ja-JP" sz="2000" dirty="0">
                <a:solidFill>
                  <a:srgbClr val="00B050"/>
                </a:solidFill>
                <a:latin typeface="Arial"/>
                <a:ea typeface="HG明朝E"/>
                <a:cs typeface="Arial"/>
              </a:rPr>
              <a:t> đêm </a:t>
            </a:r>
            <a:r>
              <a:rPr lang="vi-VN" altLang="ja-JP" sz="2000" dirty="0" err="1">
                <a:solidFill>
                  <a:srgbClr val="00B050"/>
                </a:solidFill>
                <a:latin typeface="Arial"/>
                <a:ea typeface="HG明朝E"/>
                <a:cs typeface="Arial"/>
              </a:rPr>
              <a:t>đã</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kết</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thúc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bằng</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cuộc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rút</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chạy</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của</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đại</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bộ</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phận</a:t>
            </a:r>
            <a:r>
              <a:rPr lang="vi-VN" altLang="ja-JP" sz="2000" dirty="0">
                <a:solidFill>
                  <a:srgbClr val="00B050"/>
                </a:solidFill>
                <a:latin typeface="Arial"/>
                <a:ea typeface="HG明朝E"/>
                <a:cs typeface="Arial"/>
              </a:rPr>
              <a:t> quân </a:t>
            </a:r>
            <a:r>
              <a:rPr lang="vi-VN" altLang="ja-JP" sz="2000" dirty="0" err="1">
                <a:solidFill>
                  <a:srgbClr val="00B050"/>
                </a:solidFill>
                <a:latin typeface="Arial"/>
                <a:ea typeface="HG明朝E"/>
                <a:cs typeface="Arial"/>
              </a:rPr>
              <a:t>Pháp</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khỏi</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Việt</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Bắc</a:t>
            </a:r>
            <a:r>
              <a:rPr lang="vi-VN" altLang="ja-JP" sz="2000" dirty="0">
                <a:solidFill>
                  <a:srgbClr val="00B050"/>
                </a:solidFill>
                <a:latin typeface="Arial"/>
                <a:ea typeface="HG明朝E"/>
                <a:cs typeface="Arial"/>
              </a:rPr>
              <a:t>. Căn </a:t>
            </a:r>
            <a:r>
              <a:rPr lang="vi-VN" altLang="ja-JP" sz="2000" dirty="0" err="1">
                <a:solidFill>
                  <a:srgbClr val="00B050"/>
                </a:solidFill>
                <a:latin typeface="Arial"/>
                <a:ea typeface="HG明朝E"/>
                <a:cs typeface="Arial"/>
              </a:rPr>
              <a:t>cứ</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đại</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Việt</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Bắc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biến</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thành</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mồ</a:t>
            </a:r>
            <a:r>
              <a:rPr lang="vi-VN" altLang="ja-JP" sz="2000" dirty="0">
                <a:solidFill>
                  <a:srgbClr val="00B050"/>
                </a:solidFill>
                <a:latin typeface="Arial"/>
                <a:ea typeface="HG明朝E"/>
                <a:cs typeface="Arial"/>
              </a:rPr>
              <a:t> chôn </a:t>
            </a:r>
            <a:r>
              <a:rPr lang="vi-VN" altLang="ja-JP" sz="2000" dirty="0" err="1">
                <a:solidFill>
                  <a:srgbClr val="00B050"/>
                </a:solidFill>
                <a:latin typeface="Arial"/>
                <a:ea typeface="HG明朝E"/>
                <a:cs typeface="Arial"/>
              </a:rPr>
              <a:t>giặc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Pháp</a:t>
            </a:r>
            <a:r>
              <a:rPr lang="vi-VN" altLang="ja-JP" sz="2000" dirty="0">
                <a:solidFill>
                  <a:srgbClr val="00B050"/>
                </a:solidFill>
                <a:latin typeface="Arial"/>
                <a:ea typeface="HG明朝E"/>
                <a:cs typeface="Arial"/>
              </a:rPr>
              <a:t>" . Cơ quan </a:t>
            </a:r>
            <a:r>
              <a:rPr lang="vi-VN" altLang="ja-JP" sz="2000" dirty="0" err="1">
                <a:solidFill>
                  <a:srgbClr val="00B050"/>
                </a:solidFill>
                <a:latin typeface="Arial"/>
                <a:ea typeface="HG明朝E"/>
                <a:cs typeface="Arial"/>
              </a:rPr>
              <a:t>đầu</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não</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kháng</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chiến</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được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bảo</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toàn</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Bộ</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đội</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chủ</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lực</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của</a:t>
            </a:r>
            <a:r>
              <a:rPr lang="vi-VN" altLang="ja-JP" sz="2000" dirty="0">
                <a:solidFill>
                  <a:srgbClr val="00B050"/>
                </a:solidFill>
                <a:latin typeface="Arial"/>
                <a:ea typeface="HG明朝E"/>
                <a:cs typeface="Arial"/>
              </a:rPr>
              <a:t> ta </a:t>
            </a:r>
            <a:r>
              <a:rPr lang="vi-VN" altLang="ja-JP" sz="2000" dirty="0" err="1">
                <a:solidFill>
                  <a:srgbClr val="00B050"/>
                </a:solidFill>
                <a:latin typeface="Arial"/>
                <a:ea typeface="HG明朝E"/>
                <a:cs typeface="Arial"/>
              </a:rPr>
              <a:t>ngày</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càng</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trưởng</a:t>
            </a:r>
            <a:r>
              <a:rPr lang="vi-VN" altLang="ja-JP" sz="2000" dirty="0">
                <a:solidFill>
                  <a:srgbClr val="00B050"/>
                </a:solidFill>
                <a:latin typeface="Arial"/>
                <a:ea typeface="HG明朝E"/>
                <a:cs typeface="Arial"/>
              </a:rPr>
              <a:t> </a:t>
            </a:r>
            <a:r>
              <a:rPr lang="vi-VN" altLang="ja-JP" sz="2000" dirty="0" err="1">
                <a:solidFill>
                  <a:srgbClr val="00B050"/>
                </a:solidFill>
                <a:latin typeface="Arial"/>
                <a:ea typeface="HG明朝E"/>
                <a:cs typeface="Arial"/>
              </a:rPr>
              <a:t>thành</a:t>
            </a:r>
            <a:r>
              <a:rPr lang="vi-VN" altLang="ja-JP" sz="2000" dirty="0">
                <a:solidFill>
                  <a:srgbClr val="00B050"/>
                </a:solidFill>
                <a:latin typeface="Arial"/>
                <a:ea typeface="HG明朝E"/>
                <a:cs typeface="Arial"/>
              </a:rPr>
              <a:t>. </a:t>
            </a:r>
          </a:p>
        </p:txBody>
      </p:sp>
      <p:pic>
        <p:nvPicPr>
          <p:cNvPr id="60419" name="Picture 3" descr="Untitled-8 copy 3">
            <a:extLst>
              <a:ext uri="{FF2B5EF4-FFF2-40B4-BE49-F238E27FC236}">
                <a16:creationId xmlns:a16="http://schemas.microsoft.com/office/drawing/2014/main" id="{7B0413E1-AFAA-4A35-933A-52425E57CDA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400299"/>
            <a:ext cx="9144000" cy="4457701"/>
          </a:xfrm>
          <a:noFill/>
        </p:spPr>
      </p:pic>
      <p:sp>
        <p:nvSpPr>
          <p:cNvPr id="2" name="Title 1">
            <a:extLst>
              <a:ext uri="{FF2B5EF4-FFF2-40B4-BE49-F238E27FC236}">
                <a16:creationId xmlns:a16="http://schemas.microsoft.com/office/drawing/2014/main" id="{822D4BEA-2D9A-479F-A942-9EB7FCAB0046}"/>
              </a:ext>
            </a:extLst>
          </p:cNvPr>
          <p:cNvSpPr txBox="1">
            <a:spLocks/>
          </p:cNvSpPr>
          <p:nvPr/>
        </p:nvSpPr>
        <p:spPr>
          <a:xfrm>
            <a:off x="0" y="303213"/>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C00000"/>
                </a:solidFill>
                <a:latin typeface="Times New Roman" pitchFamily="18" charset="0"/>
                <a:cs typeface="Times New Roman" pitchFamily="18" charset="0"/>
              </a:rPr>
              <a:t>2. </a:t>
            </a:r>
            <a:r>
              <a:rPr lang="en-US" sz="3200" err="1">
                <a:solidFill>
                  <a:srgbClr val="C00000"/>
                </a:solidFill>
                <a:latin typeface="Times New Roman" pitchFamily="18" charset="0"/>
                <a:cs typeface="Times New Roman" pitchFamily="18" charset="0"/>
              </a:rPr>
              <a:t>Quân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dân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ta</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chiếm</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đấu</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bảo</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vệ</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căn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cứ</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địa</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Việt</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Bắc</a:t>
            </a:r>
            <a:endParaRPr lang="en-US" sz="3200">
              <a:solidFill>
                <a:srgbClr val="C00000"/>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0D405D68-91FB-40B7-9158-DD2E55A80F1C}"/>
              </a:ext>
            </a:extLst>
          </p:cNvPr>
          <p:cNvSpPr txBox="1">
            <a:spLocks/>
          </p:cNvSpPr>
          <p:nvPr/>
        </p:nvSpPr>
        <p:spPr>
          <a:xfrm>
            <a:off x="-414338" y="0"/>
            <a:ext cx="99822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0" i="0" u="none" strike="noStrike" kern="1200" cap="none" spc="0" normalizeH="0" baseline="0" noProof="0">
                <a:ln>
                  <a:noFill/>
                </a:ln>
                <a:solidFill>
                  <a:schemeClr val="accent6"/>
                </a:solidFill>
                <a:effectLst/>
                <a:uLnTx/>
                <a:uFillTx/>
                <a:latin typeface="Times New Roman" pitchFamily="18" charset="0"/>
                <a:ea typeface="+mj-ea"/>
                <a:cs typeface="Times New Roman" pitchFamily="18" charset="0"/>
              </a:rPr>
              <a:t>IV. Chiến dịch Việt Bắc Thu-Đông năm 1947</a:t>
            </a:r>
          </a:p>
        </p:txBody>
      </p:sp>
    </p:spTree>
    <p:extLst>
      <p:ext uri="{BB962C8B-B14F-4D97-AF65-F5344CB8AC3E}">
        <p14:creationId xmlns:p14="http://schemas.microsoft.com/office/powerpoint/2010/main" val="4206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wipe(down)">
                                      <p:cBhvr>
                                        <p:cTn id="15" dur="500"/>
                                        <p:tgtEl>
                                          <p:spTgt spid="15362"/>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60419"/>
                                        </p:tgtEl>
                                        <p:attrNameLst>
                                          <p:attrName>style.visibility</p:attrName>
                                        </p:attrNameLst>
                                      </p:cBhvr>
                                      <p:to>
                                        <p:strVal val="visible"/>
                                      </p:to>
                                    </p:set>
                                    <p:animEffect transition="in" filter="fade">
                                      <p:cBhvr>
                                        <p:cTn id="20" dur="1000"/>
                                        <p:tgtEl>
                                          <p:spTgt spid="60419"/>
                                        </p:tgtEl>
                                      </p:cBhvr>
                                    </p:animEffect>
                                    <p:anim calcmode="lin" valueType="num">
                                      <p:cBhvr>
                                        <p:cTn id="21" dur="1000" fill="hold"/>
                                        <p:tgtEl>
                                          <p:spTgt spid="60419"/>
                                        </p:tgtEl>
                                        <p:attrNameLst>
                                          <p:attrName>ppt_x</p:attrName>
                                        </p:attrNameLst>
                                      </p:cBhvr>
                                      <p:tavLst>
                                        <p:tav tm="0">
                                          <p:val>
                                            <p:strVal val="#ppt_x"/>
                                          </p:val>
                                        </p:tav>
                                        <p:tav tm="100000">
                                          <p:val>
                                            <p:strVal val="#ppt_x"/>
                                          </p:val>
                                        </p:tav>
                                      </p:tavLst>
                                    </p:anim>
                                    <p:anim calcmode="lin" valueType="num">
                                      <p:cBhvr>
                                        <p:cTn id="22" dur="900" decel="100000" fill="hold"/>
                                        <p:tgtEl>
                                          <p:spTgt spid="6041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04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scontent.fhph1-2.fna.fbcdn.net/v/t1.15752-9/83091409_2425493117711762_2849463878931185664_n.jpg?_nc_cat=103&amp;_nc_ohc=3z5mKruB18QAQkLTgVnlivegn9NwFdr3hqHu-MylHrBN-JbPZkxBbBahg&amp;_nc_ht=scontent.fhph1-2.fna&amp;oh=36b2e3b414eefee08f809a760d88310d&amp;oe=5EDAAAC3"/>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https://scontent.fhph1-1.fna.fbcdn.net/v/t1.15752-9/82155199_574682469794244_8424521150729551872_n.jpg?_nc_cat=111&amp;_nc_ohc=t_S-rFy6S0UAQmKvVrQvvGze4sSW71fB958HegSJiGBtrttzqTdIxuBcQ&amp;_nc_ht=scontent.fhph1-1.fna&amp;oh=04df5d5a00b96dfb0b21c815833271a1&amp;oe=5ED87424"/>
          <p:cNvPicPr>
            <a:picLocks noChangeAspect="1" noChangeArrowheads="1"/>
          </p:cNvPicPr>
          <p:nvPr/>
        </p:nvPicPr>
        <p:blipFill>
          <a:blip r:embed="rId2"/>
          <a:srcRect/>
          <a:stretch>
            <a:fillRect/>
          </a:stretch>
        </p:blipFill>
        <p:spPr bwMode="auto">
          <a:xfrm>
            <a:off x="0" y="0"/>
            <a:ext cx="93726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content.fhph1-2.fna.fbcdn.net/v/t1.15752-9/83278211_585970092187688_2731902841558925312_n.jpg?_nc_cat=103&amp;_nc_ohc=SaCsKnV_gy8AQmSJWdNQeHyVf_oc_V3IEqEOpYTuiEu7BFdiIc_p8nVTQ&amp;_nc_ht=scontent.fhph1-2.fna&amp;oh=9be8d1898c31f16f48f31c44f573af84&amp;oe=5EA2862D"/>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scontent.fhph1-1.fna.fbcdn.net/v/t1.15752-9/82460337_2663126983777649_4147494800708337664_n.jpg?_nc_cat=100&amp;_nc_ohc=Yj6Q6kregroAQmETihGO9ssUBo8-VDGdeXjHCYFN_PzMvQnGbyn2wO16w&amp;_nc_ht=scontent.fhph1-1.fna&amp;oh=6635a125f256dd2b1d3a2d299ceb6b17&amp;oe=5EA14B7D"/>
          <p:cNvPicPr>
            <a:picLocks noChangeAspect="1" noChangeArrowheads="1"/>
          </p:cNvPicPr>
          <p:nvPr/>
        </p:nvPicPr>
        <p:blipFill>
          <a:blip r:embed="rId2"/>
          <a:srcRect/>
          <a:stretch>
            <a:fillRect/>
          </a:stretch>
        </p:blipFill>
        <p:spPr bwMode="auto">
          <a:xfrm>
            <a:off x="-371475" y="-371475"/>
            <a:ext cx="10029825" cy="72294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scontent.fhph1-2.fna.fbcdn.net/v/t1.15752-9/82735087_990871337961398_1487518067058540544_n.jpg?_nc_cat=106&amp;_nc_ohc=5lM9Z4Lmcx8AQmWYIKrxxFCPkTzZtR3VHj2DDdtRQCN1J0DdCp5qAvrVg&amp;_nc_ht=scontent.fhph1-2.fna&amp;oh=bbf8e9e19646937ea7e5beca79c52582&amp;oe=5E94BFB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https://scontent.fhph1-1.fna.fbcdn.net/v/t1.15752-9/82283722_1819277511540362_3527161855124439040_n.jpg?_nc_cat=102&amp;_nc_ohc=enBZ_uFNZAUAQkeC5oJ1OdJc135Tt-tOUW40-zYHgjIcGNxJ2Rw6MLolA&amp;_nc_ht=scontent.fhph1-1.fna&amp;oh=7b132e5901a714bfd95a80d04e49d92f&amp;oe=5E8D95D5"/>
          <p:cNvPicPr>
            <a:picLocks noChangeAspect="1" noChangeArrowheads="1"/>
          </p:cNvPicPr>
          <p:nvPr/>
        </p:nvPicPr>
        <p:blipFill>
          <a:blip r:embed="rId2"/>
          <a:srcRect/>
          <a:stretch>
            <a:fillRect/>
          </a:stretch>
        </p:blipFill>
        <p:spPr bwMode="auto">
          <a:xfrm>
            <a:off x="-304800" y="0"/>
            <a:ext cx="9753600" cy="70104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54B4BDD-5D89-469D-B910-3FCE4E288973}"/>
              </a:ext>
            </a:extLst>
          </p:cNvPr>
          <p:cNvSpPr txBox="1">
            <a:spLocks/>
          </p:cNvSpPr>
          <p:nvPr/>
        </p:nvSpPr>
        <p:spPr>
          <a:xfrm>
            <a:off x="-98821" y="-349249"/>
            <a:ext cx="9444037" cy="1354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a:ea typeface="+mj-lt"/>
                <a:cs typeface="+mj-lt"/>
              </a:rPr>
              <a:t>V-</a:t>
            </a:r>
            <a:r>
              <a:rPr lang="en-US" sz="4000" dirty="0" err="1">
                <a:solidFill>
                  <a:srgbClr val="FF0000"/>
                </a:solidFill>
                <a:latin typeface="Times New Roman"/>
                <a:ea typeface="+mj-lt"/>
                <a:cs typeface="+mj-lt"/>
              </a:rPr>
              <a:t>Đẩy</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mạnh</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kháng</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chiến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toàn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dân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toàn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diện</a:t>
            </a:r>
            <a:endParaRPr lang="en-US" sz="4000">
              <a:solidFill>
                <a:srgbClr val="FF0000"/>
              </a:solidFill>
              <a:latin typeface="Times New Roman"/>
              <a:cs typeface="Calibri Light"/>
            </a:endParaRPr>
          </a:p>
        </p:txBody>
      </p:sp>
      <p:sp>
        <p:nvSpPr>
          <p:cNvPr id="9" name="Hộp Văn bản 8">
            <a:extLst>
              <a:ext uri="{FF2B5EF4-FFF2-40B4-BE49-F238E27FC236}">
                <a16:creationId xmlns:a16="http://schemas.microsoft.com/office/drawing/2014/main" id="{F2A6473D-7926-44BD-B62C-BDC4E082675D}"/>
              </a:ext>
            </a:extLst>
          </p:cNvPr>
          <p:cNvSpPr txBox="1"/>
          <p:nvPr/>
        </p:nvSpPr>
        <p:spPr>
          <a:xfrm>
            <a:off x="-5749" y="828136"/>
            <a:ext cx="9155499" cy="2554545"/>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3200" dirty="0">
                <a:solidFill>
                  <a:srgbClr val="FF0000"/>
                </a:solidFill>
                <a:latin typeface="Arial"/>
                <a:ea typeface="+mn-lt"/>
                <a:cs typeface="Arial"/>
              </a:rPr>
              <a:t>+Sau </a:t>
            </a:r>
            <a:r>
              <a:rPr lang="vi-VN" sz="3200" dirty="0" err="1">
                <a:solidFill>
                  <a:srgbClr val="FF0000"/>
                </a:solidFill>
                <a:latin typeface="Arial"/>
                <a:ea typeface="+mn-lt"/>
                <a:cs typeface="Arial"/>
              </a:rPr>
              <a:t>thất</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bại</a:t>
            </a:r>
            <a:r>
              <a:rPr lang="vi-VN" sz="3200" dirty="0">
                <a:solidFill>
                  <a:srgbClr val="FF0000"/>
                </a:solidFill>
                <a:latin typeface="Arial"/>
                <a:ea typeface="+mn-lt"/>
                <a:cs typeface="Arial"/>
              </a:rPr>
              <a:t> ở </a:t>
            </a:r>
            <a:r>
              <a:rPr lang="vi-VN" sz="3200" dirty="0" err="1">
                <a:solidFill>
                  <a:srgbClr val="FF0000"/>
                </a:solidFill>
                <a:latin typeface="Arial"/>
                <a:ea typeface="+mn-lt"/>
                <a:cs typeface="Arial"/>
              </a:rPr>
              <a:t>Việt</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Bắc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thực</a:t>
            </a:r>
            <a:r>
              <a:rPr lang="vi-VN" sz="3200" dirty="0">
                <a:solidFill>
                  <a:srgbClr val="FF0000"/>
                </a:solidFill>
                <a:latin typeface="Arial"/>
                <a:ea typeface="+mn-lt"/>
                <a:cs typeface="Arial"/>
              </a:rPr>
              <a:t> dân </a:t>
            </a:r>
            <a:r>
              <a:rPr lang="vi-VN" sz="3200" dirty="0" err="1">
                <a:solidFill>
                  <a:srgbClr val="FF0000"/>
                </a:solidFill>
                <a:latin typeface="Arial"/>
                <a:ea typeface="+mn-lt"/>
                <a:cs typeface="Arial"/>
              </a:rPr>
              <a:t>Pháp</a:t>
            </a:r>
            <a:r>
              <a:rPr lang="vi-VN" sz="3200" dirty="0">
                <a:solidFill>
                  <a:srgbClr val="FF0000"/>
                </a:solidFill>
                <a:latin typeface="Arial"/>
                <a:ea typeface="+mn-lt"/>
                <a:cs typeface="Arial"/>
              </a:rPr>
              <a:t> tăn </a:t>
            </a:r>
            <a:r>
              <a:rPr lang="vi-VN" sz="3200" dirty="0" err="1">
                <a:solidFill>
                  <a:srgbClr val="FF0000"/>
                </a:solidFill>
                <a:latin typeface="Arial"/>
                <a:ea typeface="+mn-lt"/>
                <a:cs typeface="Arial"/>
              </a:rPr>
              <a:t>cường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thực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hiện</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chính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sách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dùng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người</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Việt</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đánh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người</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Việt</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lấy</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chiến</a:t>
            </a:r>
            <a:r>
              <a:rPr lang="vi-VN" sz="3200" dirty="0">
                <a:solidFill>
                  <a:srgbClr val="FF0000"/>
                </a:solidFill>
                <a:latin typeface="Arial"/>
                <a:ea typeface="+mn-lt"/>
                <a:cs typeface="Arial"/>
              </a:rPr>
              <a:t> tranh nuôi </a:t>
            </a:r>
            <a:r>
              <a:rPr lang="vi-VN" sz="3200" dirty="0" err="1">
                <a:solidFill>
                  <a:srgbClr val="FF0000"/>
                </a:solidFill>
                <a:latin typeface="Arial"/>
                <a:ea typeface="+mn-lt"/>
                <a:cs typeface="Arial"/>
              </a:rPr>
              <a:t>chiến</a:t>
            </a:r>
            <a:r>
              <a:rPr lang="vi-VN" sz="3200" dirty="0">
                <a:solidFill>
                  <a:srgbClr val="FF0000"/>
                </a:solidFill>
                <a:latin typeface="Arial"/>
                <a:ea typeface="+mn-lt"/>
                <a:cs typeface="Arial"/>
              </a:rPr>
              <a:t> tranh </a:t>
            </a:r>
            <a:r>
              <a:rPr lang="vi-VN" sz="3200" dirty="0" err="1">
                <a:solidFill>
                  <a:srgbClr val="FF0000"/>
                </a:solidFill>
                <a:latin typeface="Arial"/>
                <a:ea typeface="+mn-lt"/>
                <a:cs typeface="Arial"/>
              </a:rPr>
              <a:t>nhằm</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chống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lại</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cuộc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kháng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chiến</a:t>
            </a:r>
            <a:r>
              <a:rPr lang="vi-VN" sz="3200" dirty="0">
                <a:solidFill>
                  <a:srgbClr val="FF0000"/>
                </a:solidFill>
                <a:latin typeface="Arial"/>
                <a:ea typeface="+mn-lt"/>
                <a:cs typeface="Arial"/>
              </a:rPr>
              <a:t> lâu </a:t>
            </a:r>
            <a:r>
              <a:rPr lang="vi-VN" sz="3200" dirty="0" err="1">
                <a:solidFill>
                  <a:srgbClr val="FF0000"/>
                </a:solidFill>
                <a:latin typeface="Arial"/>
                <a:ea typeface="+mn-lt"/>
                <a:cs typeface="Arial"/>
              </a:rPr>
              <a:t>đài</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tàon</a:t>
            </a:r>
            <a:r>
              <a:rPr lang="vi-VN" sz="3200" dirty="0">
                <a:solidFill>
                  <a:srgbClr val="FF0000"/>
                </a:solidFill>
                <a:latin typeface="Arial"/>
                <a:ea typeface="+mn-lt"/>
                <a:cs typeface="Arial"/>
              </a:rPr>
              <a:t> dân, </a:t>
            </a:r>
            <a:r>
              <a:rPr lang="vi-VN" sz="3200" dirty="0" err="1">
                <a:solidFill>
                  <a:srgbClr val="FF0000"/>
                </a:solidFill>
                <a:latin typeface="Arial"/>
                <a:ea typeface="+mn-lt"/>
                <a:cs typeface="Arial"/>
              </a:rPr>
              <a:t>toàn</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diện</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của</a:t>
            </a:r>
            <a:r>
              <a:rPr lang="vi-VN" sz="3200" dirty="0">
                <a:solidFill>
                  <a:srgbClr val="FF0000"/>
                </a:solidFill>
                <a:latin typeface="Arial"/>
                <a:ea typeface="+mn-lt"/>
                <a:cs typeface="Arial"/>
              </a:rPr>
              <a:t> ta.</a:t>
            </a:r>
            <a:endParaRPr lang="vi-VN" sz="3200">
              <a:solidFill>
                <a:srgbClr val="FF0000"/>
              </a:solidFill>
              <a:latin typeface="Arial"/>
              <a:cs typeface="Arial"/>
            </a:endParaRPr>
          </a:p>
        </p:txBody>
      </p:sp>
      <p:sp>
        <p:nvSpPr>
          <p:cNvPr id="10" name="Hộp Văn bản 9">
            <a:extLst>
              <a:ext uri="{FF2B5EF4-FFF2-40B4-BE49-F238E27FC236}">
                <a16:creationId xmlns:a16="http://schemas.microsoft.com/office/drawing/2014/main" id="{343840D2-BA42-414E-91EA-16DAD0C98708}"/>
              </a:ext>
            </a:extLst>
          </p:cNvPr>
          <p:cNvSpPr txBox="1"/>
          <p:nvPr/>
        </p:nvSpPr>
        <p:spPr>
          <a:xfrm>
            <a:off x="-6648" y="3372029"/>
            <a:ext cx="9155501" cy="353943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3200" dirty="0" err="1">
                <a:solidFill>
                  <a:srgbClr val="FF0000"/>
                </a:solidFill>
                <a:latin typeface="Arial"/>
                <a:ea typeface="+mn-lt"/>
                <a:cs typeface="Arial"/>
              </a:rPr>
              <a:t>Về</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phía</a:t>
            </a:r>
            <a:r>
              <a:rPr lang="vi-VN" sz="3200" dirty="0">
                <a:solidFill>
                  <a:srgbClr val="FF0000"/>
                </a:solidFill>
                <a:latin typeface="Arial"/>
                <a:ea typeface="+mn-lt"/>
                <a:cs typeface="Arial"/>
              </a:rPr>
              <a:t> ta, </a:t>
            </a:r>
            <a:r>
              <a:rPr lang="vi-VN" sz="3200" dirty="0" err="1">
                <a:solidFill>
                  <a:srgbClr val="FF0000"/>
                </a:solidFill>
                <a:latin typeface="Arial"/>
                <a:ea typeface="+mn-lt"/>
                <a:cs typeface="Arial"/>
              </a:rPr>
              <a:t>thực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hiện</a:t>
            </a:r>
            <a:r>
              <a:rPr lang="vi-VN" sz="3200" dirty="0">
                <a:solidFill>
                  <a:srgbClr val="FF0000"/>
                </a:solidFill>
                <a:latin typeface="Arial"/>
                <a:ea typeface="+mn-lt"/>
                <a:cs typeface="Arial"/>
              </a:rPr>
              <a:t> phương châm </a:t>
            </a:r>
            <a:r>
              <a:rPr lang="vi-VN" sz="3200" dirty="0" err="1">
                <a:solidFill>
                  <a:srgbClr val="FF0000"/>
                </a:solidFill>
                <a:latin typeface="Arial"/>
                <a:ea typeface="+mn-lt"/>
                <a:cs typeface="Arial"/>
              </a:rPr>
              <a:t>chiến</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lược"đánh</a:t>
            </a:r>
            <a:r>
              <a:rPr lang="vi-VN" sz="3200" dirty="0">
                <a:solidFill>
                  <a:srgbClr val="FF0000"/>
                </a:solidFill>
                <a:latin typeface="Arial"/>
                <a:ea typeface="+mn-lt"/>
                <a:cs typeface="Arial"/>
              </a:rPr>
              <a:t> lâu </a:t>
            </a:r>
            <a:r>
              <a:rPr lang="vi-VN" sz="3200" dirty="0" err="1">
                <a:solidFill>
                  <a:srgbClr val="FF0000"/>
                </a:solidFill>
                <a:latin typeface="Arial"/>
                <a:ea typeface="+mn-lt"/>
                <a:cs typeface="Arial"/>
              </a:rPr>
              <a:t>dài</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phá</a:t>
            </a:r>
            <a:r>
              <a:rPr lang="vi-VN" sz="3200" dirty="0">
                <a:solidFill>
                  <a:srgbClr val="FF0000"/>
                </a:solidFill>
                <a:latin typeface="Arial"/>
                <a:ea typeface="+mn-lt"/>
                <a:cs typeface="Arial"/>
              </a:rPr>
              <a:t> âm mưu </a:t>
            </a:r>
            <a:r>
              <a:rPr lang="vi-VN" sz="3200" dirty="0" err="1">
                <a:solidFill>
                  <a:srgbClr val="FF0000"/>
                </a:solidFill>
                <a:latin typeface="Arial"/>
                <a:ea typeface="+mn-lt"/>
                <a:cs typeface="Arial"/>
              </a:rPr>
              <a:t>mới</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của</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địch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Đảng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và</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Chính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phủ</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chủ</a:t>
            </a:r>
            <a:r>
              <a:rPr lang="vi-VN" sz="3200" dirty="0">
                <a:solidFill>
                  <a:srgbClr val="FF0000"/>
                </a:solidFill>
                <a:latin typeface="Arial"/>
                <a:ea typeface="+mn-lt"/>
                <a:cs typeface="Arial"/>
              </a:rPr>
              <a:t> trương tăng </a:t>
            </a:r>
            <a:r>
              <a:rPr lang="vi-VN" sz="3200" dirty="0" err="1">
                <a:solidFill>
                  <a:srgbClr val="FF0000"/>
                </a:solidFill>
                <a:latin typeface="Arial"/>
                <a:ea typeface="+mn-lt"/>
                <a:cs typeface="Arial"/>
              </a:rPr>
              <a:t>cường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sức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mạnh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và</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hiệu</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lực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của</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chính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quyền</a:t>
            </a:r>
            <a:r>
              <a:rPr lang="vi-VN" sz="3200" dirty="0">
                <a:solidFill>
                  <a:srgbClr val="FF0000"/>
                </a:solidFill>
                <a:latin typeface="Arial"/>
                <a:ea typeface="+mn-lt"/>
                <a:cs typeface="Arial"/>
              </a:rPr>
              <a:t> dân </a:t>
            </a:r>
            <a:r>
              <a:rPr lang="vi-VN" sz="3200" dirty="0" err="1">
                <a:solidFill>
                  <a:srgbClr val="FF0000"/>
                </a:solidFill>
                <a:latin typeface="Arial"/>
                <a:ea typeface="+mn-lt"/>
                <a:cs typeface="Arial"/>
              </a:rPr>
              <a:t>chủ</a:t>
            </a:r>
            <a:r>
              <a:rPr lang="vi-VN" sz="3200" dirty="0">
                <a:solidFill>
                  <a:srgbClr val="FF0000"/>
                </a:solidFill>
                <a:latin typeface="Arial"/>
                <a:ea typeface="+mn-lt"/>
                <a:cs typeface="Arial"/>
              </a:rPr>
              <a:t> nhân dân </a:t>
            </a:r>
            <a:r>
              <a:rPr lang="vi-VN" sz="3200" dirty="0" err="1">
                <a:solidFill>
                  <a:srgbClr val="FF0000"/>
                </a:solidFill>
                <a:latin typeface="Arial"/>
                <a:ea typeface="+mn-lt"/>
                <a:cs typeface="Arial"/>
              </a:rPr>
              <a:t>từ</a:t>
            </a:r>
            <a:r>
              <a:rPr lang="vi-VN" sz="3200" dirty="0">
                <a:solidFill>
                  <a:srgbClr val="FF0000"/>
                </a:solidFill>
                <a:latin typeface="Arial"/>
                <a:ea typeface="+mn-lt"/>
                <a:cs typeface="Arial"/>
              </a:rPr>
              <a:t> trung ương </a:t>
            </a:r>
            <a:r>
              <a:rPr lang="vi-VN" sz="3200" dirty="0" err="1">
                <a:solidFill>
                  <a:srgbClr val="FF0000"/>
                </a:solidFill>
                <a:latin typeface="Arial"/>
                <a:ea typeface="+mn-lt"/>
                <a:cs typeface="Arial"/>
              </a:rPr>
              <a:t>dến</a:t>
            </a:r>
            <a:r>
              <a:rPr lang="vi-VN" sz="3200" dirty="0">
                <a:solidFill>
                  <a:srgbClr val="FF0000"/>
                </a:solidFill>
                <a:latin typeface="Arial"/>
                <a:ea typeface="+mn-lt"/>
                <a:cs typeface="Arial"/>
              </a:rPr>
              <a:t> cơ </a:t>
            </a:r>
            <a:r>
              <a:rPr lang="vi-VN" sz="3200" dirty="0" err="1">
                <a:solidFill>
                  <a:srgbClr val="FF0000"/>
                </a:solidFill>
                <a:latin typeface="Arial"/>
                <a:ea typeface="+mn-lt"/>
                <a:cs typeface="Arial"/>
              </a:rPr>
              <a:t>sở</a:t>
            </a:r>
            <a:r>
              <a:rPr lang="vi-VN" sz="3200" dirty="0">
                <a:solidFill>
                  <a:srgbClr val="FF0000"/>
                </a:solidFill>
                <a:latin typeface="Arial"/>
                <a:ea typeface="+mn-lt"/>
                <a:cs typeface="Arial"/>
              </a:rPr>
              <a:t>, tăng </a:t>
            </a:r>
            <a:r>
              <a:rPr lang="vi-VN" sz="3200" dirty="0" err="1">
                <a:solidFill>
                  <a:srgbClr val="FF0000"/>
                </a:solidFill>
                <a:latin typeface="Arial"/>
                <a:ea typeface="+mn-lt"/>
                <a:cs typeface="Arial"/>
              </a:rPr>
              <a:t>cường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lực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lượng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vũ</a:t>
            </a:r>
            <a:r>
              <a:rPr lang="vi-VN" sz="3200" dirty="0">
                <a:solidFill>
                  <a:srgbClr val="FF0000"/>
                </a:solidFill>
                <a:latin typeface="Arial"/>
                <a:ea typeface="+mn-lt"/>
                <a:cs typeface="Arial"/>
              </a:rPr>
              <a:t> trang nhân dân </a:t>
            </a:r>
            <a:r>
              <a:rPr lang="vi-VN" sz="3200" dirty="0" err="1">
                <a:solidFill>
                  <a:srgbClr val="FF0000"/>
                </a:solidFill>
                <a:latin typeface="Arial"/>
                <a:ea typeface="+mn-lt"/>
                <a:cs typeface="Arial"/>
              </a:rPr>
              <a:t>đẩy</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mạnh</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cuộc</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kháng</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chiến</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toàn</a:t>
            </a:r>
            <a:r>
              <a:rPr lang="vi-VN" sz="3200" dirty="0">
                <a:solidFill>
                  <a:srgbClr val="FF0000"/>
                </a:solidFill>
                <a:latin typeface="Arial"/>
                <a:ea typeface="+mn-lt"/>
                <a:cs typeface="Arial"/>
              </a:rPr>
              <a:t> dân, </a:t>
            </a:r>
            <a:r>
              <a:rPr lang="vi-VN" sz="3200" dirty="0" err="1">
                <a:solidFill>
                  <a:srgbClr val="FF0000"/>
                </a:solidFill>
                <a:latin typeface="Arial"/>
                <a:ea typeface="+mn-lt"/>
                <a:cs typeface="Arial"/>
              </a:rPr>
              <a:t>toàn</a:t>
            </a:r>
            <a:r>
              <a:rPr lang="vi-VN" sz="3200" dirty="0">
                <a:solidFill>
                  <a:srgbClr val="FF0000"/>
                </a:solidFill>
                <a:latin typeface="Arial"/>
                <a:ea typeface="+mn-lt"/>
                <a:cs typeface="Arial"/>
              </a:rPr>
              <a:t> </a:t>
            </a:r>
            <a:r>
              <a:rPr lang="vi-VN" sz="3200" dirty="0" err="1">
                <a:solidFill>
                  <a:srgbClr val="FF0000"/>
                </a:solidFill>
                <a:latin typeface="Arial"/>
                <a:ea typeface="+mn-lt"/>
                <a:cs typeface="Arial"/>
              </a:rPr>
              <a:t>diện</a:t>
            </a:r>
            <a:r>
              <a:rPr lang="vi-VN" sz="3200" dirty="0">
                <a:solidFill>
                  <a:srgbClr val="FF0000"/>
                </a:solidFill>
                <a:latin typeface="Arial"/>
                <a:ea typeface="+mn-lt"/>
                <a:cs typeface="Arial"/>
              </a:rPr>
              <a:t>.</a:t>
            </a:r>
            <a:endParaRPr lang="vi-VN" sz="3200">
              <a:solidFill>
                <a:srgbClr val="FF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ppt_y</p:attrName>
                                        </p:attrNameLst>
                                      </p:cBhvr>
                                      <p:tavLst>
                                        <p:tav tm="0">
                                          <p:val>
                                            <p:strVal val="#ppt_y+#ppt_h*1.125000"/>
                                          </p:val>
                                        </p:tav>
                                        <p:tav tm="100000">
                                          <p:val>
                                            <p:strVal val="#ppt_y"/>
                                          </p:val>
                                        </p:tav>
                                      </p:tavLst>
                                    </p:anim>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9982200" cy="762000"/>
          </a:xfrm>
        </p:spPr>
        <p:txBody>
          <a:bodyPr>
            <a:normAutofit/>
          </a:bodyPr>
          <a:lstStyle/>
          <a:p>
            <a:r>
              <a:rPr lang="en-US" sz="3900">
                <a:solidFill>
                  <a:schemeClr val="accent6"/>
                </a:solidFill>
                <a:latin typeface="Times New Roman" pitchFamily="18" charset="0"/>
                <a:cs typeface="Times New Roman" pitchFamily="18" charset="0"/>
              </a:rPr>
              <a:t>IV. </a:t>
            </a:r>
            <a:r>
              <a:rPr lang="en-US" sz="3900" err="1">
                <a:solidFill>
                  <a:schemeClr val="accent6"/>
                </a:solidFill>
                <a:latin typeface="Times New Roman" pitchFamily="18" charset="0"/>
                <a:cs typeface="Times New Roman" pitchFamily="18" charset="0"/>
              </a:rPr>
              <a:t>Chiến</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dịch</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Việt</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Bắc</a:t>
            </a:r>
            <a:r>
              <a:rPr lang="en-US" sz="3900">
                <a:solidFill>
                  <a:schemeClr val="accent6"/>
                </a:solidFill>
                <a:latin typeface="Times New Roman" pitchFamily="18" charset="0"/>
                <a:cs typeface="Times New Roman" pitchFamily="18" charset="0"/>
              </a:rPr>
              <a:t> Thu-</a:t>
            </a:r>
            <a:r>
              <a:rPr lang="en-US" sz="3900" err="1">
                <a:solidFill>
                  <a:schemeClr val="accent6"/>
                </a:solidFill>
                <a:latin typeface="Times New Roman" pitchFamily="18" charset="0"/>
                <a:cs typeface="Times New Roman" pitchFamily="18" charset="0"/>
              </a:rPr>
              <a:t>Đông</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năm</a:t>
            </a:r>
            <a:r>
              <a:rPr lang="en-US" sz="3900">
                <a:solidFill>
                  <a:schemeClr val="accent6"/>
                </a:solidFill>
                <a:latin typeface="Times New Roman" pitchFamily="18" charset="0"/>
                <a:cs typeface="Times New Roman" pitchFamily="18" charset="0"/>
              </a:rPr>
              <a:t> 1947</a:t>
            </a:r>
          </a:p>
        </p:txBody>
      </p:sp>
      <p:sp>
        <p:nvSpPr>
          <p:cNvPr id="3" name="Content Placeholder 2"/>
          <p:cNvSpPr>
            <a:spLocks noGrp="1"/>
          </p:cNvSpPr>
          <p:nvPr>
            <p:ph idx="1"/>
          </p:nvPr>
        </p:nvSpPr>
        <p:spPr>
          <a:xfrm>
            <a:off x="0" y="609600"/>
            <a:ext cx="9144000" cy="838199"/>
          </a:xfrm>
        </p:spPr>
        <p:txBody>
          <a:bodyPr>
            <a:normAutofit fontScale="92500" lnSpcReduction="20000"/>
          </a:bodyPr>
          <a:lstStyle/>
          <a:p>
            <a:pPr>
              <a:buNone/>
            </a:pPr>
            <a:r>
              <a:rPr lang="en-US">
                <a:solidFill>
                  <a:srgbClr val="FF0000"/>
                </a:solidFill>
                <a:latin typeface="Times New Roman" pitchFamily="18" charset="0"/>
                <a:cs typeface="Times New Roman" pitchFamily="18" charset="0"/>
              </a:rPr>
              <a:t>1. </a:t>
            </a:r>
            <a:r>
              <a:rPr lang="en-US" err="1">
                <a:solidFill>
                  <a:srgbClr val="FF0000"/>
                </a:solidFill>
                <a:latin typeface="Times New Roman" pitchFamily="18" charset="0"/>
                <a:cs typeface="Times New Roman" pitchFamily="18" charset="0"/>
              </a:rPr>
              <a:t>Thực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dân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Pháp</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công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căn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cứ</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địa</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kháng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Việt</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Bắc</a:t>
            </a:r>
            <a:r>
              <a:rPr lang="en-US">
                <a:solidFill>
                  <a:srgbClr val="FF0000"/>
                </a:solidFill>
                <a:latin typeface="Times New Roman" pitchFamily="18" charset="0"/>
                <a:cs typeface="Times New Roman" pitchFamily="18" charset="0"/>
              </a:rPr>
              <a:t> </a:t>
            </a:r>
          </a:p>
        </p:txBody>
      </p:sp>
      <p:sp>
        <p:nvSpPr>
          <p:cNvPr id="4" name="Content Placeholder 2"/>
          <p:cNvSpPr txBox="1">
            <a:spLocks/>
          </p:cNvSpPr>
          <p:nvPr/>
        </p:nvSpPr>
        <p:spPr>
          <a:xfrm>
            <a:off x="0" y="1295399"/>
            <a:ext cx="4343400" cy="5562601"/>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Chính</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phủ</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Pháp</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cử</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Bô</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-la-e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làm</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Cao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úy</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Pháp</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ở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đông</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Dương</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thay</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Đắc</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giăng</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li</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-ơ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thực</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hiện</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âm</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mưu</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đánh</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nhanh</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thắng</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err="1">
                <a:ln>
                  <a:noFill/>
                </a:ln>
                <a:solidFill>
                  <a:schemeClr val="tx2">
                    <a:lumMod val="60000"/>
                    <a:lumOff val="40000"/>
                  </a:schemeClr>
                </a:solidFill>
                <a:effectLst/>
                <a:uLnTx/>
                <a:uFillTx/>
                <a:latin typeface="Times New Roman" pitchFamily="18" charset="0"/>
                <a:ea typeface="+mn-ea"/>
                <a:cs typeface="Times New Roman" pitchFamily="18" charset="0"/>
              </a:rPr>
              <a:t>nhanh</a:t>
            </a:r>
            <a:r>
              <a:rPr kumimoji="0" lang="en-US" sz="4000" b="1" i="0" u="none" strike="noStrike" kern="1200" cap="none" spc="0" normalizeH="0" baseline="0" noProof="0">
                <a:ln>
                  <a:noFill/>
                </a:ln>
                <a:solidFill>
                  <a:schemeClr val="tx2">
                    <a:lumMod val="60000"/>
                    <a:lumOff val="40000"/>
                  </a:schemeClr>
                </a:solidFill>
                <a:effectLst/>
                <a:uLnTx/>
                <a:uFillTx/>
                <a:latin typeface="Times New Roman" pitchFamily="18" charset="0"/>
                <a:ea typeface="+mn-ea"/>
                <a:cs typeface="Times New Roman" pitchFamily="18" charset="0"/>
              </a:rPr>
              <a:t>” .</a:t>
            </a:r>
          </a:p>
        </p:txBody>
      </p:sp>
      <p:pic>
        <p:nvPicPr>
          <p:cNvPr id="5" name="Picture 4" descr="bollaert"/>
          <p:cNvPicPr>
            <a:picLocks noChangeAspect="1" noChangeArrowheads="1"/>
          </p:cNvPicPr>
          <p:nvPr/>
        </p:nvPicPr>
        <p:blipFill>
          <a:blip r:embed="rId2"/>
          <a:srcRect/>
          <a:stretch>
            <a:fillRect/>
          </a:stretch>
        </p:blipFill>
        <p:spPr bwMode="auto">
          <a:xfrm>
            <a:off x="4648200" y="990600"/>
            <a:ext cx="4495800" cy="4800600"/>
          </a:xfrm>
          <a:prstGeom prst="rect">
            <a:avLst/>
          </a:prstGeom>
          <a:noFill/>
        </p:spPr>
      </p:pic>
      <p:sp>
        <p:nvSpPr>
          <p:cNvPr id="6" name="TextBox 5"/>
          <p:cNvSpPr txBox="1"/>
          <p:nvPr/>
        </p:nvSpPr>
        <p:spPr>
          <a:xfrm>
            <a:off x="4800600" y="5780782"/>
            <a:ext cx="4114800" cy="1077218"/>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Cao </a:t>
            </a:r>
            <a:r>
              <a:rPr lang="en-US" sz="3200" b="1" err="1">
                <a:solidFill>
                  <a:srgbClr val="FF0000"/>
                </a:solidFill>
                <a:latin typeface="Times New Roman" pitchFamily="18" charset="0"/>
                <a:cs typeface="Times New Roman" pitchFamily="18" charset="0"/>
              </a:rPr>
              <a:t>úy</a:t>
            </a:r>
            <a:r>
              <a:rPr lang="en-US" sz="3200" b="1">
                <a:solidFill>
                  <a:srgbClr val="FF0000"/>
                </a:solidFill>
                <a:latin typeface="Times New Roman" pitchFamily="18" charset="0"/>
                <a:cs typeface="Times New Roman" pitchFamily="18" charset="0"/>
              </a:rPr>
              <a:t> ở </a:t>
            </a:r>
            <a:r>
              <a:rPr lang="en-US" sz="3200" b="1" err="1">
                <a:solidFill>
                  <a:srgbClr val="FF0000"/>
                </a:solidFill>
                <a:latin typeface="Times New Roman" pitchFamily="18" charset="0"/>
                <a:cs typeface="Times New Roman" pitchFamily="18" charset="0"/>
              </a:rPr>
              <a:t>Đông</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Dương</a:t>
            </a:r>
            <a:endParaRPr lang="en-US" sz="3200" b="1">
              <a:solidFill>
                <a:srgbClr val="FF0000"/>
              </a:solidFill>
              <a:latin typeface="Times New Roman" pitchFamily="18" charset="0"/>
              <a:cs typeface="Times New Roman" pitchFamily="18" charset="0"/>
            </a:endParaRPr>
          </a:p>
          <a:p>
            <a:r>
              <a:rPr lang="en-US" sz="3200" b="1" err="1">
                <a:solidFill>
                  <a:srgbClr val="FF0000"/>
                </a:solidFill>
                <a:latin typeface="Times New Roman" pitchFamily="18" charset="0"/>
                <a:cs typeface="Times New Roman" pitchFamily="18" charset="0"/>
              </a:rPr>
              <a:t>Emila</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Bollaert</a:t>
            </a:r>
            <a:endParaRPr lang="en-US" sz="32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strips(downLeft)">
                                      <p:cBhvr>
                                        <p:cTn id="18" dur="500"/>
                                        <p:tgtEl>
                                          <p:spTgt spid="4">
                                            <p:txEl>
                                              <p:pRg st="0" end="0"/>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strips(down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21" y="-349249"/>
            <a:ext cx="9444037" cy="1354138"/>
          </a:xfrm>
        </p:spPr>
        <p:txBody>
          <a:bodyPr/>
          <a:lstStyle/>
          <a:p>
            <a:r>
              <a:rPr lang="en-US" sz="4000" dirty="0">
                <a:latin typeface="Times New Roman"/>
                <a:ea typeface="+mj-lt"/>
                <a:cs typeface="+mj-lt"/>
              </a:rPr>
              <a:t>V-</a:t>
            </a:r>
            <a:r>
              <a:rPr lang="en-US" sz="4000" dirty="0" err="1">
                <a:solidFill>
                  <a:srgbClr val="FF0000"/>
                </a:solidFill>
                <a:latin typeface="Times New Roman"/>
                <a:ea typeface="+mj-lt"/>
                <a:cs typeface="+mj-lt"/>
              </a:rPr>
              <a:t>Đẩy</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mạnh</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kháng</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chiến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toàn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dân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toàn</a:t>
            </a:r>
            <a:r>
              <a:rPr lang="en-US" sz="4000" dirty="0">
                <a:solidFill>
                  <a:srgbClr val="FF0000"/>
                </a:solidFill>
                <a:latin typeface="Times New Roman"/>
                <a:ea typeface="+mj-lt"/>
                <a:cs typeface="+mj-lt"/>
              </a:rPr>
              <a:t> </a:t>
            </a:r>
            <a:r>
              <a:rPr lang="en-US" sz="4000" dirty="0" err="1">
                <a:solidFill>
                  <a:srgbClr val="FF0000"/>
                </a:solidFill>
                <a:latin typeface="Times New Roman"/>
                <a:ea typeface="+mj-lt"/>
                <a:cs typeface="+mj-lt"/>
              </a:rPr>
              <a:t>diện</a:t>
            </a:r>
            <a:endParaRPr lang="en-US" sz="4000">
              <a:solidFill>
                <a:srgbClr val="FF0000"/>
              </a:solidFill>
              <a:latin typeface="Times New Roman"/>
              <a:cs typeface="Calibri Light"/>
            </a:endParaRPr>
          </a:p>
        </p:txBody>
      </p:sp>
      <p:graphicFrame>
        <p:nvGraphicFramePr>
          <p:cNvPr id="7" name="Bảng 7">
            <a:extLst>
              <a:ext uri="{FF2B5EF4-FFF2-40B4-BE49-F238E27FC236}">
                <a16:creationId xmlns:a16="http://schemas.microsoft.com/office/drawing/2014/main" id="{609DCBE9-A0ED-4686-9577-22A5D7BE8D31}"/>
              </a:ext>
            </a:extLst>
          </p:cNvPr>
          <p:cNvGraphicFramePr>
            <a:graphicFrameLocks noGrp="1"/>
          </p:cNvGraphicFramePr>
          <p:nvPr>
            <p:extLst>
              <p:ext uri="{D42A27DB-BD31-4B8C-83A1-F6EECF244321}">
                <p14:modId xmlns:p14="http://schemas.microsoft.com/office/powerpoint/2010/main" val="1205261554"/>
              </p:ext>
            </p:extLst>
          </p:nvPr>
        </p:nvGraphicFramePr>
        <p:xfrm>
          <a:off x="-42953" y="817712"/>
          <a:ext cx="9210687" cy="6112383"/>
        </p:xfrm>
        <a:graphic>
          <a:graphicData uri="http://schemas.openxmlformats.org/drawingml/2006/table">
            <a:tbl>
              <a:tblPr firstRow="1" bandRow="1">
                <a:tableStyleId>{5C22544A-7EE6-4342-B048-85BDC9FD1C3A}</a:tableStyleId>
              </a:tblPr>
              <a:tblGrid>
                <a:gridCol w="2943225">
                  <a:extLst>
                    <a:ext uri="{9D8B030D-6E8A-4147-A177-3AD203B41FA5}">
                      <a16:colId xmlns:a16="http://schemas.microsoft.com/office/drawing/2014/main" val="2863030040"/>
                    </a:ext>
                  </a:extLst>
                </a:gridCol>
                <a:gridCol w="6267462">
                  <a:extLst>
                    <a:ext uri="{9D8B030D-6E8A-4147-A177-3AD203B41FA5}">
                      <a16:colId xmlns:a16="http://schemas.microsoft.com/office/drawing/2014/main" val="3119754770"/>
                    </a:ext>
                  </a:extLst>
                </a:gridCol>
              </a:tblGrid>
              <a:tr h="1069848">
                <a:tc>
                  <a:txBody>
                    <a:bodyPr/>
                    <a:lstStyle/>
                    <a:p>
                      <a:pPr lvl="0" algn="l">
                        <a:lnSpc>
                          <a:spcPct val="100000"/>
                        </a:lnSpc>
                        <a:spcBef>
                          <a:spcPts val="0"/>
                        </a:spcBef>
                        <a:spcAft>
                          <a:spcPts val="0"/>
                        </a:spcAft>
                        <a:buNone/>
                      </a:pPr>
                      <a:r>
                        <a:rPr lang="en-US" sz="4400" b="0" i="0" u="none" strike="noStrike" noProof="0" dirty="0">
                          <a:solidFill>
                            <a:schemeClr val="bg1"/>
                          </a:solidFill>
                          <a:latin typeface="Times New Roman"/>
                        </a:rPr>
                        <a:t> </a:t>
                      </a:r>
                      <a:r>
                        <a:rPr lang="en-US" sz="4400" b="0" i="0" u="none" strike="noStrike" noProof="0" dirty="0" err="1">
                          <a:solidFill>
                            <a:schemeClr val="bg1"/>
                          </a:solidFill>
                          <a:latin typeface="Times New Roman"/>
                        </a:rPr>
                        <a:t>Quân</a:t>
                      </a:r>
                      <a:r>
                        <a:rPr lang="en-US" sz="4400" b="0" i="0" u="none" strike="noStrike" noProof="0" dirty="0">
                          <a:solidFill>
                            <a:schemeClr val="bg1"/>
                          </a:solidFill>
                          <a:latin typeface="Times New Roman"/>
                        </a:rPr>
                        <a:t> </a:t>
                      </a:r>
                      <a:r>
                        <a:rPr lang="en-US" sz="4400" b="0" i="0" u="none" strike="noStrike" noProof="0" dirty="0" err="1">
                          <a:solidFill>
                            <a:schemeClr val="bg1"/>
                          </a:solidFill>
                          <a:latin typeface="Times New Roman"/>
                        </a:rPr>
                        <a:t>sự</a:t>
                      </a:r>
                      <a:endParaRPr lang="vi-VN" sz="4400" b="0" i="0" u="none" strike="noStrike" noProof="0" dirty="0" err="1">
                        <a:solidFill>
                          <a:schemeClr val="bg1"/>
                        </a:solidFill>
                        <a:latin typeface="Arial"/>
                      </a:endParaRPr>
                    </a:p>
                    <a:p>
                      <a:pPr lvl="0">
                        <a:buNone/>
                      </a:pPr>
                      <a:endParaRPr lang="vi-VN" dirty="0"/>
                    </a:p>
                  </a:txBody>
                  <a:tcPr/>
                </a:tc>
                <a:tc>
                  <a:txBody>
                    <a:bodyPr/>
                    <a:lstStyle/>
                    <a:p>
                      <a:pPr lvl="0" algn="l">
                        <a:lnSpc>
                          <a:spcPct val="100000"/>
                        </a:lnSpc>
                        <a:spcBef>
                          <a:spcPts val="0"/>
                        </a:spcBef>
                        <a:spcAft>
                          <a:spcPts val="0"/>
                        </a:spcAft>
                        <a:buNone/>
                      </a:pPr>
                      <a:r>
                        <a:rPr lang="en-US" sz="2800" b="0" i="0" u="none" strike="noStrike" noProof="0" dirty="0">
                          <a:solidFill>
                            <a:schemeClr val="bg1"/>
                          </a:solidFill>
                          <a:latin typeface="Times New Roman"/>
                        </a:rPr>
                        <a:t>+</a:t>
                      </a:r>
                      <a:r>
                        <a:rPr lang="en-US" sz="2800" b="0" i="0" u="none" strike="noStrike" noProof="0" dirty="0" err="1">
                          <a:solidFill>
                            <a:schemeClr val="bg1"/>
                          </a:solidFill>
                          <a:latin typeface="Times New Roman"/>
                        </a:rPr>
                        <a:t>Thực</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hiện</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vũ</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trang</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toàn</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dân</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phát</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động</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chiến</a:t>
                      </a:r>
                      <a:r>
                        <a:rPr lang="en-US" sz="2800" b="0" i="0" u="none" strike="noStrike" noProof="0" dirty="0">
                          <a:solidFill>
                            <a:schemeClr val="bg1"/>
                          </a:solidFill>
                          <a:latin typeface="Times New Roman"/>
                        </a:rPr>
                        <a:t> </a:t>
                      </a:r>
                      <a:r>
                        <a:rPr lang="en-US" sz="2800" b="0" i="0" u="none" strike="noStrike" noProof="0" dirty="0" err="1">
                          <a:solidFill>
                            <a:schemeClr val="bg1"/>
                          </a:solidFill>
                          <a:latin typeface="Times New Roman"/>
                        </a:rPr>
                        <a:t>tranh</a:t>
                      </a:r>
                      <a:r>
                        <a:rPr lang="en-US" sz="2800" b="0" i="0" u="none" strike="noStrike" noProof="0" dirty="0">
                          <a:solidFill>
                            <a:schemeClr val="bg1"/>
                          </a:solidFill>
                          <a:latin typeface="Times New Roman"/>
                        </a:rPr>
                        <a:t> du </a:t>
                      </a:r>
                      <a:r>
                        <a:rPr lang="en-US" sz="2800" b="0" i="0" u="none" strike="noStrike" noProof="0" dirty="0" err="1">
                          <a:solidFill>
                            <a:schemeClr val="bg1"/>
                          </a:solidFill>
                          <a:latin typeface="Times New Roman"/>
                        </a:rPr>
                        <a:t>kích</a:t>
                      </a:r>
                      <a:r>
                        <a:rPr lang="en-US" sz="2800" b="0" i="0" u="none" strike="noStrike" noProof="0" dirty="0">
                          <a:solidFill>
                            <a:schemeClr val="bg1"/>
                          </a:solidFill>
                          <a:latin typeface="Times New Roman"/>
                        </a:rPr>
                        <a:t>.</a:t>
                      </a:r>
                      <a:endParaRPr lang="vi-VN" sz="2800" b="0" i="0" u="none" strike="noStrike" noProof="0" dirty="0">
                        <a:solidFill>
                          <a:schemeClr val="bg1"/>
                        </a:solidFill>
                        <a:latin typeface="Arial"/>
                      </a:endParaRPr>
                    </a:p>
                  </a:txBody>
                  <a:tcPr/>
                </a:tc>
                <a:extLst>
                  <a:ext uri="{0D108BD9-81ED-4DB2-BD59-A6C34878D82A}">
                    <a16:rowId xmlns:a16="http://schemas.microsoft.com/office/drawing/2014/main" val="3607758409"/>
                  </a:ext>
                </a:extLst>
              </a:tr>
              <a:tr h="1628775">
                <a:tc>
                  <a:txBody>
                    <a:bodyPr/>
                    <a:lstStyle/>
                    <a:p>
                      <a:pPr lvl="0" algn="l">
                        <a:lnSpc>
                          <a:spcPct val="100000"/>
                        </a:lnSpc>
                        <a:spcBef>
                          <a:spcPts val="0"/>
                        </a:spcBef>
                        <a:spcAft>
                          <a:spcPts val="0"/>
                        </a:spcAft>
                        <a:buNone/>
                      </a:pPr>
                      <a:r>
                        <a:rPr lang="en-US" sz="4400" b="0" i="0" u="none" strike="noStrike" noProof="0" dirty="0" err="1">
                          <a:solidFill>
                            <a:srgbClr val="FF0000"/>
                          </a:solidFill>
                          <a:latin typeface="Times New Roman"/>
                        </a:rPr>
                        <a:t>Chính</a:t>
                      </a:r>
                      <a:r>
                        <a:rPr lang="en-US" sz="4400" b="0" i="0" u="none" strike="noStrike" noProof="0" dirty="0">
                          <a:solidFill>
                            <a:srgbClr val="FF0000"/>
                          </a:solidFill>
                          <a:latin typeface="Times New Roman"/>
                        </a:rPr>
                        <a:t> </a:t>
                      </a:r>
                      <a:r>
                        <a:rPr lang="en-US" sz="4400" b="0" i="0" u="none" strike="noStrike" noProof="0" dirty="0" err="1">
                          <a:solidFill>
                            <a:srgbClr val="FF0000"/>
                          </a:solidFill>
                          <a:latin typeface="Times New Roman"/>
                        </a:rPr>
                        <a:t>trị</a:t>
                      </a:r>
                      <a:r>
                        <a:rPr lang="en-US" sz="4400" b="0" i="0" u="none" strike="noStrike" noProof="0" dirty="0">
                          <a:solidFill>
                            <a:srgbClr val="FF0000"/>
                          </a:solidFill>
                          <a:latin typeface="Times New Roman"/>
                        </a:rPr>
                        <a:t>- </a:t>
                      </a:r>
                      <a:r>
                        <a:rPr lang="en-US" sz="4400" b="0" i="0" u="none" strike="noStrike" noProof="0" dirty="0" err="1">
                          <a:solidFill>
                            <a:srgbClr val="FF0000"/>
                          </a:solidFill>
                          <a:latin typeface="Times New Roman"/>
                        </a:rPr>
                        <a:t>Ngoại</a:t>
                      </a:r>
                      <a:r>
                        <a:rPr lang="en-US" sz="4400" b="0" i="0" u="none" strike="noStrike" noProof="0" dirty="0">
                          <a:solidFill>
                            <a:srgbClr val="FF0000"/>
                          </a:solidFill>
                          <a:latin typeface="Times New Roman"/>
                        </a:rPr>
                        <a:t> </a:t>
                      </a:r>
                      <a:r>
                        <a:rPr lang="en-US" sz="4400" b="0" i="0" u="none" strike="noStrike" noProof="0" dirty="0" err="1">
                          <a:solidFill>
                            <a:srgbClr val="FF0000"/>
                          </a:solidFill>
                          <a:latin typeface="Times New Roman"/>
                        </a:rPr>
                        <a:t>giao</a:t>
                      </a:r>
                      <a:endParaRPr lang="vi-VN" sz="4400" b="0" i="0" u="none" strike="noStrike" noProof="0" dirty="0" err="1">
                        <a:latin typeface="Arial"/>
                      </a:endParaRPr>
                    </a:p>
                  </a:txBody>
                  <a:tcPr/>
                </a:tc>
                <a:tc>
                  <a:txBody>
                    <a:bodyPr/>
                    <a:lstStyle/>
                    <a:p>
                      <a:pPr marL="0" marR="0" lvl="0" indent="0" algn="l">
                        <a:lnSpc>
                          <a:spcPct val="100000"/>
                        </a:lnSpc>
                        <a:spcBef>
                          <a:spcPct val="0"/>
                        </a:spcBef>
                        <a:spcAft>
                          <a:spcPct val="0"/>
                        </a:spcAft>
                        <a:buNone/>
                      </a:pPr>
                      <a:r>
                        <a:rPr lang="en-US" sz="2000" b="0" i="0" u="none" strike="noStrike" noProof="0" dirty="0">
                          <a:solidFill>
                            <a:srgbClr val="0033CC"/>
                          </a:solidFill>
                          <a:latin typeface="Times New Roman"/>
                        </a:rPr>
                        <a:t>+Năm1948, </a:t>
                      </a:r>
                      <a:r>
                        <a:rPr lang="en-US" sz="2000" b="0" i="0" u="none" strike="noStrike" noProof="0" dirty="0" err="1">
                          <a:solidFill>
                            <a:srgbClr val="0033CC"/>
                          </a:solidFill>
                          <a:latin typeface="Times New Roman"/>
                        </a:rPr>
                        <a:t>tại</a:t>
                      </a:r>
                      <a:r>
                        <a:rPr lang="en-US" sz="2000" b="0" i="0" u="none" strike="noStrike" noProof="0" dirty="0">
                          <a:solidFill>
                            <a:srgbClr val="0033CC"/>
                          </a:solidFill>
                          <a:latin typeface="Times New Roman"/>
                        </a:rPr>
                        <a:t> Nam </a:t>
                      </a:r>
                      <a:r>
                        <a:rPr lang="en-US" sz="2000" b="0" i="0" u="none" strike="noStrike" noProof="0" dirty="0" err="1">
                          <a:solidFill>
                            <a:srgbClr val="0033CC"/>
                          </a:solidFill>
                          <a:latin typeface="Times New Roman"/>
                        </a:rPr>
                        <a:t>Bộ</a:t>
                      </a:r>
                      <a:r>
                        <a:rPr lang="vi-VN" sz="2000" b="0" i="0" u="none" strike="noStrike" noProof="0" dirty="0">
                          <a:solidFill>
                            <a:srgbClr val="0033CC"/>
                          </a:solidFill>
                          <a:latin typeface="Times New Roman"/>
                        </a:rPr>
                        <a:t>,</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lần</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đầu</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tiến</a:t>
                      </a:r>
                      <a:r>
                        <a:rPr lang="en-US" sz="2000" b="0" i="0" u="none" strike="noStrike" noProof="0" dirty="0">
                          <a:solidFill>
                            <a:srgbClr val="0033CC"/>
                          </a:solidFill>
                          <a:latin typeface="Times New Roman"/>
                        </a:rPr>
                        <a:t> ta </a:t>
                      </a:r>
                      <a:r>
                        <a:rPr lang="en-US" sz="2000" b="0" i="0" u="none" strike="noStrike" noProof="0" dirty="0" err="1">
                          <a:solidFill>
                            <a:srgbClr val="0033CC"/>
                          </a:solidFill>
                          <a:latin typeface="Times New Roman"/>
                        </a:rPr>
                        <a:t>tiến</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hành</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bầu</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cử</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Hội</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đồng</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nhân</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dân</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từ</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cấp</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xã</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đến</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cấp</a:t>
                      </a:r>
                      <a:r>
                        <a:rPr lang="en-US" sz="2000" b="0" i="0" u="none" strike="noStrike" noProof="0" dirty="0">
                          <a:solidFill>
                            <a:srgbClr val="0033CC"/>
                          </a:solidFill>
                          <a:latin typeface="Times New Roman"/>
                        </a:rPr>
                        <a:t> </a:t>
                      </a:r>
                      <a:r>
                        <a:rPr lang="en-US" sz="2000" b="0" i="0" u="none" strike="noStrike" noProof="0" dirty="0" err="1">
                          <a:solidFill>
                            <a:srgbClr val="0033CC"/>
                          </a:solidFill>
                          <a:latin typeface="Times New Roman"/>
                        </a:rPr>
                        <a:t>tỉnh</a:t>
                      </a:r>
                      <a:r>
                        <a:rPr lang="en-US" sz="2000" b="0" i="0" u="none" strike="noStrike" noProof="0" dirty="0">
                          <a:solidFill>
                            <a:srgbClr val="0033CC"/>
                          </a:solidFill>
                          <a:latin typeface="Times New Roman"/>
                        </a:rPr>
                        <a:t>. </a:t>
                      </a:r>
                      <a:endParaRPr lang="en-US" sz="2000" b="0" i="0" u="none" strike="noStrike" noProof="0" dirty="0">
                        <a:latin typeface="Arial"/>
                      </a:endParaRPr>
                    </a:p>
                    <a:p>
                      <a:pPr marL="0" marR="0" lvl="0" indent="0" algn="l">
                        <a:lnSpc>
                          <a:spcPct val="100000"/>
                        </a:lnSpc>
                        <a:spcBef>
                          <a:spcPct val="0"/>
                        </a:spcBef>
                        <a:spcAft>
                          <a:spcPct val="0"/>
                        </a:spcAft>
                        <a:buNone/>
                      </a:pPr>
                      <a:r>
                        <a:rPr lang="en-US" sz="2000" b="0" i="0" u="none" strike="noStrike" noProof="0" dirty="0">
                          <a:solidFill>
                            <a:srgbClr val="0033CC"/>
                          </a:solidFill>
                          <a:latin typeface="Times New Roman"/>
                        </a:rPr>
                        <a:t>+</a:t>
                      </a:r>
                      <a:r>
                        <a:rPr lang="en-US" sz="2000" b="0" i="0" u="none" strike="noStrike" noProof="0" err="1">
                          <a:solidFill>
                            <a:srgbClr val="0033CC"/>
                          </a:solidFill>
                          <a:latin typeface="Times New Roman"/>
                        </a:rPr>
                        <a:t>Củng</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cố</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Ủy</a:t>
                      </a:r>
                      <a:r>
                        <a:rPr lang="en-US" sz="2000" b="0" i="0" u="none" strike="noStrike" noProof="0" dirty="0">
                          <a:solidFill>
                            <a:srgbClr val="0033CC"/>
                          </a:solidFill>
                          <a:latin typeface="Times New Roman"/>
                        </a:rPr>
                        <a:t> ban </a:t>
                      </a:r>
                      <a:r>
                        <a:rPr lang="en-US" sz="2000" b="0" i="0" u="none" strike="noStrike" noProof="0" err="1">
                          <a:solidFill>
                            <a:srgbClr val="0033CC"/>
                          </a:solidFill>
                          <a:latin typeface="Times New Roman"/>
                        </a:rPr>
                        <a:t>kháng</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chiến</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hành</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chính</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các</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cấp</a:t>
                      </a:r>
                      <a:r>
                        <a:rPr lang="en-US" sz="2000" b="0" i="0" u="none" strike="noStrike" noProof="0" dirty="0">
                          <a:solidFill>
                            <a:srgbClr val="0033CC"/>
                          </a:solidFill>
                          <a:latin typeface="Times New Roman"/>
                        </a:rPr>
                        <a:t>.</a:t>
                      </a:r>
                      <a:endParaRPr lang="vi-VN" sz="2000" b="0" i="0" u="none" strike="noStrike" noProof="0">
                        <a:latin typeface="Arial"/>
                      </a:endParaRPr>
                    </a:p>
                    <a:p>
                      <a:pPr marL="0" marR="0" lvl="0" indent="0" algn="l">
                        <a:lnSpc>
                          <a:spcPct val="100000"/>
                        </a:lnSpc>
                        <a:spcBef>
                          <a:spcPct val="0"/>
                        </a:spcBef>
                        <a:spcAft>
                          <a:spcPct val="0"/>
                        </a:spcAft>
                        <a:buNone/>
                      </a:pPr>
                      <a:r>
                        <a:rPr lang="en-US" sz="2000" b="0" i="0" u="none" strike="noStrike" noProof="0" dirty="0">
                          <a:solidFill>
                            <a:srgbClr val="0033CC"/>
                          </a:solidFill>
                          <a:latin typeface="Times New Roman"/>
                        </a:rPr>
                        <a:t>+</a:t>
                      </a:r>
                      <a:r>
                        <a:rPr lang="en-US" sz="2000" b="0" i="0" u="none" strike="noStrike" noProof="0" err="1">
                          <a:solidFill>
                            <a:srgbClr val="0033CC"/>
                          </a:solidFill>
                          <a:latin typeface="Times New Roman"/>
                        </a:rPr>
                        <a:t>Đầu</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năm</a:t>
                      </a:r>
                      <a:r>
                        <a:rPr lang="en-US" sz="2000" b="0" i="0" u="none" strike="noStrike" noProof="0" dirty="0">
                          <a:solidFill>
                            <a:srgbClr val="0033CC"/>
                          </a:solidFill>
                          <a:latin typeface="Times New Roman"/>
                        </a:rPr>
                        <a:t> 1950, Trung </a:t>
                      </a:r>
                      <a:r>
                        <a:rPr lang="en-US" sz="2000" b="0" i="0" u="none" strike="noStrike" noProof="0" err="1">
                          <a:solidFill>
                            <a:srgbClr val="0033CC"/>
                          </a:solidFill>
                          <a:latin typeface="Times New Roman"/>
                        </a:rPr>
                        <a:t>Quốc</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Liên</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Xô</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và</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các</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nước</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dân</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chủ</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nhân</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dân</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đã</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đặt</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quan</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hệ</a:t>
                      </a:r>
                      <a:r>
                        <a:rPr lang="en-US" sz="2000" b="0" i="0" u="none" strike="noStrike" noProof="0" dirty="0">
                          <a:solidFill>
                            <a:srgbClr val="0033CC"/>
                          </a:solidFill>
                          <a:latin typeface="Times New Roman"/>
                        </a:rPr>
                        <a:t> </a:t>
                      </a:r>
                      <a:r>
                        <a:rPr lang="vi-VN" sz="2000" b="0" i="0" u="none" strike="noStrike" noProof="0" dirty="0">
                          <a:solidFill>
                            <a:srgbClr val="0033CC"/>
                          </a:solidFill>
                          <a:latin typeface="Times New Roman"/>
                        </a:rPr>
                        <a:t>n</a:t>
                      </a:r>
                      <a:r>
                        <a:rPr lang="en-US" sz="2000" b="0" i="0" u="none" strike="noStrike" noProof="0" err="1">
                          <a:solidFill>
                            <a:srgbClr val="0033CC"/>
                          </a:solidFill>
                          <a:latin typeface="Times New Roman"/>
                        </a:rPr>
                        <a:t>goại</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giao</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với</a:t>
                      </a:r>
                      <a:r>
                        <a:rPr lang="en-US" sz="2000" b="0" i="0" u="none" strike="noStrike" noProof="0" dirty="0">
                          <a:solidFill>
                            <a:srgbClr val="0033CC"/>
                          </a:solidFill>
                          <a:latin typeface="Times New Roman"/>
                        </a:rPr>
                        <a:t> </a:t>
                      </a:r>
                      <a:r>
                        <a:rPr lang="en-US" sz="2000" b="0" i="0" u="none" strike="noStrike" noProof="0" err="1">
                          <a:solidFill>
                            <a:srgbClr val="0033CC"/>
                          </a:solidFill>
                          <a:latin typeface="Times New Roman"/>
                        </a:rPr>
                        <a:t>nước</a:t>
                      </a:r>
                      <a:r>
                        <a:rPr lang="en-US" sz="2000" b="0" i="0" u="none" strike="noStrike" noProof="0" dirty="0">
                          <a:solidFill>
                            <a:srgbClr val="0033CC"/>
                          </a:solidFill>
                          <a:latin typeface="Times New Roman"/>
                        </a:rPr>
                        <a:t> ta </a:t>
                      </a:r>
                      <a:endParaRPr lang="vi-VN" sz="2000" b="0" i="0" u="none" strike="noStrike" noProof="0">
                        <a:latin typeface="Arial"/>
                      </a:endParaRPr>
                    </a:p>
                  </a:txBody>
                  <a:tcPr/>
                </a:tc>
                <a:extLst>
                  <a:ext uri="{0D108BD9-81ED-4DB2-BD59-A6C34878D82A}">
                    <a16:rowId xmlns:a16="http://schemas.microsoft.com/office/drawing/2014/main" val="246411537"/>
                  </a:ext>
                </a:extLst>
              </a:tr>
              <a:tr h="1228725">
                <a:tc>
                  <a:txBody>
                    <a:bodyPr/>
                    <a:lstStyle/>
                    <a:p>
                      <a:pPr lvl="0" algn="l">
                        <a:lnSpc>
                          <a:spcPct val="100000"/>
                        </a:lnSpc>
                        <a:spcBef>
                          <a:spcPts val="0"/>
                        </a:spcBef>
                        <a:spcAft>
                          <a:spcPts val="0"/>
                        </a:spcAft>
                        <a:buNone/>
                      </a:pPr>
                      <a:r>
                        <a:rPr lang="en-US" sz="4400" b="0" i="0" u="none" strike="noStrike" noProof="0" dirty="0">
                          <a:solidFill>
                            <a:srgbClr val="FF0000"/>
                          </a:solidFill>
                          <a:latin typeface="Times New Roman"/>
                        </a:rPr>
                        <a:t>Kinh </a:t>
                      </a:r>
                      <a:r>
                        <a:rPr lang="en-US" sz="4400" b="0" i="0" u="none" strike="noStrike" noProof="0" dirty="0" err="1">
                          <a:solidFill>
                            <a:srgbClr val="FF0000"/>
                          </a:solidFill>
                          <a:latin typeface="Times New Roman"/>
                        </a:rPr>
                        <a:t>tế</a:t>
                      </a:r>
                      <a:endParaRPr lang="vi-VN" sz="4400" b="0" i="0" u="none" strike="noStrike" noProof="0" dirty="0" err="1">
                        <a:latin typeface="Arial"/>
                      </a:endParaRPr>
                    </a:p>
                  </a:txBody>
                  <a:tcPr/>
                </a:tc>
                <a:tc>
                  <a:txBody>
                    <a:bodyPr/>
                    <a:lstStyle/>
                    <a:p>
                      <a:pPr lvl="0">
                        <a:buNone/>
                      </a:pPr>
                      <a:r>
                        <a:rPr lang="vi-VN" sz="2300" b="0" i="0" u="none" strike="noStrike" noProof="0" dirty="0">
                          <a:latin typeface="Arial"/>
                        </a:rPr>
                        <a:t>Ta </a:t>
                      </a:r>
                      <a:r>
                        <a:rPr lang="vi-VN" sz="2300" b="0" i="0" u="none" strike="noStrike" noProof="0" dirty="0" err="1">
                          <a:latin typeface="Arial"/>
                        </a:rPr>
                        <a:t>chủ</a:t>
                      </a:r>
                      <a:r>
                        <a:rPr lang="vi-VN" sz="2300" b="0" i="0" u="none" strike="noStrike" noProof="0" dirty="0">
                          <a:latin typeface="Arial"/>
                        </a:rPr>
                        <a:t> trương ra </a:t>
                      </a:r>
                      <a:r>
                        <a:rPr lang="vi-VN" sz="2300" b="0" i="0" u="none" strike="noStrike" noProof="0" dirty="0" err="1">
                          <a:latin typeface="Arial"/>
                        </a:rPr>
                        <a:t>sức</a:t>
                      </a:r>
                      <a:r>
                        <a:rPr lang="vi-VN" sz="2300" b="0" i="0" u="none" strike="noStrike" noProof="0" dirty="0">
                          <a:latin typeface="Arial"/>
                        </a:rPr>
                        <a:t> </a:t>
                      </a:r>
                      <a:r>
                        <a:rPr lang="vi-VN" sz="2300" b="0" i="0" u="none" strike="noStrike" noProof="0" dirty="0" err="1">
                          <a:latin typeface="Arial"/>
                        </a:rPr>
                        <a:t>phá</a:t>
                      </a:r>
                      <a:r>
                        <a:rPr lang="vi-VN" sz="2300" b="0" i="0" u="none" strike="noStrike" noProof="0" dirty="0">
                          <a:latin typeface="Arial"/>
                        </a:rPr>
                        <a:t> </a:t>
                      </a:r>
                      <a:r>
                        <a:rPr lang="vi-VN" sz="2300" b="0" i="0" u="none" strike="noStrike" noProof="0" dirty="0" err="1">
                          <a:latin typeface="Arial"/>
                        </a:rPr>
                        <a:t>hoại</a:t>
                      </a:r>
                      <a:r>
                        <a:rPr lang="vi-VN" sz="2300" b="0" i="0" u="none" strike="noStrike" noProof="0" dirty="0">
                          <a:latin typeface="Arial"/>
                        </a:rPr>
                        <a:t> kinh </a:t>
                      </a:r>
                      <a:r>
                        <a:rPr lang="vi-VN" sz="2300" b="0" i="0" u="none" strike="noStrike" noProof="0" dirty="0" err="1">
                          <a:latin typeface="Arial"/>
                        </a:rPr>
                        <a:t>tế</a:t>
                      </a:r>
                      <a:r>
                        <a:rPr lang="vi-VN" sz="2300" b="0" i="0" u="none" strike="noStrike" noProof="0" dirty="0">
                          <a:latin typeface="Arial"/>
                        </a:rPr>
                        <a:t> </a:t>
                      </a:r>
                      <a:r>
                        <a:rPr lang="vi-VN" sz="2300" b="0" i="0" u="none" strike="noStrike" noProof="0" dirty="0" err="1">
                          <a:latin typeface="Arial"/>
                        </a:rPr>
                        <a:t>của</a:t>
                      </a:r>
                      <a:r>
                        <a:rPr lang="vi-VN" sz="2300" b="0" i="0" u="none" strike="noStrike" noProof="0" dirty="0">
                          <a:latin typeface="Arial"/>
                        </a:rPr>
                        <a:t> </a:t>
                      </a:r>
                      <a:r>
                        <a:rPr lang="vi-VN" sz="2300" b="0" i="0" u="none" strike="noStrike" noProof="0" dirty="0" err="1">
                          <a:latin typeface="Arial"/>
                        </a:rPr>
                        <a:t>địch</a:t>
                      </a:r>
                      <a:r>
                        <a:rPr lang="vi-VN" sz="2300" b="0" i="0" u="none" strike="noStrike" noProof="0" dirty="0">
                          <a:latin typeface="Arial"/>
                        </a:rPr>
                        <a:t>, </a:t>
                      </a:r>
                      <a:r>
                        <a:rPr lang="vi-VN" sz="2300" b="0" i="0" u="none" strike="noStrike" noProof="0" dirty="0" err="1">
                          <a:latin typeface="Arial"/>
                        </a:rPr>
                        <a:t>vừa</a:t>
                      </a:r>
                      <a:r>
                        <a:rPr lang="vi-VN" sz="2300" b="0" i="0" u="none" strike="noStrike" noProof="0" dirty="0">
                          <a:latin typeface="Arial"/>
                        </a:rPr>
                        <a:t> </a:t>
                      </a:r>
                      <a:r>
                        <a:rPr lang="vi-VN" sz="2300" b="0" i="0" u="none" strike="noStrike" noProof="0" dirty="0" err="1">
                          <a:latin typeface="Arial"/>
                        </a:rPr>
                        <a:t>đẩy</a:t>
                      </a:r>
                      <a:r>
                        <a:rPr lang="vi-VN" sz="2300" b="0" i="0" u="none" strike="noStrike" noProof="0" dirty="0">
                          <a:latin typeface="Arial"/>
                        </a:rPr>
                        <a:t> </a:t>
                      </a:r>
                      <a:r>
                        <a:rPr lang="vi-VN" sz="2300" b="0" i="0" u="none" strike="noStrike" noProof="0" dirty="0" err="1">
                          <a:latin typeface="Arial"/>
                        </a:rPr>
                        <a:t>mạnh</a:t>
                      </a:r>
                      <a:r>
                        <a:rPr lang="vi-VN" sz="2300" b="0" i="0" u="none" strike="noStrike" noProof="0" dirty="0">
                          <a:latin typeface="Arial"/>
                        </a:rPr>
                        <a:t> xây </a:t>
                      </a:r>
                      <a:r>
                        <a:rPr lang="vi-VN" sz="2300" b="0" i="0" u="none" strike="noStrike" noProof="0" dirty="0" err="1">
                          <a:latin typeface="Arial"/>
                        </a:rPr>
                        <a:t>dựng</a:t>
                      </a:r>
                      <a:r>
                        <a:rPr lang="vi-VN" sz="2300" b="0" i="0" u="none" strike="noStrike" noProof="0" dirty="0">
                          <a:latin typeface="Arial"/>
                        </a:rPr>
                        <a:t> </a:t>
                      </a:r>
                      <a:r>
                        <a:rPr lang="vi-VN" sz="2300" b="0" i="0" u="none" strike="noStrike" noProof="0" dirty="0" err="1">
                          <a:latin typeface="Arial"/>
                        </a:rPr>
                        <a:t>và</a:t>
                      </a:r>
                      <a:r>
                        <a:rPr lang="vi-VN" sz="2300" b="0" i="0" u="none" strike="noStrike" noProof="0" dirty="0">
                          <a:latin typeface="Arial"/>
                        </a:rPr>
                        <a:t> </a:t>
                      </a:r>
                      <a:r>
                        <a:rPr lang="vi-VN" sz="2300" b="0" i="0" u="none" strike="noStrike" noProof="0" dirty="0" err="1">
                          <a:latin typeface="Arial"/>
                        </a:rPr>
                        <a:t>bảo</a:t>
                      </a:r>
                      <a:r>
                        <a:rPr lang="vi-VN" sz="2300" b="0" i="0" u="none" strike="noStrike" noProof="0" dirty="0">
                          <a:latin typeface="Arial"/>
                        </a:rPr>
                        <a:t> </a:t>
                      </a:r>
                      <a:r>
                        <a:rPr lang="vi-VN" sz="2300" b="0" i="0" u="none" strike="noStrike" noProof="0" dirty="0" err="1">
                          <a:latin typeface="Arial"/>
                        </a:rPr>
                        <a:t>vệ</a:t>
                      </a:r>
                      <a:r>
                        <a:rPr lang="vi-VN" sz="2300" b="0" i="0" u="none" strike="noStrike" noProof="0" dirty="0">
                          <a:latin typeface="Arial"/>
                        </a:rPr>
                        <a:t> </a:t>
                      </a:r>
                      <a:r>
                        <a:rPr lang="vi-VN" sz="2300" b="0" i="0" u="none" strike="noStrike" noProof="0" dirty="0" err="1">
                          <a:latin typeface="Arial"/>
                        </a:rPr>
                        <a:t>nền</a:t>
                      </a:r>
                      <a:r>
                        <a:rPr lang="vi-VN" sz="2300" b="0" i="0" u="none" strike="noStrike" noProof="0" dirty="0">
                          <a:latin typeface="Arial"/>
                        </a:rPr>
                        <a:t> kinh </a:t>
                      </a:r>
                      <a:r>
                        <a:rPr lang="vi-VN" sz="2300" b="0" i="0" u="none" strike="noStrike" noProof="0" dirty="0" err="1">
                          <a:latin typeface="Arial"/>
                        </a:rPr>
                        <a:t>tế</a:t>
                      </a:r>
                      <a:r>
                        <a:rPr lang="vi-VN" sz="2300" b="0" i="0" u="none" strike="noStrike" noProof="0" dirty="0">
                          <a:latin typeface="Arial"/>
                        </a:rPr>
                        <a:t> dân </a:t>
                      </a:r>
                      <a:r>
                        <a:rPr lang="vi-VN" sz="2300" b="0" i="0" u="none" strike="noStrike" noProof="0" dirty="0" err="1">
                          <a:latin typeface="Arial"/>
                        </a:rPr>
                        <a:t>chủ</a:t>
                      </a:r>
                      <a:r>
                        <a:rPr lang="vi-VN" sz="2300" b="0" i="0" u="none" strike="noStrike" noProof="0" dirty="0">
                          <a:latin typeface="Arial"/>
                        </a:rPr>
                        <a:t> nhân dân </a:t>
                      </a:r>
                      <a:r>
                        <a:rPr lang="vi-VN" sz="2300" b="0" i="0" u="none" strike="noStrike" noProof="0" dirty="0" err="1">
                          <a:latin typeface="Arial"/>
                        </a:rPr>
                        <a:t>có</a:t>
                      </a:r>
                      <a:r>
                        <a:rPr lang="vi-VN" sz="2300" b="0" i="0" u="none" strike="noStrike" noProof="0" dirty="0">
                          <a:latin typeface="Arial"/>
                        </a:rPr>
                        <a:t> </a:t>
                      </a:r>
                      <a:r>
                        <a:rPr lang="vi-VN" sz="2300" b="0" i="0" u="none" strike="noStrike" noProof="0" dirty="0" err="1">
                          <a:latin typeface="Arial"/>
                        </a:rPr>
                        <a:t>khả</a:t>
                      </a:r>
                      <a:r>
                        <a:rPr lang="vi-VN" sz="2300" b="0" i="0" u="none" strike="noStrike" noProof="0" dirty="0">
                          <a:latin typeface="Arial"/>
                        </a:rPr>
                        <a:t> năng </a:t>
                      </a:r>
                      <a:r>
                        <a:rPr lang="vi-VN" sz="2300" b="0" i="0" u="none" strike="noStrike" noProof="0" dirty="0" err="1">
                          <a:latin typeface="Arial"/>
                        </a:rPr>
                        <a:t>tự</a:t>
                      </a:r>
                      <a:r>
                        <a:rPr lang="vi-VN" sz="2300" b="0" i="0" u="none" strike="noStrike" noProof="0" dirty="0">
                          <a:latin typeface="Arial"/>
                        </a:rPr>
                        <a:t> </a:t>
                      </a:r>
                      <a:r>
                        <a:rPr lang="vi-VN" sz="2300" b="0" i="0" u="none" strike="noStrike" noProof="0" dirty="0" err="1">
                          <a:latin typeface="Arial"/>
                        </a:rPr>
                        <a:t>cấp</a:t>
                      </a:r>
                      <a:r>
                        <a:rPr lang="vi-VN" sz="2300" b="0" i="0" u="none" strike="noStrike" noProof="0" dirty="0">
                          <a:latin typeface="Arial"/>
                        </a:rPr>
                        <a:t> </a:t>
                      </a:r>
                      <a:r>
                        <a:rPr lang="vi-VN" sz="2300" b="0" i="0" u="none" strike="noStrike" noProof="0" dirty="0" err="1">
                          <a:latin typeface="Arial"/>
                        </a:rPr>
                        <a:t>tự</a:t>
                      </a:r>
                      <a:r>
                        <a:rPr lang="vi-VN" sz="2300" b="0" i="0" u="none" strike="noStrike" noProof="0" dirty="0">
                          <a:latin typeface="Arial"/>
                        </a:rPr>
                        <a:t> </a:t>
                      </a:r>
                      <a:r>
                        <a:rPr lang="vi-VN" sz="2300" b="0" i="0" u="none" strike="noStrike" noProof="0" dirty="0" err="1">
                          <a:latin typeface="Arial"/>
                        </a:rPr>
                        <a:t>túc</a:t>
                      </a:r>
                      <a:r>
                        <a:rPr lang="vi-VN" sz="2300" b="0" i="0" u="none" strike="noStrike" noProof="0" dirty="0">
                          <a:latin typeface="Arial"/>
                        </a:rPr>
                        <a:t>.</a:t>
                      </a:r>
                      <a:endParaRPr lang="vi-VN" sz="2300"/>
                    </a:p>
                  </a:txBody>
                  <a:tcPr/>
                </a:tc>
                <a:extLst>
                  <a:ext uri="{0D108BD9-81ED-4DB2-BD59-A6C34878D82A}">
                    <a16:rowId xmlns:a16="http://schemas.microsoft.com/office/drawing/2014/main" val="779524060"/>
                  </a:ext>
                </a:extLst>
              </a:tr>
              <a:tr h="1768221">
                <a:tc>
                  <a:txBody>
                    <a:bodyPr/>
                    <a:lstStyle/>
                    <a:p>
                      <a:pPr lvl="0" algn="l">
                        <a:lnSpc>
                          <a:spcPct val="100000"/>
                        </a:lnSpc>
                        <a:spcBef>
                          <a:spcPts val="0"/>
                        </a:spcBef>
                        <a:spcAft>
                          <a:spcPts val="0"/>
                        </a:spcAft>
                        <a:buNone/>
                      </a:pPr>
                      <a:r>
                        <a:rPr lang="en-US" sz="4400" b="0" i="0" u="none" strike="noStrike" noProof="0" dirty="0" err="1">
                          <a:solidFill>
                            <a:srgbClr val="FF0000"/>
                          </a:solidFill>
                          <a:latin typeface="Times New Roman"/>
                        </a:rPr>
                        <a:t>Văn</a:t>
                      </a:r>
                      <a:r>
                        <a:rPr lang="en-US" sz="4400" b="0" i="0" u="none" strike="noStrike" noProof="0" dirty="0">
                          <a:solidFill>
                            <a:srgbClr val="FF0000"/>
                          </a:solidFill>
                          <a:latin typeface="Times New Roman"/>
                        </a:rPr>
                        <a:t> </a:t>
                      </a:r>
                      <a:r>
                        <a:rPr lang="en-US" sz="4400" b="0" i="0" u="none" strike="noStrike" noProof="0" dirty="0" err="1">
                          <a:solidFill>
                            <a:srgbClr val="FF0000"/>
                          </a:solidFill>
                          <a:latin typeface="Times New Roman"/>
                        </a:rPr>
                        <a:t>hóa</a:t>
                      </a:r>
                      <a:r>
                        <a:rPr lang="en-US" sz="4400" b="0" i="0" u="none" strike="noStrike" noProof="0" dirty="0">
                          <a:solidFill>
                            <a:srgbClr val="FF0000"/>
                          </a:solidFill>
                          <a:latin typeface="Times New Roman"/>
                        </a:rPr>
                        <a:t>- </a:t>
                      </a:r>
                      <a:r>
                        <a:rPr lang="en-US" sz="4400" b="0" i="0" u="none" strike="noStrike" noProof="0" dirty="0" err="1">
                          <a:solidFill>
                            <a:srgbClr val="FF0000"/>
                          </a:solidFill>
                          <a:latin typeface="Times New Roman"/>
                        </a:rPr>
                        <a:t>Giáo</a:t>
                      </a:r>
                      <a:r>
                        <a:rPr lang="en-US" sz="4400" b="0" i="0" u="none" strike="noStrike" noProof="0" dirty="0">
                          <a:solidFill>
                            <a:srgbClr val="FF0000"/>
                          </a:solidFill>
                          <a:latin typeface="Times New Roman"/>
                        </a:rPr>
                        <a:t> </a:t>
                      </a:r>
                      <a:r>
                        <a:rPr lang="en-US" sz="4400" b="0" i="0" u="none" strike="noStrike" noProof="0" dirty="0" err="1">
                          <a:solidFill>
                            <a:srgbClr val="FF0000"/>
                          </a:solidFill>
                          <a:latin typeface="Times New Roman"/>
                        </a:rPr>
                        <a:t>dục</a:t>
                      </a:r>
                      <a:endParaRPr lang="vi-VN" sz="4400" b="0" i="0" u="none" strike="noStrike" noProof="0" dirty="0" err="1">
                        <a:latin typeface="Arial"/>
                      </a:endParaRPr>
                    </a:p>
                    <a:p>
                      <a:pPr lvl="0">
                        <a:buNone/>
                      </a:pPr>
                      <a:endParaRPr lang="vi-VN" dirty="0"/>
                    </a:p>
                  </a:txBody>
                  <a:tcPr/>
                </a:tc>
                <a:tc>
                  <a:txBody>
                    <a:bodyPr/>
                    <a:lstStyle/>
                    <a:p>
                      <a:pPr lvl="0">
                        <a:buNone/>
                      </a:pPr>
                      <a:r>
                        <a:rPr lang="vi-VN" sz="2400" b="0" i="0" u="none" strike="noStrike" noProof="0" dirty="0" err="1">
                          <a:latin typeface="Arial"/>
                        </a:rPr>
                        <a:t>Tháng</a:t>
                      </a:r>
                      <a:r>
                        <a:rPr lang="vi-VN" sz="2400" b="0" i="0" u="none" strike="noStrike" noProof="0" dirty="0">
                          <a:latin typeface="Arial"/>
                        </a:rPr>
                        <a:t> 7-1950,Chính </a:t>
                      </a:r>
                      <a:r>
                        <a:rPr lang="vi-VN" sz="2400" b="0" i="0" u="none" strike="noStrike" noProof="0" dirty="0" err="1">
                          <a:latin typeface="Arial"/>
                        </a:rPr>
                        <a:t>phủ</a:t>
                      </a:r>
                      <a:r>
                        <a:rPr lang="vi-VN" sz="2400" b="0" i="0" u="none" strike="noStrike" noProof="0" dirty="0">
                          <a:latin typeface="Arial"/>
                        </a:rPr>
                        <a:t> </a:t>
                      </a:r>
                      <a:r>
                        <a:rPr lang="vi-VN" sz="2400" b="0" i="0" u="none" strike="noStrike" noProof="0" dirty="0" err="1">
                          <a:latin typeface="Arial"/>
                        </a:rPr>
                        <a:t>đề</a:t>
                      </a:r>
                      <a:r>
                        <a:rPr lang="vi-VN" sz="2400" b="0" i="0" u="none" strike="noStrike" noProof="0" dirty="0">
                          <a:latin typeface="Arial"/>
                        </a:rPr>
                        <a:t> ra </a:t>
                      </a:r>
                      <a:r>
                        <a:rPr lang="vi-VN" sz="2400" b="0" i="0" u="none" strike="noStrike" noProof="0" dirty="0" err="1">
                          <a:latin typeface="Arial"/>
                        </a:rPr>
                        <a:t>chủ</a:t>
                      </a:r>
                      <a:r>
                        <a:rPr lang="vi-VN" sz="2400" b="0" i="0" u="none" strike="noStrike" noProof="0" dirty="0">
                          <a:latin typeface="Arial"/>
                        </a:rPr>
                        <a:t> trương </a:t>
                      </a:r>
                      <a:r>
                        <a:rPr lang="vi-VN" sz="2400" b="0" i="0" u="none" strike="noStrike" noProof="0" dirty="0" err="1">
                          <a:latin typeface="Arial"/>
                        </a:rPr>
                        <a:t>cả</a:t>
                      </a:r>
                      <a:r>
                        <a:rPr lang="vi-VN" sz="2400" b="0" i="0" u="none" strike="noStrike" noProof="0" dirty="0">
                          <a:latin typeface="Arial"/>
                        </a:rPr>
                        <a:t> </a:t>
                      </a:r>
                      <a:r>
                        <a:rPr lang="vi-VN" sz="2400" b="0" i="0" u="none" strike="noStrike" noProof="0" dirty="0" err="1">
                          <a:latin typeface="Arial"/>
                        </a:rPr>
                        <a:t>cách</a:t>
                      </a:r>
                      <a:r>
                        <a:rPr lang="vi-VN" sz="2400" b="0" i="0" u="none" strike="noStrike" noProof="0" dirty="0">
                          <a:latin typeface="Arial"/>
                        </a:rPr>
                        <a:t> </a:t>
                      </a:r>
                      <a:r>
                        <a:rPr lang="vi-VN" sz="2400" b="0" i="0" u="none" strike="noStrike" noProof="0" dirty="0" err="1">
                          <a:latin typeface="Arial"/>
                        </a:rPr>
                        <a:t>giáo</a:t>
                      </a:r>
                      <a:r>
                        <a:rPr lang="vi-VN" sz="2400" b="0" i="0" u="none" strike="noStrike" noProof="0" dirty="0">
                          <a:latin typeface="Arial"/>
                        </a:rPr>
                        <a:t> </a:t>
                      </a:r>
                      <a:r>
                        <a:rPr lang="vi-VN" sz="2400" b="0" i="0" u="none" strike="noStrike" noProof="0" dirty="0" err="1">
                          <a:latin typeface="Arial"/>
                        </a:rPr>
                        <a:t>dục</a:t>
                      </a:r>
                      <a:r>
                        <a:rPr lang="vi-VN" sz="2400" b="0" i="0" u="none" strike="noStrike" noProof="0" dirty="0">
                          <a:latin typeface="Arial"/>
                        </a:rPr>
                        <a:t> </a:t>
                      </a:r>
                      <a:r>
                        <a:rPr lang="vi-VN" sz="2400" b="0" i="0" u="none" strike="noStrike" noProof="0" dirty="0" err="1">
                          <a:latin typeface="Arial"/>
                        </a:rPr>
                        <a:t>phổ</a:t>
                      </a:r>
                      <a:r>
                        <a:rPr lang="vi-VN" sz="2400" b="0" i="0" u="none" strike="noStrike" noProof="0" dirty="0">
                          <a:latin typeface="Arial"/>
                        </a:rPr>
                        <a:t> thông, thay </a:t>
                      </a:r>
                      <a:r>
                        <a:rPr lang="vi-VN" sz="2400" b="0" i="0" u="none" strike="noStrike" noProof="0" dirty="0" err="1">
                          <a:latin typeface="Arial"/>
                        </a:rPr>
                        <a:t>thế</a:t>
                      </a:r>
                      <a:r>
                        <a:rPr lang="vi-VN" sz="2400" b="0" i="0" u="none" strike="noStrike" noProof="0" dirty="0">
                          <a:latin typeface="Arial"/>
                        </a:rPr>
                        <a:t> </a:t>
                      </a:r>
                      <a:r>
                        <a:rPr lang="vi-VN" sz="2400" b="0" i="0" u="none" strike="noStrike" noProof="0" dirty="0" err="1">
                          <a:latin typeface="Arial"/>
                        </a:rPr>
                        <a:t>hệ</a:t>
                      </a:r>
                      <a:r>
                        <a:rPr lang="vi-VN" sz="2400" b="0" i="0" u="none" strike="noStrike" noProof="0" dirty="0">
                          <a:latin typeface="Arial"/>
                        </a:rPr>
                        <a:t> </a:t>
                      </a:r>
                      <a:r>
                        <a:rPr lang="vi-VN" sz="2400" b="0" i="0" u="none" strike="noStrike" noProof="0" dirty="0" err="1">
                          <a:latin typeface="Arial"/>
                        </a:rPr>
                        <a:t>thống</a:t>
                      </a:r>
                      <a:r>
                        <a:rPr lang="vi-VN" sz="2400" b="0" i="0" u="none" strike="noStrike" noProof="0" dirty="0">
                          <a:latin typeface="Arial"/>
                        </a:rPr>
                        <a:t> </a:t>
                      </a:r>
                      <a:r>
                        <a:rPr lang="vi-VN" sz="2400" b="0" i="0" u="none" strike="noStrike" noProof="0" dirty="0" err="1">
                          <a:latin typeface="Arial"/>
                        </a:rPr>
                        <a:t>giáo</a:t>
                      </a:r>
                      <a:r>
                        <a:rPr lang="vi-VN" sz="2400" b="0" i="0" u="none" strike="noStrike" noProof="0" dirty="0">
                          <a:latin typeface="Arial"/>
                        </a:rPr>
                        <a:t> </a:t>
                      </a:r>
                      <a:r>
                        <a:rPr lang="vi-VN" sz="2400" b="0" i="0" u="none" strike="noStrike" noProof="0" dirty="0" err="1">
                          <a:latin typeface="Arial"/>
                        </a:rPr>
                        <a:t>dục</a:t>
                      </a:r>
                      <a:r>
                        <a:rPr lang="vi-VN" sz="2400" b="0" i="0" u="none" strike="noStrike" noProof="0" dirty="0">
                          <a:latin typeface="Arial"/>
                        </a:rPr>
                        <a:t>, </a:t>
                      </a:r>
                      <a:r>
                        <a:rPr lang="vi-VN" sz="2400" b="0" i="0" u="none" strike="noStrike" noProof="0" dirty="0" err="1">
                          <a:latin typeface="Arial"/>
                        </a:rPr>
                        <a:t>phục</a:t>
                      </a:r>
                      <a:r>
                        <a:rPr lang="vi-VN" sz="2400" b="0" i="0" u="none" strike="noStrike" noProof="0" dirty="0">
                          <a:latin typeface="Arial"/>
                        </a:rPr>
                        <a:t> </a:t>
                      </a:r>
                      <a:r>
                        <a:rPr lang="vi-VN" sz="2400" b="0" i="0" u="none" strike="noStrike" noProof="0" dirty="0" err="1">
                          <a:latin typeface="Arial"/>
                        </a:rPr>
                        <a:t>vụ</a:t>
                      </a:r>
                      <a:r>
                        <a:rPr lang="vi-VN" sz="2400" b="0" i="0" u="none" strike="noStrike" noProof="0" dirty="0">
                          <a:latin typeface="Arial"/>
                        </a:rPr>
                        <a:t> </a:t>
                      </a:r>
                      <a:r>
                        <a:rPr lang="vi-VN" sz="2400" b="0" i="0" u="none" strike="noStrike" noProof="0" dirty="0" err="1">
                          <a:latin typeface="Arial"/>
                        </a:rPr>
                        <a:t>kháng</a:t>
                      </a:r>
                      <a:r>
                        <a:rPr lang="vi-VN" sz="2400" b="0" i="0" u="none" strike="noStrike" noProof="0" dirty="0">
                          <a:latin typeface="Arial"/>
                        </a:rPr>
                        <a:t> </a:t>
                      </a:r>
                      <a:r>
                        <a:rPr lang="vi-VN" sz="2400" b="0" i="0" u="none" strike="noStrike" noProof="0" dirty="0" err="1">
                          <a:latin typeface="Arial"/>
                        </a:rPr>
                        <a:t>chiến</a:t>
                      </a:r>
                      <a:r>
                        <a:rPr lang="vi-VN" sz="2400" b="0" i="0" u="none" strike="noStrike" noProof="0" dirty="0">
                          <a:latin typeface="Arial"/>
                        </a:rPr>
                        <a:t> </a:t>
                      </a:r>
                      <a:r>
                        <a:rPr lang="vi-VN" sz="2400" b="0" i="0" u="none" strike="noStrike" noProof="0" dirty="0" err="1">
                          <a:latin typeface="Arial"/>
                        </a:rPr>
                        <a:t>và</a:t>
                      </a:r>
                      <a:r>
                        <a:rPr lang="vi-VN" sz="2400" b="0" i="0" u="none" strike="noStrike" noProof="0" dirty="0">
                          <a:latin typeface="Arial"/>
                        </a:rPr>
                        <a:t> </a:t>
                      </a:r>
                      <a:r>
                        <a:rPr lang="vi-VN" sz="2400" b="0" i="0" u="none" strike="noStrike" noProof="0" dirty="0" err="1">
                          <a:latin typeface="Arial"/>
                        </a:rPr>
                        <a:t>kiến</a:t>
                      </a:r>
                      <a:r>
                        <a:rPr lang="vi-VN" sz="2400" b="0" i="0" u="none" strike="noStrike" noProof="0" dirty="0">
                          <a:latin typeface="Arial"/>
                        </a:rPr>
                        <a:t> </a:t>
                      </a:r>
                      <a:r>
                        <a:rPr lang="vi-VN" sz="2400" b="0" i="0" u="none" strike="noStrike" noProof="0" dirty="0" err="1">
                          <a:latin typeface="Arial"/>
                        </a:rPr>
                        <a:t>quốc</a:t>
                      </a:r>
                      <a:r>
                        <a:rPr lang="vi-VN" sz="2400" b="0" i="0" u="none" strike="noStrike" noProof="0" dirty="0">
                          <a:latin typeface="Arial"/>
                        </a:rPr>
                        <a:t>, </a:t>
                      </a:r>
                      <a:r>
                        <a:rPr lang="vi-VN" sz="2400" b="0" i="0" u="none" strike="noStrike" noProof="0" dirty="0" err="1">
                          <a:latin typeface="Arial"/>
                        </a:rPr>
                        <a:t>đặt</a:t>
                      </a:r>
                      <a:r>
                        <a:rPr lang="vi-VN" sz="2400" b="0" i="0" u="none" strike="noStrike" noProof="0" dirty="0">
                          <a:latin typeface="Arial"/>
                        </a:rPr>
                        <a:t> </a:t>
                      </a:r>
                      <a:r>
                        <a:rPr lang="vi-VN" sz="2400" b="0" i="0" u="none" strike="noStrike" noProof="0" dirty="0" err="1">
                          <a:latin typeface="Arial"/>
                        </a:rPr>
                        <a:t>nền</a:t>
                      </a:r>
                      <a:r>
                        <a:rPr lang="vi-VN" sz="2400" b="0" i="0" u="none" strike="noStrike" noProof="0" dirty="0">
                          <a:latin typeface="Arial"/>
                        </a:rPr>
                        <a:t> </a:t>
                      </a:r>
                      <a:r>
                        <a:rPr lang="vi-VN" sz="2400" b="0" i="0" u="none" strike="noStrike" noProof="0" dirty="0" err="1">
                          <a:latin typeface="Arial"/>
                        </a:rPr>
                        <a:t>móng</a:t>
                      </a:r>
                      <a:r>
                        <a:rPr lang="vi-VN" sz="2400" b="0" i="0" u="none" strike="noStrike" noProof="0" dirty="0">
                          <a:latin typeface="Arial"/>
                        </a:rPr>
                        <a:t> cho </a:t>
                      </a:r>
                      <a:r>
                        <a:rPr lang="vi-VN" sz="2400" b="0" i="0" u="none" strike="noStrike" noProof="0" dirty="0" err="1">
                          <a:latin typeface="Arial"/>
                        </a:rPr>
                        <a:t>nền</a:t>
                      </a:r>
                      <a:r>
                        <a:rPr lang="vi-VN" sz="2400" b="0" i="0" u="none" strike="noStrike" noProof="0" dirty="0">
                          <a:latin typeface="Arial"/>
                        </a:rPr>
                        <a:t> </a:t>
                      </a:r>
                      <a:r>
                        <a:rPr lang="vi-VN" sz="2400" b="0" i="0" u="none" strike="noStrike" noProof="0" dirty="0" err="1">
                          <a:latin typeface="Arial"/>
                        </a:rPr>
                        <a:t>giáo</a:t>
                      </a:r>
                      <a:r>
                        <a:rPr lang="vi-VN" sz="2400" b="0" i="0" u="none" strike="noStrike" noProof="0" dirty="0">
                          <a:latin typeface="Arial"/>
                        </a:rPr>
                        <a:t> </a:t>
                      </a:r>
                      <a:r>
                        <a:rPr lang="vi-VN" sz="2400" b="0" i="0" u="none" strike="noStrike" noProof="0" dirty="0" err="1">
                          <a:latin typeface="Arial"/>
                        </a:rPr>
                        <a:t>dục</a:t>
                      </a:r>
                      <a:r>
                        <a:rPr lang="vi-VN" sz="2400" b="0" i="0" u="none" strike="noStrike" noProof="0" dirty="0">
                          <a:latin typeface="Arial"/>
                        </a:rPr>
                        <a:t> dân </a:t>
                      </a:r>
                      <a:r>
                        <a:rPr lang="vi-VN" sz="2400" b="0" i="0" u="none" strike="noStrike" noProof="0" dirty="0" err="1">
                          <a:latin typeface="Arial"/>
                        </a:rPr>
                        <a:t>tộc</a:t>
                      </a:r>
                      <a:r>
                        <a:rPr lang="vi-VN" sz="2400" b="0" i="0" u="none" strike="noStrike" noProof="0" dirty="0">
                          <a:latin typeface="Arial"/>
                        </a:rPr>
                        <a:t> dân </a:t>
                      </a:r>
                      <a:r>
                        <a:rPr lang="vi-VN" sz="2400" b="0" i="0" u="none" strike="noStrike" noProof="0" dirty="0" err="1">
                          <a:latin typeface="Arial"/>
                        </a:rPr>
                        <a:t>chủ</a:t>
                      </a:r>
                      <a:r>
                        <a:rPr lang="vi-VN" sz="2400" b="0" i="0" u="none" strike="noStrike" noProof="0" dirty="0">
                          <a:latin typeface="Arial"/>
                        </a:rPr>
                        <a:t> </a:t>
                      </a:r>
                      <a:r>
                        <a:rPr lang="vi-VN" sz="2400" b="0" i="0" u="none" strike="noStrike" noProof="0" dirty="0" err="1">
                          <a:latin typeface="Arial"/>
                        </a:rPr>
                        <a:t>của</a:t>
                      </a:r>
                      <a:r>
                        <a:rPr lang="vi-VN" sz="2400" b="0" i="0" u="none" strike="noStrike" noProof="0" dirty="0">
                          <a:latin typeface="Arial"/>
                        </a:rPr>
                        <a:t> nhân dân.</a:t>
                      </a:r>
                      <a:endParaRPr lang="vi-VN" sz="2400"/>
                    </a:p>
                  </a:txBody>
                  <a:tcPr/>
                </a:tc>
                <a:extLst>
                  <a:ext uri="{0D108BD9-81ED-4DB2-BD59-A6C34878D82A}">
                    <a16:rowId xmlns:a16="http://schemas.microsoft.com/office/drawing/2014/main" val="365828357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6C51033-A909-4988-807F-67CA2658735E}"/>
              </a:ext>
            </a:extLst>
          </p:cNvPr>
          <p:cNvSpPr>
            <a:spLocks noChangeArrowheads="1"/>
          </p:cNvSpPr>
          <p:nvPr/>
        </p:nvSpPr>
        <p:spPr bwMode="auto">
          <a:xfrm>
            <a:off x="2362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Đ</a:t>
            </a:r>
          </a:p>
        </p:txBody>
      </p:sp>
      <p:sp>
        <p:nvSpPr>
          <p:cNvPr id="5123" name="Rectangle 3">
            <a:extLst>
              <a:ext uri="{FF2B5EF4-FFF2-40B4-BE49-F238E27FC236}">
                <a16:creationId xmlns:a16="http://schemas.microsoft.com/office/drawing/2014/main" id="{41EF461C-80E6-45C4-AA2A-E1FFC4EB7418}"/>
              </a:ext>
            </a:extLst>
          </p:cNvPr>
          <p:cNvSpPr>
            <a:spLocks noChangeArrowheads="1"/>
          </p:cNvSpPr>
          <p:nvPr/>
        </p:nvSpPr>
        <p:spPr bwMode="auto">
          <a:xfrm>
            <a:off x="28956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Á</a:t>
            </a:r>
          </a:p>
        </p:txBody>
      </p:sp>
      <p:sp>
        <p:nvSpPr>
          <p:cNvPr id="5124" name="Rectangle 4">
            <a:extLst>
              <a:ext uri="{FF2B5EF4-FFF2-40B4-BE49-F238E27FC236}">
                <a16:creationId xmlns:a16="http://schemas.microsoft.com/office/drawing/2014/main" id="{F18AB102-4C1A-41AF-AB30-A21ACA1F5E9C}"/>
              </a:ext>
            </a:extLst>
          </p:cNvPr>
          <p:cNvSpPr>
            <a:spLocks noChangeArrowheads="1"/>
          </p:cNvSpPr>
          <p:nvPr/>
        </p:nvSpPr>
        <p:spPr bwMode="auto">
          <a:xfrm>
            <a:off x="34290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N</a:t>
            </a:r>
          </a:p>
        </p:txBody>
      </p:sp>
      <p:sp>
        <p:nvSpPr>
          <p:cNvPr id="5125" name="Rectangle 5">
            <a:extLst>
              <a:ext uri="{FF2B5EF4-FFF2-40B4-BE49-F238E27FC236}">
                <a16:creationId xmlns:a16="http://schemas.microsoft.com/office/drawing/2014/main" id="{FF52CBAA-C9DC-4EEC-9AD6-2F48398C953B}"/>
              </a:ext>
            </a:extLst>
          </p:cNvPr>
          <p:cNvSpPr>
            <a:spLocks noChangeArrowheads="1"/>
          </p:cNvSpPr>
          <p:nvPr/>
        </p:nvSpPr>
        <p:spPr bwMode="auto">
          <a:xfrm>
            <a:off x="39624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H</a:t>
            </a:r>
          </a:p>
        </p:txBody>
      </p:sp>
      <p:sp>
        <p:nvSpPr>
          <p:cNvPr id="5126" name="Rectangle 6">
            <a:extLst>
              <a:ext uri="{FF2B5EF4-FFF2-40B4-BE49-F238E27FC236}">
                <a16:creationId xmlns:a16="http://schemas.microsoft.com/office/drawing/2014/main" id="{E750F232-425C-41A2-9EF5-AF99A11BB461}"/>
              </a:ext>
            </a:extLst>
          </p:cNvPr>
          <p:cNvSpPr>
            <a:spLocks noChangeArrowheads="1"/>
          </p:cNvSpPr>
          <p:nvPr/>
        </p:nvSpPr>
        <p:spPr bwMode="auto">
          <a:xfrm>
            <a:off x="44958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L</a:t>
            </a:r>
          </a:p>
        </p:txBody>
      </p:sp>
      <p:sp>
        <p:nvSpPr>
          <p:cNvPr id="5127" name="Rectangle 7">
            <a:extLst>
              <a:ext uri="{FF2B5EF4-FFF2-40B4-BE49-F238E27FC236}">
                <a16:creationId xmlns:a16="http://schemas.microsoft.com/office/drawing/2014/main" id="{0F7BF00D-0CA6-4EB5-86EB-9F382C0CF065}"/>
              </a:ext>
            </a:extLst>
          </p:cNvPr>
          <p:cNvSpPr>
            <a:spLocks noChangeArrowheads="1"/>
          </p:cNvSpPr>
          <p:nvPr/>
        </p:nvSpPr>
        <p:spPr bwMode="auto">
          <a:xfrm>
            <a:off x="5029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Â</a:t>
            </a:r>
          </a:p>
        </p:txBody>
      </p:sp>
      <p:sp>
        <p:nvSpPr>
          <p:cNvPr id="5128" name="Rectangle 8">
            <a:extLst>
              <a:ext uri="{FF2B5EF4-FFF2-40B4-BE49-F238E27FC236}">
                <a16:creationId xmlns:a16="http://schemas.microsoft.com/office/drawing/2014/main" id="{F4D369E0-72CE-488F-B1EF-8BFB3AC5663F}"/>
              </a:ext>
            </a:extLst>
          </p:cNvPr>
          <p:cNvSpPr>
            <a:spLocks noChangeArrowheads="1"/>
          </p:cNvSpPr>
          <p:nvPr/>
        </p:nvSpPr>
        <p:spPr bwMode="auto">
          <a:xfrm>
            <a:off x="55626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U</a:t>
            </a:r>
          </a:p>
        </p:txBody>
      </p:sp>
      <p:sp>
        <p:nvSpPr>
          <p:cNvPr id="5129" name="Rectangle 9">
            <a:extLst>
              <a:ext uri="{FF2B5EF4-FFF2-40B4-BE49-F238E27FC236}">
                <a16:creationId xmlns:a16="http://schemas.microsoft.com/office/drawing/2014/main" id="{C86135CF-DF5D-4036-9513-9AA5704BE67F}"/>
              </a:ext>
            </a:extLst>
          </p:cNvPr>
          <p:cNvSpPr>
            <a:spLocks noChangeArrowheads="1"/>
          </p:cNvSpPr>
          <p:nvPr/>
        </p:nvSpPr>
        <p:spPr bwMode="auto">
          <a:xfrm>
            <a:off x="60960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D</a:t>
            </a:r>
          </a:p>
        </p:txBody>
      </p:sp>
      <p:sp>
        <p:nvSpPr>
          <p:cNvPr id="5130" name="Rectangle 10">
            <a:extLst>
              <a:ext uri="{FF2B5EF4-FFF2-40B4-BE49-F238E27FC236}">
                <a16:creationId xmlns:a16="http://schemas.microsoft.com/office/drawing/2014/main" id="{FC010862-0FAE-4AB3-88C6-92FC4E110BAF}"/>
              </a:ext>
            </a:extLst>
          </p:cNvPr>
          <p:cNvSpPr>
            <a:spLocks noChangeArrowheads="1"/>
          </p:cNvSpPr>
          <p:nvPr/>
        </p:nvSpPr>
        <p:spPr bwMode="auto">
          <a:xfrm>
            <a:off x="66294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À</a:t>
            </a:r>
          </a:p>
        </p:txBody>
      </p:sp>
      <p:sp>
        <p:nvSpPr>
          <p:cNvPr id="5131" name="Rectangle 11">
            <a:extLst>
              <a:ext uri="{FF2B5EF4-FFF2-40B4-BE49-F238E27FC236}">
                <a16:creationId xmlns:a16="http://schemas.microsoft.com/office/drawing/2014/main" id="{0F0DF1B7-6945-403B-BEF2-68C879A7F9F9}"/>
              </a:ext>
            </a:extLst>
          </p:cNvPr>
          <p:cNvSpPr>
            <a:spLocks noChangeArrowheads="1"/>
          </p:cNvSpPr>
          <p:nvPr/>
        </p:nvSpPr>
        <p:spPr bwMode="auto">
          <a:xfrm>
            <a:off x="71628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I</a:t>
            </a:r>
          </a:p>
        </p:txBody>
      </p:sp>
      <p:sp>
        <p:nvSpPr>
          <p:cNvPr id="5132" name="Rectangle 12">
            <a:extLst>
              <a:ext uri="{FF2B5EF4-FFF2-40B4-BE49-F238E27FC236}">
                <a16:creationId xmlns:a16="http://schemas.microsoft.com/office/drawing/2014/main" id="{4ABED988-920A-4196-B791-2117958B00F4}"/>
              </a:ext>
            </a:extLst>
          </p:cNvPr>
          <p:cNvSpPr>
            <a:spLocks noChangeArrowheads="1"/>
          </p:cNvSpPr>
          <p:nvPr/>
        </p:nvSpPr>
        <p:spPr bwMode="auto">
          <a:xfrm>
            <a:off x="23622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Đ</a:t>
            </a:r>
          </a:p>
        </p:txBody>
      </p:sp>
      <p:sp>
        <p:nvSpPr>
          <p:cNvPr id="5133" name="Rectangle 13">
            <a:extLst>
              <a:ext uri="{FF2B5EF4-FFF2-40B4-BE49-F238E27FC236}">
                <a16:creationId xmlns:a16="http://schemas.microsoft.com/office/drawing/2014/main" id="{5BE5857F-A0CA-46D1-B88C-467DB76FC3FA}"/>
              </a:ext>
            </a:extLst>
          </p:cNvPr>
          <p:cNvSpPr>
            <a:spLocks noChangeArrowheads="1"/>
          </p:cNvSpPr>
          <p:nvPr/>
        </p:nvSpPr>
        <p:spPr bwMode="auto">
          <a:xfrm>
            <a:off x="28956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È</a:t>
            </a:r>
          </a:p>
        </p:txBody>
      </p:sp>
      <p:sp>
        <p:nvSpPr>
          <p:cNvPr id="5134" name="Rectangle 14">
            <a:extLst>
              <a:ext uri="{FF2B5EF4-FFF2-40B4-BE49-F238E27FC236}">
                <a16:creationId xmlns:a16="http://schemas.microsoft.com/office/drawing/2014/main" id="{2591983F-3478-475E-BCB4-6F1ECB55FAC5}"/>
              </a:ext>
            </a:extLst>
          </p:cNvPr>
          <p:cNvSpPr>
            <a:spLocks noChangeArrowheads="1"/>
          </p:cNvSpPr>
          <p:nvPr/>
        </p:nvSpPr>
        <p:spPr bwMode="auto">
          <a:xfrm>
            <a:off x="34290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O</a:t>
            </a:r>
          </a:p>
        </p:txBody>
      </p:sp>
      <p:sp>
        <p:nvSpPr>
          <p:cNvPr id="5135" name="Rectangle 15">
            <a:extLst>
              <a:ext uri="{FF2B5EF4-FFF2-40B4-BE49-F238E27FC236}">
                <a16:creationId xmlns:a16="http://schemas.microsoft.com/office/drawing/2014/main" id="{6CC48548-2246-455D-AFFB-D9AB09C57E2D}"/>
              </a:ext>
            </a:extLst>
          </p:cNvPr>
          <p:cNvSpPr>
            <a:spLocks noChangeArrowheads="1"/>
          </p:cNvSpPr>
          <p:nvPr/>
        </p:nvSpPr>
        <p:spPr bwMode="auto">
          <a:xfrm>
            <a:off x="3962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B</a:t>
            </a:r>
          </a:p>
        </p:txBody>
      </p:sp>
      <p:sp>
        <p:nvSpPr>
          <p:cNvPr id="5136" name="Rectangle 16">
            <a:extLst>
              <a:ext uri="{FF2B5EF4-FFF2-40B4-BE49-F238E27FC236}">
                <a16:creationId xmlns:a16="http://schemas.microsoft.com/office/drawing/2014/main" id="{8F9468B7-9343-4CED-BB92-C7FBEB6F9CE1}"/>
              </a:ext>
            </a:extLst>
          </p:cNvPr>
          <p:cNvSpPr>
            <a:spLocks noChangeArrowheads="1"/>
          </p:cNvSpPr>
          <p:nvPr/>
        </p:nvSpPr>
        <p:spPr bwMode="auto">
          <a:xfrm>
            <a:off x="44958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Ô</a:t>
            </a:r>
          </a:p>
        </p:txBody>
      </p:sp>
      <p:sp>
        <p:nvSpPr>
          <p:cNvPr id="5137" name="Rectangle 17">
            <a:extLst>
              <a:ext uri="{FF2B5EF4-FFF2-40B4-BE49-F238E27FC236}">
                <a16:creationId xmlns:a16="http://schemas.microsoft.com/office/drawing/2014/main" id="{304B1052-9286-4D1B-B9B2-8446EA274CEA}"/>
              </a:ext>
            </a:extLst>
          </p:cNvPr>
          <p:cNvSpPr>
            <a:spLocks noChangeArrowheads="1"/>
          </p:cNvSpPr>
          <p:nvPr/>
        </p:nvSpPr>
        <p:spPr bwMode="auto">
          <a:xfrm>
            <a:off x="50292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N</a:t>
            </a:r>
          </a:p>
        </p:txBody>
      </p:sp>
      <p:sp>
        <p:nvSpPr>
          <p:cNvPr id="5138" name="Rectangle 18">
            <a:extLst>
              <a:ext uri="{FF2B5EF4-FFF2-40B4-BE49-F238E27FC236}">
                <a16:creationId xmlns:a16="http://schemas.microsoft.com/office/drawing/2014/main" id="{3B617ECE-F90A-4323-945D-B28654DD053C}"/>
              </a:ext>
            </a:extLst>
          </p:cNvPr>
          <p:cNvSpPr>
            <a:spLocks noChangeArrowheads="1"/>
          </p:cNvSpPr>
          <p:nvPr/>
        </p:nvSpPr>
        <p:spPr bwMode="auto">
          <a:xfrm>
            <a:off x="55626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G</a:t>
            </a:r>
          </a:p>
        </p:txBody>
      </p:sp>
      <p:sp>
        <p:nvSpPr>
          <p:cNvPr id="5139" name="Rectangle 19">
            <a:extLst>
              <a:ext uri="{FF2B5EF4-FFF2-40B4-BE49-F238E27FC236}">
                <a16:creationId xmlns:a16="http://schemas.microsoft.com/office/drawing/2014/main" id="{0D9A77FF-705C-44C6-88A8-430CDC7F115F}"/>
              </a:ext>
            </a:extLst>
          </p:cNvPr>
          <p:cNvSpPr>
            <a:spLocks noChangeArrowheads="1"/>
          </p:cNvSpPr>
          <p:nvPr/>
        </p:nvSpPr>
        <p:spPr bwMode="auto">
          <a:xfrm>
            <a:off x="60960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L</a:t>
            </a:r>
          </a:p>
        </p:txBody>
      </p:sp>
      <p:sp>
        <p:nvSpPr>
          <p:cNvPr id="5140" name="Rectangle 20">
            <a:extLst>
              <a:ext uri="{FF2B5EF4-FFF2-40B4-BE49-F238E27FC236}">
                <a16:creationId xmlns:a16="http://schemas.microsoft.com/office/drawing/2014/main" id="{3DF15178-9A56-4AE9-AF32-0C2A64F5AC11}"/>
              </a:ext>
            </a:extLst>
          </p:cNvPr>
          <p:cNvSpPr>
            <a:spLocks noChangeArrowheads="1"/>
          </p:cNvSpPr>
          <p:nvPr/>
        </p:nvSpPr>
        <p:spPr bwMode="auto">
          <a:xfrm>
            <a:off x="6629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A</a:t>
            </a:r>
          </a:p>
        </p:txBody>
      </p:sp>
      <p:sp>
        <p:nvSpPr>
          <p:cNvPr id="5141" name="Rectangle 21">
            <a:extLst>
              <a:ext uri="{FF2B5EF4-FFF2-40B4-BE49-F238E27FC236}">
                <a16:creationId xmlns:a16="http://schemas.microsoft.com/office/drawing/2014/main" id="{3CA9956A-389F-4723-A3F4-0E22D5254889}"/>
              </a:ext>
            </a:extLst>
          </p:cNvPr>
          <p:cNvSpPr>
            <a:spLocks noChangeArrowheads="1"/>
          </p:cNvSpPr>
          <p:nvPr/>
        </p:nvSpPr>
        <p:spPr bwMode="auto">
          <a:xfrm>
            <a:off x="71628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U</a:t>
            </a:r>
          </a:p>
        </p:txBody>
      </p:sp>
      <p:sp>
        <p:nvSpPr>
          <p:cNvPr id="5142" name="Rectangle 22">
            <a:extLst>
              <a:ext uri="{FF2B5EF4-FFF2-40B4-BE49-F238E27FC236}">
                <a16:creationId xmlns:a16="http://schemas.microsoft.com/office/drawing/2014/main" id="{D24A100B-FEAF-4B66-AD14-C55DBCCAB250}"/>
              </a:ext>
            </a:extLst>
          </p:cNvPr>
          <p:cNvSpPr>
            <a:spLocks noChangeArrowheads="1"/>
          </p:cNvSpPr>
          <p:nvPr/>
        </p:nvSpPr>
        <p:spPr bwMode="auto">
          <a:xfrm>
            <a:off x="2362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V</a:t>
            </a:r>
          </a:p>
        </p:txBody>
      </p:sp>
      <p:sp>
        <p:nvSpPr>
          <p:cNvPr id="5143" name="Rectangle 23">
            <a:extLst>
              <a:ext uri="{FF2B5EF4-FFF2-40B4-BE49-F238E27FC236}">
                <a16:creationId xmlns:a16="http://schemas.microsoft.com/office/drawing/2014/main" id="{F2EA674B-EBB2-4686-9E4B-090C9F914660}"/>
              </a:ext>
            </a:extLst>
          </p:cNvPr>
          <p:cNvSpPr>
            <a:spLocks noChangeArrowheads="1"/>
          </p:cNvSpPr>
          <p:nvPr/>
        </p:nvSpPr>
        <p:spPr bwMode="auto">
          <a:xfrm>
            <a:off x="2895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I</a:t>
            </a:r>
          </a:p>
        </p:txBody>
      </p:sp>
      <p:sp>
        <p:nvSpPr>
          <p:cNvPr id="5144" name="Rectangle 24">
            <a:extLst>
              <a:ext uri="{FF2B5EF4-FFF2-40B4-BE49-F238E27FC236}">
                <a16:creationId xmlns:a16="http://schemas.microsoft.com/office/drawing/2014/main" id="{C97FE5E9-9DE2-4876-854A-8F0252067F17}"/>
              </a:ext>
            </a:extLst>
          </p:cNvPr>
          <p:cNvSpPr>
            <a:spLocks noChangeArrowheads="1"/>
          </p:cNvSpPr>
          <p:nvPr/>
        </p:nvSpPr>
        <p:spPr bwMode="auto">
          <a:xfrm>
            <a:off x="34290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Ệ</a:t>
            </a:r>
          </a:p>
        </p:txBody>
      </p:sp>
      <p:sp>
        <p:nvSpPr>
          <p:cNvPr id="5145" name="Rectangle 25">
            <a:extLst>
              <a:ext uri="{FF2B5EF4-FFF2-40B4-BE49-F238E27FC236}">
                <a16:creationId xmlns:a16="http://schemas.microsoft.com/office/drawing/2014/main" id="{55240BA3-6217-48B5-BC24-CDECA7C3C8E4}"/>
              </a:ext>
            </a:extLst>
          </p:cNvPr>
          <p:cNvSpPr>
            <a:spLocks noChangeArrowheads="1"/>
          </p:cNvSpPr>
          <p:nvPr/>
        </p:nvSpPr>
        <p:spPr bwMode="auto">
          <a:xfrm>
            <a:off x="39624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T</a:t>
            </a:r>
          </a:p>
        </p:txBody>
      </p:sp>
      <p:sp>
        <p:nvSpPr>
          <p:cNvPr id="5146" name="Rectangle 26">
            <a:extLst>
              <a:ext uri="{FF2B5EF4-FFF2-40B4-BE49-F238E27FC236}">
                <a16:creationId xmlns:a16="http://schemas.microsoft.com/office/drawing/2014/main" id="{AF5513D1-6B45-4585-BFB2-DDD73021840E}"/>
              </a:ext>
            </a:extLst>
          </p:cNvPr>
          <p:cNvSpPr>
            <a:spLocks noChangeArrowheads="1"/>
          </p:cNvSpPr>
          <p:nvPr/>
        </p:nvSpPr>
        <p:spPr bwMode="auto">
          <a:xfrm>
            <a:off x="44958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B</a:t>
            </a:r>
          </a:p>
        </p:txBody>
      </p:sp>
      <p:sp>
        <p:nvSpPr>
          <p:cNvPr id="5147" name="Rectangle 27">
            <a:extLst>
              <a:ext uri="{FF2B5EF4-FFF2-40B4-BE49-F238E27FC236}">
                <a16:creationId xmlns:a16="http://schemas.microsoft.com/office/drawing/2014/main" id="{1A308700-0D25-4A97-AF26-C30FFC2C7E62}"/>
              </a:ext>
            </a:extLst>
          </p:cNvPr>
          <p:cNvSpPr>
            <a:spLocks noChangeArrowheads="1"/>
          </p:cNvSpPr>
          <p:nvPr/>
        </p:nvSpPr>
        <p:spPr bwMode="auto">
          <a:xfrm>
            <a:off x="5029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Ắ</a:t>
            </a:r>
          </a:p>
        </p:txBody>
      </p:sp>
      <p:sp>
        <p:nvSpPr>
          <p:cNvPr id="5148" name="Rectangle 28">
            <a:extLst>
              <a:ext uri="{FF2B5EF4-FFF2-40B4-BE49-F238E27FC236}">
                <a16:creationId xmlns:a16="http://schemas.microsoft.com/office/drawing/2014/main" id="{877D3763-6CFE-4DD4-8D82-503E4D74AE29}"/>
              </a:ext>
            </a:extLst>
          </p:cNvPr>
          <p:cNvSpPr>
            <a:spLocks noChangeArrowheads="1"/>
          </p:cNvSpPr>
          <p:nvPr/>
        </p:nvSpPr>
        <p:spPr bwMode="auto">
          <a:xfrm>
            <a:off x="5562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C</a:t>
            </a:r>
          </a:p>
        </p:txBody>
      </p:sp>
      <p:sp>
        <p:nvSpPr>
          <p:cNvPr id="5149" name="Rectangle 29">
            <a:extLst>
              <a:ext uri="{FF2B5EF4-FFF2-40B4-BE49-F238E27FC236}">
                <a16:creationId xmlns:a16="http://schemas.microsoft.com/office/drawing/2014/main" id="{EA31F915-C777-44D6-9DF2-B57B4CBBFD77}"/>
              </a:ext>
            </a:extLst>
          </p:cNvPr>
          <p:cNvSpPr>
            <a:spLocks noChangeArrowheads="1"/>
          </p:cNvSpPr>
          <p:nvPr/>
        </p:nvSpPr>
        <p:spPr bwMode="auto">
          <a:xfrm>
            <a:off x="2362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B</a:t>
            </a:r>
          </a:p>
        </p:txBody>
      </p:sp>
      <p:sp>
        <p:nvSpPr>
          <p:cNvPr id="5150" name="Rectangle 30">
            <a:extLst>
              <a:ext uri="{FF2B5EF4-FFF2-40B4-BE49-F238E27FC236}">
                <a16:creationId xmlns:a16="http://schemas.microsoft.com/office/drawing/2014/main" id="{5070CF65-3178-41B6-84BE-19DD1B473BFD}"/>
              </a:ext>
            </a:extLst>
          </p:cNvPr>
          <p:cNvSpPr>
            <a:spLocks noChangeArrowheads="1"/>
          </p:cNvSpPr>
          <p:nvPr/>
        </p:nvSpPr>
        <p:spPr bwMode="auto">
          <a:xfrm>
            <a:off x="28956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Ô</a:t>
            </a:r>
          </a:p>
        </p:txBody>
      </p:sp>
      <p:sp>
        <p:nvSpPr>
          <p:cNvPr id="5151" name="Rectangle 31">
            <a:extLst>
              <a:ext uri="{FF2B5EF4-FFF2-40B4-BE49-F238E27FC236}">
                <a16:creationId xmlns:a16="http://schemas.microsoft.com/office/drawing/2014/main" id="{8BB8AF9C-9537-4D70-9115-05607404020E}"/>
              </a:ext>
            </a:extLst>
          </p:cNvPr>
          <p:cNvSpPr>
            <a:spLocks noChangeArrowheads="1"/>
          </p:cNvSpPr>
          <p:nvPr/>
        </p:nvSpPr>
        <p:spPr bwMode="auto">
          <a:xfrm>
            <a:off x="34290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L</a:t>
            </a:r>
          </a:p>
        </p:txBody>
      </p:sp>
      <p:sp>
        <p:nvSpPr>
          <p:cNvPr id="5152" name="Rectangle 32">
            <a:extLst>
              <a:ext uri="{FF2B5EF4-FFF2-40B4-BE49-F238E27FC236}">
                <a16:creationId xmlns:a16="http://schemas.microsoft.com/office/drawing/2014/main" id="{7C21D1BC-2064-4745-A4E4-535EEDFB4A44}"/>
              </a:ext>
            </a:extLst>
          </p:cNvPr>
          <p:cNvSpPr>
            <a:spLocks noChangeArrowheads="1"/>
          </p:cNvSpPr>
          <p:nvPr/>
        </p:nvSpPr>
        <p:spPr bwMode="auto">
          <a:xfrm>
            <a:off x="39624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A</a:t>
            </a:r>
          </a:p>
        </p:txBody>
      </p:sp>
      <p:sp>
        <p:nvSpPr>
          <p:cNvPr id="5153" name="Rectangle 33">
            <a:extLst>
              <a:ext uri="{FF2B5EF4-FFF2-40B4-BE49-F238E27FC236}">
                <a16:creationId xmlns:a16="http://schemas.microsoft.com/office/drawing/2014/main" id="{CEE1C7C5-6019-439A-804A-876D0B80D046}"/>
              </a:ext>
            </a:extLst>
          </p:cNvPr>
          <p:cNvSpPr>
            <a:spLocks noChangeArrowheads="1"/>
          </p:cNvSpPr>
          <p:nvPr/>
        </p:nvSpPr>
        <p:spPr bwMode="auto">
          <a:xfrm>
            <a:off x="44958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É</a:t>
            </a:r>
          </a:p>
        </p:txBody>
      </p:sp>
      <p:sp>
        <p:nvSpPr>
          <p:cNvPr id="5154" name="Rectangle 34">
            <a:extLst>
              <a:ext uri="{FF2B5EF4-FFF2-40B4-BE49-F238E27FC236}">
                <a16:creationId xmlns:a16="http://schemas.microsoft.com/office/drawing/2014/main" id="{E096974B-201F-4942-96CA-59094EC38C02}"/>
              </a:ext>
            </a:extLst>
          </p:cNvPr>
          <p:cNvSpPr>
            <a:spLocks noChangeArrowheads="1"/>
          </p:cNvSpPr>
          <p:nvPr/>
        </p:nvSpPr>
        <p:spPr bwMode="auto">
          <a:xfrm>
            <a:off x="5029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C</a:t>
            </a:r>
          </a:p>
        </p:txBody>
      </p:sp>
      <p:sp>
        <p:nvSpPr>
          <p:cNvPr id="5155" name="Rectangle 35">
            <a:extLst>
              <a:ext uri="{FF2B5EF4-FFF2-40B4-BE49-F238E27FC236}">
                <a16:creationId xmlns:a16="http://schemas.microsoft.com/office/drawing/2014/main" id="{CE2DE002-C358-4280-BD2C-A440D16DCB03}"/>
              </a:ext>
            </a:extLst>
          </p:cNvPr>
          <p:cNvSpPr>
            <a:spLocks noChangeArrowheads="1"/>
          </p:cNvSpPr>
          <p:nvPr/>
        </p:nvSpPr>
        <p:spPr bwMode="auto">
          <a:xfrm>
            <a:off x="2362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T</a:t>
            </a:r>
          </a:p>
        </p:txBody>
      </p:sp>
      <p:sp>
        <p:nvSpPr>
          <p:cNvPr id="5156" name="Rectangle 36">
            <a:extLst>
              <a:ext uri="{FF2B5EF4-FFF2-40B4-BE49-F238E27FC236}">
                <a16:creationId xmlns:a16="http://schemas.microsoft.com/office/drawing/2014/main" id="{BF6B7E25-E284-42B2-98F8-E81190F3FAA2}"/>
              </a:ext>
            </a:extLst>
          </p:cNvPr>
          <p:cNvSpPr>
            <a:spLocks noChangeArrowheads="1"/>
          </p:cNvSpPr>
          <p:nvPr/>
        </p:nvSpPr>
        <p:spPr bwMode="auto">
          <a:xfrm>
            <a:off x="28956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Ạ</a:t>
            </a:r>
          </a:p>
        </p:txBody>
      </p:sp>
      <p:sp>
        <p:nvSpPr>
          <p:cNvPr id="5157" name="Rectangle 37">
            <a:extLst>
              <a:ext uri="{FF2B5EF4-FFF2-40B4-BE49-F238E27FC236}">
                <a16:creationId xmlns:a16="http://schemas.microsoft.com/office/drawing/2014/main" id="{CD90E85E-E224-482A-8ADA-EF7CCD321BD3}"/>
              </a:ext>
            </a:extLst>
          </p:cNvPr>
          <p:cNvSpPr>
            <a:spLocks noChangeArrowheads="1"/>
          </p:cNvSpPr>
          <p:nvPr/>
        </p:nvSpPr>
        <p:spPr bwMode="auto">
          <a:xfrm>
            <a:off x="34290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M</a:t>
            </a:r>
          </a:p>
        </p:txBody>
      </p:sp>
      <p:sp>
        <p:nvSpPr>
          <p:cNvPr id="5158" name="Rectangle 38">
            <a:extLst>
              <a:ext uri="{FF2B5EF4-FFF2-40B4-BE49-F238E27FC236}">
                <a16:creationId xmlns:a16="http://schemas.microsoft.com/office/drawing/2014/main" id="{87BFB96E-F4C6-4CA1-8F3A-A1E0466D393B}"/>
              </a:ext>
            </a:extLst>
          </p:cNvPr>
          <p:cNvSpPr>
            <a:spLocks noChangeArrowheads="1"/>
          </p:cNvSpPr>
          <p:nvPr/>
        </p:nvSpPr>
        <p:spPr bwMode="auto">
          <a:xfrm>
            <a:off x="39624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Ư</a:t>
            </a:r>
          </a:p>
        </p:txBody>
      </p:sp>
      <p:sp>
        <p:nvSpPr>
          <p:cNvPr id="5159" name="Rectangle 39">
            <a:extLst>
              <a:ext uri="{FF2B5EF4-FFF2-40B4-BE49-F238E27FC236}">
                <a16:creationId xmlns:a16="http://schemas.microsoft.com/office/drawing/2014/main" id="{22B67888-4A4C-4A08-BA91-1C5E53DE194B}"/>
              </a:ext>
            </a:extLst>
          </p:cNvPr>
          <p:cNvSpPr>
            <a:spLocks noChangeArrowheads="1"/>
          </p:cNvSpPr>
          <p:nvPr/>
        </p:nvSpPr>
        <p:spPr bwMode="auto">
          <a:xfrm>
            <a:off x="44958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Ớ</a:t>
            </a:r>
          </a:p>
        </p:txBody>
      </p:sp>
      <p:sp>
        <p:nvSpPr>
          <p:cNvPr id="5160" name="Rectangle 40">
            <a:extLst>
              <a:ext uri="{FF2B5EF4-FFF2-40B4-BE49-F238E27FC236}">
                <a16:creationId xmlns:a16="http://schemas.microsoft.com/office/drawing/2014/main" id="{DBA467D2-C389-425F-89AE-B821364CAA50}"/>
              </a:ext>
            </a:extLst>
          </p:cNvPr>
          <p:cNvSpPr>
            <a:spLocks noChangeArrowheads="1"/>
          </p:cNvSpPr>
          <p:nvPr/>
        </p:nvSpPr>
        <p:spPr bwMode="auto">
          <a:xfrm>
            <a:off x="5029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C</a:t>
            </a:r>
          </a:p>
        </p:txBody>
      </p:sp>
      <p:sp>
        <p:nvSpPr>
          <p:cNvPr id="5161" name="Rectangle 41">
            <a:extLst>
              <a:ext uri="{FF2B5EF4-FFF2-40B4-BE49-F238E27FC236}">
                <a16:creationId xmlns:a16="http://schemas.microsoft.com/office/drawing/2014/main" id="{848B5473-F5BE-4D32-A79B-74B60E5F71D2}"/>
              </a:ext>
            </a:extLst>
          </p:cNvPr>
          <p:cNvSpPr>
            <a:spLocks noChangeArrowheads="1"/>
          </p:cNvSpPr>
          <p:nvPr/>
        </p:nvSpPr>
        <p:spPr bwMode="auto">
          <a:xfrm>
            <a:off x="23622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N</a:t>
            </a:r>
          </a:p>
        </p:txBody>
      </p:sp>
      <p:sp>
        <p:nvSpPr>
          <p:cNvPr id="5162" name="Rectangle 42">
            <a:extLst>
              <a:ext uri="{FF2B5EF4-FFF2-40B4-BE49-F238E27FC236}">
                <a16:creationId xmlns:a16="http://schemas.microsoft.com/office/drawing/2014/main" id="{D4EDBC24-6089-4D6A-AB06-51CC5A625934}"/>
              </a:ext>
            </a:extLst>
          </p:cNvPr>
          <p:cNvSpPr>
            <a:spLocks noChangeArrowheads="1"/>
          </p:cNvSpPr>
          <p:nvPr/>
        </p:nvSpPr>
        <p:spPr bwMode="auto">
          <a:xfrm>
            <a:off x="28956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A</a:t>
            </a:r>
          </a:p>
        </p:txBody>
      </p:sp>
      <p:sp>
        <p:nvSpPr>
          <p:cNvPr id="5163" name="Rectangle 43">
            <a:extLst>
              <a:ext uri="{FF2B5EF4-FFF2-40B4-BE49-F238E27FC236}">
                <a16:creationId xmlns:a16="http://schemas.microsoft.com/office/drawing/2014/main" id="{BB5709AA-C2AC-4492-B4C0-6A3FA2EC291E}"/>
              </a:ext>
            </a:extLst>
          </p:cNvPr>
          <p:cNvSpPr>
            <a:spLocks noChangeArrowheads="1"/>
          </p:cNvSpPr>
          <p:nvPr/>
        </p:nvSpPr>
        <p:spPr bwMode="auto">
          <a:xfrm>
            <a:off x="34290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M</a:t>
            </a:r>
          </a:p>
        </p:txBody>
      </p:sp>
      <p:sp>
        <p:nvSpPr>
          <p:cNvPr id="5164" name="Rectangle 44">
            <a:extLst>
              <a:ext uri="{FF2B5EF4-FFF2-40B4-BE49-F238E27FC236}">
                <a16:creationId xmlns:a16="http://schemas.microsoft.com/office/drawing/2014/main" id="{29F97D16-601C-4789-84C5-E91CE24D9657}"/>
              </a:ext>
            </a:extLst>
          </p:cNvPr>
          <p:cNvSpPr>
            <a:spLocks noChangeArrowheads="1"/>
          </p:cNvSpPr>
          <p:nvPr/>
        </p:nvSpPr>
        <p:spPr bwMode="auto">
          <a:xfrm>
            <a:off x="39624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B</a:t>
            </a:r>
          </a:p>
        </p:txBody>
      </p:sp>
      <p:sp>
        <p:nvSpPr>
          <p:cNvPr id="5165" name="Rectangle 45">
            <a:extLst>
              <a:ext uri="{FF2B5EF4-FFF2-40B4-BE49-F238E27FC236}">
                <a16:creationId xmlns:a16="http://schemas.microsoft.com/office/drawing/2014/main" id="{22D74B6A-1DB9-4447-8395-9BA0B60C7D8C}"/>
              </a:ext>
            </a:extLst>
          </p:cNvPr>
          <p:cNvSpPr>
            <a:spLocks noChangeArrowheads="1"/>
          </p:cNvSpPr>
          <p:nvPr/>
        </p:nvSpPr>
        <p:spPr bwMode="auto">
          <a:xfrm>
            <a:off x="44958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latin typeface="Times New Roman" panose="02020603050405020304" pitchFamily="18" charset="0"/>
              </a:rPr>
              <a:t>Ộ</a:t>
            </a:r>
          </a:p>
        </p:txBody>
      </p:sp>
      <p:sp>
        <p:nvSpPr>
          <p:cNvPr id="5166" name="Rectangle 46">
            <a:extLst>
              <a:ext uri="{FF2B5EF4-FFF2-40B4-BE49-F238E27FC236}">
                <a16:creationId xmlns:a16="http://schemas.microsoft.com/office/drawing/2014/main" id="{AC122C96-0A1F-4BB4-B908-3584F673B290}"/>
              </a:ext>
            </a:extLst>
          </p:cNvPr>
          <p:cNvSpPr>
            <a:spLocks noChangeArrowheads="1"/>
          </p:cNvSpPr>
          <p:nvPr/>
        </p:nvSpPr>
        <p:spPr bwMode="auto">
          <a:xfrm>
            <a:off x="2133600" y="457200"/>
            <a:ext cx="586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rPr>
              <a:t>TRÒ CHƠI Ô CHỮ</a:t>
            </a:r>
          </a:p>
        </p:txBody>
      </p:sp>
      <p:sp>
        <p:nvSpPr>
          <p:cNvPr id="5167" name="Rectangle 47">
            <a:extLst>
              <a:ext uri="{FF2B5EF4-FFF2-40B4-BE49-F238E27FC236}">
                <a16:creationId xmlns:a16="http://schemas.microsoft.com/office/drawing/2014/main" id="{954AF813-0A8D-437F-9713-7A0AA9A1FC0A}"/>
              </a:ext>
            </a:extLst>
          </p:cNvPr>
          <p:cNvSpPr>
            <a:spLocks noChangeArrowheads="1"/>
          </p:cNvSpPr>
          <p:nvPr/>
        </p:nvSpPr>
        <p:spPr bwMode="auto">
          <a:xfrm>
            <a:off x="2590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68" name="Rectangle 48">
            <a:extLst>
              <a:ext uri="{FF2B5EF4-FFF2-40B4-BE49-F238E27FC236}">
                <a16:creationId xmlns:a16="http://schemas.microsoft.com/office/drawing/2014/main" id="{8BE5E524-6387-4582-B9C2-71E56808C854}"/>
              </a:ext>
            </a:extLst>
          </p:cNvPr>
          <p:cNvSpPr>
            <a:spLocks noChangeArrowheads="1"/>
          </p:cNvSpPr>
          <p:nvPr/>
        </p:nvSpPr>
        <p:spPr bwMode="auto">
          <a:xfrm>
            <a:off x="3124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69" name="Rectangle 49">
            <a:extLst>
              <a:ext uri="{FF2B5EF4-FFF2-40B4-BE49-F238E27FC236}">
                <a16:creationId xmlns:a16="http://schemas.microsoft.com/office/drawing/2014/main" id="{713BEC56-983F-4114-B091-76351FE0B06D}"/>
              </a:ext>
            </a:extLst>
          </p:cNvPr>
          <p:cNvSpPr>
            <a:spLocks noChangeArrowheads="1"/>
          </p:cNvSpPr>
          <p:nvPr/>
        </p:nvSpPr>
        <p:spPr bwMode="auto">
          <a:xfrm>
            <a:off x="3657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70" name="Rectangle 50">
            <a:extLst>
              <a:ext uri="{FF2B5EF4-FFF2-40B4-BE49-F238E27FC236}">
                <a16:creationId xmlns:a16="http://schemas.microsoft.com/office/drawing/2014/main" id="{C25FB57F-2003-42C9-982D-54470C94AA6D}"/>
              </a:ext>
            </a:extLst>
          </p:cNvPr>
          <p:cNvSpPr>
            <a:spLocks noChangeArrowheads="1"/>
          </p:cNvSpPr>
          <p:nvPr/>
        </p:nvSpPr>
        <p:spPr bwMode="auto">
          <a:xfrm>
            <a:off x="41910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71" name="Rectangle 51">
            <a:extLst>
              <a:ext uri="{FF2B5EF4-FFF2-40B4-BE49-F238E27FC236}">
                <a16:creationId xmlns:a16="http://schemas.microsoft.com/office/drawing/2014/main" id="{A9123919-C6DF-445A-82AC-52D54D8508D7}"/>
              </a:ext>
            </a:extLst>
          </p:cNvPr>
          <p:cNvSpPr>
            <a:spLocks noChangeArrowheads="1"/>
          </p:cNvSpPr>
          <p:nvPr/>
        </p:nvSpPr>
        <p:spPr bwMode="auto">
          <a:xfrm>
            <a:off x="47244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72" name="Rectangle 52">
            <a:extLst>
              <a:ext uri="{FF2B5EF4-FFF2-40B4-BE49-F238E27FC236}">
                <a16:creationId xmlns:a16="http://schemas.microsoft.com/office/drawing/2014/main" id="{02F58E73-F15B-4383-8C64-8B2D611292D8}"/>
              </a:ext>
            </a:extLst>
          </p:cNvPr>
          <p:cNvSpPr>
            <a:spLocks noChangeArrowheads="1"/>
          </p:cNvSpPr>
          <p:nvPr/>
        </p:nvSpPr>
        <p:spPr bwMode="auto">
          <a:xfrm>
            <a:off x="5257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73" name="Rectangle 53">
            <a:extLst>
              <a:ext uri="{FF2B5EF4-FFF2-40B4-BE49-F238E27FC236}">
                <a16:creationId xmlns:a16="http://schemas.microsoft.com/office/drawing/2014/main" id="{2261180D-8951-4C92-B34C-7533E2CE9B85}"/>
              </a:ext>
            </a:extLst>
          </p:cNvPr>
          <p:cNvSpPr>
            <a:spLocks noChangeArrowheads="1"/>
          </p:cNvSpPr>
          <p:nvPr/>
        </p:nvSpPr>
        <p:spPr bwMode="auto">
          <a:xfrm>
            <a:off x="5791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5174" name="Rectangle 54">
            <a:extLst>
              <a:ext uri="{FF2B5EF4-FFF2-40B4-BE49-F238E27FC236}">
                <a16:creationId xmlns:a16="http://schemas.microsoft.com/office/drawing/2014/main" id="{0BA853C7-1CC6-4D46-BB97-B072B2B6BAC0}"/>
              </a:ext>
            </a:extLst>
          </p:cNvPr>
          <p:cNvSpPr>
            <a:spLocks noChangeArrowheads="1"/>
          </p:cNvSpPr>
          <p:nvPr/>
        </p:nvSpPr>
        <p:spPr bwMode="auto">
          <a:xfrm>
            <a:off x="6324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latin typeface="Times New Roman" panose="02020603050405020304" pitchFamily="18" charset="0"/>
            </a:endParaRPr>
          </a:p>
        </p:txBody>
      </p:sp>
      <p:sp>
        <p:nvSpPr>
          <p:cNvPr id="95287" name="Rectangle 55">
            <a:extLst>
              <a:ext uri="{FF2B5EF4-FFF2-40B4-BE49-F238E27FC236}">
                <a16:creationId xmlns:a16="http://schemas.microsoft.com/office/drawing/2014/main" id="{785E637E-1C0F-49A7-AE21-AA9F9628F9FF}"/>
              </a:ext>
            </a:extLst>
          </p:cNvPr>
          <p:cNvSpPr>
            <a:spLocks noChangeArrowheads="1"/>
          </p:cNvSpPr>
          <p:nvPr/>
        </p:nvSpPr>
        <p:spPr bwMode="auto">
          <a:xfrm>
            <a:off x="2362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Đ</a:t>
            </a:r>
          </a:p>
        </p:txBody>
      </p:sp>
      <p:sp>
        <p:nvSpPr>
          <p:cNvPr id="95288" name="Rectangle 56">
            <a:extLst>
              <a:ext uri="{FF2B5EF4-FFF2-40B4-BE49-F238E27FC236}">
                <a16:creationId xmlns:a16="http://schemas.microsoft.com/office/drawing/2014/main" id="{FF7E78C7-E00D-4AC8-B271-7E2B78B713E7}"/>
              </a:ext>
            </a:extLst>
          </p:cNvPr>
          <p:cNvSpPr>
            <a:spLocks noChangeArrowheads="1"/>
          </p:cNvSpPr>
          <p:nvPr/>
        </p:nvSpPr>
        <p:spPr bwMode="auto">
          <a:xfrm>
            <a:off x="2362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89" name="Rectangle 57">
            <a:extLst>
              <a:ext uri="{FF2B5EF4-FFF2-40B4-BE49-F238E27FC236}">
                <a16:creationId xmlns:a16="http://schemas.microsoft.com/office/drawing/2014/main" id="{2B589D47-E56E-49B5-84A1-7994BBC5D080}"/>
              </a:ext>
            </a:extLst>
          </p:cNvPr>
          <p:cNvSpPr>
            <a:spLocks noChangeArrowheads="1"/>
          </p:cNvSpPr>
          <p:nvPr/>
        </p:nvSpPr>
        <p:spPr bwMode="auto">
          <a:xfrm>
            <a:off x="28956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0" name="Rectangle 58">
            <a:extLst>
              <a:ext uri="{FF2B5EF4-FFF2-40B4-BE49-F238E27FC236}">
                <a16:creationId xmlns:a16="http://schemas.microsoft.com/office/drawing/2014/main" id="{47492808-C1D5-4451-8B4A-3AE454268EE4}"/>
              </a:ext>
            </a:extLst>
          </p:cNvPr>
          <p:cNvSpPr>
            <a:spLocks noChangeArrowheads="1"/>
          </p:cNvSpPr>
          <p:nvPr/>
        </p:nvSpPr>
        <p:spPr bwMode="auto">
          <a:xfrm>
            <a:off x="34290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1" name="Rectangle 59">
            <a:extLst>
              <a:ext uri="{FF2B5EF4-FFF2-40B4-BE49-F238E27FC236}">
                <a16:creationId xmlns:a16="http://schemas.microsoft.com/office/drawing/2014/main" id="{465CDFA6-0BB9-40EE-9B97-787B2AEF5833}"/>
              </a:ext>
            </a:extLst>
          </p:cNvPr>
          <p:cNvSpPr>
            <a:spLocks noChangeArrowheads="1"/>
          </p:cNvSpPr>
          <p:nvPr/>
        </p:nvSpPr>
        <p:spPr bwMode="auto">
          <a:xfrm>
            <a:off x="39624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2" name="Rectangle 60">
            <a:extLst>
              <a:ext uri="{FF2B5EF4-FFF2-40B4-BE49-F238E27FC236}">
                <a16:creationId xmlns:a16="http://schemas.microsoft.com/office/drawing/2014/main" id="{A72BE535-EEA0-4FCA-965A-8ED7AB2F637D}"/>
              </a:ext>
            </a:extLst>
          </p:cNvPr>
          <p:cNvSpPr>
            <a:spLocks noChangeArrowheads="1"/>
          </p:cNvSpPr>
          <p:nvPr/>
        </p:nvSpPr>
        <p:spPr bwMode="auto">
          <a:xfrm>
            <a:off x="44958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3" name="Rectangle 61">
            <a:extLst>
              <a:ext uri="{FF2B5EF4-FFF2-40B4-BE49-F238E27FC236}">
                <a16:creationId xmlns:a16="http://schemas.microsoft.com/office/drawing/2014/main" id="{8FBEDABD-431D-41BA-BE89-E8032F050FF1}"/>
              </a:ext>
            </a:extLst>
          </p:cNvPr>
          <p:cNvSpPr>
            <a:spLocks noChangeArrowheads="1"/>
          </p:cNvSpPr>
          <p:nvPr/>
        </p:nvSpPr>
        <p:spPr bwMode="auto">
          <a:xfrm>
            <a:off x="5029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4" name="Rectangle 62">
            <a:extLst>
              <a:ext uri="{FF2B5EF4-FFF2-40B4-BE49-F238E27FC236}">
                <a16:creationId xmlns:a16="http://schemas.microsoft.com/office/drawing/2014/main" id="{A79B5177-2168-4F48-B0AB-9E8DA0CADAE6}"/>
              </a:ext>
            </a:extLst>
          </p:cNvPr>
          <p:cNvSpPr>
            <a:spLocks noChangeArrowheads="1"/>
          </p:cNvSpPr>
          <p:nvPr/>
        </p:nvSpPr>
        <p:spPr bwMode="auto">
          <a:xfrm>
            <a:off x="55626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5" name="Rectangle 63">
            <a:extLst>
              <a:ext uri="{FF2B5EF4-FFF2-40B4-BE49-F238E27FC236}">
                <a16:creationId xmlns:a16="http://schemas.microsoft.com/office/drawing/2014/main" id="{6A0D947C-640B-477A-8588-07BFA6D37B93}"/>
              </a:ext>
            </a:extLst>
          </p:cNvPr>
          <p:cNvSpPr>
            <a:spLocks noChangeArrowheads="1"/>
          </p:cNvSpPr>
          <p:nvPr/>
        </p:nvSpPr>
        <p:spPr bwMode="auto">
          <a:xfrm>
            <a:off x="60960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6" name="Rectangle 64">
            <a:extLst>
              <a:ext uri="{FF2B5EF4-FFF2-40B4-BE49-F238E27FC236}">
                <a16:creationId xmlns:a16="http://schemas.microsoft.com/office/drawing/2014/main" id="{31F08BB0-9627-4CC6-9451-D39673FCF6A5}"/>
              </a:ext>
            </a:extLst>
          </p:cNvPr>
          <p:cNvSpPr>
            <a:spLocks noChangeArrowheads="1"/>
          </p:cNvSpPr>
          <p:nvPr/>
        </p:nvSpPr>
        <p:spPr bwMode="auto">
          <a:xfrm>
            <a:off x="66294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7" name="Rectangle 65">
            <a:extLst>
              <a:ext uri="{FF2B5EF4-FFF2-40B4-BE49-F238E27FC236}">
                <a16:creationId xmlns:a16="http://schemas.microsoft.com/office/drawing/2014/main" id="{53AFFFE4-AF2A-4DFA-9448-9D0F39DEE3BB}"/>
              </a:ext>
            </a:extLst>
          </p:cNvPr>
          <p:cNvSpPr>
            <a:spLocks noChangeArrowheads="1"/>
          </p:cNvSpPr>
          <p:nvPr/>
        </p:nvSpPr>
        <p:spPr bwMode="auto">
          <a:xfrm>
            <a:off x="71628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298" name="Rectangle 66">
            <a:extLst>
              <a:ext uri="{FF2B5EF4-FFF2-40B4-BE49-F238E27FC236}">
                <a16:creationId xmlns:a16="http://schemas.microsoft.com/office/drawing/2014/main" id="{933BB3ED-657B-453F-9862-27D846B2BB85}"/>
              </a:ext>
            </a:extLst>
          </p:cNvPr>
          <p:cNvSpPr>
            <a:spLocks noChangeArrowheads="1"/>
          </p:cNvSpPr>
          <p:nvPr/>
        </p:nvSpPr>
        <p:spPr bwMode="auto">
          <a:xfrm>
            <a:off x="2362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a:t>
            </a:r>
          </a:p>
        </p:txBody>
      </p:sp>
      <p:sp>
        <p:nvSpPr>
          <p:cNvPr id="95299" name="Rectangle 67">
            <a:extLst>
              <a:ext uri="{FF2B5EF4-FFF2-40B4-BE49-F238E27FC236}">
                <a16:creationId xmlns:a16="http://schemas.microsoft.com/office/drawing/2014/main" id="{2CE5716D-DB85-41E1-8498-E52EF43072DF}"/>
              </a:ext>
            </a:extLst>
          </p:cNvPr>
          <p:cNvSpPr>
            <a:spLocks noChangeArrowheads="1"/>
          </p:cNvSpPr>
          <p:nvPr/>
        </p:nvSpPr>
        <p:spPr bwMode="auto">
          <a:xfrm>
            <a:off x="28956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2</a:t>
            </a:r>
          </a:p>
        </p:txBody>
      </p:sp>
      <p:sp>
        <p:nvSpPr>
          <p:cNvPr id="95300" name="Rectangle 68">
            <a:extLst>
              <a:ext uri="{FF2B5EF4-FFF2-40B4-BE49-F238E27FC236}">
                <a16:creationId xmlns:a16="http://schemas.microsoft.com/office/drawing/2014/main" id="{AF790BDF-BFC4-4986-9CBD-C912098084AD}"/>
              </a:ext>
            </a:extLst>
          </p:cNvPr>
          <p:cNvSpPr>
            <a:spLocks noChangeArrowheads="1"/>
          </p:cNvSpPr>
          <p:nvPr/>
        </p:nvSpPr>
        <p:spPr bwMode="auto">
          <a:xfrm>
            <a:off x="34290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3</a:t>
            </a:r>
          </a:p>
        </p:txBody>
      </p:sp>
      <p:sp>
        <p:nvSpPr>
          <p:cNvPr id="95301" name="Rectangle 69">
            <a:extLst>
              <a:ext uri="{FF2B5EF4-FFF2-40B4-BE49-F238E27FC236}">
                <a16:creationId xmlns:a16="http://schemas.microsoft.com/office/drawing/2014/main" id="{C5706719-A038-4837-B42A-1EA462192115}"/>
              </a:ext>
            </a:extLst>
          </p:cNvPr>
          <p:cNvSpPr>
            <a:spLocks noChangeArrowheads="1"/>
          </p:cNvSpPr>
          <p:nvPr/>
        </p:nvSpPr>
        <p:spPr bwMode="auto">
          <a:xfrm>
            <a:off x="39624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4</a:t>
            </a:r>
          </a:p>
        </p:txBody>
      </p:sp>
      <p:sp>
        <p:nvSpPr>
          <p:cNvPr id="95302" name="Rectangle 70">
            <a:extLst>
              <a:ext uri="{FF2B5EF4-FFF2-40B4-BE49-F238E27FC236}">
                <a16:creationId xmlns:a16="http://schemas.microsoft.com/office/drawing/2014/main" id="{4201CA0A-1349-49E8-AF04-6A88C408FFE4}"/>
              </a:ext>
            </a:extLst>
          </p:cNvPr>
          <p:cNvSpPr>
            <a:spLocks noChangeArrowheads="1"/>
          </p:cNvSpPr>
          <p:nvPr/>
        </p:nvSpPr>
        <p:spPr bwMode="auto">
          <a:xfrm>
            <a:off x="44958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5</a:t>
            </a:r>
          </a:p>
        </p:txBody>
      </p:sp>
      <p:sp>
        <p:nvSpPr>
          <p:cNvPr id="95303" name="Rectangle 71">
            <a:extLst>
              <a:ext uri="{FF2B5EF4-FFF2-40B4-BE49-F238E27FC236}">
                <a16:creationId xmlns:a16="http://schemas.microsoft.com/office/drawing/2014/main" id="{E3EFC696-86D1-430E-BD60-D94B6F2C5F75}"/>
              </a:ext>
            </a:extLst>
          </p:cNvPr>
          <p:cNvSpPr>
            <a:spLocks noChangeArrowheads="1"/>
          </p:cNvSpPr>
          <p:nvPr/>
        </p:nvSpPr>
        <p:spPr bwMode="auto">
          <a:xfrm>
            <a:off x="50292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6</a:t>
            </a:r>
          </a:p>
        </p:txBody>
      </p:sp>
      <p:sp>
        <p:nvSpPr>
          <p:cNvPr id="95304" name="Rectangle 72">
            <a:extLst>
              <a:ext uri="{FF2B5EF4-FFF2-40B4-BE49-F238E27FC236}">
                <a16:creationId xmlns:a16="http://schemas.microsoft.com/office/drawing/2014/main" id="{E37902C4-77CC-4696-AE12-C760BC51BB06}"/>
              </a:ext>
            </a:extLst>
          </p:cNvPr>
          <p:cNvSpPr>
            <a:spLocks noChangeArrowheads="1"/>
          </p:cNvSpPr>
          <p:nvPr/>
        </p:nvSpPr>
        <p:spPr bwMode="auto">
          <a:xfrm>
            <a:off x="55626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7</a:t>
            </a:r>
          </a:p>
        </p:txBody>
      </p:sp>
      <p:sp>
        <p:nvSpPr>
          <p:cNvPr id="95305" name="Rectangle 73">
            <a:extLst>
              <a:ext uri="{FF2B5EF4-FFF2-40B4-BE49-F238E27FC236}">
                <a16:creationId xmlns:a16="http://schemas.microsoft.com/office/drawing/2014/main" id="{7E0CF77D-67CF-4F03-AE70-968368B97F1A}"/>
              </a:ext>
            </a:extLst>
          </p:cNvPr>
          <p:cNvSpPr>
            <a:spLocks noChangeArrowheads="1"/>
          </p:cNvSpPr>
          <p:nvPr/>
        </p:nvSpPr>
        <p:spPr bwMode="auto">
          <a:xfrm>
            <a:off x="60960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8</a:t>
            </a:r>
          </a:p>
        </p:txBody>
      </p:sp>
      <p:sp>
        <p:nvSpPr>
          <p:cNvPr id="95306" name="Rectangle 74">
            <a:extLst>
              <a:ext uri="{FF2B5EF4-FFF2-40B4-BE49-F238E27FC236}">
                <a16:creationId xmlns:a16="http://schemas.microsoft.com/office/drawing/2014/main" id="{E8C311FD-1C9C-4B0B-B980-4A03A4DD65B9}"/>
              </a:ext>
            </a:extLst>
          </p:cNvPr>
          <p:cNvSpPr>
            <a:spLocks noChangeArrowheads="1"/>
          </p:cNvSpPr>
          <p:nvPr/>
        </p:nvSpPr>
        <p:spPr bwMode="auto">
          <a:xfrm>
            <a:off x="66294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9</a:t>
            </a:r>
          </a:p>
        </p:txBody>
      </p:sp>
      <p:sp>
        <p:nvSpPr>
          <p:cNvPr id="95307" name="Rectangle 75">
            <a:extLst>
              <a:ext uri="{FF2B5EF4-FFF2-40B4-BE49-F238E27FC236}">
                <a16:creationId xmlns:a16="http://schemas.microsoft.com/office/drawing/2014/main" id="{F45D5CC3-36DD-492F-9541-1EDA058E7D3F}"/>
              </a:ext>
            </a:extLst>
          </p:cNvPr>
          <p:cNvSpPr>
            <a:spLocks noChangeArrowheads="1"/>
          </p:cNvSpPr>
          <p:nvPr/>
        </p:nvSpPr>
        <p:spPr bwMode="auto">
          <a:xfrm>
            <a:off x="7162800" y="4267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10</a:t>
            </a:r>
          </a:p>
        </p:txBody>
      </p:sp>
      <p:sp>
        <p:nvSpPr>
          <p:cNvPr id="95308" name="Oval 76">
            <a:extLst>
              <a:ext uri="{FF2B5EF4-FFF2-40B4-BE49-F238E27FC236}">
                <a16:creationId xmlns:a16="http://schemas.microsoft.com/office/drawing/2014/main" id="{097F9CC7-4B8E-43B6-A19D-227367245AFA}"/>
              </a:ext>
            </a:extLst>
          </p:cNvPr>
          <p:cNvSpPr>
            <a:spLocks noChangeArrowheads="1"/>
          </p:cNvSpPr>
          <p:nvPr/>
        </p:nvSpPr>
        <p:spPr bwMode="auto">
          <a:xfrm>
            <a:off x="1295400" y="4267200"/>
            <a:ext cx="685800" cy="533400"/>
          </a:xfrm>
          <a:prstGeom prst="ellipse">
            <a:avLst/>
          </a:prstGeom>
          <a:gradFill rotWithShape="1">
            <a:gsLst>
              <a:gs pos="0">
                <a:srgbClr val="99FF33"/>
              </a:gs>
              <a:gs pos="100000">
                <a:srgbClr val="FF99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66FF"/>
                </a:solidFill>
              </a:rPr>
              <a:t>6</a:t>
            </a:r>
          </a:p>
        </p:txBody>
      </p:sp>
      <p:sp>
        <p:nvSpPr>
          <p:cNvPr id="95309" name="Rectangle 77">
            <a:extLst>
              <a:ext uri="{FF2B5EF4-FFF2-40B4-BE49-F238E27FC236}">
                <a16:creationId xmlns:a16="http://schemas.microsoft.com/office/drawing/2014/main" id="{B7EE8BC3-7119-4999-AF51-B765EE47EF92}"/>
              </a:ext>
            </a:extLst>
          </p:cNvPr>
          <p:cNvSpPr>
            <a:spLocks noChangeArrowheads="1"/>
          </p:cNvSpPr>
          <p:nvPr/>
        </p:nvSpPr>
        <p:spPr bwMode="auto">
          <a:xfrm>
            <a:off x="1371600" y="0"/>
            <a:ext cx="7772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rPr>
              <a:t>Để phá tan âm mưu mới của địch</a:t>
            </a:r>
          </a:p>
          <a:p>
            <a:pPr algn="ctr" eaLnBrk="1" hangingPunct="1">
              <a:spcBef>
                <a:spcPct val="0"/>
              </a:spcBef>
              <a:buFontTx/>
              <a:buNone/>
            </a:pPr>
            <a:r>
              <a:rPr lang="en-US" altLang="en-US" b="1">
                <a:solidFill>
                  <a:srgbClr val="0000FF"/>
                </a:solidFill>
              </a:rPr>
              <a:t>Ta dùng phương châm chiến lược này?</a:t>
            </a:r>
          </a:p>
        </p:txBody>
      </p:sp>
      <p:sp>
        <p:nvSpPr>
          <p:cNvPr id="95310" name="AutoShape 78">
            <a:extLst>
              <a:ext uri="{FF2B5EF4-FFF2-40B4-BE49-F238E27FC236}">
                <a16:creationId xmlns:a16="http://schemas.microsoft.com/office/drawing/2014/main" id="{A3656C05-DFB3-4C8A-A7D9-2F5ABC02251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311" name="AutoShape 79">
            <a:extLst>
              <a:ext uri="{FF2B5EF4-FFF2-40B4-BE49-F238E27FC236}">
                <a16:creationId xmlns:a16="http://schemas.microsoft.com/office/drawing/2014/main" id="{895A8E7E-A753-4B04-8EB3-3BFFA994D11D}"/>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312" name="AutoShape 80">
            <a:extLst>
              <a:ext uri="{FF2B5EF4-FFF2-40B4-BE49-F238E27FC236}">
                <a16:creationId xmlns:a16="http://schemas.microsoft.com/office/drawing/2014/main" id="{8EB7BE70-13C9-4884-BE91-A3239B68BAD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313" name="AutoShape 81">
            <a:extLst>
              <a:ext uri="{FF2B5EF4-FFF2-40B4-BE49-F238E27FC236}">
                <a16:creationId xmlns:a16="http://schemas.microsoft.com/office/drawing/2014/main" id="{F777EFF8-BB4C-421D-975E-9C29D1F3477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314" name="AutoShape 82">
            <a:extLst>
              <a:ext uri="{FF2B5EF4-FFF2-40B4-BE49-F238E27FC236}">
                <a16:creationId xmlns:a16="http://schemas.microsoft.com/office/drawing/2014/main" id="{072ACA41-2516-481C-93D3-B4A5A52507C2}"/>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315" name="AutoShape 83">
            <a:extLst>
              <a:ext uri="{FF2B5EF4-FFF2-40B4-BE49-F238E27FC236}">
                <a16:creationId xmlns:a16="http://schemas.microsoft.com/office/drawing/2014/main" id="{C0B06060-07D7-46BF-8479-6CF81C4A836B}"/>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316" name="AutoShape 84">
            <a:extLst>
              <a:ext uri="{FF2B5EF4-FFF2-40B4-BE49-F238E27FC236}">
                <a16:creationId xmlns:a16="http://schemas.microsoft.com/office/drawing/2014/main" id="{CAB77D90-7A83-436C-997D-6EF441FBEA8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317" name="AutoShape 85">
            <a:extLst>
              <a:ext uri="{FF2B5EF4-FFF2-40B4-BE49-F238E27FC236}">
                <a16:creationId xmlns:a16="http://schemas.microsoft.com/office/drawing/2014/main" id="{F3E0BFFB-086B-4F3F-B6F7-103BAC8CF16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318" name="AutoShape 86">
            <a:extLst>
              <a:ext uri="{FF2B5EF4-FFF2-40B4-BE49-F238E27FC236}">
                <a16:creationId xmlns:a16="http://schemas.microsoft.com/office/drawing/2014/main" id="{94B36935-BAB0-447B-B811-AB7495865BF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319" name="AutoShape 87">
            <a:extLst>
              <a:ext uri="{FF2B5EF4-FFF2-40B4-BE49-F238E27FC236}">
                <a16:creationId xmlns:a16="http://schemas.microsoft.com/office/drawing/2014/main" id="{C764F143-DEAC-441D-87F5-7BCA3F3046B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320" name="AutoShape 88">
            <a:extLst>
              <a:ext uri="{FF2B5EF4-FFF2-40B4-BE49-F238E27FC236}">
                <a16:creationId xmlns:a16="http://schemas.microsoft.com/office/drawing/2014/main" id="{EAFB4BED-DBCF-4654-B25A-FA28725DE382}"/>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321" name="AutoShape 89">
            <a:extLst>
              <a:ext uri="{FF2B5EF4-FFF2-40B4-BE49-F238E27FC236}">
                <a16:creationId xmlns:a16="http://schemas.microsoft.com/office/drawing/2014/main" id="{630F24E8-A334-4283-8D95-C70F71A3E0DB}"/>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322" name="AutoShape 90">
            <a:extLst>
              <a:ext uri="{FF2B5EF4-FFF2-40B4-BE49-F238E27FC236}">
                <a16:creationId xmlns:a16="http://schemas.microsoft.com/office/drawing/2014/main" id="{5197859A-22F1-4E57-A1C3-B4E3E506FF92}"/>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323" name="AutoShape 91">
            <a:extLst>
              <a:ext uri="{FF2B5EF4-FFF2-40B4-BE49-F238E27FC236}">
                <a16:creationId xmlns:a16="http://schemas.microsoft.com/office/drawing/2014/main" id="{37D55E7F-7825-46D4-BE8C-233A6F32B884}"/>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324" name="AutoShape 92">
            <a:extLst>
              <a:ext uri="{FF2B5EF4-FFF2-40B4-BE49-F238E27FC236}">
                <a16:creationId xmlns:a16="http://schemas.microsoft.com/office/drawing/2014/main" id="{56FD6ECB-49D6-4277-A699-E9E13815992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325" name="AutoShape 93">
            <a:extLst>
              <a:ext uri="{FF2B5EF4-FFF2-40B4-BE49-F238E27FC236}">
                <a16:creationId xmlns:a16="http://schemas.microsoft.com/office/drawing/2014/main" id="{99F5804C-4F55-43B1-8186-D91D9BD5BF7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326" name="AutoShape 94">
            <a:extLst>
              <a:ext uri="{FF2B5EF4-FFF2-40B4-BE49-F238E27FC236}">
                <a16:creationId xmlns:a16="http://schemas.microsoft.com/office/drawing/2014/main" id="{95D6B1E0-6829-46FA-8276-A88233055AAA}"/>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327" name="AutoShape 95">
            <a:extLst>
              <a:ext uri="{FF2B5EF4-FFF2-40B4-BE49-F238E27FC236}">
                <a16:creationId xmlns:a16="http://schemas.microsoft.com/office/drawing/2014/main" id="{631A2186-DD9A-4C7B-91C4-3053C855CD26}"/>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328" name="Rectangle 96">
            <a:extLst>
              <a:ext uri="{FF2B5EF4-FFF2-40B4-BE49-F238E27FC236}">
                <a16:creationId xmlns:a16="http://schemas.microsoft.com/office/drawing/2014/main" id="{49D2CEFF-CB42-4ED1-B206-CFF5F0B124E5}"/>
              </a:ext>
            </a:extLst>
          </p:cNvPr>
          <p:cNvSpPr>
            <a:spLocks noChangeArrowheads="1"/>
          </p:cNvSpPr>
          <p:nvPr/>
        </p:nvSpPr>
        <p:spPr bwMode="auto">
          <a:xfrm>
            <a:off x="47244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Đ</a:t>
            </a:r>
          </a:p>
        </p:txBody>
      </p:sp>
      <p:sp>
        <p:nvSpPr>
          <p:cNvPr id="95329" name="Rectangle 97">
            <a:extLst>
              <a:ext uri="{FF2B5EF4-FFF2-40B4-BE49-F238E27FC236}">
                <a16:creationId xmlns:a16="http://schemas.microsoft.com/office/drawing/2014/main" id="{6DB487D1-41AB-449B-A21E-5DCB6D8CBB73}"/>
              </a:ext>
            </a:extLst>
          </p:cNvPr>
          <p:cNvSpPr>
            <a:spLocks noChangeArrowheads="1"/>
          </p:cNvSpPr>
          <p:nvPr/>
        </p:nvSpPr>
        <p:spPr bwMode="auto">
          <a:xfrm>
            <a:off x="5029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C</a:t>
            </a:r>
          </a:p>
        </p:txBody>
      </p:sp>
      <p:sp>
        <p:nvSpPr>
          <p:cNvPr id="95330" name="Rectangle 98">
            <a:extLst>
              <a:ext uri="{FF2B5EF4-FFF2-40B4-BE49-F238E27FC236}">
                <a16:creationId xmlns:a16="http://schemas.microsoft.com/office/drawing/2014/main" id="{D1902FD0-07A9-4AD7-B35A-091AE2C840CF}"/>
              </a:ext>
            </a:extLst>
          </p:cNvPr>
          <p:cNvSpPr>
            <a:spLocks noChangeArrowheads="1"/>
          </p:cNvSpPr>
          <p:nvPr/>
        </p:nvSpPr>
        <p:spPr bwMode="auto">
          <a:xfrm>
            <a:off x="2362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31" name="Rectangle 99">
            <a:extLst>
              <a:ext uri="{FF2B5EF4-FFF2-40B4-BE49-F238E27FC236}">
                <a16:creationId xmlns:a16="http://schemas.microsoft.com/office/drawing/2014/main" id="{759A71F0-A9C8-4313-8A49-B8B9221BFF50}"/>
              </a:ext>
            </a:extLst>
          </p:cNvPr>
          <p:cNvSpPr>
            <a:spLocks noChangeArrowheads="1"/>
          </p:cNvSpPr>
          <p:nvPr/>
        </p:nvSpPr>
        <p:spPr bwMode="auto">
          <a:xfrm>
            <a:off x="28956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32" name="Rectangle 100">
            <a:extLst>
              <a:ext uri="{FF2B5EF4-FFF2-40B4-BE49-F238E27FC236}">
                <a16:creationId xmlns:a16="http://schemas.microsoft.com/office/drawing/2014/main" id="{7E63DB7E-DFEF-4614-AB2C-CCF28085F6F6}"/>
              </a:ext>
            </a:extLst>
          </p:cNvPr>
          <p:cNvSpPr>
            <a:spLocks noChangeArrowheads="1"/>
          </p:cNvSpPr>
          <p:nvPr/>
        </p:nvSpPr>
        <p:spPr bwMode="auto">
          <a:xfrm>
            <a:off x="34290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33" name="Rectangle 101">
            <a:extLst>
              <a:ext uri="{FF2B5EF4-FFF2-40B4-BE49-F238E27FC236}">
                <a16:creationId xmlns:a16="http://schemas.microsoft.com/office/drawing/2014/main" id="{778CDDCE-57F5-4738-9255-2684D495D86B}"/>
              </a:ext>
            </a:extLst>
          </p:cNvPr>
          <p:cNvSpPr>
            <a:spLocks noChangeArrowheads="1"/>
          </p:cNvSpPr>
          <p:nvPr/>
        </p:nvSpPr>
        <p:spPr bwMode="auto">
          <a:xfrm>
            <a:off x="39624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34" name="Rectangle 102">
            <a:extLst>
              <a:ext uri="{FF2B5EF4-FFF2-40B4-BE49-F238E27FC236}">
                <a16:creationId xmlns:a16="http://schemas.microsoft.com/office/drawing/2014/main" id="{B0543953-CA93-4E4E-BAB0-43EEF5DAB2E9}"/>
              </a:ext>
            </a:extLst>
          </p:cNvPr>
          <p:cNvSpPr>
            <a:spLocks noChangeArrowheads="1"/>
          </p:cNvSpPr>
          <p:nvPr/>
        </p:nvSpPr>
        <p:spPr bwMode="auto">
          <a:xfrm>
            <a:off x="44958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35" name="Rectangle 103">
            <a:extLst>
              <a:ext uri="{FF2B5EF4-FFF2-40B4-BE49-F238E27FC236}">
                <a16:creationId xmlns:a16="http://schemas.microsoft.com/office/drawing/2014/main" id="{2E8972B7-E805-485B-9ABC-4422892893A0}"/>
              </a:ext>
            </a:extLst>
          </p:cNvPr>
          <p:cNvSpPr>
            <a:spLocks noChangeArrowheads="1"/>
          </p:cNvSpPr>
          <p:nvPr/>
        </p:nvSpPr>
        <p:spPr bwMode="auto">
          <a:xfrm>
            <a:off x="5029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36" name="Rectangle 104">
            <a:extLst>
              <a:ext uri="{FF2B5EF4-FFF2-40B4-BE49-F238E27FC236}">
                <a16:creationId xmlns:a16="http://schemas.microsoft.com/office/drawing/2014/main" id="{9DEAF6CF-C9A8-4F93-8A95-239CD6323993}"/>
              </a:ext>
            </a:extLst>
          </p:cNvPr>
          <p:cNvSpPr>
            <a:spLocks noChangeArrowheads="1"/>
          </p:cNvSpPr>
          <p:nvPr/>
        </p:nvSpPr>
        <p:spPr bwMode="auto">
          <a:xfrm>
            <a:off x="2362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a:t>
            </a:r>
          </a:p>
        </p:txBody>
      </p:sp>
      <p:sp>
        <p:nvSpPr>
          <p:cNvPr id="95337" name="Rectangle 105">
            <a:extLst>
              <a:ext uri="{FF2B5EF4-FFF2-40B4-BE49-F238E27FC236}">
                <a16:creationId xmlns:a16="http://schemas.microsoft.com/office/drawing/2014/main" id="{A51A2191-71CD-40D9-AB8D-39492243F648}"/>
              </a:ext>
            </a:extLst>
          </p:cNvPr>
          <p:cNvSpPr>
            <a:spLocks noChangeArrowheads="1"/>
          </p:cNvSpPr>
          <p:nvPr/>
        </p:nvSpPr>
        <p:spPr bwMode="auto">
          <a:xfrm>
            <a:off x="28956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2</a:t>
            </a:r>
          </a:p>
        </p:txBody>
      </p:sp>
      <p:sp>
        <p:nvSpPr>
          <p:cNvPr id="95338" name="Rectangle 106">
            <a:extLst>
              <a:ext uri="{FF2B5EF4-FFF2-40B4-BE49-F238E27FC236}">
                <a16:creationId xmlns:a16="http://schemas.microsoft.com/office/drawing/2014/main" id="{BAFA6F39-53FE-44D9-8021-18FE52589161}"/>
              </a:ext>
            </a:extLst>
          </p:cNvPr>
          <p:cNvSpPr>
            <a:spLocks noChangeArrowheads="1"/>
          </p:cNvSpPr>
          <p:nvPr/>
        </p:nvSpPr>
        <p:spPr bwMode="auto">
          <a:xfrm>
            <a:off x="34290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3</a:t>
            </a:r>
          </a:p>
        </p:txBody>
      </p:sp>
      <p:sp>
        <p:nvSpPr>
          <p:cNvPr id="95339" name="Rectangle 107">
            <a:extLst>
              <a:ext uri="{FF2B5EF4-FFF2-40B4-BE49-F238E27FC236}">
                <a16:creationId xmlns:a16="http://schemas.microsoft.com/office/drawing/2014/main" id="{E32061FD-14EE-4A1A-97A1-EE1BD9276944}"/>
              </a:ext>
            </a:extLst>
          </p:cNvPr>
          <p:cNvSpPr>
            <a:spLocks noChangeArrowheads="1"/>
          </p:cNvSpPr>
          <p:nvPr/>
        </p:nvSpPr>
        <p:spPr bwMode="auto">
          <a:xfrm>
            <a:off x="39624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4</a:t>
            </a:r>
          </a:p>
        </p:txBody>
      </p:sp>
      <p:sp>
        <p:nvSpPr>
          <p:cNvPr id="95340" name="Rectangle 108">
            <a:extLst>
              <a:ext uri="{FF2B5EF4-FFF2-40B4-BE49-F238E27FC236}">
                <a16:creationId xmlns:a16="http://schemas.microsoft.com/office/drawing/2014/main" id="{0626956B-523E-4F30-9410-F320423C3E6E}"/>
              </a:ext>
            </a:extLst>
          </p:cNvPr>
          <p:cNvSpPr>
            <a:spLocks noChangeArrowheads="1"/>
          </p:cNvSpPr>
          <p:nvPr/>
        </p:nvSpPr>
        <p:spPr bwMode="auto">
          <a:xfrm>
            <a:off x="44958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5</a:t>
            </a:r>
          </a:p>
        </p:txBody>
      </p:sp>
      <p:sp>
        <p:nvSpPr>
          <p:cNvPr id="95341" name="Rectangle 109">
            <a:extLst>
              <a:ext uri="{FF2B5EF4-FFF2-40B4-BE49-F238E27FC236}">
                <a16:creationId xmlns:a16="http://schemas.microsoft.com/office/drawing/2014/main" id="{D16D37C5-D735-44EE-9469-2768504A4AC9}"/>
              </a:ext>
            </a:extLst>
          </p:cNvPr>
          <p:cNvSpPr>
            <a:spLocks noChangeArrowheads="1"/>
          </p:cNvSpPr>
          <p:nvPr/>
        </p:nvSpPr>
        <p:spPr bwMode="auto">
          <a:xfrm>
            <a:off x="5029200" y="26670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6</a:t>
            </a:r>
          </a:p>
        </p:txBody>
      </p:sp>
      <p:sp>
        <p:nvSpPr>
          <p:cNvPr id="95342" name="Oval 110">
            <a:extLst>
              <a:ext uri="{FF2B5EF4-FFF2-40B4-BE49-F238E27FC236}">
                <a16:creationId xmlns:a16="http://schemas.microsoft.com/office/drawing/2014/main" id="{E6A9211B-0E4A-41F2-906A-1D7FDDDAFA52}"/>
              </a:ext>
            </a:extLst>
          </p:cNvPr>
          <p:cNvSpPr>
            <a:spLocks noChangeArrowheads="1"/>
          </p:cNvSpPr>
          <p:nvPr/>
        </p:nvSpPr>
        <p:spPr bwMode="auto">
          <a:xfrm>
            <a:off x="1295400" y="2667000"/>
            <a:ext cx="685800" cy="533400"/>
          </a:xfrm>
          <a:prstGeom prst="ellipse">
            <a:avLst/>
          </a:prstGeom>
          <a:gradFill rotWithShape="1">
            <a:gsLst>
              <a:gs pos="0">
                <a:srgbClr val="99FF33"/>
              </a:gs>
              <a:gs pos="100000">
                <a:srgbClr val="FF99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66FF"/>
                </a:solidFill>
              </a:rPr>
              <a:t>3</a:t>
            </a:r>
          </a:p>
        </p:txBody>
      </p:sp>
      <p:sp>
        <p:nvSpPr>
          <p:cNvPr id="95343" name="Rectangle 111">
            <a:extLst>
              <a:ext uri="{FF2B5EF4-FFF2-40B4-BE49-F238E27FC236}">
                <a16:creationId xmlns:a16="http://schemas.microsoft.com/office/drawing/2014/main" id="{AA7363F2-8E4E-4C3C-9137-5D1B307C3277}"/>
              </a:ext>
            </a:extLst>
          </p:cNvPr>
          <p:cNvSpPr>
            <a:spLocks noChangeArrowheads="1"/>
          </p:cNvSpPr>
          <p:nvPr/>
        </p:nvSpPr>
        <p:spPr bwMode="auto">
          <a:xfrm>
            <a:off x="1371600" y="0"/>
            <a:ext cx="7772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rPr>
              <a:t>Tên một tướng Pháp sang</a:t>
            </a:r>
          </a:p>
          <a:p>
            <a:pPr algn="ctr" eaLnBrk="1" hangingPunct="1">
              <a:spcBef>
                <a:spcPct val="0"/>
              </a:spcBef>
              <a:buFontTx/>
              <a:buNone/>
            </a:pPr>
            <a:r>
              <a:rPr lang="en-US" altLang="en-US" b="1">
                <a:solidFill>
                  <a:srgbClr val="0000FF"/>
                </a:solidFill>
              </a:rPr>
              <a:t> Đông Dương 3/1947</a:t>
            </a:r>
          </a:p>
        </p:txBody>
      </p:sp>
      <p:sp>
        <p:nvSpPr>
          <p:cNvPr id="95344" name="AutoShape 112">
            <a:extLst>
              <a:ext uri="{FF2B5EF4-FFF2-40B4-BE49-F238E27FC236}">
                <a16:creationId xmlns:a16="http://schemas.microsoft.com/office/drawing/2014/main" id="{E375C314-952D-411A-8296-BB9498D3CB3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345" name="AutoShape 113">
            <a:extLst>
              <a:ext uri="{FF2B5EF4-FFF2-40B4-BE49-F238E27FC236}">
                <a16:creationId xmlns:a16="http://schemas.microsoft.com/office/drawing/2014/main" id="{40F7C704-EB53-4B9C-A7B4-FA2C697F192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346" name="AutoShape 114">
            <a:extLst>
              <a:ext uri="{FF2B5EF4-FFF2-40B4-BE49-F238E27FC236}">
                <a16:creationId xmlns:a16="http://schemas.microsoft.com/office/drawing/2014/main" id="{4F6D1BE0-D9BB-4BE4-8E32-B88733FDD2E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347" name="AutoShape 115">
            <a:extLst>
              <a:ext uri="{FF2B5EF4-FFF2-40B4-BE49-F238E27FC236}">
                <a16:creationId xmlns:a16="http://schemas.microsoft.com/office/drawing/2014/main" id="{74CD142B-62C1-4383-97DF-18084F674FA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348" name="AutoShape 116">
            <a:extLst>
              <a:ext uri="{FF2B5EF4-FFF2-40B4-BE49-F238E27FC236}">
                <a16:creationId xmlns:a16="http://schemas.microsoft.com/office/drawing/2014/main" id="{7414EE8B-9C2E-4D44-BAF7-2F8B0857162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349" name="AutoShape 117">
            <a:extLst>
              <a:ext uri="{FF2B5EF4-FFF2-40B4-BE49-F238E27FC236}">
                <a16:creationId xmlns:a16="http://schemas.microsoft.com/office/drawing/2014/main" id="{DE94994E-C03D-42BA-81EB-09378E5DBCA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350" name="AutoShape 118">
            <a:extLst>
              <a:ext uri="{FF2B5EF4-FFF2-40B4-BE49-F238E27FC236}">
                <a16:creationId xmlns:a16="http://schemas.microsoft.com/office/drawing/2014/main" id="{C8DAFB41-9B20-481A-88DE-C86F724BE652}"/>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351" name="AutoShape 119">
            <a:extLst>
              <a:ext uri="{FF2B5EF4-FFF2-40B4-BE49-F238E27FC236}">
                <a16:creationId xmlns:a16="http://schemas.microsoft.com/office/drawing/2014/main" id="{0AF334A2-62FA-454F-B239-1FE8B5BD2AD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352" name="AutoShape 120">
            <a:extLst>
              <a:ext uri="{FF2B5EF4-FFF2-40B4-BE49-F238E27FC236}">
                <a16:creationId xmlns:a16="http://schemas.microsoft.com/office/drawing/2014/main" id="{0872DE0B-2287-476D-96F3-0911B940C2F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353" name="AutoShape 121">
            <a:extLst>
              <a:ext uri="{FF2B5EF4-FFF2-40B4-BE49-F238E27FC236}">
                <a16:creationId xmlns:a16="http://schemas.microsoft.com/office/drawing/2014/main" id="{E57576DF-02A4-4D1E-9D4C-A67187E5A71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354" name="AutoShape 122">
            <a:extLst>
              <a:ext uri="{FF2B5EF4-FFF2-40B4-BE49-F238E27FC236}">
                <a16:creationId xmlns:a16="http://schemas.microsoft.com/office/drawing/2014/main" id="{279074C3-3F0F-40E5-B490-F1780C63D38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355" name="AutoShape 123">
            <a:extLst>
              <a:ext uri="{FF2B5EF4-FFF2-40B4-BE49-F238E27FC236}">
                <a16:creationId xmlns:a16="http://schemas.microsoft.com/office/drawing/2014/main" id="{817C9F2D-F445-436C-B6E2-AAD604D3BDF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356" name="AutoShape 124">
            <a:extLst>
              <a:ext uri="{FF2B5EF4-FFF2-40B4-BE49-F238E27FC236}">
                <a16:creationId xmlns:a16="http://schemas.microsoft.com/office/drawing/2014/main" id="{09680DA4-5754-4218-A101-5AA19A04043A}"/>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357" name="AutoShape 125">
            <a:extLst>
              <a:ext uri="{FF2B5EF4-FFF2-40B4-BE49-F238E27FC236}">
                <a16:creationId xmlns:a16="http://schemas.microsoft.com/office/drawing/2014/main" id="{6AA7269A-2299-484F-967E-DEE39EF5012D}"/>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358" name="AutoShape 126">
            <a:extLst>
              <a:ext uri="{FF2B5EF4-FFF2-40B4-BE49-F238E27FC236}">
                <a16:creationId xmlns:a16="http://schemas.microsoft.com/office/drawing/2014/main" id="{B3DC453B-80BC-4026-B3B5-17C334DBEE0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359" name="AutoShape 127">
            <a:extLst>
              <a:ext uri="{FF2B5EF4-FFF2-40B4-BE49-F238E27FC236}">
                <a16:creationId xmlns:a16="http://schemas.microsoft.com/office/drawing/2014/main" id="{A17F459D-91D4-4C22-BD4E-B27A638EBD9D}"/>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360" name="AutoShape 128">
            <a:extLst>
              <a:ext uri="{FF2B5EF4-FFF2-40B4-BE49-F238E27FC236}">
                <a16:creationId xmlns:a16="http://schemas.microsoft.com/office/drawing/2014/main" id="{52B2023E-3762-4DB3-B75D-2A1C0AE1D010}"/>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361" name="AutoShape 129">
            <a:extLst>
              <a:ext uri="{FF2B5EF4-FFF2-40B4-BE49-F238E27FC236}">
                <a16:creationId xmlns:a16="http://schemas.microsoft.com/office/drawing/2014/main" id="{B42BBA52-D693-465D-A4A4-F57256E918F4}"/>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362" name="Rectangle 130">
            <a:extLst>
              <a:ext uri="{FF2B5EF4-FFF2-40B4-BE49-F238E27FC236}">
                <a16:creationId xmlns:a16="http://schemas.microsoft.com/office/drawing/2014/main" id="{CA28B074-F3F1-4A4C-A8DB-2CA5A0545933}"/>
              </a:ext>
            </a:extLst>
          </p:cNvPr>
          <p:cNvSpPr>
            <a:spLocks noChangeArrowheads="1"/>
          </p:cNvSpPr>
          <p:nvPr/>
        </p:nvSpPr>
        <p:spPr bwMode="auto">
          <a:xfrm>
            <a:off x="41910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C</a:t>
            </a:r>
          </a:p>
        </p:txBody>
      </p:sp>
      <p:sp>
        <p:nvSpPr>
          <p:cNvPr id="95363" name="Rectangle 131">
            <a:extLst>
              <a:ext uri="{FF2B5EF4-FFF2-40B4-BE49-F238E27FC236}">
                <a16:creationId xmlns:a16="http://schemas.microsoft.com/office/drawing/2014/main" id="{09B6A100-16AE-48D1-8989-A9EC021EBD9B}"/>
              </a:ext>
            </a:extLst>
          </p:cNvPr>
          <p:cNvSpPr>
            <a:spLocks noChangeArrowheads="1"/>
          </p:cNvSpPr>
          <p:nvPr/>
        </p:nvSpPr>
        <p:spPr bwMode="auto">
          <a:xfrm>
            <a:off x="23622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N</a:t>
            </a:r>
          </a:p>
        </p:txBody>
      </p:sp>
      <p:sp>
        <p:nvSpPr>
          <p:cNvPr id="95364" name="Rectangle 132">
            <a:extLst>
              <a:ext uri="{FF2B5EF4-FFF2-40B4-BE49-F238E27FC236}">
                <a16:creationId xmlns:a16="http://schemas.microsoft.com/office/drawing/2014/main" id="{7A7FCC35-3BBB-49B1-9384-4A0BCA9438EE}"/>
              </a:ext>
            </a:extLst>
          </p:cNvPr>
          <p:cNvSpPr>
            <a:spLocks noChangeArrowheads="1"/>
          </p:cNvSpPr>
          <p:nvPr/>
        </p:nvSpPr>
        <p:spPr bwMode="auto">
          <a:xfrm>
            <a:off x="23622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65" name="Rectangle 133">
            <a:extLst>
              <a:ext uri="{FF2B5EF4-FFF2-40B4-BE49-F238E27FC236}">
                <a16:creationId xmlns:a16="http://schemas.microsoft.com/office/drawing/2014/main" id="{D5AF7627-CDE3-4AC9-87C8-DA92BB3E4C2C}"/>
              </a:ext>
            </a:extLst>
          </p:cNvPr>
          <p:cNvSpPr>
            <a:spLocks noChangeArrowheads="1"/>
          </p:cNvSpPr>
          <p:nvPr/>
        </p:nvSpPr>
        <p:spPr bwMode="auto">
          <a:xfrm>
            <a:off x="28956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66" name="Rectangle 134">
            <a:extLst>
              <a:ext uri="{FF2B5EF4-FFF2-40B4-BE49-F238E27FC236}">
                <a16:creationId xmlns:a16="http://schemas.microsoft.com/office/drawing/2014/main" id="{F112BD8E-6043-42B1-965E-EE25A3878BC0}"/>
              </a:ext>
            </a:extLst>
          </p:cNvPr>
          <p:cNvSpPr>
            <a:spLocks noChangeArrowheads="1"/>
          </p:cNvSpPr>
          <p:nvPr/>
        </p:nvSpPr>
        <p:spPr bwMode="auto">
          <a:xfrm>
            <a:off x="34290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67" name="Rectangle 135">
            <a:extLst>
              <a:ext uri="{FF2B5EF4-FFF2-40B4-BE49-F238E27FC236}">
                <a16:creationId xmlns:a16="http://schemas.microsoft.com/office/drawing/2014/main" id="{D0C23C7C-259F-4120-B0DD-AAC0942F002A}"/>
              </a:ext>
            </a:extLst>
          </p:cNvPr>
          <p:cNvSpPr>
            <a:spLocks noChangeArrowheads="1"/>
          </p:cNvSpPr>
          <p:nvPr/>
        </p:nvSpPr>
        <p:spPr bwMode="auto">
          <a:xfrm>
            <a:off x="39624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68" name="Rectangle 136">
            <a:extLst>
              <a:ext uri="{FF2B5EF4-FFF2-40B4-BE49-F238E27FC236}">
                <a16:creationId xmlns:a16="http://schemas.microsoft.com/office/drawing/2014/main" id="{DA83EEC1-2F4A-4A78-99FC-9A173922109D}"/>
              </a:ext>
            </a:extLst>
          </p:cNvPr>
          <p:cNvSpPr>
            <a:spLocks noChangeArrowheads="1"/>
          </p:cNvSpPr>
          <p:nvPr/>
        </p:nvSpPr>
        <p:spPr bwMode="auto">
          <a:xfrm>
            <a:off x="44958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69" name="Rectangle 137">
            <a:extLst>
              <a:ext uri="{FF2B5EF4-FFF2-40B4-BE49-F238E27FC236}">
                <a16:creationId xmlns:a16="http://schemas.microsoft.com/office/drawing/2014/main" id="{62D2E5EF-CC1B-49E2-9757-55FF477D0C2C}"/>
              </a:ext>
            </a:extLst>
          </p:cNvPr>
          <p:cNvSpPr>
            <a:spLocks noChangeArrowheads="1"/>
          </p:cNvSpPr>
          <p:nvPr/>
        </p:nvSpPr>
        <p:spPr bwMode="auto">
          <a:xfrm>
            <a:off x="23622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a:t>
            </a:r>
          </a:p>
        </p:txBody>
      </p:sp>
      <p:sp>
        <p:nvSpPr>
          <p:cNvPr id="95370" name="Rectangle 138">
            <a:extLst>
              <a:ext uri="{FF2B5EF4-FFF2-40B4-BE49-F238E27FC236}">
                <a16:creationId xmlns:a16="http://schemas.microsoft.com/office/drawing/2014/main" id="{5399ABD0-00C5-4A7F-B2B6-4711EC8ED0F2}"/>
              </a:ext>
            </a:extLst>
          </p:cNvPr>
          <p:cNvSpPr>
            <a:spLocks noChangeArrowheads="1"/>
          </p:cNvSpPr>
          <p:nvPr/>
        </p:nvSpPr>
        <p:spPr bwMode="auto">
          <a:xfrm>
            <a:off x="28956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2</a:t>
            </a:r>
          </a:p>
        </p:txBody>
      </p:sp>
      <p:sp>
        <p:nvSpPr>
          <p:cNvPr id="95371" name="Rectangle 139">
            <a:extLst>
              <a:ext uri="{FF2B5EF4-FFF2-40B4-BE49-F238E27FC236}">
                <a16:creationId xmlns:a16="http://schemas.microsoft.com/office/drawing/2014/main" id="{5D24FB4A-4094-49F7-9FC8-1727EE071325}"/>
              </a:ext>
            </a:extLst>
          </p:cNvPr>
          <p:cNvSpPr>
            <a:spLocks noChangeArrowheads="1"/>
          </p:cNvSpPr>
          <p:nvPr/>
        </p:nvSpPr>
        <p:spPr bwMode="auto">
          <a:xfrm>
            <a:off x="34290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3</a:t>
            </a:r>
          </a:p>
        </p:txBody>
      </p:sp>
      <p:sp>
        <p:nvSpPr>
          <p:cNvPr id="95372" name="Rectangle 140">
            <a:extLst>
              <a:ext uri="{FF2B5EF4-FFF2-40B4-BE49-F238E27FC236}">
                <a16:creationId xmlns:a16="http://schemas.microsoft.com/office/drawing/2014/main" id="{669EE097-596F-4BCB-87B1-EE696356743E}"/>
              </a:ext>
            </a:extLst>
          </p:cNvPr>
          <p:cNvSpPr>
            <a:spLocks noChangeArrowheads="1"/>
          </p:cNvSpPr>
          <p:nvPr/>
        </p:nvSpPr>
        <p:spPr bwMode="auto">
          <a:xfrm>
            <a:off x="39624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4</a:t>
            </a:r>
          </a:p>
        </p:txBody>
      </p:sp>
      <p:sp>
        <p:nvSpPr>
          <p:cNvPr id="95373" name="Rectangle 141">
            <a:extLst>
              <a:ext uri="{FF2B5EF4-FFF2-40B4-BE49-F238E27FC236}">
                <a16:creationId xmlns:a16="http://schemas.microsoft.com/office/drawing/2014/main" id="{F6CA2B5D-A396-42F4-8D28-6D68207F3659}"/>
              </a:ext>
            </a:extLst>
          </p:cNvPr>
          <p:cNvSpPr>
            <a:spLocks noChangeArrowheads="1"/>
          </p:cNvSpPr>
          <p:nvPr/>
        </p:nvSpPr>
        <p:spPr bwMode="auto">
          <a:xfrm>
            <a:off x="4495800" y="3733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5</a:t>
            </a:r>
          </a:p>
        </p:txBody>
      </p:sp>
      <p:sp>
        <p:nvSpPr>
          <p:cNvPr id="95374" name="Oval 142">
            <a:extLst>
              <a:ext uri="{FF2B5EF4-FFF2-40B4-BE49-F238E27FC236}">
                <a16:creationId xmlns:a16="http://schemas.microsoft.com/office/drawing/2014/main" id="{95E02410-0FC9-4FFE-BE1D-B8CF03AB68CA}"/>
              </a:ext>
            </a:extLst>
          </p:cNvPr>
          <p:cNvSpPr>
            <a:spLocks noChangeArrowheads="1"/>
          </p:cNvSpPr>
          <p:nvPr/>
        </p:nvSpPr>
        <p:spPr bwMode="auto">
          <a:xfrm>
            <a:off x="1295400" y="3733800"/>
            <a:ext cx="685800" cy="533400"/>
          </a:xfrm>
          <a:prstGeom prst="ellipse">
            <a:avLst/>
          </a:prstGeom>
          <a:gradFill rotWithShape="1">
            <a:gsLst>
              <a:gs pos="0">
                <a:srgbClr val="99FF33"/>
              </a:gs>
              <a:gs pos="100000">
                <a:srgbClr val="FF99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66FF"/>
                </a:solidFill>
              </a:rPr>
              <a:t>5</a:t>
            </a:r>
          </a:p>
        </p:txBody>
      </p:sp>
      <p:sp>
        <p:nvSpPr>
          <p:cNvPr id="95375" name="Rectangle 143">
            <a:extLst>
              <a:ext uri="{FF2B5EF4-FFF2-40B4-BE49-F238E27FC236}">
                <a16:creationId xmlns:a16="http://schemas.microsoft.com/office/drawing/2014/main" id="{C605127C-BD53-4DBC-8B3E-3BBB7EF77AA6}"/>
              </a:ext>
            </a:extLst>
          </p:cNvPr>
          <p:cNvSpPr>
            <a:spLocks noChangeArrowheads="1"/>
          </p:cNvSpPr>
          <p:nvPr/>
        </p:nvSpPr>
        <p:spPr bwMode="auto">
          <a:xfrm>
            <a:off x="1371600" y="0"/>
            <a:ext cx="7772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rPr>
              <a:t>Năm 1946 ở đâu lần đầu tiên </a:t>
            </a:r>
          </a:p>
          <a:p>
            <a:pPr algn="ctr" eaLnBrk="1" hangingPunct="1">
              <a:spcBef>
                <a:spcPct val="0"/>
              </a:spcBef>
              <a:buFontTx/>
              <a:buNone/>
            </a:pPr>
            <a:r>
              <a:rPr lang="en-US" altLang="en-US" b="1">
                <a:solidFill>
                  <a:srgbClr val="0000FF"/>
                </a:solidFill>
              </a:rPr>
              <a:t>nhân dân ta tiến hành </a:t>
            </a:r>
          </a:p>
          <a:p>
            <a:pPr algn="ctr" eaLnBrk="1" hangingPunct="1">
              <a:spcBef>
                <a:spcPct val="0"/>
              </a:spcBef>
              <a:buFontTx/>
              <a:buNone/>
            </a:pPr>
            <a:r>
              <a:rPr lang="en-US" altLang="en-US" b="1">
                <a:solidFill>
                  <a:srgbClr val="0000FF"/>
                </a:solidFill>
              </a:rPr>
              <a:t>bầu cử Hội đồng nhân dân các cấp?</a:t>
            </a:r>
          </a:p>
        </p:txBody>
      </p:sp>
      <p:sp>
        <p:nvSpPr>
          <p:cNvPr id="95376" name="AutoShape 144">
            <a:extLst>
              <a:ext uri="{FF2B5EF4-FFF2-40B4-BE49-F238E27FC236}">
                <a16:creationId xmlns:a16="http://schemas.microsoft.com/office/drawing/2014/main" id="{1828B6A6-D8AE-45B2-BC5D-DBAAFA2B0CD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377" name="AutoShape 145">
            <a:extLst>
              <a:ext uri="{FF2B5EF4-FFF2-40B4-BE49-F238E27FC236}">
                <a16:creationId xmlns:a16="http://schemas.microsoft.com/office/drawing/2014/main" id="{B600204A-BD47-42A9-BE89-2FA8D8FF7AD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378" name="AutoShape 146">
            <a:extLst>
              <a:ext uri="{FF2B5EF4-FFF2-40B4-BE49-F238E27FC236}">
                <a16:creationId xmlns:a16="http://schemas.microsoft.com/office/drawing/2014/main" id="{943E4E9D-95EE-47BE-B68C-E8BDD0111C3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379" name="AutoShape 147">
            <a:extLst>
              <a:ext uri="{FF2B5EF4-FFF2-40B4-BE49-F238E27FC236}">
                <a16:creationId xmlns:a16="http://schemas.microsoft.com/office/drawing/2014/main" id="{3C12C3F4-AE68-42FA-867D-ABFAF508D5C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380" name="AutoShape 148">
            <a:extLst>
              <a:ext uri="{FF2B5EF4-FFF2-40B4-BE49-F238E27FC236}">
                <a16:creationId xmlns:a16="http://schemas.microsoft.com/office/drawing/2014/main" id="{2ED08EBD-9584-47D3-AF60-3B24018C42B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381" name="AutoShape 149">
            <a:extLst>
              <a:ext uri="{FF2B5EF4-FFF2-40B4-BE49-F238E27FC236}">
                <a16:creationId xmlns:a16="http://schemas.microsoft.com/office/drawing/2014/main" id="{3D3FE38F-AA3A-44CE-94E3-854B0FFCDFF2}"/>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382" name="AutoShape 150">
            <a:extLst>
              <a:ext uri="{FF2B5EF4-FFF2-40B4-BE49-F238E27FC236}">
                <a16:creationId xmlns:a16="http://schemas.microsoft.com/office/drawing/2014/main" id="{58AC509C-6DD5-4901-ABB6-D6944C7EB31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383" name="AutoShape 151">
            <a:extLst>
              <a:ext uri="{FF2B5EF4-FFF2-40B4-BE49-F238E27FC236}">
                <a16:creationId xmlns:a16="http://schemas.microsoft.com/office/drawing/2014/main" id="{871255CF-70F7-41DB-9D82-B7F0861A00AB}"/>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384" name="AutoShape 152">
            <a:extLst>
              <a:ext uri="{FF2B5EF4-FFF2-40B4-BE49-F238E27FC236}">
                <a16:creationId xmlns:a16="http://schemas.microsoft.com/office/drawing/2014/main" id="{63923973-2B4D-477A-B6F8-B8284E3FD56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385" name="AutoShape 153">
            <a:extLst>
              <a:ext uri="{FF2B5EF4-FFF2-40B4-BE49-F238E27FC236}">
                <a16:creationId xmlns:a16="http://schemas.microsoft.com/office/drawing/2014/main" id="{1FBD10E0-4132-4CDC-8B1C-AA1BF70D792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386" name="AutoShape 154">
            <a:extLst>
              <a:ext uri="{FF2B5EF4-FFF2-40B4-BE49-F238E27FC236}">
                <a16:creationId xmlns:a16="http://schemas.microsoft.com/office/drawing/2014/main" id="{87D442C3-8680-4C91-9E38-535EE845E6A9}"/>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387" name="AutoShape 155">
            <a:extLst>
              <a:ext uri="{FF2B5EF4-FFF2-40B4-BE49-F238E27FC236}">
                <a16:creationId xmlns:a16="http://schemas.microsoft.com/office/drawing/2014/main" id="{FC929A15-7EAD-44DA-B942-001F1AB3AC10}"/>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388" name="AutoShape 156">
            <a:extLst>
              <a:ext uri="{FF2B5EF4-FFF2-40B4-BE49-F238E27FC236}">
                <a16:creationId xmlns:a16="http://schemas.microsoft.com/office/drawing/2014/main" id="{B301D056-F56B-4018-98F0-374473DF9F59}"/>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389" name="AutoShape 157">
            <a:extLst>
              <a:ext uri="{FF2B5EF4-FFF2-40B4-BE49-F238E27FC236}">
                <a16:creationId xmlns:a16="http://schemas.microsoft.com/office/drawing/2014/main" id="{2EF895AB-5FAB-4B9B-8CB4-200E81361C48}"/>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390" name="AutoShape 158">
            <a:extLst>
              <a:ext uri="{FF2B5EF4-FFF2-40B4-BE49-F238E27FC236}">
                <a16:creationId xmlns:a16="http://schemas.microsoft.com/office/drawing/2014/main" id="{97A5017B-7AAF-45BB-9768-1973B4035AC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391" name="AutoShape 159">
            <a:extLst>
              <a:ext uri="{FF2B5EF4-FFF2-40B4-BE49-F238E27FC236}">
                <a16:creationId xmlns:a16="http://schemas.microsoft.com/office/drawing/2014/main" id="{2E5FA9EA-660E-4C2B-B5E9-6E8A7BE6AD4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392" name="AutoShape 160">
            <a:extLst>
              <a:ext uri="{FF2B5EF4-FFF2-40B4-BE49-F238E27FC236}">
                <a16:creationId xmlns:a16="http://schemas.microsoft.com/office/drawing/2014/main" id="{F3020859-AB41-4339-AE4F-7405EE9F69E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393" name="AutoShape 161">
            <a:extLst>
              <a:ext uri="{FF2B5EF4-FFF2-40B4-BE49-F238E27FC236}">
                <a16:creationId xmlns:a16="http://schemas.microsoft.com/office/drawing/2014/main" id="{9071DCE4-4FB7-4314-9DCC-AFDF104F9F88}"/>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394" name="Rectangle 162">
            <a:extLst>
              <a:ext uri="{FF2B5EF4-FFF2-40B4-BE49-F238E27FC236}">
                <a16:creationId xmlns:a16="http://schemas.microsoft.com/office/drawing/2014/main" id="{B38F3689-004F-492D-93F8-C00626FB8CC3}"/>
              </a:ext>
            </a:extLst>
          </p:cNvPr>
          <p:cNvSpPr>
            <a:spLocks noChangeArrowheads="1"/>
          </p:cNvSpPr>
          <p:nvPr/>
        </p:nvSpPr>
        <p:spPr bwMode="auto">
          <a:xfrm>
            <a:off x="5791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N</a:t>
            </a:r>
          </a:p>
        </p:txBody>
      </p:sp>
      <p:sp>
        <p:nvSpPr>
          <p:cNvPr id="95395" name="Rectangle 163">
            <a:extLst>
              <a:ext uri="{FF2B5EF4-FFF2-40B4-BE49-F238E27FC236}">
                <a16:creationId xmlns:a16="http://schemas.microsoft.com/office/drawing/2014/main" id="{8A53C363-4313-4F1B-9517-AEFFA63C8BCA}"/>
              </a:ext>
            </a:extLst>
          </p:cNvPr>
          <p:cNvSpPr>
            <a:spLocks noChangeArrowheads="1"/>
          </p:cNvSpPr>
          <p:nvPr/>
        </p:nvSpPr>
        <p:spPr bwMode="auto">
          <a:xfrm>
            <a:off x="5029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C</a:t>
            </a:r>
          </a:p>
        </p:txBody>
      </p:sp>
      <p:sp>
        <p:nvSpPr>
          <p:cNvPr id="95396" name="Rectangle 164">
            <a:extLst>
              <a:ext uri="{FF2B5EF4-FFF2-40B4-BE49-F238E27FC236}">
                <a16:creationId xmlns:a16="http://schemas.microsoft.com/office/drawing/2014/main" id="{FF4E9AD3-F689-4FB0-A8F1-1B7059843B0B}"/>
              </a:ext>
            </a:extLst>
          </p:cNvPr>
          <p:cNvSpPr>
            <a:spLocks noChangeArrowheads="1"/>
          </p:cNvSpPr>
          <p:nvPr/>
        </p:nvSpPr>
        <p:spPr bwMode="auto">
          <a:xfrm>
            <a:off x="39624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Ư</a:t>
            </a:r>
          </a:p>
        </p:txBody>
      </p:sp>
      <p:sp>
        <p:nvSpPr>
          <p:cNvPr id="95397" name="Rectangle 165">
            <a:extLst>
              <a:ext uri="{FF2B5EF4-FFF2-40B4-BE49-F238E27FC236}">
                <a16:creationId xmlns:a16="http://schemas.microsoft.com/office/drawing/2014/main" id="{79F67590-6474-411A-8A9A-E1124C817A7C}"/>
              </a:ext>
            </a:extLst>
          </p:cNvPr>
          <p:cNvSpPr>
            <a:spLocks noChangeArrowheads="1"/>
          </p:cNvSpPr>
          <p:nvPr/>
        </p:nvSpPr>
        <p:spPr bwMode="auto">
          <a:xfrm>
            <a:off x="2362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98" name="Rectangle 166">
            <a:extLst>
              <a:ext uri="{FF2B5EF4-FFF2-40B4-BE49-F238E27FC236}">
                <a16:creationId xmlns:a16="http://schemas.microsoft.com/office/drawing/2014/main" id="{97019D23-AB96-430A-A857-24943D7DE861}"/>
              </a:ext>
            </a:extLst>
          </p:cNvPr>
          <p:cNvSpPr>
            <a:spLocks noChangeArrowheads="1"/>
          </p:cNvSpPr>
          <p:nvPr/>
        </p:nvSpPr>
        <p:spPr bwMode="auto">
          <a:xfrm>
            <a:off x="28956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399" name="Rectangle 167">
            <a:extLst>
              <a:ext uri="{FF2B5EF4-FFF2-40B4-BE49-F238E27FC236}">
                <a16:creationId xmlns:a16="http://schemas.microsoft.com/office/drawing/2014/main" id="{0A7EA881-AF56-46A8-B939-F38D3267E8F0}"/>
              </a:ext>
            </a:extLst>
          </p:cNvPr>
          <p:cNvSpPr>
            <a:spLocks noChangeArrowheads="1"/>
          </p:cNvSpPr>
          <p:nvPr/>
        </p:nvSpPr>
        <p:spPr bwMode="auto">
          <a:xfrm>
            <a:off x="34290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00" name="Rectangle 168">
            <a:extLst>
              <a:ext uri="{FF2B5EF4-FFF2-40B4-BE49-F238E27FC236}">
                <a16:creationId xmlns:a16="http://schemas.microsoft.com/office/drawing/2014/main" id="{29BCB6F5-3924-447A-A884-F791F126ADBB}"/>
              </a:ext>
            </a:extLst>
          </p:cNvPr>
          <p:cNvSpPr>
            <a:spLocks noChangeArrowheads="1"/>
          </p:cNvSpPr>
          <p:nvPr/>
        </p:nvSpPr>
        <p:spPr bwMode="auto">
          <a:xfrm>
            <a:off x="39624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01" name="Rectangle 169">
            <a:extLst>
              <a:ext uri="{FF2B5EF4-FFF2-40B4-BE49-F238E27FC236}">
                <a16:creationId xmlns:a16="http://schemas.microsoft.com/office/drawing/2014/main" id="{E5F71A52-9952-4598-AEE2-370AFC8E9532}"/>
              </a:ext>
            </a:extLst>
          </p:cNvPr>
          <p:cNvSpPr>
            <a:spLocks noChangeArrowheads="1"/>
          </p:cNvSpPr>
          <p:nvPr/>
        </p:nvSpPr>
        <p:spPr bwMode="auto">
          <a:xfrm>
            <a:off x="44958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02" name="Rectangle 170">
            <a:extLst>
              <a:ext uri="{FF2B5EF4-FFF2-40B4-BE49-F238E27FC236}">
                <a16:creationId xmlns:a16="http://schemas.microsoft.com/office/drawing/2014/main" id="{80D3AC24-2163-4055-97D8-4527EFD7709E}"/>
              </a:ext>
            </a:extLst>
          </p:cNvPr>
          <p:cNvSpPr>
            <a:spLocks noChangeArrowheads="1"/>
          </p:cNvSpPr>
          <p:nvPr/>
        </p:nvSpPr>
        <p:spPr bwMode="auto">
          <a:xfrm>
            <a:off x="5029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03" name="Rectangle 171">
            <a:extLst>
              <a:ext uri="{FF2B5EF4-FFF2-40B4-BE49-F238E27FC236}">
                <a16:creationId xmlns:a16="http://schemas.microsoft.com/office/drawing/2014/main" id="{E0E09A8A-F821-4F6B-BB2F-615541536884}"/>
              </a:ext>
            </a:extLst>
          </p:cNvPr>
          <p:cNvSpPr>
            <a:spLocks noChangeArrowheads="1"/>
          </p:cNvSpPr>
          <p:nvPr/>
        </p:nvSpPr>
        <p:spPr bwMode="auto">
          <a:xfrm>
            <a:off x="2362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a:t>
            </a:r>
          </a:p>
        </p:txBody>
      </p:sp>
      <p:sp>
        <p:nvSpPr>
          <p:cNvPr id="95404" name="Rectangle 172">
            <a:extLst>
              <a:ext uri="{FF2B5EF4-FFF2-40B4-BE49-F238E27FC236}">
                <a16:creationId xmlns:a16="http://schemas.microsoft.com/office/drawing/2014/main" id="{89A37360-874C-42D0-BA28-A98C151722A0}"/>
              </a:ext>
            </a:extLst>
          </p:cNvPr>
          <p:cNvSpPr>
            <a:spLocks noChangeArrowheads="1"/>
          </p:cNvSpPr>
          <p:nvPr/>
        </p:nvSpPr>
        <p:spPr bwMode="auto">
          <a:xfrm>
            <a:off x="28956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2</a:t>
            </a:r>
          </a:p>
        </p:txBody>
      </p:sp>
      <p:sp>
        <p:nvSpPr>
          <p:cNvPr id="95405" name="Rectangle 173">
            <a:extLst>
              <a:ext uri="{FF2B5EF4-FFF2-40B4-BE49-F238E27FC236}">
                <a16:creationId xmlns:a16="http://schemas.microsoft.com/office/drawing/2014/main" id="{294AEAF1-96FA-4290-8BBA-C2CB7DA7D5DC}"/>
              </a:ext>
            </a:extLst>
          </p:cNvPr>
          <p:cNvSpPr>
            <a:spLocks noChangeArrowheads="1"/>
          </p:cNvSpPr>
          <p:nvPr/>
        </p:nvSpPr>
        <p:spPr bwMode="auto">
          <a:xfrm>
            <a:off x="34290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3</a:t>
            </a:r>
          </a:p>
        </p:txBody>
      </p:sp>
      <p:sp>
        <p:nvSpPr>
          <p:cNvPr id="95406" name="Rectangle 174">
            <a:extLst>
              <a:ext uri="{FF2B5EF4-FFF2-40B4-BE49-F238E27FC236}">
                <a16:creationId xmlns:a16="http://schemas.microsoft.com/office/drawing/2014/main" id="{16070EE9-D9EE-42D0-804E-546200843D04}"/>
              </a:ext>
            </a:extLst>
          </p:cNvPr>
          <p:cNvSpPr>
            <a:spLocks noChangeArrowheads="1"/>
          </p:cNvSpPr>
          <p:nvPr/>
        </p:nvSpPr>
        <p:spPr bwMode="auto">
          <a:xfrm>
            <a:off x="39624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4</a:t>
            </a:r>
          </a:p>
        </p:txBody>
      </p:sp>
      <p:sp>
        <p:nvSpPr>
          <p:cNvPr id="95407" name="Rectangle 175">
            <a:extLst>
              <a:ext uri="{FF2B5EF4-FFF2-40B4-BE49-F238E27FC236}">
                <a16:creationId xmlns:a16="http://schemas.microsoft.com/office/drawing/2014/main" id="{7AFFDC19-D961-40DF-B37A-46851E7E73BA}"/>
              </a:ext>
            </a:extLst>
          </p:cNvPr>
          <p:cNvSpPr>
            <a:spLocks noChangeArrowheads="1"/>
          </p:cNvSpPr>
          <p:nvPr/>
        </p:nvSpPr>
        <p:spPr bwMode="auto">
          <a:xfrm>
            <a:off x="44958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5</a:t>
            </a:r>
          </a:p>
        </p:txBody>
      </p:sp>
      <p:sp>
        <p:nvSpPr>
          <p:cNvPr id="95408" name="Rectangle 176">
            <a:extLst>
              <a:ext uri="{FF2B5EF4-FFF2-40B4-BE49-F238E27FC236}">
                <a16:creationId xmlns:a16="http://schemas.microsoft.com/office/drawing/2014/main" id="{B52BA608-E425-4270-A7E6-C2B060F2B3D7}"/>
              </a:ext>
            </a:extLst>
          </p:cNvPr>
          <p:cNvSpPr>
            <a:spLocks noChangeArrowheads="1"/>
          </p:cNvSpPr>
          <p:nvPr/>
        </p:nvSpPr>
        <p:spPr bwMode="auto">
          <a:xfrm>
            <a:off x="5029200" y="32004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6</a:t>
            </a:r>
          </a:p>
        </p:txBody>
      </p:sp>
      <p:sp>
        <p:nvSpPr>
          <p:cNvPr id="95409" name="Oval 177">
            <a:extLst>
              <a:ext uri="{FF2B5EF4-FFF2-40B4-BE49-F238E27FC236}">
                <a16:creationId xmlns:a16="http://schemas.microsoft.com/office/drawing/2014/main" id="{A3A33CDA-D85C-4B37-9E3B-0C6F4AEE3AD4}"/>
              </a:ext>
            </a:extLst>
          </p:cNvPr>
          <p:cNvSpPr>
            <a:spLocks noChangeArrowheads="1"/>
          </p:cNvSpPr>
          <p:nvPr/>
        </p:nvSpPr>
        <p:spPr bwMode="auto">
          <a:xfrm>
            <a:off x="1295400" y="3200400"/>
            <a:ext cx="685800" cy="533400"/>
          </a:xfrm>
          <a:prstGeom prst="ellipse">
            <a:avLst/>
          </a:prstGeom>
          <a:gradFill rotWithShape="1">
            <a:gsLst>
              <a:gs pos="0">
                <a:srgbClr val="99FF33"/>
              </a:gs>
              <a:gs pos="100000">
                <a:srgbClr val="FF99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66FF"/>
                </a:solidFill>
              </a:rPr>
              <a:t>4</a:t>
            </a:r>
          </a:p>
        </p:txBody>
      </p:sp>
      <p:sp>
        <p:nvSpPr>
          <p:cNvPr id="95410" name="Rectangle 178">
            <a:extLst>
              <a:ext uri="{FF2B5EF4-FFF2-40B4-BE49-F238E27FC236}">
                <a16:creationId xmlns:a16="http://schemas.microsoft.com/office/drawing/2014/main" id="{1F5822DD-175E-48D3-BA93-4DFD4934C358}"/>
              </a:ext>
            </a:extLst>
          </p:cNvPr>
          <p:cNvSpPr>
            <a:spLocks noChangeArrowheads="1"/>
          </p:cNvSpPr>
          <p:nvPr/>
        </p:nvSpPr>
        <p:spPr bwMode="auto">
          <a:xfrm>
            <a:off x="1371600" y="0"/>
            <a:ext cx="7772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rPr>
              <a:t>Tên một tiêu đề mà Ta và Pháp</a:t>
            </a:r>
          </a:p>
          <a:p>
            <a:pPr algn="ctr" eaLnBrk="1" hangingPunct="1">
              <a:spcBef>
                <a:spcPct val="0"/>
              </a:spcBef>
              <a:buFontTx/>
              <a:buNone/>
            </a:pPr>
            <a:r>
              <a:rPr lang="en-US" altLang="en-US" b="1">
                <a:solidFill>
                  <a:srgbClr val="0000FF"/>
                </a:solidFill>
              </a:rPr>
              <a:t>kí kết ngày 14/9/1946?</a:t>
            </a:r>
          </a:p>
        </p:txBody>
      </p:sp>
      <p:sp>
        <p:nvSpPr>
          <p:cNvPr id="95411" name="AutoShape 179">
            <a:extLst>
              <a:ext uri="{FF2B5EF4-FFF2-40B4-BE49-F238E27FC236}">
                <a16:creationId xmlns:a16="http://schemas.microsoft.com/office/drawing/2014/main" id="{C065A6FF-247E-4CC7-97B6-C449B103FD34}"/>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412" name="AutoShape 180">
            <a:extLst>
              <a:ext uri="{FF2B5EF4-FFF2-40B4-BE49-F238E27FC236}">
                <a16:creationId xmlns:a16="http://schemas.microsoft.com/office/drawing/2014/main" id="{2870183F-A6B2-4F1F-BBCE-F493FAE8C67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413" name="AutoShape 181">
            <a:extLst>
              <a:ext uri="{FF2B5EF4-FFF2-40B4-BE49-F238E27FC236}">
                <a16:creationId xmlns:a16="http://schemas.microsoft.com/office/drawing/2014/main" id="{57DD5364-6D41-46D9-A9E2-B6B387875460}"/>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414" name="AutoShape 182">
            <a:extLst>
              <a:ext uri="{FF2B5EF4-FFF2-40B4-BE49-F238E27FC236}">
                <a16:creationId xmlns:a16="http://schemas.microsoft.com/office/drawing/2014/main" id="{3689941C-834E-4BD3-8DF9-66295FBB2F2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415" name="AutoShape 183">
            <a:extLst>
              <a:ext uri="{FF2B5EF4-FFF2-40B4-BE49-F238E27FC236}">
                <a16:creationId xmlns:a16="http://schemas.microsoft.com/office/drawing/2014/main" id="{DF80335A-A450-4AA4-902D-807D3D33FD5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416" name="AutoShape 184">
            <a:extLst>
              <a:ext uri="{FF2B5EF4-FFF2-40B4-BE49-F238E27FC236}">
                <a16:creationId xmlns:a16="http://schemas.microsoft.com/office/drawing/2014/main" id="{1C9CA2ED-72B6-4049-B3EE-3B39E8DE6B4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417" name="AutoShape 185">
            <a:extLst>
              <a:ext uri="{FF2B5EF4-FFF2-40B4-BE49-F238E27FC236}">
                <a16:creationId xmlns:a16="http://schemas.microsoft.com/office/drawing/2014/main" id="{D5204C19-CCA8-43D6-A54D-9A77CB4A734A}"/>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418" name="AutoShape 186">
            <a:extLst>
              <a:ext uri="{FF2B5EF4-FFF2-40B4-BE49-F238E27FC236}">
                <a16:creationId xmlns:a16="http://schemas.microsoft.com/office/drawing/2014/main" id="{80859087-A402-45C7-9369-691D651ABDF4}"/>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419" name="AutoShape 187">
            <a:extLst>
              <a:ext uri="{FF2B5EF4-FFF2-40B4-BE49-F238E27FC236}">
                <a16:creationId xmlns:a16="http://schemas.microsoft.com/office/drawing/2014/main" id="{95DC5B28-8CCB-4E05-A3A9-5206409975B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420" name="AutoShape 188">
            <a:extLst>
              <a:ext uri="{FF2B5EF4-FFF2-40B4-BE49-F238E27FC236}">
                <a16:creationId xmlns:a16="http://schemas.microsoft.com/office/drawing/2014/main" id="{7AA7ED2C-B286-432A-A040-571DA6DC258B}"/>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421" name="AutoShape 189">
            <a:extLst>
              <a:ext uri="{FF2B5EF4-FFF2-40B4-BE49-F238E27FC236}">
                <a16:creationId xmlns:a16="http://schemas.microsoft.com/office/drawing/2014/main" id="{AB593593-F56A-42EA-A32A-9BE6661ACD4A}"/>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422" name="AutoShape 190">
            <a:extLst>
              <a:ext uri="{FF2B5EF4-FFF2-40B4-BE49-F238E27FC236}">
                <a16:creationId xmlns:a16="http://schemas.microsoft.com/office/drawing/2014/main" id="{D2518B1C-E59E-49A8-A86D-831152D4AC5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423" name="AutoShape 191">
            <a:extLst>
              <a:ext uri="{FF2B5EF4-FFF2-40B4-BE49-F238E27FC236}">
                <a16:creationId xmlns:a16="http://schemas.microsoft.com/office/drawing/2014/main" id="{E116A8A6-64C8-4709-B50F-9464C47524D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424" name="AutoShape 192">
            <a:extLst>
              <a:ext uri="{FF2B5EF4-FFF2-40B4-BE49-F238E27FC236}">
                <a16:creationId xmlns:a16="http://schemas.microsoft.com/office/drawing/2014/main" id="{DD61FE2B-22D2-48AC-BD68-BEF2E8C134DC}"/>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425" name="AutoShape 193">
            <a:extLst>
              <a:ext uri="{FF2B5EF4-FFF2-40B4-BE49-F238E27FC236}">
                <a16:creationId xmlns:a16="http://schemas.microsoft.com/office/drawing/2014/main" id="{598067EA-C9EC-499B-8E8D-E6E4A2F1927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426" name="AutoShape 194">
            <a:extLst>
              <a:ext uri="{FF2B5EF4-FFF2-40B4-BE49-F238E27FC236}">
                <a16:creationId xmlns:a16="http://schemas.microsoft.com/office/drawing/2014/main" id="{06EEEA3B-0D85-4FE8-A9C9-A12B8785D21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427" name="AutoShape 195">
            <a:extLst>
              <a:ext uri="{FF2B5EF4-FFF2-40B4-BE49-F238E27FC236}">
                <a16:creationId xmlns:a16="http://schemas.microsoft.com/office/drawing/2014/main" id="{B3F7D938-9B61-4BD9-A8DD-034AC3BDC7D9}"/>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428" name="AutoShape 196">
            <a:extLst>
              <a:ext uri="{FF2B5EF4-FFF2-40B4-BE49-F238E27FC236}">
                <a16:creationId xmlns:a16="http://schemas.microsoft.com/office/drawing/2014/main" id="{3870BF22-FFA1-4028-BFF6-81427A601E39}"/>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429" name="Rectangle 197">
            <a:extLst>
              <a:ext uri="{FF2B5EF4-FFF2-40B4-BE49-F238E27FC236}">
                <a16:creationId xmlns:a16="http://schemas.microsoft.com/office/drawing/2014/main" id="{3321AFA5-5832-4CDD-B701-135012F047AC}"/>
              </a:ext>
            </a:extLst>
          </p:cNvPr>
          <p:cNvSpPr>
            <a:spLocks noChangeArrowheads="1"/>
          </p:cNvSpPr>
          <p:nvPr/>
        </p:nvSpPr>
        <p:spPr bwMode="auto">
          <a:xfrm>
            <a:off x="6324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Ư</a:t>
            </a:r>
          </a:p>
        </p:txBody>
      </p:sp>
      <p:sp>
        <p:nvSpPr>
          <p:cNvPr id="95430" name="Rectangle 198">
            <a:extLst>
              <a:ext uri="{FF2B5EF4-FFF2-40B4-BE49-F238E27FC236}">
                <a16:creationId xmlns:a16="http://schemas.microsoft.com/office/drawing/2014/main" id="{A754C4D7-1D8E-436B-88F4-D8C4C3666BA5}"/>
              </a:ext>
            </a:extLst>
          </p:cNvPr>
          <p:cNvSpPr>
            <a:spLocks noChangeArrowheads="1"/>
          </p:cNvSpPr>
          <p:nvPr/>
        </p:nvSpPr>
        <p:spPr bwMode="auto">
          <a:xfrm>
            <a:off x="3657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C</a:t>
            </a:r>
          </a:p>
        </p:txBody>
      </p:sp>
      <p:sp>
        <p:nvSpPr>
          <p:cNvPr id="95431" name="Rectangle 199">
            <a:extLst>
              <a:ext uri="{FF2B5EF4-FFF2-40B4-BE49-F238E27FC236}">
                <a16:creationId xmlns:a16="http://schemas.microsoft.com/office/drawing/2014/main" id="{D7A69667-C856-4F47-9CFE-D7B72AF32241}"/>
              </a:ext>
            </a:extLst>
          </p:cNvPr>
          <p:cNvSpPr>
            <a:spLocks noChangeArrowheads="1"/>
          </p:cNvSpPr>
          <p:nvPr/>
        </p:nvSpPr>
        <p:spPr bwMode="auto">
          <a:xfrm>
            <a:off x="5029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Ă</a:t>
            </a:r>
          </a:p>
        </p:txBody>
      </p:sp>
      <p:sp>
        <p:nvSpPr>
          <p:cNvPr id="95432" name="Rectangle 200">
            <a:extLst>
              <a:ext uri="{FF2B5EF4-FFF2-40B4-BE49-F238E27FC236}">
                <a16:creationId xmlns:a16="http://schemas.microsoft.com/office/drawing/2014/main" id="{A62AF636-9174-475D-91EB-DEE478E2499F}"/>
              </a:ext>
            </a:extLst>
          </p:cNvPr>
          <p:cNvSpPr>
            <a:spLocks noChangeArrowheads="1"/>
          </p:cNvSpPr>
          <p:nvPr/>
        </p:nvSpPr>
        <p:spPr bwMode="auto">
          <a:xfrm>
            <a:off x="2895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I</a:t>
            </a:r>
          </a:p>
        </p:txBody>
      </p:sp>
      <p:sp>
        <p:nvSpPr>
          <p:cNvPr id="95433" name="Rectangle 201">
            <a:extLst>
              <a:ext uri="{FF2B5EF4-FFF2-40B4-BE49-F238E27FC236}">
                <a16:creationId xmlns:a16="http://schemas.microsoft.com/office/drawing/2014/main" id="{F2EAEAA7-DF39-4C57-863C-C7B2E5C3C09C}"/>
              </a:ext>
            </a:extLst>
          </p:cNvPr>
          <p:cNvSpPr>
            <a:spLocks noChangeArrowheads="1"/>
          </p:cNvSpPr>
          <p:nvPr/>
        </p:nvSpPr>
        <p:spPr bwMode="auto">
          <a:xfrm>
            <a:off x="2362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34" name="Rectangle 202">
            <a:extLst>
              <a:ext uri="{FF2B5EF4-FFF2-40B4-BE49-F238E27FC236}">
                <a16:creationId xmlns:a16="http://schemas.microsoft.com/office/drawing/2014/main" id="{2BFF1AFA-32DC-4FA6-85DD-C7A49737BA54}"/>
              </a:ext>
            </a:extLst>
          </p:cNvPr>
          <p:cNvSpPr>
            <a:spLocks noChangeArrowheads="1"/>
          </p:cNvSpPr>
          <p:nvPr/>
        </p:nvSpPr>
        <p:spPr bwMode="auto">
          <a:xfrm>
            <a:off x="2895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35" name="Rectangle 203">
            <a:extLst>
              <a:ext uri="{FF2B5EF4-FFF2-40B4-BE49-F238E27FC236}">
                <a16:creationId xmlns:a16="http://schemas.microsoft.com/office/drawing/2014/main" id="{E2A6F999-1344-4505-AE9B-ABBBF1933954}"/>
              </a:ext>
            </a:extLst>
          </p:cNvPr>
          <p:cNvSpPr>
            <a:spLocks noChangeArrowheads="1"/>
          </p:cNvSpPr>
          <p:nvPr/>
        </p:nvSpPr>
        <p:spPr bwMode="auto">
          <a:xfrm>
            <a:off x="34290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36" name="Rectangle 204">
            <a:extLst>
              <a:ext uri="{FF2B5EF4-FFF2-40B4-BE49-F238E27FC236}">
                <a16:creationId xmlns:a16="http://schemas.microsoft.com/office/drawing/2014/main" id="{20E296CF-8F4B-4897-90CD-F26CF1CD4B23}"/>
              </a:ext>
            </a:extLst>
          </p:cNvPr>
          <p:cNvSpPr>
            <a:spLocks noChangeArrowheads="1"/>
          </p:cNvSpPr>
          <p:nvPr/>
        </p:nvSpPr>
        <p:spPr bwMode="auto">
          <a:xfrm>
            <a:off x="39624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37" name="Rectangle 205">
            <a:extLst>
              <a:ext uri="{FF2B5EF4-FFF2-40B4-BE49-F238E27FC236}">
                <a16:creationId xmlns:a16="http://schemas.microsoft.com/office/drawing/2014/main" id="{A934AAC2-EAD0-4B94-B03D-7265CE6900D2}"/>
              </a:ext>
            </a:extLst>
          </p:cNvPr>
          <p:cNvSpPr>
            <a:spLocks noChangeArrowheads="1"/>
          </p:cNvSpPr>
          <p:nvPr/>
        </p:nvSpPr>
        <p:spPr bwMode="auto">
          <a:xfrm>
            <a:off x="44958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38" name="Rectangle 206">
            <a:extLst>
              <a:ext uri="{FF2B5EF4-FFF2-40B4-BE49-F238E27FC236}">
                <a16:creationId xmlns:a16="http://schemas.microsoft.com/office/drawing/2014/main" id="{584C43E5-E5B2-4421-B71F-E0E6C8A1EFBF}"/>
              </a:ext>
            </a:extLst>
          </p:cNvPr>
          <p:cNvSpPr>
            <a:spLocks noChangeArrowheads="1"/>
          </p:cNvSpPr>
          <p:nvPr/>
        </p:nvSpPr>
        <p:spPr bwMode="auto">
          <a:xfrm>
            <a:off x="5029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39" name="Rectangle 207">
            <a:extLst>
              <a:ext uri="{FF2B5EF4-FFF2-40B4-BE49-F238E27FC236}">
                <a16:creationId xmlns:a16="http://schemas.microsoft.com/office/drawing/2014/main" id="{BDC7F36A-183D-47BD-AFB5-8906904C8A51}"/>
              </a:ext>
            </a:extLst>
          </p:cNvPr>
          <p:cNvSpPr>
            <a:spLocks noChangeArrowheads="1"/>
          </p:cNvSpPr>
          <p:nvPr/>
        </p:nvSpPr>
        <p:spPr bwMode="auto">
          <a:xfrm>
            <a:off x="5562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40" name="Rectangle 208">
            <a:extLst>
              <a:ext uri="{FF2B5EF4-FFF2-40B4-BE49-F238E27FC236}">
                <a16:creationId xmlns:a16="http://schemas.microsoft.com/office/drawing/2014/main" id="{BB499285-AA63-4827-81E6-55122E777353}"/>
              </a:ext>
            </a:extLst>
          </p:cNvPr>
          <p:cNvSpPr>
            <a:spLocks noChangeArrowheads="1"/>
          </p:cNvSpPr>
          <p:nvPr/>
        </p:nvSpPr>
        <p:spPr bwMode="auto">
          <a:xfrm>
            <a:off x="2362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a:t>
            </a:r>
          </a:p>
        </p:txBody>
      </p:sp>
      <p:sp>
        <p:nvSpPr>
          <p:cNvPr id="95441" name="Rectangle 209">
            <a:extLst>
              <a:ext uri="{FF2B5EF4-FFF2-40B4-BE49-F238E27FC236}">
                <a16:creationId xmlns:a16="http://schemas.microsoft.com/office/drawing/2014/main" id="{091BF0C6-0865-4506-84BE-64D6D18F61D9}"/>
              </a:ext>
            </a:extLst>
          </p:cNvPr>
          <p:cNvSpPr>
            <a:spLocks noChangeArrowheads="1"/>
          </p:cNvSpPr>
          <p:nvPr/>
        </p:nvSpPr>
        <p:spPr bwMode="auto">
          <a:xfrm>
            <a:off x="2895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2</a:t>
            </a:r>
          </a:p>
        </p:txBody>
      </p:sp>
      <p:sp>
        <p:nvSpPr>
          <p:cNvPr id="95442" name="Rectangle 210">
            <a:extLst>
              <a:ext uri="{FF2B5EF4-FFF2-40B4-BE49-F238E27FC236}">
                <a16:creationId xmlns:a16="http://schemas.microsoft.com/office/drawing/2014/main" id="{15AB3D19-DC92-4825-8862-2C056336F78B}"/>
              </a:ext>
            </a:extLst>
          </p:cNvPr>
          <p:cNvSpPr>
            <a:spLocks noChangeArrowheads="1"/>
          </p:cNvSpPr>
          <p:nvPr/>
        </p:nvSpPr>
        <p:spPr bwMode="auto">
          <a:xfrm>
            <a:off x="34290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3</a:t>
            </a:r>
          </a:p>
        </p:txBody>
      </p:sp>
      <p:sp>
        <p:nvSpPr>
          <p:cNvPr id="95443" name="Rectangle 211">
            <a:extLst>
              <a:ext uri="{FF2B5EF4-FFF2-40B4-BE49-F238E27FC236}">
                <a16:creationId xmlns:a16="http://schemas.microsoft.com/office/drawing/2014/main" id="{5D5440DA-E634-407F-8947-440D37CDAC7A}"/>
              </a:ext>
            </a:extLst>
          </p:cNvPr>
          <p:cNvSpPr>
            <a:spLocks noChangeArrowheads="1"/>
          </p:cNvSpPr>
          <p:nvPr/>
        </p:nvSpPr>
        <p:spPr bwMode="auto">
          <a:xfrm>
            <a:off x="39624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4</a:t>
            </a:r>
          </a:p>
        </p:txBody>
      </p:sp>
      <p:sp>
        <p:nvSpPr>
          <p:cNvPr id="95444" name="Rectangle 212">
            <a:extLst>
              <a:ext uri="{FF2B5EF4-FFF2-40B4-BE49-F238E27FC236}">
                <a16:creationId xmlns:a16="http://schemas.microsoft.com/office/drawing/2014/main" id="{51CFAEE0-41A4-4D6A-AAFA-1E27CFCD7792}"/>
              </a:ext>
            </a:extLst>
          </p:cNvPr>
          <p:cNvSpPr>
            <a:spLocks noChangeArrowheads="1"/>
          </p:cNvSpPr>
          <p:nvPr/>
        </p:nvSpPr>
        <p:spPr bwMode="auto">
          <a:xfrm>
            <a:off x="44958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5</a:t>
            </a:r>
          </a:p>
        </p:txBody>
      </p:sp>
      <p:sp>
        <p:nvSpPr>
          <p:cNvPr id="95445" name="Rectangle 213">
            <a:extLst>
              <a:ext uri="{FF2B5EF4-FFF2-40B4-BE49-F238E27FC236}">
                <a16:creationId xmlns:a16="http://schemas.microsoft.com/office/drawing/2014/main" id="{557F0978-5CCB-412B-8F2D-03C52882A890}"/>
              </a:ext>
            </a:extLst>
          </p:cNvPr>
          <p:cNvSpPr>
            <a:spLocks noChangeArrowheads="1"/>
          </p:cNvSpPr>
          <p:nvPr/>
        </p:nvSpPr>
        <p:spPr bwMode="auto">
          <a:xfrm>
            <a:off x="50292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6</a:t>
            </a:r>
          </a:p>
        </p:txBody>
      </p:sp>
      <p:sp>
        <p:nvSpPr>
          <p:cNvPr id="95446" name="Rectangle 214">
            <a:extLst>
              <a:ext uri="{FF2B5EF4-FFF2-40B4-BE49-F238E27FC236}">
                <a16:creationId xmlns:a16="http://schemas.microsoft.com/office/drawing/2014/main" id="{6897A22D-8035-491A-873B-E8C42CCDF276}"/>
              </a:ext>
            </a:extLst>
          </p:cNvPr>
          <p:cNvSpPr>
            <a:spLocks noChangeArrowheads="1"/>
          </p:cNvSpPr>
          <p:nvPr/>
        </p:nvSpPr>
        <p:spPr bwMode="auto">
          <a:xfrm>
            <a:off x="5562600" y="21336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7</a:t>
            </a:r>
          </a:p>
        </p:txBody>
      </p:sp>
      <p:sp>
        <p:nvSpPr>
          <p:cNvPr id="95447" name="Oval 215">
            <a:extLst>
              <a:ext uri="{FF2B5EF4-FFF2-40B4-BE49-F238E27FC236}">
                <a16:creationId xmlns:a16="http://schemas.microsoft.com/office/drawing/2014/main" id="{4FBC352F-4337-4CA6-9F7D-B387BD74138E}"/>
              </a:ext>
            </a:extLst>
          </p:cNvPr>
          <p:cNvSpPr>
            <a:spLocks noChangeArrowheads="1"/>
          </p:cNvSpPr>
          <p:nvPr/>
        </p:nvSpPr>
        <p:spPr bwMode="auto">
          <a:xfrm>
            <a:off x="1295400" y="2133600"/>
            <a:ext cx="685800" cy="533400"/>
          </a:xfrm>
          <a:prstGeom prst="ellipse">
            <a:avLst/>
          </a:prstGeom>
          <a:gradFill rotWithShape="1">
            <a:gsLst>
              <a:gs pos="0">
                <a:srgbClr val="99FF33"/>
              </a:gs>
              <a:gs pos="100000">
                <a:srgbClr val="FF99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66FF"/>
                </a:solidFill>
              </a:rPr>
              <a:t>2</a:t>
            </a:r>
          </a:p>
        </p:txBody>
      </p:sp>
      <p:sp>
        <p:nvSpPr>
          <p:cNvPr id="95448" name="Rectangle 216">
            <a:extLst>
              <a:ext uri="{FF2B5EF4-FFF2-40B4-BE49-F238E27FC236}">
                <a16:creationId xmlns:a16="http://schemas.microsoft.com/office/drawing/2014/main" id="{6EF3C2AB-F7D2-4EA4-9C7D-95B8517471B9}"/>
              </a:ext>
            </a:extLst>
          </p:cNvPr>
          <p:cNvSpPr>
            <a:spLocks noChangeArrowheads="1"/>
          </p:cNvSpPr>
          <p:nvPr/>
        </p:nvSpPr>
        <p:spPr bwMode="auto">
          <a:xfrm>
            <a:off x="1371600" y="0"/>
            <a:ext cx="7772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rPr>
              <a:t>Đây là chiến thắng làm thay đổi </a:t>
            </a:r>
          </a:p>
          <a:p>
            <a:pPr algn="ctr" eaLnBrk="1" hangingPunct="1">
              <a:spcBef>
                <a:spcPct val="0"/>
              </a:spcBef>
              <a:buFontTx/>
              <a:buNone/>
            </a:pPr>
            <a:r>
              <a:rPr lang="en-US" altLang="en-US" b="1">
                <a:solidFill>
                  <a:srgbClr val="0000FF"/>
                </a:solidFill>
              </a:rPr>
              <a:t>so sánh lực lượng có lợi cho </a:t>
            </a:r>
          </a:p>
          <a:p>
            <a:pPr algn="ctr" eaLnBrk="1" hangingPunct="1">
              <a:spcBef>
                <a:spcPct val="0"/>
              </a:spcBef>
              <a:buFontTx/>
              <a:buNone/>
            </a:pPr>
            <a:r>
              <a:rPr lang="en-US" altLang="en-US" b="1">
                <a:solidFill>
                  <a:srgbClr val="0000FF"/>
                </a:solidFill>
              </a:rPr>
              <a:t>cuộc kháng chiến của ta?</a:t>
            </a:r>
          </a:p>
        </p:txBody>
      </p:sp>
      <p:sp>
        <p:nvSpPr>
          <p:cNvPr id="95449" name="AutoShape 217">
            <a:extLst>
              <a:ext uri="{FF2B5EF4-FFF2-40B4-BE49-F238E27FC236}">
                <a16:creationId xmlns:a16="http://schemas.microsoft.com/office/drawing/2014/main" id="{B3905E80-5A13-47DB-B0E8-F87503569AC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450" name="AutoShape 218">
            <a:extLst>
              <a:ext uri="{FF2B5EF4-FFF2-40B4-BE49-F238E27FC236}">
                <a16:creationId xmlns:a16="http://schemas.microsoft.com/office/drawing/2014/main" id="{93D78B81-82DD-4C05-8F92-6C4912C5F339}"/>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451" name="AutoShape 219">
            <a:extLst>
              <a:ext uri="{FF2B5EF4-FFF2-40B4-BE49-F238E27FC236}">
                <a16:creationId xmlns:a16="http://schemas.microsoft.com/office/drawing/2014/main" id="{F72B9307-1093-45E4-A6D0-D1FFA8888E44}"/>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452" name="AutoShape 220">
            <a:extLst>
              <a:ext uri="{FF2B5EF4-FFF2-40B4-BE49-F238E27FC236}">
                <a16:creationId xmlns:a16="http://schemas.microsoft.com/office/drawing/2014/main" id="{4F48003E-E68A-4A98-8A1C-91D79015172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453" name="AutoShape 221">
            <a:extLst>
              <a:ext uri="{FF2B5EF4-FFF2-40B4-BE49-F238E27FC236}">
                <a16:creationId xmlns:a16="http://schemas.microsoft.com/office/drawing/2014/main" id="{3FD342DC-0919-469B-B7C5-2F905A5AA93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454" name="AutoShape 222">
            <a:extLst>
              <a:ext uri="{FF2B5EF4-FFF2-40B4-BE49-F238E27FC236}">
                <a16:creationId xmlns:a16="http://schemas.microsoft.com/office/drawing/2014/main" id="{99B7EFDD-2CE3-4018-8D9A-6A45E726A44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455" name="AutoShape 223">
            <a:extLst>
              <a:ext uri="{FF2B5EF4-FFF2-40B4-BE49-F238E27FC236}">
                <a16:creationId xmlns:a16="http://schemas.microsoft.com/office/drawing/2014/main" id="{A5523616-C43C-452E-85DD-B8EE13EF7F5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456" name="AutoShape 224">
            <a:extLst>
              <a:ext uri="{FF2B5EF4-FFF2-40B4-BE49-F238E27FC236}">
                <a16:creationId xmlns:a16="http://schemas.microsoft.com/office/drawing/2014/main" id="{93CEB96F-E602-4262-A103-0A30F87E3B39}"/>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457" name="AutoShape 225">
            <a:extLst>
              <a:ext uri="{FF2B5EF4-FFF2-40B4-BE49-F238E27FC236}">
                <a16:creationId xmlns:a16="http://schemas.microsoft.com/office/drawing/2014/main" id="{373FA915-E43D-493F-86B7-E86FFCF7C33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458" name="AutoShape 226">
            <a:extLst>
              <a:ext uri="{FF2B5EF4-FFF2-40B4-BE49-F238E27FC236}">
                <a16:creationId xmlns:a16="http://schemas.microsoft.com/office/drawing/2014/main" id="{B6E25C18-6446-47EF-BA34-0DB31E32E1B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459" name="AutoShape 227">
            <a:extLst>
              <a:ext uri="{FF2B5EF4-FFF2-40B4-BE49-F238E27FC236}">
                <a16:creationId xmlns:a16="http://schemas.microsoft.com/office/drawing/2014/main" id="{D1567EFF-D214-4707-ACDC-84F77F8D632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460" name="AutoShape 228">
            <a:extLst>
              <a:ext uri="{FF2B5EF4-FFF2-40B4-BE49-F238E27FC236}">
                <a16:creationId xmlns:a16="http://schemas.microsoft.com/office/drawing/2014/main" id="{89D30CCF-1EC3-457D-9FEE-5FE62546977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461" name="AutoShape 229">
            <a:extLst>
              <a:ext uri="{FF2B5EF4-FFF2-40B4-BE49-F238E27FC236}">
                <a16:creationId xmlns:a16="http://schemas.microsoft.com/office/drawing/2014/main" id="{35465CAA-5D58-44C9-A42C-D9743FDAF1E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462" name="AutoShape 230">
            <a:extLst>
              <a:ext uri="{FF2B5EF4-FFF2-40B4-BE49-F238E27FC236}">
                <a16:creationId xmlns:a16="http://schemas.microsoft.com/office/drawing/2014/main" id="{ABDDEFEE-D568-45C4-90BA-6D06A13D22ED}"/>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463" name="AutoShape 231">
            <a:extLst>
              <a:ext uri="{FF2B5EF4-FFF2-40B4-BE49-F238E27FC236}">
                <a16:creationId xmlns:a16="http://schemas.microsoft.com/office/drawing/2014/main" id="{C1E1F63B-6346-4F18-8C69-DF4302F7703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464" name="AutoShape 232">
            <a:extLst>
              <a:ext uri="{FF2B5EF4-FFF2-40B4-BE49-F238E27FC236}">
                <a16:creationId xmlns:a16="http://schemas.microsoft.com/office/drawing/2014/main" id="{4F021017-0653-4E22-9BAF-9E9F26D1DD1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465" name="AutoShape 233">
            <a:extLst>
              <a:ext uri="{FF2B5EF4-FFF2-40B4-BE49-F238E27FC236}">
                <a16:creationId xmlns:a16="http://schemas.microsoft.com/office/drawing/2014/main" id="{D49A9701-18C3-4CAA-B30A-5CF13C9F897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466" name="AutoShape 234">
            <a:extLst>
              <a:ext uri="{FF2B5EF4-FFF2-40B4-BE49-F238E27FC236}">
                <a16:creationId xmlns:a16="http://schemas.microsoft.com/office/drawing/2014/main" id="{48B06ED7-5841-4AA5-A60D-3DB3555586E8}"/>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467" name="Rectangle 235">
            <a:extLst>
              <a:ext uri="{FF2B5EF4-FFF2-40B4-BE49-F238E27FC236}">
                <a16:creationId xmlns:a16="http://schemas.microsoft.com/office/drawing/2014/main" id="{0DD2BD16-7653-40CE-9575-FB0E265E98CC}"/>
              </a:ext>
            </a:extLst>
          </p:cNvPr>
          <p:cNvSpPr>
            <a:spLocks noChangeArrowheads="1"/>
          </p:cNvSpPr>
          <p:nvPr/>
        </p:nvSpPr>
        <p:spPr bwMode="auto">
          <a:xfrm>
            <a:off x="5257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I</a:t>
            </a:r>
          </a:p>
        </p:txBody>
      </p:sp>
      <p:sp>
        <p:nvSpPr>
          <p:cNvPr id="95468" name="Rectangle 236">
            <a:extLst>
              <a:ext uri="{FF2B5EF4-FFF2-40B4-BE49-F238E27FC236}">
                <a16:creationId xmlns:a16="http://schemas.microsoft.com/office/drawing/2014/main" id="{E7620424-CAC4-4548-BF77-9BE0BFA4E2CE}"/>
              </a:ext>
            </a:extLst>
          </p:cNvPr>
          <p:cNvSpPr>
            <a:spLocks noChangeArrowheads="1"/>
          </p:cNvSpPr>
          <p:nvPr/>
        </p:nvSpPr>
        <p:spPr bwMode="auto">
          <a:xfrm>
            <a:off x="3124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Ă</a:t>
            </a:r>
          </a:p>
        </p:txBody>
      </p:sp>
      <p:sp>
        <p:nvSpPr>
          <p:cNvPr id="95469" name="Rectangle 237">
            <a:extLst>
              <a:ext uri="{FF2B5EF4-FFF2-40B4-BE49-F238E27FC236}">
                <a16:creationId xmlns:a16="http://schemas.microsoft.com/office/drawing/2014/main" id="{B7C5C2CC-5BE1-471A-B3ED-9C7120ACFBA2}"/>
              </a:ext>
            </a:extLst>
          </p:cNvPr>
          <p:cNvSpPr>
            <a:spLocks noChangeArrowheads="1"/>
          </p:cNvSpPr>
          <p:nvPr/>
        </p:nvSpPr>
        <p:spPr bwMode="auto">
          <a:xfrm>
            <a:off x="6629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A</a:t>
            </a:r>
          </a:p>
        </p:txBody>
      </p:sp>
      <p:sp>
        <p:nvSpPr>
          <p:cNvPr id="95470" name="Rectangle 238">
            <a:extLst>
              <a:ext uri="{FF2B5EF4-FFF2-40B4-BE49-F238E27FC236}">
                <a16:creationId xmlns:a16="http://schemas.microsoft.com/office/drawing/2014/main" id="{5837D40E-F514-4FB6-AD03-0D0E5A2662E8}"/>
              </a:ext>
            </a:extLst>
          </p:cNvPr>
          <p:cNvSpPr>
            <a:spLocks noChangeArrowheads="1"/>
          </p:cNvSpPr>
          <p:nvPr/>
        </p:nvSpPr>
        <p:spPr bwMode="auto">
          <a:xfrm>
            <a:off x="23622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1" name="Rectangle 239">
            <a:extLst>
              <a:ext uri="{FF2B5EF4-FFF2-40B4-BE49-F238E27FC236}">
                <a16:creationId xmlns:a16="http://schemas.microsoft.com/office/drawing/2014/main" id="{208BAD56-0D97-4DF3-A52F-064517CB8FC2}"/>
              </a:ext>
            </a:extLst>
          </p:cNvPr>
          <p:cNvSpPr>
            <a:spLocks noChangeArrowheads="1"/>
          </p:cNvSpPr>
          <p:nvPr/>
        </p:nvSpPr>
        <p:spPr bwMode="auto">
          <a:xfrm>
            <a:off x="28956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2" name="Rectangle 240">
            <a:extLst>
              <a:ext uri="{FF2B5EF4-FFF2-40B4-BE49-F238E27FC236}">
                <a16:creationId xmlns:a16="http://schemas.microsoft.com/office/drawing/2014/main" id="{91F706ED-C9A2-4304-A472-2E1AEF26516A}"/>
              </a:ext>
            </a:extLst>
          </p:cNvPr>
          <p:cNvSpPr>
            <a:spLocks noChangeArrowheads="1"/>
          </p:cNvSpPr>
          <p:nvPr/>
        </p:nvSpPr>
        <p:spPr bwMode="auto">
          <a:xfrm>
            <a:off x="34290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3" name="Rectangle 241">
            <a:extLst>
              <a:ext uri="{FF2B5EF4-FFF2-40B4-BE49-F238E27FC236}">
                <a16:creationId xmlns:a16="http://schemas.microsoft.com/office/drawing/2014/main" id="{B2D1C3DB-D815-4688-8790-03A7B5F39359}"/>
              </a:ext>
            </a:extLst>
          </p:cNvPr>
          <p:cNvSpPr>
            <a:spLocks noChangeArrowheads="1"/>
          </p:cNvSpPr>
          <p:nvPr/>
        </p:nvSpPr>
        <p:spPr bwMode="auto">
          <a:xfrm>
            <a:off x="3962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4" name="Rectangle 242">
            <a:extLst>
              <a:ext uri="{FF2B5EF4-FFF2-40B4-BE49-F238E27FC236}">
                <a16:creationId xmlns:a16="http://schemas.microsoft.com/office/drawing/2014/main" id="{BB14F989-05D7-4531-993D-5480DCE7F66E}"/>
              </a:ext>
            </a:extLst>
          </p:cNvPr>
          <p:cNvSpPr>
            <a:spLocks noChangeArrowheads="1"/>
          </p:cNvSpPr>
          <p:nvPr/>
        </p:nvSpPr>
        <p:spPr bwMode="auto">
          <a:xfrm>
            <a:off x="44958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5" name="Rectangle 243">
            <a:extLst>
              <a:ext uri="{FF2B5EF4-FFF2-40B4-BE49-F238E27FC236}">
                <a16:creationId xmlns:a16="http://schemas.microsoft.com/office/drawing/2014/main" id="{BFA4FAF0-0607-48F1-8DE2-B49773D607D8}"/>
              </a:ext>
            </a:extLst>
          </p:cNvPr>
          <p:cNvSpPr>
            <a:spLocks noChangeArrowheads="1"/>
          </p:cNvSpPr>
          <p:nvPr/>
        </p:nvSpPr>
        <p:spPr bwMode="auto">
          <a:xfrm>
            <a:off x="50292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6" name="Rectangle 244">
            <a:extLst>
              <a:ext uri="{FF2B5EF4-FFF2-40B4-BE49-F238E27FC236}">
                <a16:creationId xmlns:a16="http://schemas.microsoft.com/office/drawing/2014/main" id="{19DF7390-EB93-4505-8492-65456921BE7E}"/>
              </a:ext>
            </a:extLst>
          </p:cNvPr>
          <p:cNvSpPr>
            <a:spLocks noChangeArrowheads="1"/>
          </p:cNvSpPr>
          <p:nvPr/>
        </p:nvSpPr>
        <p:spPr bwMode="auto">
          <a:xfrm>
            <a:off x="55626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7" name="Rectangle 245">
            <a:extLst>
              <a:ext uri="{FF2B5EF4-FFF2-40B4-BE49-F238E27FC236}">
                <a16:creationId xmlns:a16="http://schemas.microsoft.com/office/drawing/2014/main" id="{17EAC593-4A99-4D6F-9248-6F83371B8395}"/>
              </a:ext>
            </a:extLst>
          </p:cNvPr>
          <p:cNvSpPr>
            <a:spLocks noChangeArrowheads="1"/>
          </p:cNvSpPr>
          <p:nvPr/>
        </p:nvSpPr>
        <p:spPr bwMode="auto">
          <a:xfrm>
            <a:off x="60960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8" name="Rectangle 246">
            <a:extLst>
              <a:ext uri="{FF2B5EF4-FFF2-40B4-BE49-F238E27FC236}">
                <a16:creationId xmlns:a16="http://schemas.microsoft.com/office/drawing/2014/main" id="{BF2D16BF-5654-48C9-8DE4-7D0A23537144}"/>
              </a:ext>
            </a:extLst>
          </p:cNvPr>
          <p:cNvSpPr>
            <a:spLocks noChangeArrowheads="1"/>
          </p:cNvSpPr>
          <p:nvPr/>
        </p:nvSpPr>
        <p:spPr bwMode="auto">
          <a:xfrm>
            <a:off x="6629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79" name="Rectangle 247">
            <a:extLst>
              <a:ext uri="{FF2B5EF4-FFF2-40B4-BE49-F238E27FC236}">
                <a16:creationId xmlns:a16="http://schemas.microsoft.com/office/drawing/2014/main" id="{47D3DAF9-8276-406B-B555-3E0AF2019409}"/>
              </a:ext>
            </a:extLst>
          </p:cNvPr>
          <p:cNvSpPr>
            <a:spLocks noChangeArrowheads="1"/>
          </p:cNvSpPr>
          <p:nvPr/>
        </p:nvSpPr>
        <p:spPr bwMode="auto">
          <a:xfrm>
            <a:off x="71628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a:latin typeface="Times New Roman" panose="02020603050405020304" pitchFamily="18" charset="0"/>
            </a:endParaRPr>
          </a:p>
        </p:txBody>
      </p:sp>
      <p:sp>
        <p:nvSpPr>
          <p:cNvPr id="95480" name="Rectangle 248">
            <a:extLst>
              <a:ext uri="{FF2B5EF4-FFF2-40B4-BE49-F238E27FC236}">
                <a16:creationId xmlns:a16="http://schemas.microsoft.com/office/drawing/2014/main" id="{C525CD6B-5FD7-4381-8030-794B93098056}"/>
              </a:ext>
            </a:extLst>
          </p:cNvPr>
          <p:cNvSpPr>
            <a:spLocks noChangeArrowheads="1"/>
          </p:cNvSpPr>
          <p:nvPr/>
        </p:nvSpPr>
        <p:spPr bwMode="auto">
          <a:xfrm>
            <a:off x="23622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a:t>
            </a:r>
          </a:p>
        </p:txBody>
      </p:sp>
      <p:sp>
        <p:nvSpPr>
          <p:cNvPr id="95481" name="Rectangle 249">
            <a:extLst>
              <a:ext uri="{FF2B5EF4-FFF2-40B4-BE49-F238E27FC236}">
                <a16:creationId xmlns:a16="http://schemas.microsoft.com/office/drawing/2014/main" id="{924E67B4-3A7C-459C-A19A-8D5C6F95A3EA}"/>
              </a:ext>
            </a:extLst>
          </p:cNvPr>
          <p:cNvSpPr>
            <a:spLocks noChangeArrowheads="1"/>
          </p:cNvSpPr>
          <p:nvPr/>
        </p:nvSpPr>
        <p:spPr bwMode="auto">
          <a:xfrm>
            <a:off x="28956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2</a:t>
            </a:r>
          </a:p>
        </p:txBody>
      </p:sp>
      <p:sp>
        <p:nvSpPr>
          <p:cNvPr id="95482" name="Rectangle 250">
            <a:extLst>
              <a:ext uri="{FF2B5EF4-FFF2-40B4-BE49-F238E27FC236}">
                <a16:creationId xmlns:a16="http://schemas.microsoft.com/office/drawing/2014/main" id="{585E0E3D-2D70-40EA-9056-6CBDA14FC818}"/>
              </a:ext>
            </a:extLst>
          </p:cNvPr>
          <p:cNvSpPr>
            <a:spLocks noChangeArrowheads="1"/>
          </p:cNvSpPr>
          <p:nvPr/>
        </p:nvSpPr>
        <p:spPr bwMode="auto">
          <a:xfrm>
            <a:off x="34290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3</a:t>
            </a:r>
          </a:p>
        </p:txBody>
      </p:sp>
      <p:sp>
        <p:nvSpPr>
          <p:cNvPr id="95483" name="Rectangle 251">
            <a:extLst>
              <a:ext uri="{FF2B5EF4-FFF2-40B4-BE49-F238E27FC236}">
                <a16:creationId xmlns:a16="http://schemas.microsoft.com/office/drawing/2014/main" id="{681F7E57-8C47-4C7C-9B5B-AB1B05A6A073}"/>
              </a:ext>
            </a:extLst>
          </p:cNvPr>
          <p:cNvSpPr>
            <a:spLocks noChangeArrowheads="1"/>
          </p:cNvSpPr>
          <p:nvPr/>
        </p:nvSpPr>
        <p:spPr bwMode="auto">
          <a:xfrm>
            <a:off x="3962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4</a:t>
            </a:r>
          </a:p>
        </p:txBody>
      </p:sp>
      <p:sp>
        <p:nvSpPr>
          <p:cNvPr id="95484" name="Rectangle 252">
            <a:extLst>
              <a:ext uri="{FF2B5EF4-FFF2-40B4-BE49-F238E27FC236}">
                <a16:creationId xmlns:a16="http://schemas.microsoft.com/office/drawing/2014/main" id="{FC763300-F42C-42D1-A698-FD00E00D81ED}"/>
              </a:ext>
            </a:extLst>
          </p:cNvPr>
          <p:cNvSpPr>
            <a:spLocks noChangeArrowheads="1"/>
          </p:cNvSpPr>
          <p:nvPr/>
        </p:nvSpPr>
        <p:spPr bwMode="auto">
          <a:xfrm>
            <a:off x="44958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5</a:t>
            </a:r>
          </a:p>
        </p:txBody>
      </p:sp>
      <p:sp>
        <p:nvSpPr>
          <p:cNvPr id="95485" name="Rectangle 253">
            <a:extLst>
              <a:ext uri="{FF2B5EF4-FFF2-40B4-BE49-F238E27FC236}">
                <a16:creationId xmlns:a16="http://schemas.microsoft.com/office/drawing/2014/main" id="{4C9CD018-2798-4E1A-B48B-0BA9A6A0A853}"/>
              </a:ext>
            </a:extLst>
          </p:cNvPr>
          <p:cNvSpPr>
            <a:spLocks noChangeArrowheads="1"/>
          </p:cNvSpPr>
          <p:nvPr/>
        </p:nvSpPr>
        <p:spPr bwMode="auto">
          <a:xfrm>
            <a:off x="50292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6</a:t>
            </a:r>
          </a:p>
        </p:txBody>
      </p:sp>
      <p:sp>
        <p:nvSpPr>
          <p:cNvPr id="95486" name="Rectangle 254">
            <a:extLst>
              <a:ext uri="{FF2B5EF4-FFF2-40B4-BE49-F238E27FC236}">
                <a16:creationId xmlns:a16="http://schemas.microsoft.com/office/drawing/2014/main" id="{31085FD6-6DC8-41DA-B7CE-30FA2E9F6C55}"/>
              </a:ext>
            </a:extLst>
          </p:cNvPr>
          <p:cNvSpPr>
            <a:spLocks noChangeArrowheads="1"/>
          </p:cNvSpPr>
          <p:nvPr/>
        </p:nvSpPr>
        <p:spPr bwMode="auto">
          <a:xfrm>
            <a:off x="55626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7</a:t>
            </a:r>
          </a:p>
        </p:txBody>
      </p:sp>
      <p:sp>
        <p:nvSpPr>
          <p:cNvPr id="95487" name="Rectangle 255">
            <a:extLst>
              <a:ext uri="{FF2B5EF4-FFF2-40B4-BE49-F238E27FC236}">
                <a16:creationId xmlns:a16="http://schemas.microsoft.com/office/drawing/2014/main" id="{55B11996-ABE7-41AE-B11D-42835BE7616F}"/>
              </a:ext>
            </a:extLst>
          </p:cNvPr>
          <p:cNvSpPr>
            <a:spLocks noChangeArrowheads="1"/>
          </p:cNvSpPr>
          <p:nvPr/>
        </p:nvSpPr>
        <p:spPr bwMode="auto">
          <a:xfrm>
            <a:off x="60960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8</a:t>
            </a:r>
          </a:p>
        </p:txBody>
      </p:sp>
      <p:sp>
        <p:nvSpPr>
          <p:cNvPr id="95488" name="Rectangle 256">
            <a:extLst>
              <a:ext uri="{FF2B5EF4-FFF2-40B4-BE49-F238E27FC236}">
                <a16:creationId xmlns:a16="http://schemas.microsoft.com/office/drawing/2014/main" id="{D40AE336-DB2E-4256-9409-0186DD15040B}"/>
              </a:ext>
            </a:extLst>
          </p:cNvPr>
          <p:cNvSpPr>
            <a:spLocks noChangeArrowheads="1"/>
          </p:cNvSpPr>
          <p:nvPr/>
        </p:nvSpPr>
        <p:spPr bwMode="auto">
          <a:xfrm>
            <a:off x="66294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9</a:t>
            </a:r>
          </a:p>
        </p:txBody>
      </p:sp>
      <p:sp>
        <p:nvSpPr>
          <p:cNvPr id="95489" name="Rectangle 257">
            <a:extLst>
              <a:ext uri="{FF2B5EF4-FFF2-40B4-BE49-F238E27FC236}">
                <a16:creationId xmlns:a16="http://schemas.microsoft.com/office/drawing/2014/main" id="{0D93363E-5E85-4156-BE9D-31174419360D}"/>
              </a:ext>
            </a:extLst>
          </p:cNvPr>
          <p:cNvSpPr>
            <a:spLocks noChangeArrowheads="1"/>
          </p:cNvSpPr>
          <p:nvPr/>
        </p:nvSpPr>
        <p:spPr bwMode="auto">
          <a:xfrm>
            <a:off x="7162800" y="16002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rPr>
              <a:t>10</a:t>
            </a:r>
          </a:p>
        </p:txBody>
      </p:sp>
      <p:sp>
        <p:nvSpPr>
          <p:cNvPr id="95490" name="Oval 258">
            <a:extLst>
              <a:ext uri="{FF2B5EF4-FFF2-40B4-BE49-F238E27FC236}">
                <a16:creationId xmlns:a16="http://schemas.microsoft.com/office/drawing/2014/main" id="{0C0CC570-9ACE-44D0-9E91-CEAC33E265FA}"/>
              </a:ext>
            </a:extLst>
          </p:cNvPr>
          <p:cNvSpPr>
            <a:spLocks noChangeArrowheads="1"/>
          </p:cNvSpPr>
          <p:nvPr/>
        </p:nvSpPr>
        <p:spPr bwMode="auto">
          <a:xfrm>
            <a:off x="1295400" y="1600200"/>
            <a:ext cx="685800" cy="533400"/>
          </a:xfrm>
          <a:prstGeom prst="ellipse">
            <a:avLst/>
          </a:prstGeom>
          <a:gradFill rotWithShape="1">
            <a:gsLst>
              <a:gs pos="0">
                <a:srgbClr val="99FF33"/>
              </a:gs>
              <a:gs pos="100000">
                <a:srgbClr val="FF99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66FF"/>
                </a:solidFill>
              </a:rPr>
              <a:t>1</a:t>
            </a:r>
          </a:p>
        </p:txBody>
      </p:sp>
      <p:sp>
        <p:nvSpPr>
          <p:cNvPr id="95491" name="Rectangle 259">
            <a:extLst>
              <a:ext uri="{FF2B5EF4-FFF2-40B4-BE49-F238E27FC236}">
                <a16:creationId xmlns:a16="http://schemas.microsoft.com/office/drawing/2014/main" id="{55175D1C-6E1C-4065-897C-CA6A6D1D7018}"/>
              </a:ext>
            </a:extLst>
          </p:cNvPr>
          <p:cNvSpPr>
            <a:spLocks noChangeArrowheads="1"/>
          </p:cNvSpPr>
          <p:nvPr/>
        </p:nvSpPr>
        <p:spPr bwMode="auto">
          <a:xfrm>
            <a:off x="1371600" y="0"/>
            <a:ext cx="7772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rPr>
              <a:t>Tên một địa danh ta giành thắng lợi</a:t>
            </a:r>
          </a:p>
          <a:p>
            <a:pPr algn="ctr" eaLnBrk="1" hangingPunct="1">
              <a:spcBef>
                <a:spcPct val="0"/>
              </a:spcBef>
              <a:buFontTx/>
              <a:buNone/>
            </a:pPr>
            <a:r>
              <a:rPr lang="en-US" altLang="en-US" b="1">
                <a:solidFill>
                  <a:srgbClr val="0000FF"/>
                </a:solidFill>
              </a:rPr>
              <a:t> lớn trên đường số 4</a:t>
            </a:r>
          </a:p>
          <a:p>
            <a:pPr algn="ctr" eaLnBrk="1" hangingPunct="1">
              <a:spcBef>
                <a:spcPct val="0"/>
              </a:spcBef>
              <a:buFontTx/>
              <a:buNone/>
            </a:pPr>
            <a:r>
              <a:rPr lang="en-US" altLang="en-US" b="1">
                <a:solidFill>
                  <a:srgbClr val="0000FF"/>
                </a:solidFill>
              </a:rPr>
              <a:t> trong chiến dịch Việt Bắc?</a:t>
            </a:r>
          </a:p>
        </p:txBody>
      </p:sp>
      <p:sp>
        <p:nvSpPr>
          <p:cNvPr id="95492" name="AutoShape 260">
            <a:extLst>
              <a:ext uri="{FF2B5EF4-FFF2-40B4-BE49-F238E27FC236}">
                <a16:creationId xmlns:a16="http://schemas.microsoft.com/office/drawing/2014/main" id="{19E36928-BAFE-4EEA-AC72-56402D64E43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493" name="AutoShape 261">
            <a:extLst>
              <a:ext uri="{FF2B5EF4-FFF2-40B4-BE49-F238E27FC236}">
                <a16:creationId xmlns:a16="http://schemas.microsoft.com/office/drawing/2014/main" id="{E2E4EDC7-3F3F-432F-BE03-9BCF524CA5D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494" name="AutoShape 262">
            <a:extLst>
              <a:ext uri="{FF2B5EF4-FFF2-40B4-BE49-F238E27FC236}">
                <a16:creationId xmlns:a16="http://schemas.microsoft.com/office/drawing/2014/main" id="{BD6FA156-573B-40E1-92E4-62DEB2C8967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495" name="AutoShape 263">
            <a:extLst>
              <a:ext uri="{FF2B5EF4-FFF2-40B4-BE49-F238E27FC236}">
                <a16:creationId xmlns:a16="http://schemas.microsoft.com/office/drawing/2014/main" id="{E108C6DF-035C-4764-ACB6-1CB9658D88D1}"/>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496" name="AutoShape 264">
            <a:extLst>
              <a:ext uri="{FF2B5EF4-FFF2-40B4-BE49-F238E27FC236}">
                <a16:creationId xmlns:a16="http://schemas.microsoft.com/office/drawing/2014/main" id="{21F8A2B0-D47C-46A8-9E89-11C40A98AC8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497" name="AutoShape 265">
            <a:extLst>
              <a:ext uri="{FF2B5EF4-FFF2-40B4-BE49-F238E27FC236}">
                <a16:creationId xmlns:a16="http://schemas.microsoft.com/office/drawing/2014/main" id="{F650BAA2-276B-400F-9E3A-720DA9C2C7A9}"/>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498" name="AutoShape 266">
            <a:extLst>
              <a:ext uri="{FF2B5EF4-FFF2-40B4-BE49-F238E27FC236}">
                <a16:creationId xmlns:a16="http://schemas.microsoft.com/office/drawing/2014/main" id="{9BDB9160-BE7C-455A-B677-87535D23405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499" name="AutoShape 267">
            <a:extLst>
              <a:ext uri="{FF2B5EF4-FFF2-40B4-BE49-F238E27FC236}">
                <a16:creationId xmlns:a16="http://schemas.microsoft.com/office/drawing/2014/main" id="{CDF1DB5D-B196-4387-940A-5527EC18FF9B}"/>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500" name="AutoShape 268">
            <a:extLst>
              <a:ext uri="{FF2B5EF4-FFF2-40B4-BE49-F238E27FC236}">
                <a16:creationId xmlns:a16="http://schemas.microsoft.com/office/drawing/2014/main" id="{8E17FBD0-A697-4D25-B785-C22B19D58EBD}"/>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501" name="AutoShape 269">
            <a:extLst>
              <a:ext uri="{FF2B5EF4-FFF2-40B4-BE49-F238E27FC236}">
                <a16:creationId xmlns:a16="http://schemas.microsoft.com/office/drawing/2014/main" id="{0E79D56D-1590-45FD-A2F4-6B594FB4CE4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502" name="AutoShape 270">
            <a:extLst>
              <a:ext uri="{FF2B5EF4-FFF2-40B4-BE49-F238E27FC236}">
                <a16:creationId xmlns:a16="http://schemas.microsoft.com/office/drawing/2014/main" id="{9D66D4C5-4AC9-4147-AA9F-5E73F1576D8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503" name="AutoShape 271">
            <a:extLst>
              <a:ext uri="{FF2B5EF4-FFF2-40B4-BE49-F238E27FC236}">
                <a16:creationId xmlns:a16="http://schemas.microsoft.com/office/drawing/2014/main" id="{F5AABAEA-91DA-4BB5-B7F2-7B5AA0CD178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504" name="AutoShape 272">
            <a:extLst>
              <a:ext uri="{FF2B5EF4-FFF2-40B4-BE49-F238E27FC236}">
                <a16:creationId xmlns:a16="http://schemas.microsoft.com/office/drawing/2014/main" id="{417C9F0A-5342-474D-9068-DFFCF25612A8}"/>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505" name="AutoShape 273">
            <a:extLst>
              <a:ext uri="{FF2B5EF4-FFF2-40B4-BE49-F238E27FC236}">
                <a16:creationId xmlns:a16="http://schemas.microsoft.com/office/drawing/2014/main" id="{1D1BF9B6-1953-43BD-85C9-94CC39C0FDCD}"/>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506" name="AutoShape 274">
            <a:extLst>
              <a:ext uri="{FF2B5EF4-FFF2-40B4-BE49-F238E27FC236}">
                <a16:creationId xmlns:a16="http://schemas.microsoft.com/office/drawing/2014/main" id="{2D905EDD-A213-4829-9EDA-43BC9AAEBA1F}"/>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507" name="AutoShape 275">
            <a:extLst>
              <a:ext uri="{FF2B5EF4-FFF2-40B4-BE49-F238E27FC236}">
                <a16:creationId xmlns:a16="http://schemas.microsoft.com/office/drawing/2014/main" id="{233C0B00-480B-4978-9134-64AA7984700B}"/>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508" name="AutoShape 276">
            <a:extLst>
              <a:ext uri="{FF2B5EF4-FFF2-40B4-BE49-F238E27FC236}">
                <a16:creationId xmlns:a16="http://schemas.microsoft.com/office/drawing/2014/main" id="{2FC00C89-045B-4E5F-91F5-AE2F0803926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509" name="AutoShape 277">
            <a:extLst>
              <a:ext uri="{FF2B5EF4-FFF2-40B4-BE49-F238E27FC236}">
                <a16:creationId xmlns:a16="http://schemas.microsoft.com/office/drawing/2014/main" id="{3E4273D3-FB55-4760-86F3-5D4477E5A9BC}"/>
              </a:ext>
            </a:extLst>
          </p:cNvPr>
          <p:cNvSpPr>
            <a:spLocks noChangeArrowheads="1"/>
          </p:cNvSpPr>
          <p:nvPr/>
        </p:nvSpPr>
        <p:spPr bwMode="auto">
          <a:xfrm flipH="1">
            <a:off x="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510" name="Rectangle 278">
            <a:extLst>
              <a:ext uri="{FF2B5EF4-FFF2-40B4-BE49-F238E27FC236}">
                <a16:creationId xmlns:a16="http://schemas.microsoft.com/office/drawing/2014/main" id="{D1D8C420-B00E-4150-A9AA-39DE34F44A25}"/>
              </a:ext>
            </a:extLst>
          </p:cNvPr>
          <p:cNvSpPr>
            <a:spLocks noChangeArrowheads="1"/>
          </p:cNvSpPr>
          <p:nvPr/>
        </p:nvSpPr>
        <p:spPr bwMode="auto">
          <a:xfrm>
            <a:off x="2590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E92909"/>
                </a:solidFill>
                <a:latin typeface="Times New Roman" panose="02020603050405020304" pitchFamily="18" charset="0"/>
              </a:rPr>
              <a:t>A</a:t>
            </a:r>
          </a:p>
        </p:txBody>
      </p:sp>
      <p:sp>
        <p:nvSpPr>
          <p:cNvPr id="95511" name="AutoShape 279">
            <a:extLst>
              <a:ext uri="{FF2B5EF4-FFF2-40B4-BE49-F238E27FC236}">
                <a16:creationId xmlns:a16="http://schemas.microsoft.com/office/drawing/2014/main" id="{A1408C8D-8CCE-449F-9A33-431DAB247F05}"/>
              </a:ext>
            </a:extLst>
          </p:cNvPr>
          <p:cNvSpPr>
            <a:spLocks noChangeArrowheads="1"/>
          </p:cNvSpPr>
          <p:nvPr/>
        </p:nvSpPr>
        <p:spPr bwMode="auto">
          <a:xfrm>
            <a:off x="228600" y="5562600"/>
            <a:ext cx="2286000" cy="838200"/>
          </a:xfrm>
          <a:prstGeom prst="rightArrow">
            <a:avLst>
              <a:gd name="adj1" fmla="val 50000"/>
              <a:gd name="adj2" fmla="val 68182"/>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0000FF"/>
                </a:solidFill>
                <a:latin typeface="Times New Roman" panose="02020603050405020304" pitchFamily="18" charset="0"/>
              </a:rPr>
              <a:t>TỪ KHÓA CÓ</a:t>
            </a:r>
          </a:p>
          <a:p>
            <a:pPr algn="ctr">
              <a:spcBef>
                <a:spcPct val="0"/>
              </a:spcBef>
              <a:buFontTx/>
              <a:buNone/>
            </a:pPr>
            <a:r>
              <a:rPr lang="en-US" altLang="en-US" sz="1600" b="1">
                <a:solidFill>
                  <a:srgbClr val="0000FF"/>
                </a:solidFill>
                <a:latin typeface="Times New Roman" panose="02020603050405020304" pitchFamily="18" charset="0"/>
              </a:rPr>
              <a:t> 8 CHỮ CÁI</a:t>
            </a:r>
          </a:p>
        </p:txBody>
      </p:sp>
      <p:sp>
        <p:nvSpPr>
          <p:cNvPr id="95512" name="Rectangle 280">
            <a:extLst>
              <a:ext uri="{FF2B5EF4-FFF2-40B4-BE49-F238E27FC236}">
                <a16:creationId xmlns:a16="http://schemas.microsoft.com/office/drawing/2014/main" id="{AC5963A2-F25A-43C6-B4AD-620F4933DA6A}"/>
              </a:ext>
            </a:extLst>
          </p:cNvPr>
          <p:cNvSpPr>
            <a:spLocks noChangeArrowheads="1"/>
          </p:cNvSpPr>
          <p:nvPr/>
        </p:nvSpPr>
        <p:spPr bwMode="auto">
          <a:xfrm>
            <a:off x="1295400" y="76200"/>
            <a:ext cx="7772400" cy="1447800"/>
          </a:xfrm>
          <a:prstGeom prst="rect">
            <a:avLst/>
          </a:prstGeom>
          <a:gradFill rotWithShape="1">
            <a:gsLst>
              <a:gs pos="0">
                <a:srgbClr val="66FFFF"/>
              </a:gs>
              <a:gs pos="50000">
                <a:srgbClr val="00FF00"/>
              </a:gs>
              <a:gs pos="100000">
                <a:srgbClr val="66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rPr>
              <a:t>GỢI Ý:</a:t>
            </a:r>
          </a:p>
          <a:p>
            <a:pPr algn="ctr" eaLnBrk="1" hangingPunct="1">
              <a:spcBef>
                <a:spcPct val="0"/>
              </a:spcBef>
              <a:buFontTx/>
              <a:buNone/>
            </a:pPr>
            <a:r>
              <a:rPr lang="en-US" altLang="en-US" b="1">
                <a:solidFill>
                  <a:srgbClr val="0000FF"/>
                </a:solidFill>
              </a:rPr>
              <a:t>Đây là cơ sở kháng chiến của ta </a:t>
            </a:r>
          </a:p>
        </p:txBody>
      </p:sp>
      <p:sp>
        <p:nvSpPr>
          <p:cNvPr id="95513" name="AutoShape 281">
            <a:extLst>
              <a:ext uri="{FF2B5EF4-FFF2-40B4-BE49-F238E27FC236}">
                <a16:creationId xmlns:a16="http://schemas.microsoft.com/office/drawing/2014/main" id="{2B6DB617-9806-4EDC-AFAE-F04C2DB99B8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15</a:t>
            </a:r>
          </a:p>
        </p:txBody>
      </p:sp>
      <p:sp>
        <p:nvSpPr>
          <p:cNvPr id="95514" name="AutoShape 282">
            <a:extLst>
              <a:ext uri="{FF2B5EF4-FFF2-40B4-BE49-F238E27FC236}">
                <a16:creationId xmlns:a16="http://schemas.microsoft.com/office/drawing/2014/main" id="{932D544F-C234-42A0-AC15-207704C9AD7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14</a:t>
            </a:r>
          </a:p>
        </p:txBody>
      </p:sp>
      <p:sp>
        <p:nvSpPr>
          <p:cNvPr id="95515" name="AutoShape 283">
            <a:extLst>
              <a:ext uri="{FF2B5EF4-FFF2-40B4-BE49-F238E27FC236}">
                <a16:creationId xmlns:a16="http://schemas.microsoft.com/office/drawing/2014/main" id="{32308E1C-1FA9-4E67-897F-9EAF6F716930}"/>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13</a:t>
            </a:r>
          </a:p>
        </p:txBody>
      </p:sp>
      <p:sp>
        <p:nvSpPr>
          <p:cNvPr id="95516" name="AutoShape 284">
            <a:extLst>
              <a:ext uri="{FF2B5EF4-FFF2-40B4-BE49-F238E27FC236}">
                <a16:creationId xmlns:a16="http://schemas.microsoft.com/office/drawing/2014/main" id="{76232A22-DA76-45B2-A503-998D884F6575}"/>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12</a:t>
            </a:r>
          </a:p>
        </p:txBody>
      </p:sp>
      <p:sp>
        <p:nvSpPr>
          <p:cNvPr id="95517" name="AutoShape 285">
            <a:extLst>
              <a:ext uri="{FF2B5EF4-FFF2-40B4-BE49-F238E27FC236}">
                <a16:creationId xmlns:a16="http://schemas.microsoft.com/office/drawing/2014/main" id="{6E529D3F-7712-4964-A2E0-4DA4EB8BC0A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11</a:t>
            </a:r>
          </a:p>
        </p:txBody>
      </p:sp>
      <p:sp>
        <p:nvSpPr>
          <p:cNvPr id="95518" name="AutoShape 286">
            <a:extLst>
              <a:ext uri="{FF2B5EF4-FFF2-40B4-BE49-F238E27FC236}">
                <a16:creationId xmlns:a16="http://schemas.microsoft.com/office/drawing/2014/main" id="{239457EE-5DAD-4238-892D-9CB6C4068BC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10</a:t>
            </a:r>
          </a:p>
        </p:txBody>
      </p:sp>
      <p:sp>
        <p:nvSpPr>
          <p:cNvPr id="95519" name="AutoShape 287">
            <a:extLst>
              <a:ext uri="{FF2B5EF4-FFF2-40B4-BE49-F238E27FC236}">
                <a16:creationId xmlns:a16="http://schemas.microsoft.com/office/drawing/2014/main" id="{05A3349A-C8AF-4F4F-AEA6-0E8DEC46786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09</a:t>
            </a:r>
          </a:p>
        </p:txBody>
      </p:sp>
      <p:sp>
        <p:nvSpPr>
          <p:cNvPr id="95520" name="AutoShape 288">
            <a:extLst>
              <a:ext uri="{FF2B5EF4-FFF2-40B4-BE49-F238E27FC236}">
                <a16:creationId xmlns:a16="http://schemas.microsoft.com/office/drawing/2014/main" id="{62DEA53A-87F2-4B33-978E-E4B9617F1333}"/>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08</a:t>
            </a:r>
          </a:p>
        </p:txBody>
      </p:sp>
      <p:sp>
        <p:nvSpPr>
          <p:cNvPr id="95521" name="AutoShape 289">
            <a:extLst>
              <a:ext uri="{FF2B5EF4-FFF2-40B4-BE49-F238E27FC236}">
                <a16:creationId xmlns:a16="http://schemas.microsoft.com/office/drawing/2014/main" id="{EA032A31-1578-47C5-B012-CFB1FBF4C26A}"/>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07</a:t>
            </a:r>
          </a:p>
        </p:txBody>
      </p:sp>
      <p:sp>
        <p:nvSpPr>
          <p:cNvPr id="95522" name="AutoShape 290">
            <a:extLst>
              <a:ext uri="{FF2B5EF4-FFF2-40B4-BE49-F238E27FC236}">
                <a16:creationId xmlns:a16="http://schemas.microsoft.com/office/drawing/2014/main" id="{798186A3-F645-4FC4-B9B5-9396BA993B8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06</a:t>
            </a:r>
          </a:p>
        </p:txBody>
      </p:sp>
      <p:sp>
        <p:nvSpPr>
          <p:cNvPr id="95523" name="AutoShape 291">
            <a:extLst>
              <a:ext uri="{FF2B5EF4-FFF2-40B4-BE49-F238E27FC236}">
                <a16:creationId xmlns:a16="http://schemas.microsoft.com/office/drawing/2014/main" id="{F4BC9715-CE15-4FF4-877F-FA243D0F245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05</a:t>
            </a:r>
          </a:p>
        </p:txBody>
      </p:sp>
      <p:sp>
        <p:nvSpPr>
          <p:cNvPr id="95524" name="AutoShape 292">
            <a:extLst>
              <a:ext uri="{FF2B5EF4-FFF2-40B4-BE49-F238E27FC236}">
                <a16:creationId xmlns:a16="http://schemas.microsoft.com/office/drawing/2014/main" id="{51BF5E6F-F8E9-4ECF-81F4-DFD3E6F5BDB6}"/>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04</a:t>
            </a:r>
          </a:p>
        </p:txBody>
      </p:sp>
      <p:sp>
        <p:nvSpPr>
          <p:cNvPr id="95525" name="AutoShape 293">
            <a:extLst>
              <a:ext uri="{FF2B5EF4-FFF2-40B4-BE49-F238E27FC236}">
                <a16:creationId xmlns:a16="http://schemas.microsoft.com/office/drawing/2014/main" id="{CDEDD34D-24B7-4468-97A3-2F82CF591312}"/>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03</a:t>
            </a:r>
          </a:p>
        </p:txBody>
      </p:sp>
      <p:sp>
        <p:nvSpPr>
          <p:cNvPr id="95526" name="AutoShape 294">
            <a:extLst>
              <a:ext uri="{FF2B5EF4-FFF2-40B4-BE49-F238E27FC236}">
                <a16:creationId xmlns:a16="http://schemas.microsoft.com/office/drawing/2014/main" id="{E822AF50-9661-4B5F-8468-7079E5E6439F}"/>
              </a:ext>
            </a:extLst>
          </p:cNvPr>
          <p:cNvSpPr>
            <a:spLocks noChangeArrowheads="1"/>
          </p:cNvSpPr>
          <p:nvPr/>
        </p:nvSpPr>
        <p:spPr bwMode="auto">
          <a:xfrm flipH="1">
            <a:off x="-7620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HẾT GIỜ</a:t>
            </a:r>
          </a:p>
        </p:txBody>
      </p:sp>
      <p:sp>
        <p:nvSpPr>
          <p:cNvPr id="95527" name="AutoShape 295">
            <a:extLst>
              <a:ext uri="{FF2B5EF4-FFF2-40B4-BE49-F238E27FC236}">
                <a16:creationId xmlns:a16="http://schemas.microsoft.com/office/drawing/2014/main" id="{562557EA-AC5D-4394-9626-0BAAAC8EA5DC}"/>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02</a:t>
            </a:r>
          </a:p>
        </p:txBody>
      </p:sp>
      <p:sp>
        <p:nvSpPr>
          <p:cNvPr id="95528" name="AutoShape 296">
            <a:extLst>
              <a:ext uri="{FF2B5EF4-FFF2-40B4-BE49-F238E27FC236}">
                <a16:creationId xmlns:a16="http://schemas.microsoft.com/office/drawing/2014/main" id="{555E6841-DEE1-41E0-BD99-7EC8377997BE}"/>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01</a:t>
            </a:r>
          </a:p>
        </p:txBody>
      </p:sp>
      <p:sp>
        <p:nvSpPr>
          <p:cNvPr id="95529" name="AutoShape 297">
            <a:extLst>
              <a:ext uri="{FF2B5EF4-FFF2-40B4-BE49-F238E27FC236}">
                <a16:creationId xmlns:a16="http://schemas.microsoft.com/office/drawing/2014/main" id="{702C4EF7-8EF5-4B99-9DFB-BE6AFD224977}"/>
              </a:ext>
            </a:extLst>
          </p:cNvPr>
          <p:cNvSpPr>
            <a:spLocks noChangeArrowheads="1"/>
          </p:cNvSpPr>
          <p:nvPr/>
        </p:nvSpPr>
        <p:spPr bwMode="auto">
          <a:xfrm>
            <a:off x="457200" y="457200"/>
            <a:ext cx="838200" cy="762000"/>
          </a:xfrm>
          <a:prstGeom prst="flowChartAlternateProcess">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66"/>
                </a:solidFill>
              </a:rPr>
              <a:t>00</a:t>
            </a:r>
          </a:p>
        </p:txBody>
      </p:sp>
      <p:sp>
        <p:nvSpPr>
          <p:cNvPr id="95530" name="AutoShape 298">
            <a:extLst>
              <a:ext uri="{FF2B5EF4-FFF2-40B4-BE49-F238E27FC236}">
                <a16:creationId xmlns:a16="http://schemas.microsoft.com/office/drawing/2014/main" id="{41452330-F034-4CE3-AC25-6A1A8641A722}"/>
              </a:ext>
            </a:extLst>
          </p:cNvPr>
          <p:cNvSpPr>
            <a:spLocks noChangeArrowheads="1"/>
          </p:cNvSpPr>
          <p:nvPr/>
        </p:nvSpPr>
        <p:spPr bwMode="auto">
          <a:xfrm flipH="1">
            <a:off x="-76200" y="533400"/>
            <a:ext cx="1828800" cy="533400"/>
          </a:xfrm>
          <a:prstGeom prst="flowChartAlternateProcess">
            <a:avLst/>
          </a:prstGeom>
          <a:solidFill>
            <a:srgbClr val="B1F2A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66"/>
                </a:solidFill>
                <a:latin typeface="Times New Roman" panose="02020603050405020304" pitchFamily="18" charset="0"/>
              </a:rPr>
              <a:t>BẮT ĐẦU</a:t>
            </a:r>
          </a:p>
        </p:txBody>
      </p:sp>
      <p:sp>
        <p:nvSpPr>
          <p:cNvPr id="95531" name="Rectangle 299">
            <a:extLst>
              <a:ext uri="{FF2B5EF4-FFF2-40B4-BE49-F238E27FC236}">
                <a16:creationId xmlns:a16="http://schemas.microsoft.com/office/drawing/2014/main" id="{A4D5B2CE-3E35-4C53-8B2A-304CA2205509}"/>
              </a:ext>
            </a:extLst>
          </p:cNvPr>
          <p:cNvSpPr>
            <a:spLocks noChangeArrowheads="1"/>
          </p:cNvSpPr>
          <p:nvPr/>
        </p:nvSpPr>
        <p:spPr bwMode="auto">
          <a:xfrm>
            <a:off x="3657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2" name="Rectangle 300">
            <a:extLst>
              <a:ext uri="{FF2B5EF4-FFF2-40B4-BE49-F238E27FC236}">
                <a16:creationId xmlns:a16="http://schemas.microsoft.com/office/drawing/2014/main" id="{C6BDCF6E-301B-4C18-B553-9AD008DE8DB7}"/>
              </a:ext>
            </a:extLst>
          </p:cNvPr>
          <p:cNvSpPr>
            <a:spLocks noChangeArrowheads="1"/>
          </p:cNvSpPr>
          <p:nvPr/>
        </p:nvSpPr>
        <p:spPr bwMode="auto">
          <a:xfrm>
            <a:off x="41910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3" name="Rectangle 301">
            <a:extLst>
              <a:ext uri="{FF2B5EF4-FFF2-40B4-BE49-F238E27FC236}">
                <a16:creationId xmlns:a16="http://schemas.microsoft.com/office/drawing/2014/main" id="{2A6E15D8-7694-4820-BD43-C5BC7AFC8290}"/>
              </a:ext>
            </a:extLst>
          </p:cNvPr>
          <p:cNvSpPr>
            <a:spLocks noChangeArrowheads="1"/>
          </p:cNvSpPr>
          <p:nvPr/>
        </p:nvSpPr>
        <p:spPr bwMode="auto">
          <a:xfrm>
            <a:off x="47244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4" name="Rectangle 302">
            <a:extLst>
              <a:ext uri="{FF2B5EF4-FFF2-40B4-BE49-F238E27FC236}">
                <a16:creationId xmlns:a16="http://schemas.microsoft.com/office/drawing/2014/main" id="{339B97B5-AA0B-4283-B803-514FA36AA7C3}"/>
              </a:ext>
            </a:extLst>
          </p:cNvPr>
          <p:cNvSpPr>
            <a:spLocks noChangeArrowheads="1"/>
          </p:cNvSpPr>
          <p:nvPr/>
        </p:nvSpPr>
        <p:spPr bwMode="auto">
          <a:xfrm>
            <a:off x="5257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5" name="Rectangle 303">
            <a:extLst>
              <a:ext uri="{FF2B5EF4-FFF2-40B4-BE49-F238E27FC236}">
                <a16:creationId xmlns:a16="http://schemas.microsoft.com/office/drawing/2014/main" id="{B5619609-6807-4ABF-8654-42621B7C3F84}"/>
              </a:ext>
            </a:extLst>
          </p:cNvPr>
          <p:cNvSpPr>
            <a:spLocks noChangeArrowheads="1"/>
          </p:cNvSpPr>
          <p:nvPr/>
        </p:nvSpPr>
        <p:spPr bwMode="auto">
          <a:xfrm>
            <a:off x="5791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6" name="Rectangle 304">
            <a:extLst>
              <a:ext uri="{FF2B5EF4-FFF2-40B4-BE49-F238E27FC236}">
                <a16:creationId xmlns:a16="http://schemas.microsoft.com/office/drawing/2014/main" id="{F9FF4B3E-A9B4-4590-8CC5-CDCE9BB07F16}"/>
              </a:ext>
            </a:extLst>
          </p:cNvPr>
          <p:cNvSpPr>
            <a:spLocks noChangeArrowheads="1"/>
          </p:cNvSpPr>
          <p:nvPr/>
        </p:nvSpPr>
        <p:spPr bwMode="auto">
          <a:xfrm>
            <a:off x="6324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7" name="Rectangle 305">
            <a:extLst>
              <a:ext uri="{FF2B5EF4-FFF2-40B4-BE49-F238E27FC236}">
                <a16:creationId xmlns:a16="http://schemas.microsoft.com/office/drawing/2014/main" id="{D954A6B9-DD6A-44AC-9EED-AA1B8C917962}"/>
              </a:ext>
            </a:extLst>
          </p:cNvPr>
          <p:cNvSpPr>
            <a:spLocks noChangeArrowheads="1"/>
          </p:cNvSpPr>
          <p:nvPr/>
        </p:nvSpPr>
        <p:spPr bwMode="auto">
          <a:xfrm>
            <a:off x="3124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8" name="Rectangle 306">
            <a:extLst>
              <a:ext uri="{FF2B5EF4-FFF2-40B4-BE49-F238E27FC236}">
                <a16:creationId xmlns:a16="http://schemas.microsoft.com/office/drawing/2014/main" id="{F3F365C9-E72F-4AAB-8BC1-016089BD3486}"/>
              </a:ext>
            </a:extLst>
          </p:cNvPr>
          <p:cNvSpPr>
            <a:spLocks noChangeArrowheads="1"/>
          </p:cNvSpPr>
          <p:nvPr/>
        </p:nvSpPr>
        <p:spPr bwMode="auto">
          <a:xfrm>
            <a:off x="2590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FF0066"/>
              </a:solidFill>
              <a:latin typeface="Times New Roman" panose="02020603050405020304" pitchFamily="18" charset="0"/>
            </a:endParaRPr>
          </a:p>
        </p:txBody>
      </p:sp>
      <p:sp>
        <p:nvSpPr>
          <p:cNvPr id="95539" name="Rectangle 307">
            <a:extLst>
              <a:ext uri="{FF2B5EF4-FFF2-40B4-BE49-F238E27FC236}">
                <a16:creationId xmlns:a16="http://schemas.microsoft.com/office/drawing/2014/main" id="{BDFBC840-C0F6-401B-AD3E-0617A4902DE6}"/>
              </a:ext>
            </a:extLst>
          </p:cNvPr>
          <p:cNvSpPr>
            <a:spLocks noChangeArrowheads="1"/>
          </p:cNvSpPr>
          <p:nvPr/>
        </p:nvSpPr>
        <p:spPr bwMode="auto">
          <a:xfrm>
            <a:off x="5257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Đ</a:t>
            </a:r>
          </a:p>
        </p:txBody>
      </p:sp>
      <p:sp>
        <p:nvSpPr>
          <p:cNvPr id="95540" name="Rectangle 308">
            <a:extLst>
              <a:ext uri="{FF2B5EF4-FFF2-40B4-BE49-F238E27FC236}">
                <a16:creationId xmlns:a16="http://schemas.microsoft.com/office/drawing/2014/main" id="{6B586EC2-A989-4EA6-88B7-59F3015A3258}"/>
              </a:ext>
            </a:extLst>
          </p:cNvPr>
          <p:cNvSpPr>
            <a:spLocks noChangeArrowheads="1"/>
          </p:cNvSpPr>
          <p:nvPr/>
        </p:nvSpPr>
        <p:spPr bwMode="auto">
          <a:xfrm>
            <a:off x="6324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A</a:t>
            </a:r>
          </a:p>
        </p:txBody>
      </p:sp>
      <p:sp>
        <p:nvSpPr>
          <p:cNvPr id="95541" name="Rectangle 309">
            <a:extLst>
              <a:ext uri="{FF2B5EF4-FFF2-40B4-BE49-F238E27FC236}">
                <a16:creationId xmlns:a16="http://schemas.microsoft.com/office/drawing/2014/main" id="{F72BDAE0-5A30-4AD8-9333-147B982EE8EF}"/>
              </a:ext>
            </a:extLst>
          </p:cNvPr>
          <p:cNvSpPr>
            <a:spLocks noChangeArrowheads="1"/>
          </p:cNvSpPr>
          <p:nvPr/>
        </p:nvSpPr>
        <p:spPr bwMode="auto">
          <a:xfrm>
            <a:off x="25908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C</a:t>
            </a:r>
          </a:p>
        </p:txBody>
      </p:sp>
      <p:sp>
        <p:nvSpPr>
          <p:cNvPr id="95542" name="Rectangle 310">
            <a:extLst>
              <a:ext uri="{FF2B5EF4-FFF2-40B4-BE49-F238E27FC236}">
                <a16:creationId xmlns:a16="http://schemas.microsoft.com/office/drawing/2014/main" id="{48388311-790E-4DC7-8F59-4CA137898C93}"/>
              </a:ext>
            </a:extLst>
          </p:cNvPr>
          <p:cNvSpPr>
            <a:spLocks noChangeArrowheads="1"/>
          </p:cNvSpPr>
          <p:nvPr/>
        </p:nvSpPr>
        <p:spPr bwMode="auto">
          <a:xfrm>
            <a:off x="3124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Ă</a:t>
            </a:r>
          </a:p>
        </p:txBody>
      </p:sp>
      <p:sp>
        <p:nvSpPr>
          <p:cNvPr id="95543" name="Rectangle 311">
            <a:extLst>
              <a:ext uri="{FF2B5EF4-FFF2-40B4-BE49-F238E27FC236}">
                <a16:creationId xmlns:a16="http://schemas.microsoft.com/office/drawing/2014/main" id="{D00ABF29-1B04-47B6-A97A-69387B44AA9C}"/>
              </a:ext>
            </a:extLst>
          </p:cNvPr>
          <p:cNvSpPr>
            <a:spLocks noChangeArrowheads="1"/>
          </p:cNvSpPr>
          <p:nvPr/>
        </p:nvSpPr>
        <p:spPr bwMode="auto">
          <a:xfrm>
            <a:off x="36576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N</a:t>
            </a:r>
          </a:p>
        </p:txBody>
      </p:sp>
      <p:sp>
        <p:nvSpPr>
          <p:cNvPr id="95544" name="Rectangle 312">
            <a:extLst>
              <a:ext uri="{FF2B5EF4-FFF2-40B4-BE49-F238E27FC236}">
                <a16:creationId xmlns:a16="http://schemas.microsoft.com/office/drawing/2014/main" id="{BC4EA3BD-B59E-4940-8C9F-18A265C010F3}"/>
              </a:ext>
            </a:extLst>
          </p:cNvPr>
          <p:cNvSpPr>
            <a:spLocks noChangeArrowheads="1"/>
          </p:cNvSpPr>
          <p:nvPr/>
        </p:nvSpPr>
        <p:spPr bwMode="auto">
          <a:xfrm>
            <a:off x="5791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Ờ</a:t>
            </a:r>
          </a:p>
        </p:txBody>
      </p:sp>
      <p:sp>
        <p:nvSpPr>
          <p:cNvPr id="95545" name="Rectangle 313">
            <a:extLst>
              <a:ext uri="{FF2B5EF4-FFF2-40B4-BE49-F238E27FC236}">
                <a16:creationId xmlns:a16="http://schemas.microsoft.com/office/drawing/2014/main" id="{D2575A77-1704-4B90-9151-8862B1313BAE}"/>
              </a:ext>
            </a:extLst>
          </p:cNvPr>
          <p:cNvSpPr>
            <a:spLocks noChangeArrowheads="1"/>
          </p:cNvSpPr>
          <p:nvPr/>
        </p:nvSpPr>
        <p:spPr bwMode="auto">
          <a:xfrm>
            <a:off x="47244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Ứ</a:t>
            </a:r>
          </a:p>
        </p:txBody>
      </p:sp>
      <p:sp>
        <p:nvSpPr>
          <p:cNvPr id="95546" name="Rectangle 314">
            <a:extLst>
              <a:ext uri="{FF2B5EF4-FFF2-40B4-BE49-F238E27FC236}">
                <a16:creationId xmlns:a16="http://schemas.microsoft.com/office/drawing/2014/main" id="{69FC6987-D2C7-45D4-AC06-4511AB75AEBD}"/>
              </a:ext>
            </a:extLst>
          </p:cNvPr>
          <p:cNvSpPr>
            <a:spLocks noChangeArrowheads="1"/>
          </p:cNvSpPr>
          <p:nvPr/>
        </p:nvSpPr>
        <p:spPr bwMode="auto">
          <a:xfrm>
            <a:off x="41910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C</a:t>
            </a:r>
          </a:p>
        </p:txBody>
      </p:sp>
      <p:sp>
        <p:nvSpPr>
          <p:cNvPr id="95547" name="Rectangle 315">
            <a:extLst>
              <a:ext uri="{FF2B5EF4-FFF2-40B4-BE49-F238E27FC236}">
                <a16:creationId xmlns:a16="http://schemas.microsoft.com/office/drawing/2014/main" id="{6B3A6F11-69EB-42CB-A925-41F7FD4861D3}"/>
              </a:ext>
            </a:extLst>
          </p:cNvPr>
          <p:cNvSpPr>
            <a:spLocks noChangeArrowheads="1"/>
          </p:cNvSpPr>
          <p:nvPr/>
        </p:nvSpPr>
        <p:spPr bwMode="auto">
          <a:xfrm>
            <a:off x="5791200" y="5638800"/>
            <a:ext cx="533400" cy="533400"/>
          </a:xfrm>
          <a:prstGeom prst="rect">
            <a:avLst/>
          </a:prstGeom>
          <a:gradFill rotWithShape="1">
            <a:gsLst>
              <a:gs pos="0">
                <a:schemeClr val="accent2"/>
              </a:gs>
              <a:gs pos="100000">
                <a:srgbClr val="FF99FF"/>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66"/>
                </a:solidFill>
                <a:latin typeface="Times New Roman" panose="02020603050405020304" pitchFamily="18" charset="0"/>
              </a:rPr>
              <a:t>Ị</a:t>
            </a:r>
          </a:p>
        </p:txBody>
      </p:sp>
      <p:sp>
        <p:nvSpPr>
          <p:cNvPr id="95548" name="Rectangle 316">
            <a:extLst>
              <a:ext uri="{FF2B5EF4-FFF2-40B4-BE49-F238E27FC236}">
                <a16:creationId xmlns:a16="http://schemas.microsoft.com/office/drawing/2014/main" id="{31251E67-8B1B-4AA0-8396-0AC806011FB1}"/>
              </a:ext>
            </a:extLst>
          </p:cNvPr>
          <p:cNvSpPr>
            <a:spLocks noChangeArrowheads="1"/>
          </p:cNvSpPr>
          <p:nvPr/>
        </p:nvSpPr>
        <p:spPr bwMode="auto">
          <a:xfrm>
            <a:off x="152400" y="5105400"/>
            <a:ext cx="8153400" cy="144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FF"/>
                </a:solidFill>
                <a:latin typeface="Arial Black" panose="020B0A04020102020204" pitchFamily="34" charset="0"/>
              </a:rPr>
              <a:t>TRÒ CHƠI Ô CHỮ</a:t>
            </a:r>
          </a:p>
        </p:txBody>
      </p:sp>
    </p:spTree>
    <p:extLst>
      <p:ext uri="{BB962C8B-B14F-4D97-AF65-F5344CB8AC3E}">
        <p14:creationId xmlns:p14="http://schemas.microsoft.com/office/powerpoint/2010/main" val="2435054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511"/>
                                        </p:tgtEl>
                                        <p:attrNameLst>
                                          <p:attrName>style.visibility</p:attrName>
                                        </p:attrNameLst>
                                      </p:cBhvr>
                                      <p:to>
                                        <p:strVal val="visible"/>
                                      </p:to>
                                    </p:set>
                                    <p:animEffect transition="in" filter="blinds(horizontal)">
                                      <p:cBhvr>
                                        <p:cTn id="7" dur="500"/>
                                        <p:tgtEl>
                                          <p:spTgt spid="955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5512"/>
                                        </p:tgtEl>
                                        <p:attrNameLst>
                                          <p:attrName>style.visibility</p:attrName>
                                        </p:attrNameLst>
                                      </p:cBhvr>
                                      <p:to>
                                        <p:strVal val="visible"/>
                                      </p:to>
                                    </p:set>
                                    <p:animEffect transition="in" filter="box(in)">
                                      <p:cBhvr>
                                        <p:cTn id="12" dur="500"/>
                                        <p:tgtEl>
                                          <p:spTgt spid="95512"/>
                                        </p:tgtEl>
                                      </p:cBhvr>
                                    </p:animEffect>
                                  </p:childTnLst>
                                </p:cTn>
                              </p:par>
                              <p:par>
                                <p:cTn id="13" presetID="4" presetClass="entr" presetSubtype="16" fill="hold" nodeType="withEffect">
                                  <p:stCondLst>
                                    <p:cond delay="0"/>
                                  </p:stCondLst>
                                  <p:childTnLst>
                                    <p:set>
                                      <p:cBhvr>
                                        <p:cTn id="14" dur="1" fill="hold">
                                          <p:stCondLst>
                                            <p:cond delay="0"/>
                                          </p:stCondLst>
                                        </p:cTn>
                                        <p:tgtEl>
                                          <p:spTgt spid="95530"/>
                                        </p:tgtEl>
                                        <p:attrNameLst>
                                          <p:attrName>style.visibility</p:attrName>
                                        </p:attrNameLst>
                                      </p:cBhvr>
                                      <p:to>
                                        <p:strVal val="visible"/>
                                      </p:to>
                                    </p:set>
                                    <p:animEffect transition="in" filter="box(in)">
                                      <p:cBhvr>
                                        <p:cTn id="15" dur="500"/>
                                        <p:tgtEl>
                                          <p:spTgt spid="95530"/>
                                        </p:tgtEl>
                                      </p:cBhvr>
                                    </p:animEffect>
                                  </p:childTnLst>
                                </p:cTn>
                              </p:par>
                              <p:par>
                                <p:cTn id="16" presetID="5" presetClass="exit" presetSubtype="10" fill="hold" nodeType="withEffect">
                                  <p:stCondLst>
                                    <p:cond delay="2000"/>
                                  </p:stCondLst>
                                  <p:childTnLst>
                                    <p:animEffect transition="out" filter="checkerboard(across)">
                                      <p:cBhvr>
                                        <p:cTn id="17" dur="500"/>
                                        <p:tgtEl>
                                          <p:spTgt spid="95530"/>
                                        </p:tgtEl>
                                      </p:cBhvr>
                                    </p:animEffect>
                                    <p:set>
                                      <p:cBhvr>
                                        <p:cTn id="18" dur="1" fill="hold">
                                          <p:stCondLst>
                                            <p:cond delay="499"/>
                                          </p:stCondLst>
                                        </p:cTn>
                                        <p:tgtEl>
                                          <p:spTgt spid="95530"/>
                                        </p:tgtEl>
                                        <p:attrNameLst>
                                          <p:attrName>style.visibility</p:attrName>
                                        </p:attrNameLst>
                                      </p:cBhvr>
                                      <p:to>
                                        <p:strVal val="hidden"/>
                                      </p:to>
                                    </p:set>
                                  </p:childTnLst>
                                </p:cTn>
                              </p:par>
                            </p:childTnLst>
                          </p:cTn>
                        </p:par>
                        <p:par>
                          <p:cTn id="19" fill="hold" nodeType="afterGroup">
                            <p:stCondLst>
                              <p:cond delay="2500"/>
                            </p:stCondLst>
                            <p:childTnLst>
                              <p:par>
                                <p:cTn id="20" presetID="4" presetClass="entr" presetSubtype="16" fill="hold" nodeType="afterEffect">
                                  <p:stCondLst>
                                    <p:cond delay="0"/>
                                  </p:stCondLst>
                                  <p:childTnLst>
                                    <p:set>
                                      <p:cBhvr>
                                        <p:cTn id="21" dur="1" fill="hold">
                                          <p:stCondLst>
                                            <p:cond delay="0"/>
                                          </p:stCondLst>
                                        </p:cTn>
                                        <p:tgtEl>
                                          <p:spTgt spid="95513"/>
                                        </p:tgtEl>
                                        <p:attrNameLst>
                                          <p:attrName>style.visibility</p:attrName>
                                        </p:attrNameLst>
                                      </p:cBhvr>
                                      <p:to>
                                        <p:strVal val="visible"/>
                                      </p:to>
                                    </p:set>
                                    <p:animEffect transition="in" filter="box(in)">
                                      <p:cBhvr>
                                        <p:cTn id="22" dur="1000"/>
                                        <p:tgtEl>
                                          <p:spTgt spid="95513"/>
                                        </p:tgtEl>
                                      </p:cBhvr>
                                    </p:animEffect>
                                  </p:childTnLst>
                                </p:cTn>
                              </p:par>
                            </p:childTnLst>
                          </p:cTn>
                        </p:par>
                        <p:par>
                          <p:cTn id="23" fill="hold" nodeType="afterGroup">
                            <p:stCondLst>
                              <p:cond delay="3500"/>
                            </p:stCondLst>
                            <p:childTnLst>
                              <p:par>
                                <p:cTn id="24" presetID="4" presetClass="entr" presetSubtype="16" fill="hold" nodeType="afterEffect">
                                  <p:stCondLst>
                                    <p:cond delay="0"/>
                                  </p:stCondLst>
                                  <p:childTnLst>
                                    <p:set>
                                      <p:cBhvr>
                                        <p:cTn id="25" dur="1" fill="hold">
                                          <p:stCondLst>
                                            <p:cond delay="0"/>
                                          </p:stCondLst>
                                        </p:cTn>
                                        <p:tgtEl>
                                          <p:spTgt spid="95514"/>
                                        </p:tgtEl>
                                        <p:attrNameLst>
                                          <p:attrName>style.visibility</p:attrName>
                                        </p:attrNameLst>
                                      </p:cBhvr>
                                      <p:to>
                                        <p:strVal val="visible"/>
                                      </p:to>
                                    </p:set>
                                    <p:animEffect transition="in" filter="box(in)">
                                      <p:cBhvr>
                                        <p:cTn id="26" dur="1000"/>
                                        <p:tgtEl>
                                          <p:spTgt spid="95514"/>
                                        </p:tgtEl>
                                      </p:cBhvr>
                                    </p:animEffect>
                                  </p:childTnLst>
                                </p:cTn>
                              </p:par>
                            </p:childTnLst>
                          </p:cTn>
                        </p:par>
                        <p:par>
                          <p:cTn id="27" fill="hold" nodeType="afterGroup">
                            <p:stCondLst>
                              <p:cond delay="4500"/>
                            </p:stCondLst>
                            <p:childTnLst>
                              <p:par>
                                <p:cTn id="28" presetID="4" presetClass="entr" presetSubtype="16" fill="hold" nodeType="afterEffect">
                                  <p:stCondLst>
                                    <p:cond delay="0"/>
                                  </p:stCondLst>
                                  <p:childTnLst>
                                    <p:set>
                                      <p:cBhvr>
                                        <p:cTn id="29" dur="1" fill="hold">
                                          <p:stCondLst>
                                            <p:cond delay="0"/>
                                          </p:stCondLst>
                                        </p:cTn>
                                        <p:tgtEl>
                                          <p:spTgt spid="95515"/>
                                        </p:tgtEl>
                                        <p:attrNameLst>
                                          <p:attrName>style.visibility</p:attrName>
                                        </p:attrNameLst>
                                      </p:cBhvr>
                                      <p:to>
                                        <p:strVal val="visible"/>
                                      </p:to>
                                    </p:set>
                                    <p:animEffect transition="in" filter="box(in)">
                                      <p:cBhvr>
                                        <p:cTn id="30" dur="1000"/>
                                        <p:tgtEl>
                                          <p:spTgt spid="95515"/>
                                        </p:tgtEl>
                                      </p:cBhvr>
                                    </p:animEffect>
                                  </p:childTnLst>
                                </p:cTn>
                              </p:par>
                            </p:childTnLst>
                          </p:cTn>
                        </p:par>
                        <p:par>
                          <p:cTn id="31" fill="hold" nodeType="afterGroup">
                            <p:stCondLst>
                              <p:cond delay="5500"/>
                            </p:stCondLst>
                            <p:childTnLst>
                              <p:par>
                                <p:cTn id="32" presetID="4" presetClass="entr" presetSubtype="16" fill="hold" grpId="0" nodeType="afterEffect">
                                  <p:stCondLst>
                                    <p:cond delay="0"/>
                                  </p:stCondLst>
                                  <p:childTnLst>
                                    <p:set>
                                      <p:cBhvr>
                                        <p:cTn id="33" dur="1" fill="hold">
                                          <p:stCondLst>
                                            <p:cond delay="0"/>
                                          </p:stCondLst>
                                        </p:cTn>
                                        <p:tgtEl>
                                          <p:spTgt spid="95516"/>
                                        </p:tgtEl>
                                        <p:attrNameLst>
                                          <p:attrName>style.visibility</p:attrName>
                                        </p:attrNameLst>
                                      </p:cBhvr>
                                      <p:to>
                                        <p:strVal val="visible"/>
                                      </p:to>
                                    </p:set>
                                    <p:animEffect transition="in" filter="box(in)">
                                      <p:cBhvr>
                                        <p:cTn id="34" dur="1000"/>
                                        <p:tgtEl>
                                          <p:spTgt spid="95516"/>
                                        </p:tgtEl>
                                      </p:cBhvr>
                                    </p:animEffect>
                                  </p:childTnLst>
                                </p:cTn>
                              </p:par>
                            </p:childTnLst>
                          </p:cTn>
                        </p:par>
                        <p:par>
                          <p:cTn id="35" fill="hold" nodeType="afterGroup">
                            <p:stCondLst>
                              <p:cond delay="6500"/>
                            </p:stCondLst>
                            <p:childTnLst>
                              <p:par>
                                <p:cTn id="36" presetID="4" presetClass="entr" presetSubtype="16" fill="hold" grpId="0" nodeType="afterEffect">
                                  <p:stCondLst>
                                    <p:cond delay="0"/>
                                  </p:stCondLst>
                                  <p:childTnLst>
                                    <p:set>
                                      <p:cBhvr>
                                        <p:cTn id="37" dur="1" fill="hold">
                                          <p:stCondLst>
                                            <p:cond delay="0"/>
                                          </p:stCondLst>
                                        </p:cTn>
                                        <p:tgtEl>
                                          <p:spTgt spid="95517"/>
                                        </p:tgtEl>
                                        <p:attrNameLst>
                                          <p:attrName>style.visibility</p:attrName>
                                        </p:attrNameLst>
                                      </p:cBhvr>
                                      <p:to>
                                        <p:strVal val="visible"/>
                                      </p:to>
                                    </p:set>
                                    <p:animEffect transition="in" filter="box(in)">
                                      <p:cBhvr>
                                        <p:cTn id="38" dur="1000"/>
                                        <p:tgtEl>
                                          <p:spTgt spid="95517"/>
                                        </p:tgtEl>
                                      </p:cBhvr>
                                    </p:animEffect>
                                  </p:childTnLst>
                                </p:cTn>
                              </p:par>
                            </p:childTnLst>
                          </p:cTn>
                        </p:par>
                        <p:par>
                          <p:cTn id="39" fill="hold" nodeType="afterGroup">
                            <p:stCondLst>
                              <p:cond delay="7500"/>
                            </p:stCondLst>
                            <p:childTnLst>
                              <p:par>
                                <p:cTn id="40" presetID="4" presetClass="entr" presetSubtype="16" fill="hold" grpId="0" nodeType="afterEffect">
                                  <p:stCondLst>
                                    <p:cond delay="0"/>
                                  </p:stCondLst>
                                  <p:childTnLst>
                                    <p:set>
                                      <p:cBhvr>
                                        <p:cTn id="41" dur="1" fill="hold">
                                          <p:stCondLst>
                                            <p:cond delay="0"/>
                                          </p:stCondLst>
                                        </p:cTn>
                                        <p:tgtEl>
                                          <p:spTgt spid="95518"/>
                                        </p:tgtEl>
                                        <p:attrNameLst>
                                          <p:attrName>style.visibility</p:attrName>
                                        </p:attrNameLst>
                                      </p:cBhvr>
                                      <p:to>
                                        <p:strVal val="visible"/>
                                      </p:to>
                                    </p:set>
                                    <p:animEffect transition="in" filter="box(in)">
                                      <p:cBhvr>
                                        <p:cTn id="42" dur="1000"/>
                                        <p:tgtEl>
                                          <p:spTgt spid="95518"/>
                                        </p:tgtEl>
                                      </p:cBhvr>
                                    </p:animEffect>
                                  </p:childTnLst>
                                </p:cTn>
                              </p:par>
                            </p:childTnLst>
                          </p:cTn>
                        </p:par>
                        <p:par>
                          <p:cTn id="43" fill="hold" nodeType="afterGroup">
                            <p:stCondLst>
                              <p:cond delay="8500"/>
                            </p:stCondLst>
                            <p:childTnLst>
                              <p:par>
                                <p:cTn id="44" presetID="4" presetClass="entr" presetSubtype="16" fill="hold" grpId="0" nodeType="afterEffect">
                                  <p:stCondLst>
                                    <p:cond delay="0"/>
                                  </p:stCondLst>
                                  <p:childTnLst>
                                    <p:set>
                                      <p:cBhvr>
                                        <p:cTn id="45" dur="1" fill="hold">
                                          <p:stCondLst>
                                            <p:cond delay="0"/>
                                          </p:stCondLst>
                                        </p:cTn>
                                        <p:tgtEl>
                                          <p:spTgt spid="95519"/>
                                        </p:tgtEl>
                                        <p:attrNameLst>
                                          <p:attrName>style.visibility</p:attrName>
                                        </p:attrNameLst>
                                      </p:cBhvr>
                                      <p:to>
                                        <p:strVal val="visible"/>
                                      </p:to>
                                    </p:set>
                                    <p:animEffect transition="in" filter="box(in)">
                                      <p:cBhvr>
                                        <p:cTn id="46" dur="1000"/>
                                        <p:tgtEl>
                                          <p:spTgt spid="95519"/>
                                        </p:tgtEl>
                                      </p:cBhvr>
                                    </p:animEffect>
                                  </p:childTnLst>
                                </p:cTn>
                              </p:par>
                            </p:childTnLst>
                          </p:cTn>
                        </p:par>
                        <p:par>
                          <p:cTn id="47" fill="hold" nodeType="afterGroup">
                            <p:stCondLst>
                              <p:cond delay="9500"/>
                            </p:stCondLst>
                            <p:childTnLst>
                              <p:par>
                                <p:cTn id="48" presetID="4" presetClass="entr" presetSubtype="16" fill="hold" grpId="0" nodeType="afterEffect">
                                  <p:stCondLst>
                                    <p:cond delay="0"/>
                                  </p:stCondLst>
                                  <p:childTnLst>
                                    <p:set>
                                      <p:cBhvr>
                                        <p:cTn id="49" dur="1" fill="hold">
                                          <p:stCondLst>
                                            <p:cond delay="0"/>
                                          </p:stCondLst>
                                        </p:cTn>
                                        <p:tgtEl>
                                          <p:spTgt spid="95520"/>
                                        </p:tgtEl>
                                        <p:attrNameLst>
                                          <p:attrName>style.visibility</p:attrName>
                                        </p:attrNameLst>
                                      </p:cBhvr>
                                      <p:to>
                                        <p:strVal val="visible"/>
                                      </p:to>
                                    </p:set>
                                    <p:animEffect transition="in" filter="box(in)">
                                      <p:cBhvr>
                                        <p:cTn id="50" dur="1000"/>
                                        <p:tgtEl>
                                          <p:spTgt spid="95520"/>
                                        </p:tgtEl>
                                      </p:cBhvr>
                                    </p:animEffect>
                                  </p:childTnLst>
                                </p:cTn>
                              </p:par>
                            </p:childTnLst>
                          </p:cTn>
                        </p:par>
                        <p:par>
                          <p:cTn id="51" fill="hold" nodeType="afterGroup">
                            <p:stCondLst>
                              <p:cond delay="10500"/>
                            </p:stCondLst>
                            <p:childTnLst>
                              <p:par>
                                <p:cTn id="52" presetID="4" presetClass="entr" presetSubtype="16" fill="hold" grpId="0" nodeType="afterEffect">
                                  <p:stCondLst>
                                    <p:cond delay="0"/>
                                  </p:stCondLst>
                                  <p:childTnLst>
                                    <p:set>
                                      <p:cBhvr>
                                        <p:cTn id="53" dur="1" fill="hold">
                                          <p:stCondLst>
                                            <p:cond delay="0"/>
                                          </p:stCondLst>
                                        </p:cTn>
                                        <p:tgtEl>
                                          <p:spTgt spid="95521"/>
                                        </p:tgtEl>
                                        <p:attrNameLst>
                                          <p:attrName>style.visibility</p:attrName>
                                        </p:attrNameLst>
                                      </p:cBhvr>
                                      <p:to>
                                        <p:strVal val="visible"/>
                                      </p:to>
                                    </p:set>
                                    <p:animEffect transition="in" filter="box(in)">
                                      <p:cBhvr>
                                        <p:cTn id="54" dur="1000"/>
                                        <p:tgtEl>
                                          <p:spTgt spid="95521"/>
                                        </p:tgtEl>
                                      </p:cBhvr>
                                    </p:animEffect>
                                  </p:childTnLst>
                                </p:cTn>
                              </p:par>
                            </p:childTnLst>
                          </p:cTn>
                        </p:par>
                        <p:par>
                          <p:cTn id="55" fill="hold" nodeType="afterGroup">
                            <p:stCondLst>
                              <p:cond delay="11500"/>
                            </p:stCondLst>
                            <p:childTnLst>
                              <p:par>
                                <p:cTn id="56" presetID="4" presetClass="entr" presetSubtype="16" fill="hold" grpId="0" nodeType="afterEffect">
                                  <p:stCondLst>
                                    <p:cond delay="0"/>
                                  </p:stCondLst>
                                  <p:childTnLst>
                                    <p:set>
                                      <p:cBhvr>
                                        <p:cTn id="57" dur="1" fill="hold">
                                          <p:stCondLst>
                                            <p:cond delay="0"/>
                                          </p:stCondLst>
                                        </p:cTn>
                                        <p:tgtEl>
                                          <p:spTgt spid="95522"/>
                                        </p:tgtEl>
                                        <p:attrNameLst>
                                          <p:attrName>style.visibility</p:attrName>
                                        </p:attrNameLst>
                                      </p:cBhvr>
                                      <p:to>
                                        <p:strVal val="visible"/>
                                      </p:to>
                                    </p:set>
                                    <p:animEffect transition="in" filter="box(in)">
                                      <p:cBhvr>
                                        <p:cTn id="58" dur="1000"/>
                                        <p:tgtEl>
                                          <p:spTgt spid="95522"/>
                                        </p:tgtEl>
                                      </p:cBhvr>
                                    </p:animEffect>
                                  </p:childTnLst>
                                </p:cTn>
                              </p:par>
                            </p:childTnLst>
                          </p:cTn>
                        </p:par>
                        <p:par>
                          <p:cTn id="59" fill="hold" nodeType="afterGroup">
                            <p:stCondLst>
                              <p:cond delay="12500"/>
                            </p:stCondLst>
                            <p:childTnLst>
                              <p:par>
                                <p:cTn id="60" presetID="4" presetClass="entr" presetSubtype="16" fill="hold" grpId="0" nodeType="afterEffect">
                                  <p:stCondLst>
                                    <p:cond delay="0"/>
                                  </p:stCondLst>
                                  <p:childTnLst>
                                    <p:set>
                                      <p:cBhvr>
                                        <p:cTn id="61" dur="1" fill="hold">
                                          <p:stCondLst>
                                            <p:cond delay="0"/>
                                          </p:stCondLst>
                                        </p:cTn>
                                        <p:tgtEl>
                                          <p:spTgt spid="95523"/>
                                        </p:tgtEl>
                                        <p:attrNameLst>
                                          <p:attrName>style.visibility</p:attrName>
                                        </p:attrNameLst>
                                      </p:cBhvr>
                                      <p:to>
                                        <p:strVal val="visible"/>
                                      </p:to>
                                    </p:set>
                                    <p:animEffect transition="in" filter="box(in)">
                                      <p:cBhvr>
                                        <p:cTn id="62" dur="1000"/>
                                        <p:tgtEl>
                                          <p:spTgt spid="95523"/>
                                        </p:tgtEl>
                                      </p:cBhvr>
                                    </p:animEffect>
                                  </p:childTnLst>
                                </p:cTn>
                              </p:par>
                            </p:childTnLst>
                          </p:cTn>
                        </p:par>
                        <p:par>
                          <p:cTn id="63" fill="hold" nodeType="afterGroup">
                            <p:stCondLst>
                              <p:cond delay="13500"/>
                            </p:stCondLst>
                            <p:childTnLst>
                              <p:par>
                                <p:cTn id="64" presetID="4" presetClass="entr" presetSubtype="16" fill="hold" grpId="0" nodeType="afterEffect">
                                  <p:stCondLst>
                                    <p:cond delay="0"/>
                                  </p:stCondLst>
                                  <p:childTnLst>
                                    <p:set>
                                      <p:cBhvr>
                                        <p:cTn id="65" dur="1" fill="hold">
                                          <p:stCondLst>
                                            <p:cond delay="0"/>
                                          </p:stCondLst>
                                        </p:cTn>
                                        <p:tgtEl>
                                          <p:spTgt spid="95524"/>
                                        </p:tgtEl>
                                        <p:attrNameLst>
                                          <p:attrName>style.visibility</p:attrName>
                                        </p:attrNameLst>
                                      </p:cBhvr>
                                      <p:to>
                                        <p:strVal val="visible"/>
                                      </p:to>
                                    </p:set>
                                    <p:animEffect transition="in" filter="box(in)">
                                      <p:cBhvr>
                                        <p:cTn id="66" dur="1000"/>
                                        <p:tgtEl>
                                          <p:spTgt spid="95524"/>
                                        </p:tgtEl>
                                      </p:cBhvr>
                                    </p:animEffect>
                                  </p:childTnLst>
                                </p:cTn>
                              </p:par>
                            </p:childTnLst>
                          </p:cTn>
                        </p:par>
                        <p:par>
                          <p:cTn id="67" fill="hold" nodeType="afterGroup">
                            <p:stCondLst>
                              <p:cond delay="14500"/>
                            </p:stCondLst>
                            <p:childTnLst>
                              <p:par>
                                <p:cTn id="68" presetID="4" presetClass="entr" presetSubtype="16" fill="hold" grpId="0" nodeType="afterEffect">
                                  <p:stCondLst>
                                    <p:cond delay="0"/>
                                  </p:stCondLst>
                                  <p:childTnLst>
                                    <p:set>
                                      <p:cBhvr>
                                        <p:cTn id="69" dur="1" fill="hold">
                                          <p:stCondLst>
                                            <p:cond delay="0"/>
                                          </p:stCondLst>
                                        </p:cTn>
                                        <p:tgtEl>
                                          <p:spTgt spid="95525"/>
                                        </p:tgtEl>
                                        <p:attrNameLst>
                                          <p:attrName>style.visibility</p:attrName>
                                        </p:attrNameLst>
                                      </p:cBhvr>
                                      <p:to>
                                        <p:strVal val="visible"/>
                                      </p:to>
                                    </p:set>
                                    <p:animEffect transition="in" filter="box(in)">
                                      <p:cBhvr>
                                        <p:cTn id="70" dur="1000"/>
                                        <p:tgtEl>
                                          <p:spTgt spid="95525"/>
                                        </p:tgtEl>
                                      </p:cBhvr>
                                    </p:animEffect>
                                  </p:childTnLst>
                                </p:cTn>
                              </p:par>
                            </p:childTnLst>
                          </p:cTn>
                        </p:par>
                        <p:par>
                          <p:cTn id="71" fill="hold" nodeType="afterGroup">
                            <p:stCondLst>
                              <p:cond delay="15500"/>
                            </p:stCondLst>
                            <p:childTnLst>
                              <p:par>
                                <p:cTn id="72" presetID="4" presetClass="entr" presetSubtype="16" fill="hold" grpId="0" nodeType="afterEffect">
                                  <p:stCondLst>
                                    <p:cond delay="0"/>
                                  </p:stCondLst>
                                  <p:childTnLst>
                                    <p:set>
                                      <p:cBhvr>
                                        <p:cTn id="73" dur="1" fill="hold">
                                          <p:stCondLst>
                                            <p:cond delay="0"/>
                                          </p:stCondLst>
                                        </p:cTn>
                                        <p:tgtEl>
                                          <p:spTgt spid="95527"/>
                                        </p:tgtEl>
                                        <p:attrNameLst>
                                          <p:attrName>style.visibility</p:attrName>
                                        </p:attrNameLst>
                                      </p:cBhvr>
                                      <p:to>
                                        <p:strVal val="visible"/>
                                      </p:to>
                                    </p:set>
                                    <p:animEffect transition="in" filter="box(in)">
                                      <p:cBhvr>
                                        <p:cTn id="74" dur="1000"/>
                                        <p:tgtEl>
                                          <p:spTgt spid="95527"/>
                                        </p:tgtEl>
                                      </p:cBhvr>
                                    </p:animEffect>
                                  </p:childTnLst>
                                </p:cTn>
                              </p:par>
                            </p:childTnLst>
                          </p:cTn>
                        </p:par>
                        <p:par>
                          <p:cTn id="75" fill="hold" nodeType="afterGroup">
                            <p:stCondLst>
                              <p:cond delay="16500"/>
                            </p:stCondLst>
                            <p:childTnLst>
                              <p:par>
                                <p:cTn id="76" presetID="4" presetClass="entr" presetSubtype="16" fill="hold" grpId="0" nodeType="afterEffect">
                                  <p:stCondLst>
                                    <p:cond delay="0"/>
                                  </p:stCondLst>
                                  <p:childTnLst>
                                    <p:set>
                                      <p:cBhvr>
                                        <p:cTn id="77" dur="1" fill="hold">
                                          <p:stCondLst>
                                            <p:cond delay="0"/>
                                          </p:stCondLst>
                                        </p:cTn>
                                        <p:tgtEl>
                                          <p:spTgt spid="95528"/>
                                        </p:tgtEl>
                                        <p:attrNameLst>
                                          <p:attrName>style.visibility</p:attrName>
                                        </p:attrNameLst>
                                      </p:cBhvr>
                                      <p:to>
                                        <p:strVal val="visible"/>
                                      </p:to>
                                    </p:set>
                                    <p:animEffect transition="in" filter="box(in)">
                                      <p:cBhvr>
                                        <p:cTn id="78" dur="1000"/>
                                        <p:tgtEl>
                                          <p:spTgt spid="95528"/>
                                        </p:tgtEl>
                                      </p:cBhvr>
                                    </p:animEffect>
                                  </p:childTnLst>
                                </p:cTn>
                              </p:par>
                            </p:childTnLst>
                          </p:cTn>
                        </p:par>
                        <p:par>
                          <p:cTn id="79" fill="hold" nodeType="afterGroup">
                            <p:stCondLst>
                              <p:cond delay="17500"/>
                            </p:stCondLst>
                            <p:childTnLst>
                              <p:par>
                                <p:cTn id="80" presetID="4" presetClass="entr" presetSubtype="16" fill="hold" grpId="0" nodeType="afterEffect">
                                  <p:stCondLst>
                                    <p:cond delay="0"/>
                                  </p:stCondLst>
                                  <p:childTnLst>
                                    <p:set>
                                      <p:cBhvr>
                                        <p:cTn id="81" dur="1" fill="hold">
                                          <p:stCondLst>
                                            <p:cond delay="0"/>
                                          </p:stCondLst>
                                        </p:cTn>
                                        <p:tgtEl>
                                          <p:spTgt spid="95529"/>
                                        </p:tgtEl>
                                        <p:attrNameLst>
                                          <p:attrName>style.visibility</p:attrName>
                                        </p:attrNameLst>
                                      </p:cBhvr>
                                      <p:to>
                                        <p:strVal val="visible"/>
                                      </p:to>
                                    </p:set>
                                    <p:animEffect transition="in" filter="box(in)">
                                      <p:cBhvr>
                                        <p:cTn id="82" dur="1000"/>
                                        <p:tgtEl>
                                          <p:spTgt spid="95529"/>
                                        </p:tgtEl>
                                      </p:cBhvr>
                                    </p:animEffect>
                                  </p:childTnLst>
                                </p:cTn>
                              </p:par>
                            </p:childTnLst>
                          </p:cTn>
                        </p:par>
                        <p:par>
                          <p:cTn id="83" fill="hold" nodeType="afterGroup">
                            <p:stCondLst>
                              <p:cond delay="18500"/>
                            </p:stCondLst>
                            <p:childTnLst>
                              <p:par>
                                <p:cTn id="84" presetID="4" presetClass="entr" presetSubtype="16" fill="hold" grpId="0" nodeType="afterEffect">
                                  <p:stCondLst>
                                    <p:cond delay="0"/>
                                  </p:stCondLst>
                                  <p:childTnLst>
                                    <p:set>
                                      <p:cBhvr>
                                        <p:cTn id="85" dur="1" fill="hold">
                                          <p:stCondLst>
                                            <p:cond delay="0"/>
                                          </p:stCondLst>
                                        </p:cTn>
                                        <p:tgtEl>
                                          <p:spTgt spid="95526"/>
                                        </p:tgtEl>
                                        <p:attrNameLst>
                                          <p:attrName>style.visibility</p:attrName>
                                        </p:attrNameLst>
                                      </p:cBhvr>
                                      <p:to>
                                        <p:strVal val="visible"/>
                                      </p:to>
                                    </p:set>
                                    <p:animEffect transition="in" filter="box(in)">
                                      <p:cBhvr>
                                        <p:cTn id="86" dur="500"/>
                                        <p:tgtEl>
                                          <p:spTgt spid="95526"/>
                                        </p:tgtEl>
                                      </p:cBhvr>
                                    </p:animEffect>
                                  </p:childTnLst>
                                </p:cTn>
                              </p:par>
                              <p:par>
                                <p:cTn id="87" presetID="4" presetClass="exit" presetSubtype="16" fill="hold" grpId="0" nodeType="withEffect">
                                  <p:stCondLst>
                                    <p:cond delay="0"/>
                                  </p:stCondLst>
                                  <p:childTnLst>
                                    <p:animEffect transition="out" filter="box(in)">
                                      <p:cBhvr>
                                        <p:cTn id="88" dur="500"/>
                                        <p:tgtEl>
                                          <p:spTgt spid="95513"/>
                                        </p:tgtEl>
                                      </p:cBhvr>
                                    </p:animEffect>
                                    <p:set>
                                      <p:cBhvr>
                                        <p:cTn id="89" dur="1" fill="hold">
                                          <p:stCondLst>
                                            <p:cond delay="499"/>
                                          </p:stCondLst>
                                        </p:cTn>
                                        <p:tgtEl>
                                          <p:spTgt spid="95513"/>
                                        </p:tgtEl>
                                        <p:attrNameLst>
                                          <p:attrName>style.visibility</p:attrName>
                                        </p:attrNameLst>
                                      </p:cBhvr>
                                      <p:to>
                                        <p:strVal val="hidden"/>
                                      </p:to>
                                    </p:set>
                                  </p:childTnLst>
                                </p:cTn>
                              </p:par>
                              <p:par>
                                <p:cTn id="90" presetID="4" presetClass="exit" presetSubtype="16" fill="hold" grpId="0" nodeType="withEffect">
                                  <p:stCondLst>
                                    <p:cond delay="0"/>
                                  </p:stCondLst>
                                  <p:childTnLst>
                                    <p:animEffect transition="out" filter="box(in)">
                                      <p:cBhvr>
                                        <p:cTn id="91" dur="500"/>
                                        <p:tgtEl>
                                          <p:spTgt spid="95514"/>
                                        </p:tgtEl>
                                      </p:cBhvr>
                                    </p:animEffect>
                                    <p:set>
                                      <p:cBhvr>
                                        <p:cTn id="92" dur="1" fill="hold">
                                          <p:stCondLst>
                                            <p:cond delay="499"/>
                                          </p:stCondLst>
                                        </p:cTn>
                                        <p:tgtEl>
                                          <p:spTgt spid="95514"/>
                                        </p:tgtEl>
                                        <p:attrNameLst>
                                          <p:attrName>style.visibility</p:attrName>
                                        </p:attrNameLst>
                                      </p:cBhvr>
                                      <p:to>
                                        <p:strVal val="hidden"/>
                                      </p:to>
                                    </p:set>
                                  </p:childTnLst>
                                </p:cTn>
                              </p:par>
                              <p:par>
                                <p:cTn id="93" presetID="4" presetClass="exit" presetSubtype="16" fill="hold" grpId="0" nodeType="withEffect">
                                  <p:stCondLst>
                                    <p:cond delay="0"/>
                                  </p:stCondLst>
                                  <p:childTnLst>
                                    <p:animEffect transition="out" filter="box(in)">
                                      <p:cBhvr>
                                        <p:cTn id="94" dur="500"/>
                                        <p:tgtEl>
                                          <p:spTgt spid="95515"/>
                                        </p:tgtEl>
                                      </p:cBhvr>
                                    </p:animEffect>
                                    <p:set>
                                      <p:cBhvr>
                                        <p:cTn id="95" dur="1" fill="hold">
                                          <p:stCondLst>
                                            <p:cond delay="499"/>
                                          </p:stCondLst>
                                        </p:cTn>
                                        <p:tgtEl>
                                          <p:spTgt spid="95515"/>
                                        </p:tgtEl>
                                        <p:attrNameLst>
                                          <p:attrName>style.visibility</p:attrName>
                                        </p:attrNameLst>
                                      </p:cBhvr>
                                      <p:to>
                                        <p:strVal val="hidden"/>
                                      </p:to>
                                    </p:set>
                                  </p:childTnLst>
                                </p:cTn>
                              </p:par>
                              <p:par>
                                <p:cTn id="96" presetID="4" presetClass="exit" presetSubtype="16" fill="hold" grpId="1" nodeType="withEffect">
                                  <p:stCondLst>
                                    <p:cond delay="0"/>
                                  </p:stCondLst>
                                  <p:childTnLst>
                                    <p:animEffect transition="out" filter="box(in)">
                                      <p:cBhvr>
                                        <p:cTn id="97" dur="500"/>
                                        <p:tgtEl>
                                          <p:spTgt spid="95516"/>
                                        </p:tgtEl>
                                      </p:cBhvr>
                                    </p:animEffect>
                                    <p:set>
                                      <p:cBhvr>
                                        <p:cTn id="98" dur="1" fill="hold">
                                          <p:stCondLst>
                                            <p:cond delay="499"/>
                                          </p:stCondLst>
                                        </p:cTn>
                                        <p:tgtEl>
                                          <p:spTgt spid="95516"/>
                                        </p:tgtEl>
                                        <p:attrNameLst>
                                          <p:attrName>style.visibility</p:attrName>
                                        </p:attrNameLst>
                                      </p:cBhvr>
                                      <p:to>
                                        <p:strVal val="hidden"/>
                                      </p:to>
                                    </p:set>
                                  </p:childTnLst>
                                </p:cTn>
                              </p:par>
                              <p:par>
                                <p:cTn id="99" presetID="4" presetClass="exit" presetSubtype="16" fill="hold" grpId="1" nodeType="withEffect">
                                  <p:stCondLst>
                                    <p:cond delay="0"/>
                                  </p:stCondLst>
                                  <p:childTnLst>
                                    <p:animEffect transition="out" filter="box(in)">
                                      <p:cBhvr>
                                        <p:cTn id="100" dur="500"/>
                                        <p:tgtEl>
                                          <p:spTgt spid="95517"/>
                                        </p:tgtEl>
                                      </p:cBhvr>
                                    </p:animEffect>
                                    <p:set>
                                      <p:cBhvr>
                                        <p:cTn id="101" dur="1" fill="hold">
                                          <p:stCondLst>
                                            <p:cond delay="499"/>
                                          </p:stCondLst>
                                        </p:cTn>
                                        <p:tgtEl>
                                          <p:spTgt spid="95517"/>
                                        </p:tgtEl>
                                        <p:attrNameLst>
                                          <p:attrName>style.visibility</p:attrName>
                                        </p:attrNameLst>
                                      </p:cBhvr>
                                      <p:to>
                                        <p:strVal val="hidden"/>
                                      </p:to>
                                    </p:set>
                                  </p:childTnLst>
                                </p:cTn>
                              </p:par>
                              <p:par>
                                <p:cTn id="102" presetID="4" presetClass="exit" presetSubtype="16" fill="hold" grpId="1" nodeType="withEffect">
                                  <p:stCondLst>
                                    <p:cond delay="0"/>
                                  </p:stCondLst>
                                  <p:childTnLst>
                                    <p:animEffect transition="out" filter="box(in)">
                                      <p:cBhvr>
                                        <p:cTn id="103" dur="500"/>
                                        <p:tgtEl>
                                          <p:spTgt spid="95518"/>
                                        </p:tgtEl>
                                      </p:cBhvr>
                                    </p:animEffect>
                                    <p:set>
                                      <p:cBhvr>
                                        <p:cTn id="104" dur="1" fill="hold">
                                          <p:stCondLst>
                                            <p:cond delay="499"/>
                                          </p:stCondLst>
                                        </p:cTn>
                                        <p:tgtEl>
                                          <p:spTgt spid="95518"/>
                                        </p:tgtEl>
                                        <p:attrNameLst>
                                          <p:attrName>style.visibility</p:attrName>
                                        </p:attrNameLst>
                                      </p:cBhvr>
                                      <p:to>
                                        <p:strVal val="hidden"/>
                                      </p:to>
                                    </p:set>
                                  </p:childTnLst>
                                </p:cTn>
                              </p:par>
                              <p:par>
                                <p:cTn id="105" presetID="4" presetClass="exit" presetSubtype="16" fill="hold" grpId="1" nodeType="withEffect">
                                  <p:stCondLst>
                                    <p:cond delay="0"/>
                                  </p:stCondLst>
                                  <p:childTnLst>
                                    <p:animEffect transition="out" filter="box(in)">
                                      <p:cBhvr>
                                        <p:cTn id="106" dur="500"/>
                                        <p:tgtEl>
                                          <p:spTgt spid="95519"/>
                                        </p:tgtEl>
                                      </p:cBhvr>
                                    </p:animEffect>
                                    <p:set>
                                      <p:cBhvr>
                                        <p:cTn id="107" dur="1" fill="hold">
                                          <p:stCondLst>
                                            <p:cond delay="499"/>
                                          </p:stCondLst>
                                        </p:cTn>
                                        <p:tgtEl>
                                          <p:spTgt spid="95519"/>
                                        </p:tgtEl>
                                        <p:attrNameLst>
                                          <p:attrName>style.visibility</p:attrName>
                                        </p:attrNameLst>
                                      </p:cBhvr>
                                      <p:to>
                                        <p:strVal val="hidden"/>
                                      </p:to>
                                    </p:set>
                                  </p:childTnLst>
                                </p:cTn>
                              </p:par>
                              <p:par>
                                <p:cTn id="108" presetID="4" presetClass="exit" presetSubtype="16" fill="hold" grpId="1" nodeType="withEffect">
                                  <p:stCondLst>
                                    <p:cond delay="0"/>
                                  </p:stCondLst>
                                  <p:childTnLst>
                                    <p:animEffect transition="out" filter="box(in)">
                                      <p:cBhvr>
                                        <p:cTn id="109" dur="500"/>
                                        <p:tgtEl>
                                          <p:spTgt spid="95520"/>
                                        </p:tgtEl>
                                      </p:cBhvr>
                                    </p:animEffect>
                                    <p:set>
                                      <p:cBhvr>
                                        <p:cTn id="110" dur="1" fill="hold">
                                          <p:stCondLst>
                                            <p:cond delay="499"/>
                                          </p:stCondLst>
                                        </p:cTn>
                                        <p:tgtEl>
                                          <p:spTgt spid="95520"/>
                                        </p:tgtEl>
                                        <p:attrNameLst>
                                          <p:attrName>style.visibility</p:attrName>
                                        </p:attrNameLst>
                                      </p:cBhvr>
                                      <p:to>
                                        <p:strVal val="hidden"/>
                                      </p:to>
                                    </p:set>
                                  </p:childTnLst>
                                </p:cTn>
                              </p:par>
                              <p:par>
                                <p:cTn id="111" presetID="4" presetClass="exit" presetSubtype="16" fill="hold" grpId="1" nodeType="withEffect">
                                  <p:stCondLst>
                                    <p:cond delay="0"/>
                                  </p:stCondLst>
                                  <p:childTnLst>
                                    <p:animEffect transition="out" filter="box(in)">
                                      <p:cBhvr>
                                        <p:cTn id="112" dur="500"/>
                                        <p:tgtEl>
                                          <p:spTgt spid="95521"/>
                                        </p:tgtEl>
                                      </p:cBhvr>
                                    </p:animEffect>
                                    <p:set>
                                      <p:cBhvr>
                                        <p:cTn id="113" dur="1" fill="hold">
                                          <p:stCondLst>
                                            <p:cond delay="499"/>
                                          </p:stCondLst>
                                        </p:cTn>
                                        <p:tgtEl>
                                          <p:spTgt spid="95521"/>
                                        </p:tgtEl>
                                        <p:attrNameLst>
                                          <p:attrName>style.visibility</p:attrName>
                                        </p:attrNameLst>
                                      </p:cBhvr>
                                      <p:to>
                                        <p:strVal val="hidden"/>
                                      </p:to>
                                    </p:set>
                                  </p:childTnLst>
                                </p:cTn>
                              </p:par>
                              <p:par>
                                <p:cTn id="114" presetID="4" presetClass="exit" presetSubtype="16" fill="hold" grpId="1" nodeType="withEffect">
                                  <p:stCondLst>
                                    <p:cond delay="0"/>
                                  </p:stCondLst>
                                  <p:childTnLst>
                                    <p:animEffect transition="out" filter="box(in)">
                                      <p:cBhvr>
                                        <p:cTn id="115" dur="500"/>
                                        <p:tgtEl>
                                          <p:spTgt spid="95522"/>
                                        </p:tgtEl>
                                      </p:cBhvr>
                                    </p:animEffect>
                                    <p:set>
                                      <p:cBhvr>
                                        <p:cTn id="116" dur="1" fill="hold">
                                          <p:stCondLst>
                                            <p:cond delay="499"/>
                                          </p:stCondLst>
                                        </p:cTn>
                                        <p:tgtEl>
                                          <p:spTgt spid="95522"/>
                                        </p:tgtEl>
                                        <p:attrNameLst>
                                          <p:attrName>style.visibility</p:attrName>
                                        </p:attrNameLst>
                                      </p:cBhvr>
                                      <p:to>
                                        <p:strVal val="hidden"/>
                                      </p:to>
                                    </p:set>
                                  </p:childTnLst>
                                </p:cTn>
                              </p:par>
                              <p:par>
                                <p:cTn id="117" presetID="4" presetClass="exit" presetSubtype="16" fill="hold" grpId="1" nodeType="withEffect">
                                  <p:stCondLst>
                                    <p:cond delay="0"/>
                                  </p:stCondLst>
                                  <p:childTnLst>
                                    <p:animEffect transition="out" filter="box(in)">
                                      <p:cBhvr>
                                        <p:cTn id="118" dur="500"/>
                                        <p:tgtEl>
                                          <p:spTgt spid="95523"/>
                                        </p:tgtEl>
                                      </p:cBhvr>
                                    </p:animEffect>
                                    <p:set>
                                      <p:cBhvr>
                                        <p:cTn id="119" dur="1" fill="hold">
                                          <p:stCondLst>
                                            <p:cond delay="499"/>
                                          </p:stCondLst>
                                        </p:cTn>
                                        <p:tgtEl>
                                          <p:spTgt spid="95523"/>
                                        </p:tgtEl>
                                        <p:attrNameLst>
                                          <p:attrName>style.visibility</p:attrName>
                                        </p:attrNameLst>
                                      </p:cBhvr>
                                      <p:to>
                                        <p:strVal val="hidden"/>
                                      </p:to>
                                    </p:set>
                                  </p:childTnLst>
                                </p:cTn>
                              </p:par>
                              <p:par>
                                <p:cTn id="120" presetID="4" presetClass="exit" presetSubtype="16" fill="hold" grpId="1" nodeType="withEffect">
                                  <p:stCondLst>
                                    <p:cond delay="0"/>
                                  </p:stCondLst>
                                  <p:childTnLst>
                                    <p:animEffect transition="out" filter="box(in)">
                                      <p:cBhvr>
                                        <p:cTn id="121" dur="500"/>
                                        <p:tgtEl>
                                          <p:spTgt spid="95524"/>
                                        </p:tgtEl>
                                      </p:cBhvr>
                                    </p:animEffect>
                                    <p:set>
                                      <p:cBhvr>
                                        <p:cTn id="122" dur="1" fill="hold">
                                          <p:stCondLst>
                                            <p:cond delay="499"/>
                                          </p:stCondLst>
                                        </p:cTn>
                                        <p:tgtEl>
                                          <p:spTgt spid="95524"/>
                                        </p:tgtEl>
                                        <p:attrNameLst>
                                          <p:attrName>style.visibility</p:attrName>
                                        </p:attrNameLst>
                                      </p:cBhvr>
                                      <p:to>
                                        <p:strVal val="hidden"/>
                                      </p:to>
                                    </p:set>
                                  </p:childTnLst>
                                </p:cTn>
                              </p:par>
                              <p:par>
                                <p:cTn id="123" presetID="4" presetClass="exit" presetSubtype="16" fill="hold" grpId="1" nodeType="withEffect">
                                  <p:stCondLst>
                                    <p:cond delay="0"/>
                                  </p:stCondLst>
                                  <p:childTnLst>
                                    <p:animEffect transition="out" filter="box(in)">
                                      <p:cBhvr>
                                        <p:cTn id="124" dur="500"/>
                                        <p:tgtEl>
                                          <p:spTgt spid="95525"/>
                                        </p:tgtEl>
                                      </p:cBhvr>
                                    </p:animEffect>
                                    <p:set>
                                      <p:cBhvr>
                                        <p:cTn id="125" dur="1" fill="hold">
                                          <p:stCondLst>
                                            <p:cond delay="499"/>
                                          </p:stCondLst>
                                        </p:cTn>
                                        <p:tgtEl>
                                          <p:spTgt spid="95525"/>
                                        </p:tgtEl>
                                        <p:attrNameLst>
                                          <p:attrName>style.visibility</p:attrName>
                                        </p:attrNameLst>
                                      </p:cBhvr>
                                      <p:to>
                                        <p:strVal val="hidden"/>
                                      </p:to>
                                    </p:set>
                                  </p:childTnLst>
                                </p:cTn>
                              </p:par>
                              <p:par>
                                <p:cTn id="126" presetID="4" presetClass="exit" presetSubtype="16" fill="hold" grpId="1" nodeType="withEffect">
                                  <p:stCondLst>
                                    <p:cond delay="0"/>
                                  </p:stCondLst>
                                  <p:childTnLst>
                                    <p:animEffect transition="out" filter="box(in)">
                                      <p:cBhvr>
                                        <p:cTn id="127" dur="500"/>
                                        <p:tgtEl>
                                          <p:spTgt spid="95527"/>
                                        </p:tgtEl>
                                      </p:cBhvr>
                                    </p:animEffect>
                                    <p:set>
                                      <p:cBhvr>
                                        <p:cTn id="128" dur="1" fill="hold">
                                          <p:stCondLst>
                                            <p:cond delay="499"/>
                                          </p:stCondLst>
                                        </p:cTn>
                                        <p:tgtEl>
                                          <p:spTgt spid="95527"/>
                                        </p:tgtEl>
                                        <p:attrNameLst>
                                          <p:attrName>style.visibility</p:attrName>
                                        </p:attrNameLst>
                                      </p:cBhvr>
                                      <p:to>
                                        <p:strVal val="hidden"/>
                                      </p:to>
                                    </p:set>
                                  </p:childTnLst>
                                </p:cTn>
                              </p:par>
                              <p:par>
                                <p:cTn id="129" presetID="4" presetClass="exit" presetSubtype="16" fill="hold" grpId="1" nodeType="withEffect">
                                  <p:stCondLst>
                                    <p:cond delay="0"/>
                                  </p:stCondLst>
                                  <p:childTnLst>
                                    <p:animEffect transition="out" filter="box(in)">
                                      <p:cBhvr>
                                        <p:cTn id="130" dur="500"/>
                                        <p:tgtEl>
                                          <p:spTgt spid="95528"/>
                                        </p:tgtEl>
                                      </p:cBhvr>
                                    </p:animEffect>
                                    <p:set>
                                      <p:cBhvr>
                                        <p:cTn id="131" dur="1" fill="hold">
                                          <p:stCondLst>
                                            <p:cond delay="499"/>
                                          </p:stCondLst>
                                        </p:cTn>
                                        <p:tgtEl>
                                          <p:spTgt spid="95528"/>
                                        </p:tgtEl>
                                        <p:attrNameLst>
                                          <p:attrName>style.visibility</p:attrName>
                                        </p:attrNameLst>
                                      </p:cBhvr>
                                      <p:to>
                                        <p:strVal val="hidden"/>
                                      </p:to>
                                    </p:set>
                                  </p:childTnLst>
                                </p:cTn>
                              </p:par>
                              <p:par>
                                <p:cTn id="132" presetID="4" presetClass="exit" presetSubtype="16" fill="hold" grpId="1" nodeType="withEffect">
                                  <p:stCondLst>
                                    <p:cond delay="0"/>
                                  </p:stCondLst>
                                  <p:childTnLst>
                                    <p:animEffect transition="out" filter="box(in)">
                                      <p:cBhvr>
                                        <p:cTn id="133" dur="500"/>
                                        <p:tgtEl>
                                          <p:spTgt spid="95529"/>
                                        </p:tgtEl>
                                      </p:cBhvr>
                                    </p:animEffect>
                                    <p:set>
                                      <p:cBhvr>
                                        <p:cTn id="134" dur="1" fill="hold">
                                          <p:stCondLst>
                                            <p:cond delay="499"/>
                                          </p:stCondLst>
                                        </p:cTn>
                                        <p:tgtEl>
                                          <p:spTgt spid="95529"/>
                                        </p:tgtEl>
                                        <p:attrNameLst>
                                          <p:attrName>style.visibility</p:attrName>
                                        </p:attrNameLst>
                                      </p:cBhvr>
                                      <p:to>
                                        <p:strVal val="hidden"/>
                                      </p:to>
                                    </p:set>
                                  </p:childTnLst>
                                </p:cTn>
                              </p:par>
                            </p:childTnLst>
                          </p:cTn>
                        </p:par>
                        <p:par>
                          <p:cTn id="135" fill="hold" nodeType="afterGroup">
                            <p:stCondLst>
                              <p:cond delay="19000"/>
                            </p:stCondLst>
                            <p:childTnLst>
                              <p:par>
                                <p:cTn id="136" presetID="4" presetClass="exit" presetSubtype="16" fill="hold" grpId="1" nodeType="afterEffect">
                                  <p:stCondLst>
                                    <p:cond delay="6000"/>
                                  </p:stCondLst>
                                  <p:childTnLst>
                                    <p:animEffect transition="out" filter="box(in)">
                                      <p:cBhvr>
                                        <p:cTn id="137" dur="500"/>
                                        <p:tgtEl>
                                          <p:spTgt spid="95526"/>
                                        </p:tgtEl>
                                      </p:cBhvr>
                                    </p:animEffect>
                                    <p:set>
                                      <p:cBhvr>
                                        <p:cTn id="138" dur="1" fill="hold">
                                          <p:stCondLst>
                                            <p:cond delay="499"/>
                                          </p:stCondLst>
                                        </p:cTn>
                                        <p:tgtEl>
                                          <p:spTgt spid="95526"/>
                                        </p:tgtEl>
                                        <p:attrNameLst>
                                          <p:attrName>style.visibility</p:attrName>
                                        </p:attrNameLst>
                                      </p:cBhvr>
                                      <p:to>
                                        <p:strVal val="hidden"/>
                                      </p:to>
                                    </p:set>
                                  </p:childTnLst>
                                </p:cTn>
                              </p:par>
                              <p:par>
                                <p:cTn id="139" presetID="4" presetClass="exit" presetSubtype="16" fill="hold" grpId="0" nodeType="withEffect">
                                  <p:stCondLst>
                                    <p:cond delay="0"/>
                                  </p:stCondLst>
                                  <p:childTnLst>
                                    <p:animEffect transition="out" filter="box(in)">
                                      <p:cBhvr>
                                        <p:cTn id="140" dur="500"/>
                                        <p:tgtEl>
                                          <p:spTgt spid="95512"/>
                                        </p:tgtEl>
                                      </p:cBhvr>
                                    </p:animEffect>
                                    <p:set>
                                      <p:cBhvr>
                                        <p:cTn id="141" dur="1" fill="hold">
                                          <p:stCondLst>
                                            <p:cond delay="499"/>
                                          </p:stCondLst>
                                        </p:cTn>
                                        <p:tgtEl>
                                          <p:spTgt spid="95512"/>
                                        </p:tgtEl>
                                        <p:attrNameLst>
                                          <p:attrName>style.visibility</p:attrName>
                                        </p:attrNameLst>
                                      </p:cBhvr>
                                      <p:to>
                                        <p:strVal val="hidden"/>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4" presetClass="entr" presetSubtype="16" fill="hold" grpId="0" nodeType="clickEffect">
                                  <p:stCondLst>
                                    <p:cond delay="0"/>
                                  </p:stCondLst>
                                  <p:childTnLst>
                                    <p:set>
                                      <p:cBhvr>
                                        <p:cTn id="145" dur="1" fill="hold">
                                          <p:stCondLst>
                                            <p:cond delay="0"/>
                                          </p:stCondLst>
                                        </p:cTn>
                                        <p:tgtEl>
                                          <p:spTgt spid="95531"/>
                                        </p:tgtEl>
                                        <p:attrNameLst>
                                          <p:attrName>style.visibility</p:attrName>
                                        </p:attrNameLst>
                                      </p:cBhvr>
                                      <p:to>
                                        <p:strVal val="visible"/>
                                      </p:to>
                                    </p:set>
                                    <p:animEffect transition="in" filter="box(in)">
                                      <p:cBhvr>
                                        <p:cTn id="146" dur="500"/>
                                        <p:tgtEl>
                                          <p:spTgt spid="95531"/>
                                        </p:tgtEl>
                                      </p:cBhvr>
                                    </p:animEffect>
                                  </p:childTnLst>
                                </p:cTn>
                              </p:par>
                              <p:par>
                                <p:cTn id="147" presetID="4" presetClass="entr" presetSubtype="16" fill="hold" grpId="0" nodeType="withEffect">
                                  <p:stCondLst>
                                    <p:cond delay="0"/>
                                  </p:stCondLst>
                                  <p:childTnLst>
                                    <p:set>
                                      <p:cBhvr>
                                        <p:cTn id="148" dur="1" fill="hold">
                                          <p:stCondLst>
                                            <p:cond delay="0"/>
                                          </p:stCondLst>
                                        </p:cTn>
                                        <p:tgtEl>
                                          <p:spTgt spid="95532"/>
                                        </p:tgtEl>
                                        <p:attrNameLst>
                                          <p:attrName>style.visibility</p:attrName>
                                        </p:attrNameLst>
                                      </p:cBhvr>
                                      <p:to>
                                        <p:strVal val="visible"/>
                                      </p:to>
                                    </p:set>
                                    <p:animEffect transition="in" filter="box(in)">
                                      <p:cBhvr>
                                        <p:cTn id="149" dur="500"/>
                                        <p:tgtEl>
                                          <p:spTgt spid="95532"/>
                                        </p:tgtEl>
                                      </p:cBhvr>
                                    </p:animEffect>
                                  </p:childTnLst>
                                </p:cTn>
                              </p:par>
                              <p:par>
                                <p:cTn id="150" presetID="4" presetClass="entr" presetSubtype="16" fill="hold" grpId="0" nodeType="withEffect">
                                  <p:stCondLst>
                                    <p:cond delay="0"/>
                                  </p:stCondLst>
                                  <p:childTnLst>
                                    <p:set>
                                      <p:cBhvr>
                                        <p:cTn id="151" dur="1" fill="hold">
                                          <p:stCondLst>
                                            <p:cond delay="0"/>
                                          </p:stCondLst>
                                        </p:cTn>
                                        <p:tgtEl>
                                          <p:spTgt spid="95533"/>
                                        </p:tgtEl>
                                        <p:attrNameLst>
                                          <p:attrName>style.visibility</p:attrName>
                                        </p:attrNameLst>
                                      </p:cBhvr>
                                      <p:to>
                                        <p:strVal val="visible"/>
                                      </p:to>
                                    </p:set>
                                    <p:animEffect transition="in" filter="box(in)">
                                      <p:cBhvr>
                                        <p:cTn id="152" dur="500"/>
                                        <p:tgtEl>
                                          <p:spTgt spid="95533"/>
                                        </p:tgtEl>
                                      </p:cBhvr>
                                    </p:animEffect>
                                  </p:childTnLst>
                                </p:cTn>
                              </p:par>
                              <p:par>
                                <p:cTn id="153" presetID="4" presetClass="entr" presetSubtype="16" fill="hold" grpId="0" nodeType="withEffect">
                                  <p:stCondLst>
                                    <p:cond delay="0"/>
                                  </p:stCondLst>
                                  <p:childTnLst>
                                    <p:set>
                                      <p:cBhvr>
                                        <p:cTn id="154" dur="1" fill="hold">
                                          <p:stCondLst>
                                            <p:cond delay="0"/>
                                          </p:stCondLst>
                                        </p:cTn>
                                        <p:tgtEl>
                                          <p:spTgt spid="95534"/>
                                        </p:tgtEl>
                                        <p:attrNameLst>
                                          <p:attrName>style.visibility</p:attrName>
                                        </p:attrNameLst>
                                      </p:cBhvr>
                                      <p:to>
                                        <p:strVal val="visible"/>
                                      </p:to>
                                    </p:set>
                                    <p:animEffect transition="in" filter="box(in)">
                                      <p:cBhvr>
                                        <p:cTn id="155" dur="500"/>
                                        <p:tgtEl>
                                          <p:spTgt spid="95534"/>
                                        </p:tgtEl>
                                      </p:cBhvr>
                                    </p:animEffect>
                                  </p:childTnLst>
                                </p:cTn>
                              </p:par>
                              <p:par>
                                <p:cTn id="156" presetID="4" presetClass="entr" presetSubtype="16" fill="hold" grpId="0" nodeType="withEffect">
                                  <p:stCondLst>
                                    <p:cond delay="0"/>
                                  </p:stCondLst>
                                  <p:childTnLst>
                                    <p:set>
                                      <p:cBhvr>
                                        <p:cTn id="157" dur="1" fill="hold">
                                          <p:stCondLst>
                                            <p:cond delay="0"/>
                                          </p:stCondLst>
                                        </p:cTn>
                                        <p:tgtEl>
                                          <p:spTgt spid="95535"/>
                                        </p:tgtEl>
                                        <p:attrNameLst>
                                          <p:attrName>style.visibility</p:attrName>
                                        </p:attrNameLst>
                                      </p:cBhvr>
                                      <p:to>
                                        <p:strVal val="visible"/>
                                      </p:to>
                                    </p:set>
                                    <p:animEffect transition="in" filter="box(in)">
                                      <p:cBhvr>
                                        <p:cTn id="158" dur="500"/>
                                        <p:tgtEl>
                                          <p:spTgt spid="95535"/>
                                        </p:tgtEl>
                                      </p:cBhvr>
                                    </p:animEffect>
                                  </p:childTnLst>
                                </p:cTn>
                              </p:par>
                              <p:par>
                                <p:cTn id="159" presetID="4" presetClass="entr" presetSubtype="16" fill="hold" grpId="0" nodeType="withEffect">
                                  <p:stCondLst>
                                    <p:cond delay="0"/>
                                  </p:stCondLst>
                                  <p:childTnLst>
                                    <p:set>
                                      <p:cBhvr>
                                        <p:cTn id="160" dur="1" fill="hold">
                                          <p:stCondLst>
                                            <p:cond delay="0"/>
                                          </p:stCondLst>
                                        </p:cTn>
                                        <p:tgtEl>
                                          <p:spTgt spid="95536"/>
                                        </p:tgtEl>
                                        <p:attrNameLst>
                                          <p:attrName>style.visibility</p:attrName>
                                        </p:attrNameLst>
                                      </p:cBhvr>
                                      <p:to>
                                        <p:strVal val="visible"/>
                                      </p:to>
                                    </p:set>
                                    <p:animEffect transition="in" filter="box(in)">
                                      <p:cBhvr>
                                        <p:cTn id="161" dur="500"/>
                                        <p:tgtEl>
                                          <p:spTgt spid="95536"/>
                                        </p:tgtEl>
                                      </p:cBhvr>
                                    </p:animEffect>
                                  </p:childTnLst>
                                </p:cTn>
                              </p:par>
                              <p:par>
                                <p:cTn id="162" presetID="4" presetClass="entr" presetSubtype="16" fill="hold" grpId="0" nodeType="withEffect">
                                  <p:stCondLst>
                                    <p:cond delay="0"/>
                                  </p:stCondLst>
                                  <p:childTnLst>
                                    <p:set>
                                      <p:cBhvr>
                                        <p:cTn id="163" dur="1" fill="hold">
                                          <p:stCondLst>
                                            <p:cond delay="0"/>
                                          </p:stCondLst>
                                        </p:cTn>
                                        <p:tgtEl>
                                          <p:spTgt spid="95537"/>
                                        </p:tgtEl>
                                        <p:attrNameLst>
                                          <p:attrName>style.visibility</p:attrName>
                                        </p:attrNameLst>
                                      </p:cBhvr>
                                      <p:to>
                                        <p:strVal val="visible"/>
                                      </p:to>
                                    </p:set>
                                    <p:animEffect transition="in" filter="box(in)">
                                      <p:cBhvr>
                                        <p:cTn id="164" dur="500"/>
                                        <p:tgtEl>
                                          <p:spTgt spid="95537"/>
                                        </p:tgtEl>
                                      </p:cBhvr>
                                    </p:animEffect>
                                  </p:childTnLst>
                                </p:cTn>
                              </p:par>
                              <p:par>
                                <p:cTn id="165" presetID="4" presetClass="entr" presetSubtype="16" fill="hold" grpId="0" nodeType="withEffect">
                                  <p:stCondLst>
                                    <p:cond delay="0"/>
                                  </p:stCondLst>
                                  <p:childTnLst>
                                    <p:set>
                                      <p:cBhvr>
                                        <p:cTn id="166" dur="1" fill="hold">
                                          <p:stCondLst>
                                            <p:cond delay="0"/>
                                          </p:stCondLst>
                                        </p:cTn>
                                        <p:tgtEl>
                                          <p:spTgt spid="95538"/>
                                        </p:tgtEl>
                                        <p:attrNameLst>
                                          <p:attrName>style.visibility</p:attrName>
                                        </p:attrNameLst>
                                      </p:cBhvr>
                                      <p:to>
                                        <p:strVal val="visible"/>
                                      </p:to>
                                    </p:set>
                                    <p:animEffect transition="in" filter="box(in)">
                                      <p:cBhvr>
                                        <p:cTn id="167" dur="500"/>
                                        <p:tgtEl>
                                          <p:spTgt spid="95538"/>
                                        </p:tgtEl>
                                      </p:cBhvr>
                                    </p:animEffect>
                                  </p:childTnLst>
                                </p:cTn>
                              </p:par>
                            </p:childTnLst>
                          </p:cTn>
                        </p:par>
                        <p:par>
                          <p:cTn id="168" fill="hold" nodeType="afterGroup">
                            <p:stCondLst>
                              <p:cond delay="500"/>
                            </p:stCondLst>
                            <p:childTnLst>
                              <p:par>
                                <p:cTn id="169" presetID="4" presetClass="entr" presetSubtype="16" fill="hold" grpId="1" nodeType="afterEffect">
                                  <p:stCondLst>
                                    <p:cond delay="0"/>
                                  </p:stCondLst>
                                  <p:childTnLst>
                                    <p:set>
                                      <p:cBhvr>
                                        <p:cTn id="170" dur="1" fill="hold">
                                          <p:stCondLst>
                                            <p:cond delay="0"/>
                                          </p:stCondLst>
                                        </p:cTn>
                                        <p:tgtEl>
                                          <p:spTgt spid="95539"/>
                                        </p:tgtEl>
                                        <p:attrNameLst>
                                          <p:attrName>style.visibility</p:attrName>
                                        </p:attrNameLst>
                                      </p:cBhvr>
                                      <p:to>
                                        <p:strVal val="visible"/>
                                      </p:to>
                                    </p:set>
                                    <p:animEffect transition="in" filter="box(in)">
                                      <p:cBhvr>
                                        <p:cTn id="171" dur="500"/>
                                        <p:tgtEl>
                                          <p:spTgt spid="95539"/>
                                        </p:tgtEl>
                                      </p:cBhvr>
                                    </p:animEffect>
                                  </p:childTnLst>
                                </p:cTn>
                              </p:par>
                              <p:par>
                                <p:cTn id="172" presetID="4" presetClass="entr" presetSubtype="16" fill="hold" grpId="1" nodeType="withEffect">
                                  <p:stCondLst>
                                    <p:cond delay="0"/>
                                  </p:stCondLst>
                                  <p:childTnLst>
                                    <p:set>
                                      <p:cBhvr>
                                        <p:cTn id="173" dur="1" fill="hold">
                                          <p:stCondLst>
                                            <p:cond delay="0"/>
                                          </p:stCondLst>
                                        </p:cTn>
                                        <p:tgtEl>
                                          <p:spTgt spid="95540"/>
                                        </p:tgtEl>
                                        <p:attrNameLst>
                                          <p:attrName>style.visibility</p:attrName>
                                        </p:attrNameLst>
                                      </p:cBhvr>
                                      <p:to>
                                        <p:strVal val="visible"/>
                                      </p:to>
                                    </p:set>
                                    <p:animEffect transition="in" filter="box(in)">
                                      <p:cBhvr>
                                        <p:cTn id="174" dur="500"/>
                                        <p:tgtEl>
                                          <p:spTgt spid="95540"/>
                                        </p:tgtEl>
                                      </p:cBhvr>
                                    </p:animEffect>
                                  </p:childTnLst>
                                </p:cTn>
                              </p:par>
                              <p:par>
                                <p:cTn id="175" presetID="4" presetClass="entr" presetSubtype="16" fill="hold" grpId="1" nodeType="withEffect">
                                  <p:stCondLst>
                                    <p:cond delay="0"/>
                                  </p:stCondLst>
                                  <p:childTnLst>
                                    <p:set>
                                      <p:cBhvr>
                                        <p:cTn id="176" dur="1" fill="hold">
                                          <p:stCondLst>
                                            <p:cond delay="0"/>
                                          </p:stCondLst>
                                        </p:cTn>
                                        <p:tgtEl>
                                          <p:spTgt spid="95541"/>
                                        </p:tgtEl>
                                        <p:attrNameLst>
                                          <p:attrName>style.visibility</p:attrName>
                                        </p:attrNameLst>
                                      </p:cBhvr>
                                      <p:to>
                                        <p:strVal val="visible"/>
                                      </p:to>
                                    </p:set>
                                    <p:animEffect transition="in" filter="box(in)">
                                      <p:cBhvr>
                                        <p:cTn id="177" dur="500"/>
                                        <p:tgtEl>
                                          <p:spTgt spid="95541"/>
                                        </p:tgtEl>
                                      </p:cBhvr>
                                    </p:animEffect>
                                  </p:childTnLst>
                                </p:cTn>
                              </p:par>
                              <p:par>
                                <p:cTn id="178" presetID="4" presetClass="entr" presetSubtype="16" fill="hold" grpId="1" nodeType="withEffect">
                                  <p:stCondLst>
                                    <p:cond delay="0"/>
                                  </p:stCondLst>
                                  <p:childTnLst>
                                    <p:set>
                                      <p:cBhvr>
                                        <p:cTn id="179" dur="1" fill="hold">
                                          <p:stCondLst>
                                            <p:cond delay="0"/>
                                          </p:stCondLst>
                                        </p:cTn>
                                        <p:tgtEl>
                                          <p:spTgt spid="95542"/>
                                        </p:tgtEl>
                                        <p:attrNameLst>
                                          <p:attrName>style.visibility</p:attrName>
                                        </p:attrNameLst>
                                      </p:cBhvr>
                                      <p:to>
                                        <p:strVal val="visible"/>
                                      </p:to>
                                    </p:set>
                                    <p:animEffect transition="in" filter="box(in)">
                                      <p:cBhvr>
                                        <p:cTn id="180" dur="500"/>
                                        <p:tgtEl>
                                          <p:spTgt spid="95542"/>
                                        </p:tgtEl>
                                      </p:cBhvr>
                                    </p:animEffect>
                                  </p:childTnLst>
                                </p:cTn>
                              </p:par>
                              <p:par>
                                <p:cTn id="181" presetID="4" presetClass="entr" presetSubtype="16" fill="hold" grpId="1" nodeType="withEffect">
                                  <p:stCondLst>
                                    <p:cond delay="0"/>
                                  </p:stCondLst>
                                  <p:childTnLst>
                                    <p:set>
                                      <p:cBhvr>
                                        <p:cTn id="182" dur="1" fill="hold">
                                          <p:stCondLst>
                                            <p:cond delay="0"/>
                                          </p:stCondLst>
                                        </p:cTn>
                                        <p:tgtEl>
                                          <p:spTgt spid="95543"/>
                                        </p:tgtEl>
                                        <p:attrNameLst>
                                          <p:attrName>style.visibility</p:attrName>
                                        </p:attrNameLst>
                                      </p:cBhvr>
                                      <p:to>
                                        <p:strVal val="visible"/>
                                      </p:to>
                                    </p:set>
                                    <p:animEffect transition="in" filter="box(in)">
                                      <p:cBhvr>
                                        <p:cTn id="183" dur="500"/>
                                        <p:tgtEl>
                                          <p:spTgt spid="95543"/>
                                        </p:tgtEl>
                                      </p:cBhvr>
                                    </p:animEffect>
                                  </p:childTnLst>
                                </p:cTn>
                              </p:par>
                              <p:par>
                                <p:cTn id="184" presetID="4" presetClass="entr" presetSubtype="16" fill="hold" grpId="1" nodeType="withEffect">
                                  <p:stCondLst>
                                    <p:cond delay="0"/>
                                  </p:stCondLst>
                                  <p:childTnLst>
                                    <p:set>
                                      <p:cBhvr>
                                        <p:cTn id="185" dur="1" fill="hold">
                                          <p:stCondLst>
                                            <p:cond delay="0"/>
                                          </p:stCondLst>
                                        </p:cTn>
                                        <p:tgtEl>
                                          <p:spTgt spid="95544"/>
                                        </p:tgtEl>
                                        <p:attrNameLst>
                                          <p:attrName>style.visibility</p:attrName>
                                        </p:attrNameLst>
                                      </p:cBhvr>
                                      <p:to>
                                        <p:strVal val="visible"/>
                                      </p:to>
                                    </p:set>
                                    <p:animEffect transition="in" filter="box(in)">
                                      <p:cBhvr>
                                        <p:cTn id="186" dur="500"/>
                                        <p:tgtEl>
                                          <p:spTgt spid="95544"/>
                                        </p:tgtEl>
                                      </p:cBhvr>
                                    </p:animEffect>
                                  </p:childTnLst>
                                </p:cTn>
                              </p:par>
                              <p:par>
                                <p:cTn id="187" presetID="4" presetClass="entr" presetSubtype="16" fill="hold" grpId="1" nodeType="withEffect">
                                  <p:stCondLst>
                                    <p:cond delay="0"/>
                                  </p:stCondLst>
                                  <p:childTnLst>
                                    <p:set>
                                      <p:cBhvr>
                                        <p:cTn id="188" dur="1" fill="hold">
                                          <p:stCondLst>
                                            <p:cond delay="0"/>
                                          </p:stCondLst>
                                        </p:cTn>
                                        <p:tgtEl>
                                          <p:spTgt spid="95545"/>
                                        </p:tgtEl>
                                        <p:attrNameLst>
                                          <p:attrName>style.visibility</p:attrName>
                                        </p:attrNameLst>
                                      </p:cBhvr>
                                      <p:to>
                                        <p:strVal val="visible"/>
                                      </p:to>
                                    </p:set>
                                    <p:animEffect transition="in" filter="box(in)">
                                      <p:cBhvr>
                                        <p:cTn id="189" dur="500"/>
                                        <p:tgtEl>
                                          <p:spTgt spid="95545"/>
                                        </p:tgtEl>
                                      </p:cBhvr>
                                    </p:animEffect>
                                  </p:childTnLst>
                                </p:cTn>
                              </p:par>
                              <p:par>
                                <p:cTn id="190" presetID="4" presetClass="entr" presetSubtype="16" fill="hold" grpId="1" nodeType="withEffect">
                                  <p:stCondLst>
                                    <p:cond delay="0"/>
                                  </p:stCondLst>
                                  <p:childTnLst>
                                    <p:set>
                                      <p:cBhvr>
                                        <p:cTn id="191" dur="1" fill="hold">
                                          <p:stCondLst>
                                            <p:cond delay="0"/>
                                          </p:stCondLst>
                                        </p:cTn>
                                        <p:tgtEl>
                                          <p:spTgt spid="95546"/>
                                        </p:tgtEl>
                                        <p:attrNameLst>
                                          <p:attrName>style.visibility</p:attrName>
                                        </p:attrNameLst>
                                      </p:cBhvr>
                                      <p:to>
                                        <p:strVal val="visible"/>
                                      </p:to>
                                    </p:set>
                                    <p:animEffect transition="in" filter="box(in)">
                                      <p:cBhvr>
                                        <p:cTn id="192" dur="500"/>
                                        <p:tgtEl>
                                          <p:spTgt spid="95546"/>
                                        </p:tgtEl>
                                      </p:cBhvr>
                                    </p:animEffect>
                                  </p:childTnLst>
                                </p:cTn>
                              </p:par>
                              <p:par>
                                <p:cTn id="193" presetID="0" presetClass="path" presetSubtype="0" accel="50000" decel="50000" fill="hold" grpId="0" nodeType="withEffect">
                                  <p:stCondLst>
                                    <p:cond delay="0"/>
                                  </p:stCondLst>
                                  <p:childTnLst>
                                    <p:animMotion origin="layout" path="M -0.03924 -0.10034 C -0.03872 -0.24624 -0.0382 -0.39237 -0.03768 -0.47792 C -0.03716 -0.5637 -0.06285 -0.58589 -0.03611 -0.61549 C -0.00938 -0.64508 0.06146 -0.6363 0.12274 -0.65526 C 0.18437 -0.67329 0.3118 -0.69965 0.33281 -0.72693 C 0.35382 -0.75422 0.22795 -0.8215 0.24896 -0.81849 C 0.27014 -0.81549 0.42552 -0.7519 0.45746 -0.70982 C 0.48906 -0.66682 0.45798 -0.59676 0.43941 -0.56323 C 0.42083 -0.53017 0.38159 -0.52462 0.346 -0.51075 C 0.30989 -0.49688 0.26059 -0.48601 0.22291 -0.48023 C 0.18489 -0.47468 0.14062 -0.49295 0.11805 -0.47584 C 0.09531 -0.45873 0.09305 -0.40763 0.08698 -0.37757 C 0.08038 -0.34774 0.08628 -0.32971 0.08021 -0.29688 C 0.0743 -0.26404 0.06041 -0.21526 0.05087 -0.18104 C 0.04132 -0.14682 0.02968 -0.11907 0.02291 -0.09179 C 0.01597 -0.06427 0.01371 -0.0326 0.00972 -0.01734 C 0.0059 -0.00208 0.00295 -0.00115 2.77778E-6 -2.89017E-6 " pathEditMode="relative" rAng="0" ptsTypes="aaaaaaaaaaaaaaaaA">
                                      <p:cBhvr>
                                        <p:cTn id="194" dur="2000" fill="hold"/>
                                        <p:tgtEl>
                                          <p:spTgt spid="95541"/>
                                        </p:tgtEl>
                                        <p:attrNameLst>
                                          <p:attrName>ppt_x</p:attrName>
                                          <p:attrName>ppt_y</p:attrName>
                                        </p:attrNameLst>
                                      </p:cBhvr>
                                      <p:rCtr x="25226" y="-31052"/>
                                    </p:animMotion>
                                  </p:childTnLst>
                                </p:cTn>
                              </p:par>
                              <p:par>
                                <p:cTn id="195" presetID="0" presetClass="path" presetSubtype="0" accel="50000" decel="50000" fill="hold" grpId="0" nodeType="withEffect">
                                  <p:stCondLst>
                                    <p:cond delay="0"/>
                                  </p:stCondLst>
                                  <p:childTnLst>
                                    <p:animMotion origin="layout" path="M 0.00816 -0.02404 C 0.00868 -0.13734 0.00868 -0.25063 0.00972 -0.36462 C 0.01007 -0.39676 0.00868 -0.43214 0.01475 -0.46289 C 0.01562 -0.47491 0.01371 -0.49664 0.02448 -0.5015 C 0.04548 -0.49664 0.06597 -0.49063 0.08524 -0.47769 C 0.08576 -0.47537 0.0868 -0.47329 0.0868 -0.47098 C 0.0868 -0.44994 0.08298 -0.4541 0.07048 -0.44925 C 0.03107 -0.45826 0.00573 -0.46289 -0.02795 -0.48647 C -0.03716 -0.49295 -0.04966 -0.49618 -0.05747 -0.50612 C -0.0625 -0.51214 -0.07223 -0.52578 -0.07223 -0.52555 C -0.07726 -0.54636 -0.07986 -0.55838 -0.07552 -0.58243 C -0.07466 -0.58705 -0.07101 -0.58959 -0.06893 -0.59329 C -0.06719 -0.59653 -0.06615 -0.60069 -0.06407 -0.60416 C -0.05608 -0.61595 -0.03733 -0.62589 -0.02622 -0.63052 C -0.01945 -0.63329 0.00295 -0.64023 0.01302 -0.64347 C 0.01736 -0.64485 0.02621 -0.64786 0.02621 -0.64763 C 0.04149 -0.64717 0.05677 -0.64717 0.07205 -0.64578 C 0.07725 -0.64532 0.08194 -0.64138 0.0868 -0.6393 C 0.10052 -0.63329 0.11441 -0.62705 0.12448 -0.61295 C 0.13246 -0.58335 0.10139 -0.56601 0.08524 -0.55838 C 0.05955 -0.56485 0.04114 -0.57179 0.01961 -0.59121 C 0.01718 -0.5993 0.01371 -0.60693 0.01146 -0.61526 C 0.00989 -0.62081 0.00955 -0.62682 0.00816 -0.6326 C 0.00972 -0.64416 0.01041 -0.65618 0.01302 -0.66751 C 0.01545 -0.67815 0.02986 -0.68185 0.03593 -0.68508 C 0.04166 -0.68809 0.04444 -0.69179 0.05069 -0.69387 C 0.06527 -0.69849 0.08021 -0.70058 0.09496 -0.70474 C 0.12552 -0.70404 0.15625 -0.70381 0.1868 -0.70243 C 0.21284 -0.70127 0.23906 -0.6904 0.26545 -0.68948 C 0.30104 -0.68832 0.33646 -0.68786 0.37205 -0.68717 C 0.39461 -0.68439 0.41666 -0.67907 0.43923 -0.6763 C 0.4493 -0.67352 0.46024 -0.66936 0.47048 -0.66751 C 0.48559 -0.66474 0.50017 -0.66335 0.51475 -0.65664 C 0.52691 -0.64439 0.52916 -0.6319 0.52291 -0.60832 C 0.521 -0.60185 0.51527 -0.59838 0.51146 -0.59329 C 0.50364 -0.58312 0.49583 -0.57179 0.48524 -0.5674 C 0.47986 -0.56277 0.47361 -0.5593 0.46875 -0.55399 C 0.46215 -0.54682 0.45555 -0.53641 0.44739 -0.53225 C 0.44271 -0.52994 0.4375 -0.52971 0.43264 -0.52786 C 0.41007 -0.51977 0.38854 -0.5163 0.36545 -0.5126 C 0.35677 -0.50936 0.34982 -0.50404 0.34097 -0.5015 C 0.33298 -0.49456 0.33784 -0.49826 0.32621 -0.49295 C 0.32448 -0.49225 0.32118 -0.49063 0.32118 -0.4904 C 0.31632 -0.48555 0.31163 -0.48 0.30642 -0.47537 C 0.30156 -0.47098 0.29548 -0.46867 0.29166 -0.46289 C 0.28889 -0.45803 0.28646 -0.45387 0.2835 -0.44925 C 0.28194 -0.44693 0.27083 -0.43884 0.27048 -0.43838 C 0.2658 -0.43306 0.24479 -0.40878 0.24097 -0.39907 C 0.23802 -0.39214 0.23593 -0.37988 0.23437 -0.37341 C 0.23559 -0.34381 0.23507 -0.34058 0.24097 -0.31838 C 0.24218 -0.29595 0.24878 -0.25873 0.23107 -0.24393 C 0.22708 -0.24069 0.21597 -0.23861 0.21146 -0.23745 C 0.18889 -0.22636 0.15711 -0.22497 0.13264 -0.22058 C 0.10069 -0.20555 0.06336 -0.21063 0.03767 -0.17688 C 0.03142 -0.15167 0.02552 -0.12809 0.02291 -0.10219 C 0.02205 -0.07699 0.02448 -0.05618 0.01632 -0.03445 C 0.01319 -0.02659 0.00764 -0.02219 0.00486 -0.01271 C 0.0033 -0.00786 0.00156 0.00231 0.00156 0.00255 " pathEditMode="relative" rAng="0" ptsTypes="fffffffffffffffffffffffffffffffffffffffffffffffffffffffffA">
                                      <p:cBhvr>
                                        <p:cTn id="196" dur="2000" fill="hold"/>
                                        <p:tgtEl>
                                          <p:spTgt spid="95542"/>
                                        </p:tgtEl>
                                        <p:attrNameLst>
                                          <p:attrName>ppt_x</p:attrName>
                                          <p:attrName>ppt_y</p:attrName>
                                        </p:attrNameLst>
                                      </p:cBhvr>
                                      <p:rCtr x="21649" y="-32717"/>
                                    </p:animMotion>
                                  </p:childTnLst>
                                </p:cTn>
                              </p:par>
                              <p:par>
                                <p:cTn id="197" presetID="0" presetClass="path" presetSubtype="0" accel="50000" decel="50000" fill="hold" grpId="0" nodeType="withEffect">
                                  <p:stCondLst>
                                    <p:cond delay="0"/>
                                  </p:stCondLst>
                                  <p:childTnLst>
                                    <p:animMotion origin="layout" path="M -3.33333E-6 1.50289E-6 C 0.00122 -0.00463 0.004 -0.00833 0.00504 -0.01295 C 0.00608 -0.0178 0.00556 -0.02335 0.0066 -0.02821 C 0.00834 -0.03723 0.0132 -0.05457 0.0132 -0.05434 C 0.01441 -0.08023 0.01511 -0.10382 0.0198 -0.12879 C 0.02032 -0.21827 0.01945 -0.30798 0.02136 -0.39723 C 0.02153 -0.40902 0.02466 -0.42058 0.02622 -0.43214 C 0.02952 -0.45619 0.03976 -0.51307 0.05417 -0.53249 C 0.05521 -0.53387 0.06684 -0.54451 0.07049 -0.54775 C 0.07657 -0.5533 0.07969 -0.55838 0.08698 -0.5607 C 0.11077 -0.57896 0.11094 -0.57179 0.14757 -0.56948 C 0.1573 -0.56671 0.15973 -0.56231 0.16719 -0.55214 C 0.16841 -0.54705 0.17084 -0.53919 0.17049 -0.53457 C 0.16962 -0.52416 0.16823 -0.51376 0.16563 -0.50428 C 0.16233 -0.49156 0.14202 -0.48833 0.13455 -0.48671 C 0.12361 -0.48809 0.11268 -0.48902 0.10174 -0.4911 C 0.08473 -0.49457 0.05712 -0.52254 0.04757 -0.54335 C 0.04115 -0.55723 0.04011 -0.57596 0.03611 -0.59145 C 0.03733 -0.60856 0.03542 -0.62682 0.04098 -0.64185 C 0.0441 -0.65017 0.05452 -0.66197 0.05747 -0.6659 C 0.05938 -0.66844 0.06025 -0.67237 0.06233 -0.67445 C 0.06476 -0.67676 0.06789 -0.677 0.07049 -0.67885 C 0.08386 -0.68786 0.09636 -0.69688 0.11146 -0.70081 C 0.12118 -0.70335 0.13108 -0.70335 0.14098 -0.7052 C 0.17431 -0.71769 0.21111 -0.71861 0.24427 -0.70289 C 0.2533 -0.69411 0.26059 -0.68555 0.26563 -0.67237 C 0.26858 -0.65156 0.27223 -0.63029 0.25903 -0.61341 C 0.24532 -0.61734 0.24202 -0.61873 0.23282 -0.63098 C 0.2283 -0.65619 0.22657 -0.65549 0.23125 -0.69411 C 0.23247 -0.70359 0.24271 -0.7059 0.24931 -0.7096 C 0.27136 -0.72185 0.28855 -0.72971 0.31146 -0.73341 C 0.36407 -0.75723 0.41598 -0.74544 0.47223 -0.74451 C 0.47743 -0.74197 0.48334 -0.74289 0.48855 -0.74012 C 0.49184 -0.73827 0.49375 -0.73387 0.4967 -0.73133 C 0.50677 -0.72185 0.51528 -0.71376 0.52309 -0.70081 C 0.52761 -0.68185 0.53143 -0.66266 0.53611 -0.64393 C 0.53976 -0.59861 0.53889 -0.56231 0.51476 -0.53017 C 0.50625 -0.51908 0.50799 -0.52046 0.5 -0.51746 C 0.4915 -0.50567 0.47986 -0.49942 0.46719 -0.49757 C 0.45677 -0.49642 0.43611 -0.49341 0.43611 -0.49318 C 0.37743 -0.47353 0.31441 -0.48046 0.25417 -0.47815 C 0.23577 -0.47376 0.21702 -0.47075 0.19844 -0.46705 C 0.19184 -0.46567 0.17882 -0.46289 0.17882 -0.46266 C 0.16615 -0.45434 0.15157 -0.45087 0.13941 -0.44093 C 0.12309 -0.42775 0.11007 -0.40416 0.0967 -0.38636 C 0.0882 -0.37503 0.08091 -0.36231 0.07379 -0.34913 C 0.06789 -0.33873 0.05747 -0.31653 0.05747 -0.3163 C 0.04584 -0.26983 0.0408 -0.22983 0.05261 -0.17688 C 0.0566 -0.15908 0.05886 -0.14474 0.06893 -0.13087 C 0.06841 -0.1237 0.06875 -0.11607 0.06719 -0.10913 C 0.06615 -0.10405 0.0599 -0.0978 0.05747 -0.09387 C 0.04757 -0.07815 0.04306 -0.05965 0.02952 -0.04786 C 0.02518 -0.03908 0.0224 -0.03029 0.01806 -0.02174 C 0.01563 -0.00833 0.01476 0.01965 0.01476 0.01988 L -3.33333E-6 1.50289E-6 Z " pathEditMode="relative" rAng="0" ptsTypes="fffffffffffffffffffffffffffffffffffffffffffffffffffffAf">
                                      <p:cBhvr>
                                        <p:cTn id="198" dur="2000" fill="hold"/>
                                        <p:tgtEl>
                                          <p:spTgt spid="95543"/>
                                        </p:tgtEl>
                                        <p:attrNameLst>
                                          <p:attrName>ppt_x</p:attrName>
                                          <p:attrName>ppt_y</p:attrName>
                                        </p:attrNameLst>
                                      </p:cBhvr>
                                      <p:rCtr x="26979" y="-36879"/>
                                    </p:animMotion>
                                  </p:childTnLst>
                                </p:cTn>
                              </p:par>
                              <p:par>
                                <p:cTn id="199" presetID="0" presetClass="path" presetSubtype="0" accel="50000" decel="50000" fill="hold" grpId="0" nodeType="withEffect">
                                  <p:stCondLst>
                                    <p:cond delay="0"/>
                                  </p:stCondLst>
                                  <p:childTnLst>
                                    <p:animMotion origin="layout" path="M 4.16667E-6 7.51445E-6 C 0.00278 -0.03838 0.01111 -0.06404 0.01962 -0.10034 C 0.03316 -0.15745 0.04062 -0.21618 0.05573 -0.27283 C 0.05833 -0.30982 0.06111 -0.34867 0.06892 -0.38427 C 0.07378 -0.40601 0.0743 -0.42335 0.08194 -0.44323 C 0.09358 -0.47375 0.09496 -0.4978 0.12292 -0.51098 C 0.12726 -0.50751 0.13611 -0.50057 0.13941 -0.49572 C 0.1441 -0.48855 0.14948 -0.47236 0.15243 -0.46289 C 0.15191 -0.4541 0.15399 -0.44439 0.15087 -0.43676 C 0.14583 -0.4245 0.13628 -0.42358 0.12795 -0.4215 C 0.08889 -0.42473 0.0908 -0.42265 0.06719 -0.43005 C 0.05521 -0.43976 0.04601 -0.44832 0.03767 -0.46289 C 0.03246 -0.48462 0.04236 -0.44693 0.02951 -0.47815 C 0.0276 -0.48277 0.0276 -0.48855 0.02621 -0.49341 C 0.01927 -0.51791 0.01111 -0.54196 0.0066 -0.56763 C 0.00903 -0.62011 0.00503 -0.63468 0.02135 -0.67236 C 0.02726 -0.70589 0.04583 -0.7089 0.06719 -0.71606 C 0.07274 -0.71537 0.07847 -0.71653 0.08368 -0.71398 C 0.0908 -0.71052 0.09792 -0.68554 0.1 -0.67676 C 0.09844 -0.6645 0.09809 -0.65156 0.09514 -0.63976 C 0.0941 -0.63583 0.09062 -0.63398 0.08854 -0.63098 C 0.06858 -0.60115 0.05121 -0.60115 0.02292 -0.59815 C -0.00521 -0.60254 -0.00347 -0.60369 -0.02622 -0.61341 C -0.03333 -0.62057 -0.03542 -0.62497 -0.03941 -0.63537 C -0.05156 -0.71976 0.03073 -0.73248 0.07222 -0.75976 C 0.13976 -0.75907 0.25799 -0.8104 0.3066 -0.71167 C 0.32621 -0.63028 0.2651 -0.56786 0.21805 -0.53502 C 0.20382 -0.52508 0.18785 -0.51167 0.17222 -0.50658 C 0.16267 -0.50867 0.15781 -0.5089 0.15243 -0.51953 C 0.15295 -0.52462 0.15417 -0.55699 0.15903 -0.56763 C 0.16059 -0.57109 0.16371 -0.57317 0.16562 -0.57641 C 0.16753 -0.57965 0.16823 -0.58427 0.17049 -0.58728 C 0.18958 -0.61271 0.22344 -0.60878 0.24757 -0.61341 C 0.2651 -0.61271 0.28264 -0.61317 0.3 -0.61132 C 0.30885 -0.6104 0.32135 -0.58959 0.32135 -0.58959 C 0.32708 -0.57433 0.32951 -0.56531 0.33108 -0.54797 C 0.33055 -0.54127 0.33055 -0.47791 0.32135 -0.45641 C 0.31615 -0.44439 0.30937 -0.43283 0.30156 -0.42358 C 0.29705 -0.41826 0.29219 -0.41826 0.28698 -0.41479 C 0.25851 -0.3956 0.23333 -0.38589 0.20156 -0.38219 C 0.1967 -0.38289 0.18854 -0.37803 0.18698 -0.38427 C 0.18281 -0.39999 0.18819 -0.42705 0.1967 -0.44115 C 0.20295 -0.45156 0.21701 -0.4726 0.22621 -0.47815 C 0.24201 -0.48763 0.26024 -0.48901 0.27708 -0.49341 C 0.29462 -0.49202 0.31233 -0.49317 0.32951 -0.48901 C 0.3342 -0.48786 0.33715 -0.48184 0.34097 -0.47815 C 0.34323 -0.47606 0.34757 -0.47167 0.34757 -0.47167 C 0.35278 -0.46104 0.35555 -0.44901 0.35746 -0.43676 C 0.35243 -0.40346 0.34514 -0.37063 0.32621 -0.34705 C 0.32066 -0.34011 0.31719 -0.32832 0.3099 -0.32531 C 0.29809 -0.32046 0.28594 -0.31861 0.27378 -0.31653 C 0.24358 -0.30057 0.21059 -0.29526 0.18038 -0.27953 C 0.17691 -0.27768 0.17396 -0.27468 0.17049 -0.27283 C 0.16476 -0.26982 0.15816 -0.26936 0.15243 -0.26635 C 0.14549 -0.26289 0.13976 -0.25687 0.13281 -0.25317 C 0.12517 -0.243 0.11094 -0.22982 0.10156 -0.22057 C 0.09687 -0.20716 0.09965 -0.2141 0.09184 -0.19861 C 0.0908 -0.19653 0.08854 -0.19213 0.08854 -0.19213 C 0.08663 -0.17895 0.08316 -0.16485 0.07865 -0.15283 C 0.07743 -0.14635 0.07708 -0.13942 0.07535 -0.13317 C 0.07222 -0.12208 0.06632 -0.11098 0.06233 -0.10034 C 0.05399 -0.07815 0.04722 -0.05502 0.03611 -0.03491 C 0.03455 -0.02936 0.0349 -0.02289 0.03281 -0.01757 C 0.02969 -0.00994 0.02083 -0.00485 0.01632 7.51445E-6 C 0.01354 0.00301 0.01094 0.00602 0.00816 0.00879 C 0.0066 0.01041 0.00486 0.0148 0.0033 0.01318 C 0.00052 0.01018 0.00104 0.0044 4.16667E-6 7.51445E-6 Z " pathEditMode="relative" rAng="0" ptsTypes="fffffffffffffffffffffffffffffffffffffffffffffffffffffffffffffffffff">
                                      <p:cBhvr>
                                        <p:cTn id="200" dur="2000" fill="hold"/>
                                        <p:tgtEl>
                                          <p:spTgt spid="95546"/>
                                        </p:tgtEl>
                                        <p:attrNameLst>
                                          <p:attrName>ppt_x</p:attrName>
                                          <p:attrName>ppt_y</p:attrName>
                                        </p:attrNameLst>
                                      </p:cBhvr>
                                      <p:rCtr x="0" y="0"/>
                                    </p:animMotion>
                                  </p:childTnLst>
                                </p:cTn>
                              </p:par>
                              <p:par>
                                <p:cTn id="201" presetID="0" presetClass="path" presetSubtype="0" accel="50000" decel="50000" fill="hold" grpId="0" nodeType="withEffect">
                                  <p:stCondLst>
                                    <p:cond delay="0"/>
                                  </p:stCondLst>
                                  <p:childTnLst>
                                    <p:animMotion origin="layout" path="M 0.01146 -0.01086 C 0.01649 -0.03213 0.01267 -0.01364 0.01476 -0.06335 C 0.0158 -0.0867 0.01701 -0.1082 0.02135 -0.13086 C 0.02396 -0.15884 0.025 -0.18936 0.03108 -0.21595 C 0.03246 -0.22266 0.03229 -0.22936 0.03437 -0.2356 C 0.03559 -0.23907 0.03819 -0.24115 0.03941 -0.24439 C 0.0526 -0.27976 0.03958 -0.25503 0.05087 -0.27491 C 0.05451 -0.29572 0.06684 -0.31375 0.07708 -0.32948 C 0.08385 -0.33988 0.08837 -0.34913 0.09826 -0.35375 C 0.10312 -0.35283 0.10833 -0.35329 0.11302 -0.35121 C 0.11684 -0.34982 0.12292 -0.34266 0.12292 -0.34266 C 0.11979 -0.32231 0.12239 -0.31976 0.10989 -0.31422 C 0.10052 -0.31583 0.09114 -0.3163 0.08194 -0.31861 C 0.08003 -0.31907 0.07882 -0.32185 0.07708 -0.323 C 0.06892 -0.32832 0.0618 -0.33387 0.05399 -0.34034 C 0.04983 -0.35468 0.04548 -0.36948 0.04253 -0.38427 C 0.04358 -0.40578 0.04253 -0.4282 0.04583 -0.44971 C 0.04896 -0.47029 0.06233 -0.49271 0.07048 -0.51075 C 0.08142 -0.53503 0.09444 -0.56092 0.11302 -0.57618 C 0.16163 -0.61618 0.10208 -0.56508 0.13437 -0.58936 C 0.14687 -0.59884 0.15903 -0.60948 0.17205 -0.61757 C 0.19739 -0.63329 0.22691 -0.64115 0.25399 -0.6504 C 0.28785 -0.64948 0.31892 -0.65271 0.35087 -0.64161 C 0.36146 -0.60485 0.3559 -0.52069 0.32778 -0.49318 C 0.31892 -0.47468 0.31094 -0.47144 0.2967 -0.46474 C 0.28298 -0.46635 0.26927 -0.46635 0.25573 -0.46936 C 0.23333 -0.47422 0.2158 -0.49826 0.1934 -0.50404 C 0.17951 -0.51352 0.16441 -0.51861 0.14913 -0.52161 C 0.14253 -0.52601 0.13628 -0.52716 0.12951 -0.5304 C 0.12153 -0.54104 0.10989 -0.54289 0.1 -0.55005 C 0.08733 -0.5593 0.07708 -0.57133 0.06562 -0.58266 C 0.05573 -0.60901 0.05746 -0.63537 0.06719 -0.66127 C 0.07135 -0.68462 0.08923 -0.68046 0.10486 -0.68323 C 0.10989 -0.68416 0.11458 -0.68647 0.11962 -0.68763 C 0.12396 -0.68855 0.12847 -0.68901 0.13281 -0.68971 C 0.1684 -0.70728 0.12361 -0.6867 0.15903 -0.69849 C 0.16996 -0.70219 0.17882 -0.70705 0.1901 -0.70936 C 0.20104 -0.70797 0.21198 -0.70728 0.22292 -0.70497 C 0.23489 -0.70242 0.24548 -0.68948 0.25729 -0.68531 C 0.26458 -0.67815 0.27309 -0.67537 0.28038 -0.66797 C 0.29045 -0.6578 0.28003 -0.66358 0.2901 -0.65919 C 0.29114 -0.65687 0.29219 -0.65456 0.2934 -0.65248 C 0.29479 -0.65017 0.29687 -0.64855 0.29826 -0.64601 C 0.30087 -0.64115 0.30243 -0.6356 0.30486 -0.63075 C 0.3033 -0.6074 0.30312 -0.58404 0.3 -0.56092 C 0.2993 -0.55607 0.29566 -0.55213 0.2934 -0.54774 C 0.28472 -0.53202 0.27535 -0.53156 0.26233 -0.52601 C 0.25677 -0.5267 0.25104 -0.52601 0.24583 -0.52809 C 0.24358 -0.52901 0.24271 -0.53271 0.24097 -0.53479 C 0.23333 -0.54381 0.2342 -0.54242 0.22621 -0.54774 C 0.2191 -0.56231 0.22778 -0.54566 0.21632 -0.563 C 0.20295 -0.58335 0.1993 -0.58705 0.17864 -0.59352 C 0.1743 -0.59491 0.16996 -0.59653 0.16562 -0.59792 C 0.16128 -0.5993 0.15243 -0.60231 0.15243 -0.60231 C 0.13923 -0.60161 0.12604 -0.60208 0.11302 -0.60023 C 0.10069 -0.59861 0.09149 -0.5852 0.08038 -0.58057 C 0.07048 -0.57202 0.06389 -0.55861 0.05399 -0.55005 C 0.0434 -0.5274 0.03368 -0.50266 0.02621 -0.47792 C 0.02726 -0.46335 0.02743 -0.44855 0.02951 -0.43445 C 0.03298 -0.41156 0.07031 -0.4141 0.08351 -0.41248 C 0.09878 -0.41479 0.11441 -0.41479 0.12951 -0.41919 C 0.13298 -0.41988 0.13507 -0.4245 0.13767 -0.42774 C 0.15434 -0.44832 0.15746 -0.45896 0.16389 -0.4867 C 0.16233 -0.50127 0.1625 -0.51653 0.15903 -0.5304 C 0.15312 -0.55445 0.1276 -0.57872 0.11146 -0.58705 C 0.10729 -0.58936 0.10243 -0.58936 0.09826 -0.59144 C 0.0842 -0.59861 0.07396 -0.60786 0.05903 -0.61109 C 0.03264 -0.61017 -0.00886 -0.61826 -0.02952 -0.58497 C -0.03403 -0.57803 -0.03681 -0.56855 -0.04097 -0.56092 C -0.04306 -0.54774 -0.04566 -0.53757 -0.05087 -0.52601 C -0.05521 -0.49156 -0.0592 -0.45734 -0.06563 -0.42358 C -0.06424 -0.33711 -0.06597 -0.32901 -0.05417 -0.26404 C -0.05208 -0.23768 -0.04688 -0.21017 -0.03941 -0.18543 C -0.0382 -0.1452 -0.03715 -0.09433 -0.03438 -0.05456 C -0.03351 -0.04046 -0.01702 -0.02682 -0.0099 -0.01757 C -0.00365 -0.00924 -0.0066 -0.00161 -0.0066 0.01087 L -1.94444E-6 -1.27168E-6 " pathEditMode="relative" ptsTypes="fffffffffffffffffffffffffffffffffffffffffffffffffffffffffffffffffffffffffffAA">
                                      <p:cBhvr>
                                        <p:cTn id="202" dur="2000" fill="hold"/>
                                        <p:tgtEl>
                                          <p:spTgt spid="95545"/>
                                        </p:tgtEl>
                                        <p:attrNameLst>
                                          <p:attrName>ppt_x</p:attrName>
                                          <p:attrName>ppt_y</p:attrName>
                                        </p:attrNameLst>
                                      </p:cBhvr>
                                    </p:animMotion>
                                  </p:childTnLst>
                                </p:cTn>
                              </p:par>
                              <p:par>
                                <p:cTn id="203" presetID="0" presetClass="path" presetSubtype="0" accel="50000" decel="50000" fill="hold" grpId="0" nodeType="withEffect">
                                  <p:stCondLst>
                                    <p:cond delay="0"/>
                                  </p:stCondLst>
                                  <p:childTnLst>
                                    <p:animMotion origin="layout" path="M -0.01319 -0.03491 C -0.00434 -0.04323 -0.00173 -0.05618 0.00157 -0.06959 C 0.00886 -0.09965 0.01216 -0.1304 0.02292 -0.15907 C 0.025 -0.18011 0.02882 -0.19699 0.03611 -0.21572 C 0.03941 -0.23907 0.05122 -0.26057 0.06233 -0.27907 C 0.06545 -0.29225 0.06198 -0.28184 0.07379 -0.29664 C 0.08924 -0.31606 0.08855 -0.32277 0.1066 -0.32716 C 0.11441 -0.33132 0.12118 -0.3378 0.12952 -0.34034 C 0.1323 -0.34127 0.13507 -0.3415 0.13768 -0.34265 C 0.14098 -0.34381 0.14757 -0.34705 0.14757 -0.34705 C 0.15035 -0.34612 0.1533 -0.34635 0.15573 -0.34474 C 0.15747 -0.34335 0.15903 -0.34057 0.15903 -0.33803 C 0.15903 -0.31468 0.15695 -0.30173 0.14098 -0.29664 C 0.11684 -0.29919 0.12205 -0.29456 0.11146 -0.31838 C 0.10556 -0.34867 0.10591 -0.34404 0.11146 -0.39491 C 0.11198 -0.40023 0.12379 -0.42381 0.12448 -0.42543 C 0.13368 -0.44855 0.1283 -0.44393 0.14098 -0.46682 C 0.1599 -0.50104 0.1823 -0.53063 0.20486 -0.56069 C 0.21111 -0.56901 0.23611 -0.58265 0.24254 -0.58705 C 0.26667 -0.60369 0.28855 -0.61456 0.31476 -0.62635 C 0.34115 -0.63815 0.36372 -0.66173 0.39184 -0.66774 C 0.40382 -0.67283 0.41719 -0.67537 0.42952 -0.67861 C 0.45087 -0.6763 0.44896 -0.67861 0.46233 -0.66127 C 0.48247 -0.59375 0.42882 -0.54543 0.39184 -0.51699 C 0.36146 -0.49364 0.37934 -0.5119 0.36563 -0.50404 C 0.36337 -0.50265 0.36146 -0.50034 0.35903 -0.49965 C 0.3507 -0.49687 0.34271 -0.49664 0.33438 -0.49317 C 0.31927 -0.49502 0.30816 -0.49965 0.29497 -0.50843 C 0.27414 -0.52254 0.26545 -0.54104 0.24098 -0.54543 C 0.23473 -0.55398 0.22639 -0.55861 0.21806 -0.563 C 0.20903 -0.5808 0.20278 -0.59676 0.19827 -0.61757 C 0.19966 -0.64069 0.19271 -0.68046 0.21476 -0.68947 C 0.21997 -0.6941 0.22535 -0.69687 0.23108 -0.70057 C 0.26198 -0.6978 0.25365 -0.70196 0.27379 -0.68531 C 0.27813 -0.6756 0.27986 -0.66959 0.28195 -0.65895 C 0.28091 -0.63722 0.28039 -0.61526 0.27865 -0.59352 C 0.27691 -0.57063 0.26806 -0.5489 0.25903 -0.53017 C 0.25469 -0.52138 0.25313 -0.51306 0.24914 -0.50404 C 0.24045 -0.48485 0.22848 -0.4689 0.21806 -0.45156 C 0.20521 -0.43005 0.19306 -0.40786 0.18021 -0.38612 C 0.17795 -0.38219 0.17726 -0.37734 0.17535 -0.37317 C 0.17292 -0.36763 0.16719 -0.35768 0.16719 -0.35768 C 0.16407 -0.34497 0.15504 -0.33942 0.14914 -0.32947 C 0.14167 -0.31606 0.13403 -0.30404 0.12778 -0.28994 C 0.11962 -0.2719 0.12448 -0.28161 0.11476 -0.27028 C 0.1125 -0.26751 0.10521 -0.26242 0.10816 -0.26173 C 0.1132 -0.26034 0.11806 -0.26612 0.12292 -0.2682 C 0.13264 -0.2726 0.14132 -0.28046 0.15087 -0.28578 C 0.15938 -0.29063 0.16858 -0.29364 0.17709 -0.29872 C 0.2033 -0.31445 0.22813 -0.3378 0.2573 -0.34265 C 0.25955 -0.34474 0.26146 -0.34728 0.26389 -0.3489 C 0.26545 -0.35005 0.26702 -0.35075 0.26875 -0.35121 C 0.27466 -0.35329 0.29289 -0.3556 0.28681 -0.3556 C 0.2033 -0.3563 0.11962 -0.35398 0.03611 -0.35329 C 0.02969 -0.34728 0.02466 -0.33942 0.01806 -0.33364 C 0.01059 -0.31907 0.0073 -0.30335 0.00157 -0.28786 C 0.00261 -0.2363 0.00521 -0.19329 0.00973 -0.14381 C 0.01059 -0.11445 0.01042 -0.0904 0.01476 -0.06312 C 0.01528 -0.04901 0.01754 -0.03514 0.01632 -0.0215 C 0.01563 -0.01502 0.00955 -0.00693 0.00486 -0.00393 C -0.00052 -0.00046 -3.33333E-6 -0.00462 -3.33333E-6 -2.31214E-6 " pathEditMode="relative" ptsTypes="ffffffffffffffffffffffffffffffffffffffffffffffffffffffffffffA">
                                      <p:cBhvr>
                                        <p:cTn id="204" dur="2000" fill="hold"/>
                                        <p:tgtEl>
                                          <p:spTgt spid="95539"/>
                                        </p:tgtEl>
                                        <p:attrNameLst>
                                          <p:attrName>ppt_x</p:attrName>
                                          <p:attrName>ppt_y</p:attrName>
                                        </p:attrNameLst>
                                      </p:cBhvr>
                                    </p:animMotion>
                                  </p:childTnLst>
                                </p:cTn>
                              </p:par>
                              <p:par>
                                <p:cTn id="205" presetID="0" presetClass="path" presetSubtype="0" accel="50000" decel="50000" fill="hold" grpId="0" nodeType="withEffect">
                                  <p:stCondLst>
                                    <p:cond delay="0"/>
                                  </p:stCondLst>
                                  <p:childTnLst>
                                    <p:animMotion origin="layout" path="M -0.01562 -0.01688 C -0.02031 -0.0504 -0.025 -0.08323 -0.02882 -0.11745 C -0.03177 -0.14358 -0.03368 -0.17063 -0.04027 -0.19584 C -0.03975 -0.21248 -0.03975 -0.22936 -0.03854 -0.24601 C -0.03767 -0.25664 -0.03368 -0.26705 -0.03038 -0.27653 C -0.02621 -0.28878 -0.02257 -0.30404 -0.01736 -0.31584 C -0.00764 -0.33826 0.0073 -0.35699 0.01719 -0.37919 C 0.02327 -0.39283 0.02986 -0.4074 0.03837 -0.41849 C 0.04271 -0.42427 0.04775 -0.42936 0.05157 -0.43584 C 0.05886 -0.44809 0.06702 -0.45942 0.07778 -0.46659 C 0.08855 -0.47375 0.10191 -0.46982 0.11389 -0.47075 C 0.11997 -0.46936 0.12639 -0.47006 0.13195 -0.46659 C 0.13924 -0.46196 0.14184 -0.45318 0.14497 -0.44462 C 0.14132 -0.42173 0.14306 -0.3993 0.12361 -0.39445 C 0.10278 -0.39699 0.08091 -0.39329 0.06146 -0.40347 C 0.04427 -0.41202 0.029 -0.42636 0.01216 -0.43584 C 0.00105 -0.44208 -0.01163 -0.44532 -0.02222 -0.45341 C -0.03906 -0.46612 -0.05069 -0.48717 -0.06649 -0.5015 C -0.06805 -0.51029 -0.06979 -0.51884 -0.07135 -0.52763 C -0.07916 -0.56948 -0.06007 -0.6037 -0.04027 -0.63029 C -0.02968 -0.64462 -0.02031 -0.65873 -0.00746 -0.66959 C 0.01268 -0.68647 0.0375 -0.68948 0.05973 -0.6978 C 0.08681 -0.70774 0.11198 -0.71838 0.14011 -0.72416 C 0.17014 -0.72347 0.20018 -0.72323 0.23021 -0.72185 C 0.24827 -0.72115 0.27674 -0.69017 0.28924 -0.67399 C 0.29462 -0.65988 0.29688 -0.64462 0.30243 -0.63029 C 0.3033 -0.6215 0.30625 -0.61271 0.30573 -0.60393 C 0.30504 -0.59075 0.30139 -0.5741 0.29584 -0.56254 C 0.29393 -0.55861 0.29098 -0.5556 0.28924 -0.55167 C 0.28716 -0.54682 0.28664 -0.54104 0.28438 -0.53641 C 0.2823 -0.53202 0.27865 -0.52925 0.27622 -0.52532 C 0.27431 -0.52208 0.27327 -0.51769 0.27118 -0.51445 C 0.26771 -0.50867 0.25295 -0.48948 0.24827 -0.48601 C 0.24532 -0.4837 0.23837 -0.48185 0.23837 -0.48162 C 0.23351 -0.48254 0.22795 -0.48092 0.22361 -0.48393 C 0.22153 -0.48532 0.22292 -0.48994 0.22205 -0.49271 C 0.22066 -0.49711 0.21875 -0.50127 0.21719 -0.50566 C 0.21545 -0.5193 0.21146 -0.53156 0.20903 -0.54497 C 0.21042 -0.55375 0.21042 -0.56347 0.21389 -0.57133 C 0.22882 -0.60578 0.25243 -0.62705 0.27292 -0.65433 C 0.27882 -0.66219 0.30209 -0.66381 0.31059 -0.6652 C 0.32379 -0.66451 0.33698 -0.66566 0.35 -0.66289 C 0.35382 -0.66196 0.35643 -0.65711 0.35973 -0.65433 C 0.36632 -0.64901 0.37292 -0.64393 0.37952 -0.63884 C 0.38386 -0.63537 0.38681 -0.62959 0.39098 -0.62589 C 0.41389 -0.60508 0.42049 -0.60485 0.43525 -0.57572 C 0.43941 -0.5519 0.4408 -0.54797 0.43525 -0.51006 C 0.43455 -0.50497 0.42952 -0.50312 0.42691 -0.49919 C 0.41771 -0.48532 0.41441 -0.47653 0.4007 -0.47306 C 0.37743 -0.45711 0.35191 -0.4548 0.32691 -0.44693 C 0.31719 -0.43884 0.30903 -0.43954 0.29914 -0.43375 C 0.27848 -0.42173 0.25625 -0.41618 0.23525 -0.40532 C 0.22743 -0.40138 0.22032 -0.39861 0.21216 -0.39676 C 0.2066 -0.39514 0.19584 -0.39006 0.19584 -0.39006 C 0.18664 -0.37803 0.16771 -0.37456 0.15486 -0.37063 C 0.14601 -0.36254 0.14393 -0.35237 0.13681 -0.34451 C 0.13542 -0.34312 0.12622 -0.34034 0.12535 -0.34034 C 0.10608 -0.3341 0.11459 -0.33734 0.07952 -0.33549 C 0.07518 -0.3267 0.07605 -0.32069 0.07292 -0.31144 C 0.0717 -0.30797 0.06962 -0.30566 0.06789 -0.30266 C 0.06563 -0.29318 0.06129 -0.28578 0.05816 -0.27653 C 0.05539 -0.26797 0.05556 -0.26034 0.05157 -0.25248 C 0.04896 -0.23815 0.04375 -0.22312 0.04011 -0.20878 C 0.03594 -0.19237 0.0375 -0.1711 0.03021 -0.15653 C 0.02848 -0.14728 0.02674 -0.13433 0.02361 -0.12578 C 0.02188 -0.12115 0.0191 -0.11745 0.01719 -0.11283 C 0.01216 -0.10058 0.01077 -0.08647 0.0073 -0.07352 C 0.00677 -0.05965 0.0066 -0.04578 0.00573 -0.0319 C 0.00573 -0.03167 0.00382 -0.01549 0.00243 -0.01225 C 0.00122 -0.00971 -0.0026 -0.00578 -0.0026 -0.00555 " pathEditMode="relative" rAng="0" ptsTypes="fffffffffffffffffffffffffffffffffffffffffffffffffffffffffffffffffffffA">
                                      <p:cBhvr>
                                        <p:cTn id="206" dur="2000" fill="hold"/>
                                        <p:tgtEl>
                                          <p:spTgt spid="95544"/>
                                        </p:tgtEl>
                                        <p:attrNameLst>
                                          <p:attrName>ppt_x</p:attrName>
                                          <p:attrName>ppt_y</p:attrName>
                                        </p:attrNameLst>
                                      </p:cBhvr>
                                      <p:rCtr x="19635" y="-34798"/>
                                    </p:animMotion>
                                  </p:childTnLst>
                                </p:cTn>
                              </p:par>
                              <p:par>
                                <p:cTn id="207" presetID="0" presetClass="path" presetSubtype="0" accel="50000" decel="50000" fill="hold" grpId="0" nodeType="withEffect">
                                  <p:stCondLst>
                                    <p:cond delay="0"/>
                                  </p:stCondLst>
                                  <p:childTnLst>
                                    <p:animMotion origin="layout" path="M -5E-6 4.33526E-6 C -0.00192 -0.00694 -0.00817 -0.01965 -0.00817 -0.01965 C -0.01095 -0.03723 -0.0172 -0.05295 -0.02466 -0.06775 C -0.0264 -0.08278 -0.02813 -0.10058 -0.03438 -0.11353 C -0.03855 -0.13457 -0.03977 -0.13642 -0.03282 -0.17041 C -0.03143 -0.17734 -0.02588 -0.18174 -0.02292 -0.18775 C -0.01945 -0.19492 -0.01615 -0.20208 -0.0132 -0.20971 C -0.00417 -0.2333 0.00695 -0.24902 0.01806 -0.27075 C 0.02934 -0.29318 0.03316 -0.30474 0.05417 -0.31445 C 0.06962 -0.31353 0.09462 -0.3237 0.10486 -0.30359 C 0.09948 -0.27376 0.07274 -0.29295 0.05243 -0.2948 C 0.02761 -0.30266 0.00347 -0.32624 -0.01806 -0.34289 C -0.03265 -0.35422 -0.04671 -0.36046 -0.06233 -0.36902 C -0.07813 -0.37757 -0.09272 -0.38636 -0.1099 -0.39075 C -0.11216 -0.39214 -0.11442 -0.39353 -0.1165 -0.39515 C -0.12032 -0.39792 -0.12397 -0.40139 -0.12796 -0.40393 C -0.1422 -0.41341 -0.15574 -0.41896 -0.1639 -0.43885 C -0.16772 -0.44809 -0.16893 -0.45896 -0.17049 -0.46937 C -0.17032 -0.47353 -0.17084 -0.50983 -0.1672 -0.52393 C -0.15852 -0.55746 -0.12692 -0.5896 -0.10331 -0.60046 C -0.08716 -0.60786 -0.06911 -0.60786 -0.05244 -0.61133 C -0.0264 -0.60763 -0.02362 -0.6148 -0.01147 -0.59399 C -0.00052 -0.53249 -0.03108 -0.49804 -0.0672 -0.47607 C -0.08074 -0.46775 -0.0948 -0.45711 -0.1099 -0.45411 C -0.11858 -0.45226 -0.12744 -0.45272 -0.13612 -0.45202 C -0.16824 -0.44416 -0.20088 -0.44231 -0.23282 -0.43445 C -0.25904 -0.42798 -0.28473 -0.4222 -0.31147 -0.41919 C -0.32831 -0.42174 -0.32779 -0.41804 -0.33282 -0.43885 C -0.33091 -0.5459 -0.33977 -0.50544 -0.31963 -0.56324 C -0.31477 -0.57734 -0.31824 -0.58127 -0.3099 -0.59607 C -0.28126 -0.64694 -0.23629 -0.65711 -0.19341 -0.67468 C -0.1823 -0.67931 -0.17171 -0.68578 -0.1606 -0.68994 C -0.1264 -0.70289 -0.08768 -0.70729 -0.05244 -0.7096 C -0.02049 -0.7163 0.00868 -0.72509 0.04097 -0.72717 C 0.06719 -0.73272 0.09323 -0.73942 0.11962 -0.74451 C 0.15295 -0.74312 0.18629 -0.74289 0.21962 -0.74012 C 0.22882 -0.73942 0.2349 -0.72994 0.24254 -0.72486 C 0.24566 -0.72278 0.24948 -0.72278 0.25243 -0.72046 C 0.2658 -0.70983 0.27778 -0.69665 0.29184 -0.68786 C 0.30156 -0.67445 0.29653 -0.66359 0.3066 -0.65064 C 0.31337 -0.62359 0.30868 -0.64601 0.31146 -0.59815 C 0.31285 -0.5748 0.31684 -0.55145 0.31962 -0.52833 C 0.31858 -0.51885 0.31893 -0.5089 0.31632 -0.49989 C 0.31476 -0.4948 0.29948 -0.49202 0.2967 -0.49133 C 0.24983 -0.50081 0.2684 -0.49734 0.24097 -0.5022 C 0.2132 -0.5207 0.23021 -0.53919 0.23611 -0.59607 C 0.23906 -0.62428 0.25573 -0.64578 0.27049 -0.66382 C 0.28038 -0.67584 0.29167 -0.69226 0.30486 -0.69642 C 0.31441 -0.70289 0.32396 -0.70613 0.33438 -0.7096 C 0.34202 -0.7089 0.34965 -0.70867 0.35729 -0.70752 C 0.36163 -0.70682 0.36736 -0.70104 0.37049 -0.69873 C 0.38316 -0.68925 0.3934 -0.67954 0.40486 -0.66821 C 0.41493 -0.64809 0.41788 -0.62359 0.42292 -0.60046 C 0.42188 -0.5859 0.42153 -0.5711 0.41962 -0.55676 C 0.41927 -0.55422 0.41719 -0.5526 0.41632 -0.55029 C 0.41163 -0.53781 0.40799 -0.52925 0.4 -0.51954 C 0.3882 -0.5052 0.38785 -0.50012 0.37379 -0.49133 C 0.37014 -0.48902 0.36597 -0.48879 0.36233 -0.48694 C 0.35851 -0.48486 0.34393 -0.47399 0.34097 -0.47168 C 0.32865 -0.4622 0.31771 -0.44925 0.30486 -0.44116 C 0.29722 -0.43052 0.28472 -0.42451 0.27535 -0.41711 C 0.25816 -0.40347 0.24202 -0.39029 0.22292 -0.3822 C 0.21597 -0.37596 0.20816 -0.37156 0.20156 -0.36463 C 0.19792 -0.36093 0.19584 -0.35445 0.19184 -0.35145 C 0.17917 -0.34197 0.16858 -0.33087 0.15729 -0.31885 C 0.15139 -0.3126 0.1441 -0.31075 0.13768 -0.30567 C 0.12118 -0.29249 0.13455 -0.30058 0.11962 -0.29249 C 0.1125 -0.28301 0.10625 -0.27492 0.0967 -0.27075 C 0.08733 -0.25341 0.09254 -0.25896 0.08351 -0.2511 C 0.07483 -0.23237 0.0658 -0.21202 0.05573 -0.19445 C 0.05417 -0.18544 0.05226 -0.17873 0.04913 -0.17041 C 0.04705 -0.15838 0.04584 -0.14474 0.04254 -0.13318 C 0.04184 -0.13087 0.04011 -0.12902 0.03941 -0.12671 C 0.0349 -0.11307 0.03056 -0.09734 0.02778 -0.08301 C 0.02327 -0.05942 0.01858 -0.03353 0.00816 -0.01318 C 0.0066 -0.00648 0.00608 4.33526E-6 -5E-6 4.33526E-6 Z " pathEditMode="relative" ptsTypes="ffffffffffffffffffffffffffffffffffffffffffffffffffffffffffffffffffffffffffff">
                                      <p:cBhvr>
                                        <p:cTn id="208" dur="2000" fill="hold"/>
                                        <p:tgtEl>
                                          <p:spTgt spid="95540"/>
                                        </p:tgtEl>
                                        <p:attrNameLst>
                                          <p:attrName>ppt_x</p:attrName>
                                          <p:attrName>ppt_y</p:attrName>
                                        </p:attrNameLst>
                                      </p:cBhvr>
                                    </p:animMotion>
                                  </p:childTnLst>
                                </p:cTn>
                              </p:par>
                              <p:par>
                                <p:cTn id="209" presetID="4" presetClass="exit" presetSubtype="16" fill="hold" grpId="2" nodeType="withEffect">
                                  <p:stCondLst>
                                    <p:cond delay="0"/>
                                  </p:stCondLst>
                                  <p:childTnLst>
                                    <p:animEffect transition="out" filter="box(in)">
                                      <p:cBhvr>
                                        <p:cTn id="210" dur="500"/>
                                        <p:tgtEl>
                                          <p:spTgt spid="95544"/>
                                        </p:tgtEl>
                                      </p:cBhvr>
                                    </p:animEffect>
                                    <p:set>
                                      <p:cBhvr>
                                        <p:cTn id="211" dur="1" fill="hold">
                                          <p:stCondLst>
                                            <p:cond delay="499"/>
                                          </p:stCondLst>
                                        </p:cTn>
                                        <p:tgtEl>
                                          <p:spTgt spid="95544"/>
                                        </p:tgtEl>
                                        <p:attrNameLst>
                                          <p:attrName>style.visibility</p:attrName>
                                        </p:attrNameLst>
                                      </p:cBhvr>
                                      <p:to>
                                        <p:strVal val="hidden"/>
                                      </p:to>
                                    </p:set>
                                  </p:childTnLst>
                                </p:cTn>
                              </p:par>
                              <p:par>
                                <p:cTn id="212" presetID="4" presetClass="entr" presetSubtype="16" fill="hold" grpId="1" nodeType="withEffect">
                                  <p:stCondLst>
                                    <p:cond delay="0"/>
                                  </p:stCondLst>
                                  <p:childTnLst>
                                    <p:set>
                                      <p:cBhvr>
                                        <p:cTn id="213" dur="1" fill="hold">
                                          <p:stCondLst>
                                            <p:cond delay="0"/>
                                          </p:stCondLst>
                                        </p:cTn>
                                        <p:tgtEl>
                                          <p:spTgt spid="95547"/>
                                        </p:tgtEl>
                                        <p:attrNameLst>
                                          <p:attrName>style.visibility</p:attrName>
                                        </p:attrNameLst>
                                      </p:cBhvr>
                                      <p:to>
                                        <p:strVal val="visible"/>
                                      </p:to>
                                    </p:set>
                                    <p:animEffect transition="in" filter="box(in)">
                                      <p:cBhvr>
                                        <p:cTn id="214" dur="500"/>
                                        <p:tgtEl>
                                          <p:spTgt spid="95547"/>
                                        </p:tgtEl>
                                      </p:cBhvr>
                                    </p:animEffect>
                                  </p:childTnLst>
                                </p:cTn>
                              </p:par>
                              <p:par>
                                <p:cTn id="215" presetID="0" presetClass="path" presetSubtype="0" accel="50000" decel="50000" fill="hold" grpId="0" nodeType="withEffect">
                                  <p:stCondLst>
                                    <p:cond delay="0"/>
                                  </p:stCondLst>
                                  <p:childTnLst>
                                    <p:animMotion origin="layout" path="M -5E-6 4.33526E-6 C -0.00192 -0.00694 -0.00817 -0.01965 -0.00817 -0.01965 C -0.01095 -0.03723 -0.0172 -0.05295 -0.02466 -0.06775 C -0.0264 -0.08278 -0.02813 -0.10058 -0.03438 -0.11353 C -0.03855 -0.13457 -0.03977 -0.13642 -0.03282 -0.17041 C -0.03143 -0.17734 -0.02588 -0.18174 -0.02292 -0.18775 C -0.01945 -0.19492 -0.01615 -0.20208 -0.0132 -0.20971 C -0.00417 -0.2333 0.00695 -0.24902 0.01806 -0.27075 C 0.02934 -0.29318 0.03316 -0.30474 0.05417 -0.31445 C 0.06962 -0.31353 0.09462 -0.3237 0.10486 -0.30359 C 0.09948 -0.27376 0.07274 -0.29295 0.05243 -0.2948 C 0.02761 -0.30266 0.00347 -0.32624 -0.01806 -0.34289 C -0.03265 -0.35422 -0.04671 -0.36046 -0.06233 -0.36902 C -0.07813 -0.37757 -0.09272 -0.38636 -0.1099 -0.39075 C -0.11216 -0.39214 -0.11442 -0.39353 -0.1165 -0.39515 C -0.12032 -0.39792 -0.12397 -0.40139 -0.12796 -0.40393 C -0.1422 -0.41341 -0.15574 -0.41896 -0.1639 -0.43885 C -0.16772 -0.44809 -0.16893 -0.45896 -0.17049 -0.46937 C -0.17032 -0.47353 -0.17084 -0.50983 -0.1672 -0.52393 C -0.15852 -0.55746 -0.12692 -0.5896 -0.10331 -0.60046 C -0.08716 -0.60786 -0.06911 -0.60786 -0.05244 -0.61133 C -0.0264 -0.60763 -0.02362 -0.6148 -0.01147 -0.59399 C -0.00052 -0.53249 -0.03108 -0.49804 -0.0672 -0.47607 C -0.08074 -0.46775 -0.0948 -0.45711 -0.1099 -0.45411 C -0.11858 -0.45226 -0.12744 -0.45272 -0.13612 -0.45202 C -0.16824 -0.44416 -0.20088 -0.44231 -0.23282 -0.43445 C -0.25904 -0.42798 -0.28473 -0.4222 -0.31147 -0.41919 C -0.32831 -0.42174 -0.32779 -0.41804 -0.33282 -0.43885 C -0.33091 -0.5459 -0.33977 -0.50544 -0.31963 -0.56324 C -0.31477 -0.57734 -0.31824 -0.58127 -0.3099 -0.59607 C -0.28126 -0.64694 -0.23629 -0.65711 -0.19341 -0.67468 C -0.1823 -0.67931 -0.17171 -0.68578 -0.1606 -0.68994 C -0.1264 -0.70289 -0.08768 -0.70729 -0.05244 -0.7096 C -0.02049 -0.7163 0.00868 -0.72509 0.04097 -0.72717 C 0.06719 -0.73272 0.09323 -0.73942 0.11962 -0.74451 C 0.15295 -0.74312 0.18629 -0.74289 0.21962 -0.74012 C 0.22882 -0.73942 0.2349 -0.72994 0.24254 -0.72486 C 0.24566 -0.72278 0.24948 -0.72278 0.25243 -0.72046 C 0.2658 -0.70983 0.27778 -0.69665 0.29184 -0.68786 C 0.30156 -0.67445 0.29653 -0.66359 0.3066 -0.65064 C 0.31337 -0.62359 0.30868 -0.64601 0.31146 -0.59815 C 0.31285 -0.5748 0.31684 -0.55145 0.31962 -0.52833 C 0.31858 -0.51885 0.31893 -0.5089 0.31632 -0.49989 C 0.31476 -0.4948 0.29948 -0.49202 0.2967 -0.49133 C 0.24983 -0.50081 0.2684 -0.49734 0.24097 -0.5022 C 0.2132 -0.5207 0.23021 -0.53919 0.23611 -0.59607 C 0.23906 -0.62428 0.25573 -0.64578 0.27049 -0.66382 C 0.28038 -0.67584 0.29167 -0.69226 0.30486 -0.69642 C 0.31441 -0.70289 0.32396 -0.70613 0.33438 -0.7096 C 0.34202 -0.7089 0.34965 -0.70867 0.35729 -0.70752 C 0.36163 -0.70682 0.36736 -0.70104 0.37049 -0.69873 C 0.38316 -0.68925 0.3934 -0.67954 0.40486 -0.66821 C 0.41493 -0.64809 0.41788 -0.62359 0.42292 -0.60046 C 0.42188 -0.5859 0.42153 -0.5711 0.41962 -0.55676 C 0.41927 -0.55422 0.41719 -0.5526 0.41632 -0.55029 C 0.41163 -0.53781 0.40799 -0.52925 0.4 -0.51954 C 0.3882 -0.5052 0.38785 -0.50012 0.37379 -0.49133 C 0.37014 -0.48902 0.36597 -0.48879 0.36233 -0.48694 C 0.35851 -0.48486 0.34393 -0.47399 0.34097 -0.47168 C 0.32865 -0.4622 0.31771 -0.44925 0.30486 -0.44116 C 0.29722 -0.43052 0.28472 -0.42451 0.27535 -0.41711 C 0.25816 -0.40347 0.24202 -0.39029 0.22292 -0.3822 C 0.21597 -0.37596 0.20816 -0.37156 0.20156 -0.36463 C 0.19792 -0.36093 0.19584 -0.35445 0.19184 -0.35145 C 0.17917 -0.34197 0.16858 -0.33087 0.15729 -0.31885 C 0.15139 -0.3126 0.1441 -0.31075 0.13768 -0.30567 C 0.12118 -0.29249 0.13455 -0.30058 0.11962 -0.29249 C 0.1125 -0.28301 0.10625 -0.27492 0.0967 -0.27075 C 0.08733 -0.25341 0.09254 -0.25896 0.08351 -0.2511 C 0.07483 -0.23237 0.0658 -0.21202 0.05573 -0.19445 C 0.05417 -0.18544 0.05226 -0.17873 0.04913 -0.17041 C 0.04705 -0.15838 0.04584 -0.14474 0.04254 -0.13318 C 0.04184 -0.13087 0.04011 -0.12902 0.03941 -0.12671 C 0.0349 -0.11307 0.03056 -0.09734 0.02778 -0.08301 C 0.02327 -0.05942 0.01858 -0.03353 0.00816 -0.01318 C 0.0066 -0.00648 0.00608 4.33526E-6 -5E-6 4.33526E-6 Z " pathEditMode="relative" ptsTypes="ffffffffffffffffffffffffffffffffffffffffffffffffffffffffffffffffffffffffffff">
                                      <p:cBhvr>
                                        <p:cTn id="216" dur="2000" fill="hold"/>
                                        <p:tgtEl>
                                          <p:spTgt spid="95547"/>
                                        </p:tgtEl>
                                        <p:attrNameLst>
                                          <p:attrName>ppt_x</p:attrName>
                                          <p:attrName>ppt_y</p:attrName>
                                        </p:attrNameLst>
                                      </p:cBhvr>
                                    </p:animMotion>
                                  </p:childTnLst>
                                </p:cTn>
                              </p:par>
                              <p:par>
                                <p:cTn id="217" presetID="4" presetClass="entr" presetSubtype="16" fill="hold" grpId="0" nodeType="withEffect">
                                  <p:stCondLst>
                                    <p:cond delay="0"/>
                                  </p:stCondLst>
                                  <p:childTnLst>
                                    <p:set>
                                      <p:cBhvr>
                                        <p:cTn id="218" dur="1" fill="hold">
                                          <p:stCondLst>
                                            <p:cond delay="0"/>
                                          </p:stCondLst>
                                        </p:cTn>
                                        <p:tgtEl>
                                          <p:spTgt spid="95548"/>
                                        </p:tgtEl>
                                        <p:attrNameLst>
                                          <p:attrName>style.visibility</p:attrName>
                                        </p:attrNameLst>
                                      </p:cBhvr>
                                      <p:to>
                                        <p:strVal val="visible"/>
                                      </p:to>
                                    </p:set>
                                    <p:animEffect transition="in" filter="box(in)">
                                      <p:cBhvr>
                                        <p:cTn id="219" dur="500"/>
                                        <p:tgtEl>
                                          <p:spTgt spid="95548"/>
                                        </p:tgtEl>
                                      </p:cBhvr>
                                    </p:animEffect>
                                  </p:childTnLst>
                                </p:cTn>
                              </p:par>
                              <p:par>
                                <p:cTn id="220" presetID="4" presetClass="exit" presetSubtype="16" fill="hold" grpId="1" nodeType="withEffect">
                                  <p:stCondLst>
                                    <p:cond delay="0"/>
                                  </p:stCondLst>
                                  <p:childTnLst>
                                    <p:animEffect transition="out" filter="box(in)">
                                      <p:cBhvr>
                                        <p:cTn id="221" dur="500"/>
                                        <p:tgtEl>
                                          <p:spTgt spid="95548"/>
                                        </p:tgtEl>
                                      </p:cBhvr>
                                    </p:animEffect>
                                    <p:set>
                                      <p:cBhvr>
                                        <p:cTn id="222" dur="1" fill="hold">
                                          <p:stCondLst>
                                            <p:cond delay="499"/>
                                          </p:stCondLst>
                                        </p:cTn>
                                        <p:tgtEl>
                                          <p:spTgt spid="955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3" restart="whenNotActive" fill="hold" evtFilter="cancelBubble" nodeType="interactiveSeq">
                <p:stCondLst>
                  <p:cond evt="onClick" delay="0">
                    <p:tgtEl>
                      <p:spTgt spid="95308"/>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4" presetClass="entr" presetSubtype="16" fill="hold" grpId="0" nodeType="afterEffect">
                                  <p:stCondLst>
                                    <p:cond delay="0"/>
                                  </p:stCondLst>
                                  <p:childTnLst>
                                    <p:set>
                                      <p:cBhvr>
                                        <p:cTn id="227" dur="1" fill="hold">
                                          <p:stCondLst>
                                            <p:cond delay="0"/>
                                          </p:stCondLst>
                                        </p:cTn>
                                        <p:tgtEl>
                                          <p:spTgt spid="95298"/>
                                        </p:tgtEl>
                                        <p:attrNameLst>
                                          <p:attrName>style.visibility</p:attrName>
                                        </p:attrNameLst>
                                      </p:cBhvr>
                                      <p:to>
                                        <p:strVal val="visible"/>
                                      </p:to>
                                    </p:set>
                                    <p:animEffect transition="in" filter="box(in)">
                                      <p:cBhvr>
                                        <p:cTn id="228" dur="500"/>
                                        <p:tgtEl>
                                          <p:spTgt spid="95298"/>
                                        </p:tgtEl>
                                      </p:cBhvr>
                                    </p:animEffect>
                                  </p:childTnLst>
                                </p:cTn>
                              </p:par>
                            </p:childTnLst>
                          </p:cTn>
                        </p:par>
                        <p:par>
                          <p:cTn id="229" fill="hold" nodeType="afterGroup">
                            <p:stCondLst>
                              <p:cond delay="500"/>
                            </p:stCondLst>
                            <p:childTnLst>
                              <p:par>
                                <p:cTn id="230" presetID="4" presetClass="entr" presetSubtype="16" fill="hold" grpId="0" nodeType="afterEffect">
                                  <p:stCondLst>
                                    <p:cond delay="0"/>
                                  </p:stCondLst>
                                  <p:childTnLst>
                                    <p:set>
                                      <p:cBhvr>
                                        <p:cTn id="231" dur="1" fill="hold">
                                          <p:stCondLst>
                                            <p:cond delay="0"/>
                                          </p:stCondLst>
                                        </p:cTn>
                                        <p:tgtEl>
                                          <p:spTgt spid="95299"/>
                                        </p:tgtEl>
                                        <p:attrNameLst>
                                          <p:attrName>style.visibility</p:attrName>
                                        </p:attrNameLst>
                                      </p:cBhvr>
                                      <p:to>
                                        <p:strVal val="visible"/>
                                      </p:to>
                                    </p:set>
                                    <p:animEffect transition="in" filter="box(in)">
                                      <p:cBhvr>
                                        <p:cTn id="232" dur="500"/>
                                        <p:tgtEl>
                                          <p:spTgt spid="95299"/>
                                        </p:tgtEl>
                                      </p:cBhvr>
                                    </p:animEffect>
                                  </p:childTnLst>
                                </p:cTn>
                              </p:par>
                            </p:childTnLst>
                          </p:cTn>
                        </p:par>
                        <p:par>
                          <p:cTn id="233" fill="hold" nodeType="afterGroup">
                            <p:stCondLst>
                              <p:cond delay="1000"/>
                            </p:stCondLst>
                            <p:childTnLst>
                              <p:par>
                                <p:cTn id="234" presetID="4" presetClass="entr" presetSubtype="16" fill="hold" grpId="0" nodeType="afterEffect">
                                  <p:stCondLst>
                                    <p:cond delay="0"/>
                                  </p:stCondLst>
                                  <p:childTnLst>
                                    <p:set>
                                      <p:cBhvr>
                                        <p:cTn id="235" dur="1" fill="hold">
                                          <p:stCondLst>
                                            <p:cond delay="0"/>
                                          </p:stCondLst>
                                        </p:cTn>
                                        <p:tgtEl>
                                          <p:spTgt spid="95300"/>
                                        </p:tgtEl>
                                        <p:attrNameLst>
                                          <p:attrName>style.visibility</p:attrName>
                                        </p:attrNameLst>
                                      </p:cBhvr>
                                      <p:to>
                                        <p:strVal val="visible"/>
                                      </p:to>
                                    </p:set>
                                    <p:animEffect transition="in" filter="box(in)">
                                      <p:cBhvr>
                                        <p:cTn id="236" dur="500"/>
                                        <p:tgtEl>
                                          <p:spTgt spid="95300"/>
                                        </p:tgtEl>
                                      </p:cBhvr>
                                    </p:animEffect>
                                  </p:childTnLst>
                                </p:cTn>
                              </p:par>
                            </p:childTnLst>
                          </p:cTn>
                        </p:par>
                        <p:par>
                          <p:cTn id="237" fill="hold" nodeType="afterGroup">
                            <p:stCondLst>
                              <p:cond delay="1500"/>
                            </p:stCondLst>
                            <p:childTnLst>
                              <p:par>
                                <p:cTn id="238" presetID="4" presetClass="entr" presetSubtype="16" fill="hold" grpId="0" nodeType="afterEffect">
                                  <p:stCondLst>
                                    <p:cond delay="0"/>
                                  </p:stCondLst>
                                  <p:childTnLst>
                                    <p:set>
                                      <p:cBhvr>
                                        <p:cTn id="239" dur="1" fill="hold">
                                          <p:stCondLst>
                                            <p:cond delay="0"/>
                                          </p:stCondLst>
                                        </p:cTn>
                                        <p:tgtEl>
                                          <p:spTgt spid="95301"/>
                                        </p:tgtEl>
                                        <p:attrNameLst>
                                          <p:attrName>style.visibility</p:attrName>
                                        </p:attrNameLst>
                                      </p:cBhvr>
                                      <p:to>
                                        <p:strVal val="visible"/>
                                      </p:to>
                                    </p:set>
                                    <p:animEffect transition="in" filter="box(in)">
                                      <p:cBhvr>
                                        <p:cTn id="240" dur="500"/>
                                        <p:tgtEl>
                                          <p:spTgt spid="95301"/>
                                        </p:tgtEl>
                                      </p:cBhvr>
                                    </p:animEffect>
                                  </p:childTnLst>
                                </p:cTn>
                              </p:par>
                            </p:childTnLst>
                          </p:cTn>
                        </p:par>
                        <p:par>
                          <p:cTn id="241" fill="hold" nodeType="afterGroup">
                            <p:stCondLst>
                              <p:cond delay="2000"/>
                            </p:stCondLst>
                            <p:childTnLst>
                              <p:par>
                                <p:cTn id="242" presetID="4" presetClass="entr" presetSubtype="16" fill="hold" grpId="0" nodeType="afterEffect">
                                  <p:stCondLst>
                                    <p:cond delay="0"/>
                                  </p:stCondLst>
                                  <p:childTnLst>
                                    <p:set>
                                      <p:cBhvr>
                                        <p:cTn id="243" dur="1" fill="hold">
                                          <p:stCondLst>
                                            <p:cond delay="0"/>
                                          </p:stCondLst>
                                        </p:cTn>
                                        <p:tgtEl>
                                          <p:spTgt spid="95302"/>
                                        </p:tgtEl>
                                        <p:attrNameLst>
                                          <p:attrName>style.visibility</p:attrName>
                                        </p:attrNameLst>
                                      </p:cBhvr>
                                      <p:to>
                                        <p:strVal val="visible"/>
                                      </p:to>
                                    </p:set>
                                    <p:animEffect transition="in" filter="box(in)">
                                      <p:cBhvr>
                                        <p:cTn id="244" dur="500"/>
                                        <p:tgtEl>
                                          <p:spTgt spid="95302"/>
                                        </p:tgtEl>
                                      </p:cBhvr>
                                    </p:animEffect>
                                  </p:childTnLst>
                                </p:cTn>
                              </p:par>
                            </p:childTnLst>
                          </p:cTn>
                        </p:par>
                        <p:par>
                          <p:cTn id="245" fill="hold" nodeType="afterGroup">
                            <p:stCondLst>
                              <p:cond delay="2500"/>
                            </p:stCondLst>
                            <p:childTnLst>
                              <p:par>
                                <p:cTn id="246" presetID="4" presetClass="entr" presetSubtype="16" fill="hold" grpId="0" nodeType="afterEffect">
                                  <p:stCondLst>
                                    <p:cond delay="0"/>
                                  </p:stCondLst>
                                  <p:childTnLst>
                                    <p:set>
                                      <p:cBhvr>
                                        <p:cTn id="247" dur="1" fill="hold">
                                          <p:stCondLst>
                                            <p:cond delay="0"/>
                                          </p:stCondLst>
                                        </p:cTn>
                                        <p:tgtEl>
                                          <p:spTgt spid="95303"/>
                                        </p:tgtEl>
                                        <p:attrNameLst>
                                          <p:attrName>style.visibility</p:attrName>
                                        </p:attrNameLst>
                                      </p:cBhvr>
                                      <p:to>
                                        <p:strVal val="visible"/>
                                      </p:to>
                                    </p:set>
                                    <p:animEffect transition="in" filter="box(in)">
                                      <p:cBhvr>
                                        <p:cTn id="248" dur="500"/>
                                        <p:tgtEl>
                                          <p:spTgt spid="95303"/>
                                        </p:tgtEl>
                                      </p:cBhvr>
                                    </p:animEffect>
                                  </p:childTnLst>
                                </p:cTn>
                              </p:par>
                            </p:childTnLst>
                          </p:cTn>
                        </p:par>
                        <p:par>
                          <p:cTn id="249" fill="hold" nodeType="afterGroup">
                            <p:stCondLst>
                              <p:cond delay="3000"/>
                            </p:stCondLst>
                            <p:childTnLst>
                              <p:par>
                                <p:cTn id="250" presetID="4" presetClass="entr" presetSubtype="16" fill="hold" grpId="0" nodeType="afterEffect">
                                  <p:stCondLst>
                                    <p:cond delay="0"/>
                                  </p:stCondLst>
                                  <p:childTnLst>
                                    <p:set>
                                      <p:cBhvr>
                                        <p:cTn id="251" dur="1" fill="hold">
                                          <p:stCondLst>
                                            <p:cond delay="0"/>
                                          </p:stCondLst>
                                        </p:cTn>
                                        <p:tgtEl>
                                          <p:spTgt spid="95304"/>
                                        </p:tgtEl>
                                        <p:attrNameLst>
                                          <p:attrName>style.visibility</p:attrName>
                                        </p:attrNameLst>
                                      </p:cBhvr>
                                      <p:to>
                                        <p:strVal val="visible"/>
                                      </p:to>
                                    </p:set>
                                    <p:animEffect transition="in" filter="box(in)">
                                      <p:cBhvr>
                                        <p:cTn id="252" dur="500"/>
                                        <p:tgtEl>
                                          <p:spTgt spid="95304"/>
                                        </p:tgtEl>
                                      </p:cBhvr>
                                    </p:animEffect>
                                  </p:childTnLst>
                                </p:cTn>
                              </p:par>
                            </p:childTnLst>
                          </p:cTn>
                        </p:par>
                        <p:par>
                          <p:cTn id="253" fill="hold" nodeType="afterGroup">
                            <p:stCondLst>
                              <p:cond delay="3500"/>
                            </p:stCondLst>
                            <p:childTnLst>
                              <p:par>
                                <p:cTn id="254" presetID="4" presetClass="entr" presetSubtype="16" fill="hold" grpId="0" nodeType="afterEffect">
                                  <p:stCondLst>
                                    <p:cond delay="0"/>
                                  </p:stCondLst>
                                  <p:childTnLst>
                                    <p:set>
                                      <p:cBhvr>
                                        <p:cTn id="255" dur="1" fill="hold">
                                          <p:stCondLst>
                                            <p:cond delay="0"/>
                                          </p:stCondLst>
                                        </p:cTn>
                                        <p:tgtEl>
                                          <p:spTgt spid="95305"/>
                                        </p:tgtEl>
                                        <p:attrNameLst>
                                          <p:attrName>style.visibility</p:attrName>
                                        </p:attrNameLst>
                                      </p:cBhvr>
                                      <p:to>
                                        <p:strVal val="visible"/>
                                      </p:to>
                                    </p:set>
                                    <p:animEffect transition="in" filter="box(in)">
                                      <p:cBhvr>
                                        <p:cTn id="256" dur="500"/>
                                        <p:tgtEl>
                                          <p:spTgt spid="95305"/>
                                        </p:tgtEl>
                                      </p:cBhvr>
                                    </p:animEffect>
                                  </p:childTnLst>
                                </p:cTn>
                              </p:par>
                            </p:childTnLst>
                          </p:cTn>
                        </p:par>
                        <p:par>
                          <p:cTn id="257" fill="hold" nodeType="afterGroup">
                            <p:stCondLst>
                              <p:cond delay="4000"/>
                            </p:stCondLst>
                            <p:childTnLst>
                              <p:par>
                                <p:cTn id="258" presetID="4" presetClass="entr" presetSubtype="16" fill="hold" grpId="0" nodeType="afterEffect">
                                  <p:stCondLst>
                                    <p:cond delay="0"/>
                                  </p:stCondLst>
                                  <p:childTnLst>
                                    <p:set>
                                      <p:cBhvr>
                                        <p:cTn id="259" dur="1" fill="hold">
                                          <p:stCondLst>
                                            <p:cond delay="0"/>
                                          </p:stCondLst>
                                        </p:cTn>
                                        <p:tgtEl>
                                          <p:spTgt spid="95306"/>
                                        </p:tgtEl>
                                        <p:attrNameLst>
                                          <p:attrName>style.visibility</p:attrName>
                                        </p:attrNameLst>
                                      </p:cBhvr>
                                      <p:to>
                                        <p:strVal val="visible"/>
                                      </p:to>
                                    </p:set>
                                    <p:animEffect transition="in" filter="box(in)">
                                      <p:cBhvr>
                                        <p:cTn id="260" dur="500"/>
                                        <p:tgtEl>
                                          <p:spTgt spid="95306"/>
                                        </p:tgtEl>
                                      </p:cBhvr>
                                    </p:animEffect>
                                  </p:childTnLst>
                                </p:cTn>
                              </p:par>
                            </p:childTnLst>
                          </p:cTn>
                        </p:par>
                        <p:par>
                          <p:cTn id="261" fill="hold" nodeType="afterGroup">
                            <p:stCondLst>
                              <p:cond delay="4500"/>
                            </p:stCondLst>
                            <p:childTnLst>
                              <p:par>
                                <p:cTn id="262" presetID="4" presetClass="entr" presetSubtype="16" fill="hold" grpId="0" nodeType="afterEffect">
                                  <p:stCondLst>
                                    <p:cond delay="0"/>
                                  </p:stCondLst>
                                  <p:childTnLst>
                                    <p:set>
                                      <p:cBhvr>
                                        <p:cTn id="263" dur="1" fill="hold">
                                          <p:stCondLst>
                                            <p:cond delay="0"/>
                                          </p:stCondLst>
                                        </p:cTn>
                                        <p:tgtEl>
                                          <p:spTgt spid="95307"/>
                                        </p:tgtEl>
                                        <p:attrNameLst>
                                          <p:attrName>style.visibility</p:attrName>
                                        </p:attrNameLst>
                                      </p:cBhvr>
                                      <p:to>
                                        <p:strVal val="visible"/>
                                      </p:to>
                                    </p:set>
                                    <p:animEffect transition="in" filter="box(in)">
                                      <p:cBhvr>
                                        <p:cTn id="264" dur="500"/>
                                        <p:tgtEl>
                                          <p:spTgt spid="95307"/>
                                        </p:tgtEl>
                                      </p:cBhvr>
                                    </p:animEffect>
                                  </p:childTnLst>
                                </p:cTn>
                              </p:par>
                            </p:childTnLst>
                          </p:cTn>
                        </p:par>
                        <p:par>
                          <p:cTn id="265" fill="hold" nodeType="afterGroup">
                            <p:stCondLst>
                              <p:cond delay="5000"/>
                            </p:stCondLst>
                            <p:childTnLst>
                              <p:par>
                                <p:cTn id="266" presetID="4" presetClass="entr" presetSubtype="16" fill="hold" nodeType="afterEffect">
                                  <p:stCondLst>
                                    <p:cond delay="0"/>
                                  </p:stCondLst>
                                  <p:childTnLst>
                                    <p:set>
                                      <p:cBhvr>
                                        <p:cTn id="267" dur="1" fill="hold">
                                          <p:stCondLst>
                                            <p:cond delay="0"/>
                                          </p:stCondLst>
                                        </p:cTn>
                                        <p:tgtEl>
                                          <p:spTgt spid="95309"/>
                                        </p:tgtEl>
                                        <p:attrNameLst>
                                          <p:attrName>style.visibility</p:attrName>
                                        </p:attrNameLst>
                                      </p:cBhvr>
                                      <p:to>
                                        <p:strVal val="visible"/>
                                      </p:to>
                                    </p:set>
                                    <p:animEffect transition="in" filter="box(in)">
                                      <p:cBhvr>
                                        <p:cTn id="268" dur="500"/>
                                        <p:tgtEl>
                                          <p:spTgt spid="95309"/>
                                        </p:tgtEl>
                                      </p:cBhvr>
                                    </p:animEffect>
                                  </p:childTnLst>
                                </p:cTn>
                              </p:par>
                              <p:par>
                                <p:cTn id="269" presetID="4" presetClass="entr" presetSubtype="16" fill="hold" nodeType="withEffect">
                                  <p:stCondLst>
                                    <p:cond delay="0"/>
                                  </p:stCondLst>
                                  <p:childTnLst>
                                    <p:set>
                                      <p:cBhvr>
                                        <p:cTn id="270" dur="1" fill="hold">
                                          <p:stCondLst>
                                            <p:cond delay="0"/>
                                          </p:stCondLst>
                                        </p:cTn>
                                        <p:tgtEl>
                                          <p:spTgt spid="95327"/>
                                        </p:tgtEl>
                                        <p:attrNameLst>
                                          <p:attrName>style.visibility</p:attrName>
                                        </p:attrNameLst>
                                      </p:cBhvr>
                                      <p:to>
                                        <p:strVal val="visible"/>
                                      </p:to>
                                    </p:set>
                                    <p:animEffect transition="in" filter="box(in)">
                                      <p:cBhvr>
                                        <p:cTn id="271" dur="500"/>
                                        <p:tgtEl>
                                          <p:spTgt spid="95327"/>
                                        </p:tgtEl>
                                      </p:cBhvr>
                                    </p:animEffect>
                                  </p:childTnLst>
                                </p:cTn>
                              </p:par>
                              <p:par>
                                <p:cTn id="272" presetID="5" presetClass="exit" presetSubtype="10" fill="hold" nodeType="withEffect">
                                  <p:stCondLst>
                                    <p:cond delay="2000"/>
                                  </p:stCondLst>
                                  <p:childTnLst>
                                    <p:animEffect transition="out" filter="checkerboard(across)">
                                      <p:cBhvr>
                                        <p:cTn id="273" dur="500"/>
                                        <p:tgtEl>
                                          <p:spTgt spid="95327"/>
                                        </p:tgtEl>
                                      </p:cBhvr>
                                    </p:animEffect>
                                    <p:set>
                                      <p:cBhvr>
                                        <p:cTn id="274" dur="1" fill="hold">
                                          <p:stCondLst>
                                            <p:cond delay="499"/>
                                          </p:stCondLst>
                                        </p:cTn>
                                        <p:tgtEl>
                                          <p:spTgt spid="95327"/>
                                        </p:tgtEl>
                                        <p:attrNameLst>
                                          <p:attrName>style.visibility</p:attrName>
                                        </p:attrNameLst>
                                      </p:cBhvr>
                                      <p:to>
                                        <p:strVal val="hidden"/>
                                      </p:to>
                                    </p:set>
                                  </p:childTnLst>
                                </p:cTn>
                              </p:par>
                            </p:childTnLst>
                          </p:cTn>
                        </p:par>
                        <p:par>
                          <p:cTn id="275" fill="hold" nodeType="afterGroup">
                            <p:stCondLst>
                              <p:cond delay="7500"/>
                            </p:stCondLst>
                            <p:childTnLst>
                              <p:par>
                                <p:cTn id="276" presetID="4" presetClass="entr" presetSubtype="16" fill="hold" nodeType="afterEffect">
                                  <p:stCondLst>
                                    <p:cond delay="0"/>
                                  </p:stCondLst>
                                  <p:childTnLst>
                                    <p:set>
                                      <p:cBhvr>
                                        <p:cTn id="277" dur="1" fill="hold">
                                          <p:stCondLst>
                                            <p:cond delay="0"/>
                                          </p:stCondLst>
                                        </p:cTn>
                                        <p:tgtEl>
                                          <p:spTgt spid="95310"/>
                                        </p:tgtEl>
                                        <p:attrNameLst>
                                          <p:attrName>style.visibility</p:attrName>
                                        </p:attrNameLst>
                                      </p:cBhvr>
                                      <p:to>
                                        <p:strVal val="visible"/>
                                      </p:to>
                                    </p:set>
                                    <p:animEffect transition="in" filter="box(in)">
                                      <p:cBhvr>
                                        <p:cTn id="278" dur="1000"/>
                                        <p:tgtEl>
                                          <p:spTgt spid="95310"/>
                                        </p:tgtEl>
                                      </p:cBhvr>
                                    </p:animEffect>
                                  </p:childTnLst>
                                </p:cTn>
                              </p:par>
                            </p:childTnLst>
                          </p:cTn>
                        </p:par>
                        <p:par>
                          <p:cTn id="279" fill="hold" nodeType="afterGroup">
                            <p:stCondLst>
                              <p:cond delay="8500"/>
                            </p:stCondLst>
                            <p:childTnLst>
                              <p:par>
                                <p:cTn id="280" presetID="4" presetClass="entr" presetSubtype="16" fill="hold" nodeType="afterEffect">
                                  <p:stCondLst>
                                    <p:cond delay="0"/>
                                  </p:stCondLst>
                                  <p:childTnLst>
                                    <p:set>
                                      <p:cBhvr>
                                        <p:cTn id="281" dur="1" fill="hold">
                                          <p:stCondLst>
                                            <p:cond delay="0"/>
                                          </p:stCondLst>
                                        </p:cTn>
                                        <p:tgtEl>
                                          <p:spTgt spid="95311"/>
                                        </p:tgtEl>
                                        <p:attrNameLst>
                                          <p:attrName>style.visibility</p:attrName>
                                        </p:attrNameLst>
                                      </p:cBhvr>
                                      <p:to>
                                        <p:strVal val="visible"/>
                                      </p:to>
                                    </p:set>
                                    <p:animEffect transition="in" filter="box(in)">
                                      <p:cBhvr>
                                        <p:cTn id="282" dur="1000"/>
                                        <p:tgtEl>
                                          <p:spTgt spid="95311"/>
                                        </p:tgtEl>
                                      </p:cBhvr>
                                    </p:animEffect>
                                  </p:childTnLst>
                                </p:cTn>
                              </p:par>
                            </p:childTnLst>
                          </p:cTn>
                        </p:par>
                        <p:par>
                          <p:cTn id="283" fill="hold" nodeType="afterGroup">
                            <p:stCondLst>
                              <p:cond delay="9500"/>
                            </p:stCondLst>
                            <p:childTnLst>
                              <p:par>
                                <p:cTn id="284" presetID="4" presetClass="entr" presetSubtype="16" fill="hold" nodeType="afterEffect">
                                  <p:stCondLst>
                                    <p:cond delay="0"/>
                                  </p:stCondLst>
                                  <p:childTnLst>
                                    <p:set>
                                      <p:cBhvr>
                                        <p:cTn id="285" dur="1" fill="hold">
                                          <p:stCondLst>
                                            <p:cond delay="0"/>
                                          </p:stCondLst>
                                        </p:cTn>
                                        <p:tgtEl>
                                          <p:spTgt spid="95312"/>
                                        </p:tgtEl>
                                        <p:attrNameLst>
                                          <p:attrName>style.visibility</p:attrName>
                                        </p:attrNameLst>
                                      </p:cBhvr>
                                      <p:to>
                                        <p:strVal val="visible"/>
                                      </p:to>
                                    </p:set>
                                    <p:animEffect transition="in" filter="box(in)">
                                      <p:cBhvr>
                                        <p:cTn id="286" dur="1000"/>
                                        <p:tgtEl>
                                          <p:spTgt spid="95312"/>
                                        </p:tgtEl>
                                      </p:cBhvr>
                                    </p:animEffect>
                                  </p:childTnLst>
                                </p:cTn>
                              </p:par>
                            </p:childTnLst>
                          </p:cTn>
                        </p:par>
                        <p:par>
                          <p:cTn id="287" fill="hold" nodeType="afterGroup">
                            <p:stCondLst>
                              <p:cond delay="10500"/>
                            </p:stCondLst>
                            <p:childTnLst>
                              <p:par>
                                <p:cTn id="288" presetID="4" presetClass="entr" presetSubtype="16" fill="hold" grpId="0" nodeType="afterEffect">
                                  <p:stCondLst>
                                    <p:cond delay="0"/>
                                  </p:stCondLst>
                                  <p:childTnLst>
                                    <p:set>
                                      <p:cBhvr>
                                        <p:cTn id="289" dur="1" fill="hold">
                                          <p:stCondLst>
                                            <p:cond delay="0"/>
                                          </p:stCondLst>
                                        </p:cTn>
                                        <p:tgtEl>
                                          <p:spTgt spid="95313"/>
                                        </p:tgtEl>
                                        <p:attrNameLst>
                                          <p:attrName>style.visibility</p:attrName>
                                        </p:attrNameLst>
                                      </p:cBhvr>
                                      <p:to>
                                        <p:strVal val="visible"/>
                                      </p:to>
                                    </p:set>
                                    <p:animEffect transition="in" filter="box(in)">
                                      <p:cBhvr>
                                        <p:cTn id="290" dur="1000"/>
                                        <p:tgtEl>
                                          <p:spTgt spid="95313"/>
                                        </p:tgtEl>
                                      </p:cBhvr>
                                    </p:animEffect>
                                  </p:childTnLst>
                                </p:cTn>
                              </p:par>
                            </p:childTnLst>
                          </p:cTn>
                        </p:par>
                        <p:par>
                          <p:cTn id="291" fill="hold" nodeType="afterGroup">
                            <p:stCondLst>
                              <p:cond delay="11500"/>
                            </p:stCondLst>
                            <p:childTnLst>
                              <p:par>
                                <p:cTn id="292" presetID="4" presetClass="entr" presetSubtype="16" fill="hold" grpId="0" nodeType="afterEffect">
                                  <p:stCondLst>
                                    <p:cond delay="0"/>
                                  </p:stCondLst>
                                  <p:childTnLst>
                                    <p:set>
                                      <p:cBhvr>
                                        <p:cTn id="293" dur="1" fill="hold">
                                          <p:stCondLst>
                                            <p:cond delay="0"/>
                                          </p:stCondLst>
                                        </p:cTn>
                                        <p:tgtEl>
                                          <p:spTgt spid="95314"/>
                                        </p:tgtEl>
                                        <p:attrNameLst>
                                          <p:attrName>style.visibility</p:attrName>
                                        </p:attrNameLst>
                                      </p:cBhvr>
                                      <p:to>
                                        <p:strVal val="visible"/>
                                      </p:to>
                                    </p:set>
                                    <p:animEffect transition="in" filter="box(in)">
                                      <p:cBhvr>
                                        <p:cTn id="294" dur="1000"/>
                                        <p:tgtEl>
                                          <p:spTgt spid="95314"/>
                                        </p:tgtEl>
                                      </p:cBhvr>
                                    </p:animEffect>
                                  </p:childTnLst>
                                </p:cTn>
                              </p:par>
                            </p:childTnLst>
                          </p:cTn>
                        </p:par>
                        <p:par>
                          <p:cTn id="295" fill="hold" nodeType="afterGroup">
                            <p:stCondLst>
                              <p:cond delay="12500"/>
                            </p:stCondLst>
                            <p:childTnLst>
                              <p:par>
                                <p:cTn id="296" presetID="4" presetClass="entr" presetSubtype="16" fill="hold" grpId="0" nodeType="afterEffect">
                                  <p:stCondLst>
                                    <p:cond delay="0"/>
                                  </p:stCondLst>
                                  <p:childTnLst>
                                    <p:set>
                                      <p:cBhvr>
                                        <p:cTn id="297" dur="1" fill="hold">
                                          <p:stCondLst>
                                            <p:cond delay="0"/>
                                          </p:stCondLst>
                                        </p:cTn>
                                        <p:tgtEl>
                                          <p:spTgt spid="95315"/>
                                        </p:tgtEl>
                                        <p:attrNameLst>
                                          <p:attrName>style.visibility</p:attrName>
                                        </p:attrNameLst>
                                      </p:cBhvr>
                                      <p:to>
                                        <p:strVal val="visible"/>
                                      </p:to>
                                    </p:set>
                                    <p:animEffect transition="in" filter="box(in)">
                                      <p:cBhvr>
                                        <p:cTn id="298" dur="1000"/>
                                        <p:tgtEl>
                                          <p:spTgt spid="95315"/>
                                        </p:tgtEl>
                                      </p:cBhvr>
                                    </p:animEffect>
                                  </p:childTnLst>
                                </p:cTn>
                              </p:par>
                            </p:childTnLst>
                          </p:cTn>
                        </p:par>
                        <p:par>
                          <p:cTn id="299" fill="hold" nodeType="afterGroup">
                            <p:stCondLst>
                              <p:cond delay="13500"/>
                            </p:stCondLst>
                            <p:childTnLst>
                              <p:par>
                                <p:cTn id="300" presetID="4" presetClass="entr" presetSubtype="16" fill="hold" grpId="0" nodeType="afterEffect">
                                  <p:stCondLst>
                                    <p:cond delay="0"/>
                                  </p:stCondLst>
                                  <p:childTnLst>
                                    <p:set>
                                      <p:cBhvr>
                                        <p:cTn id="301" dur="1" fill="hold">
                                          <p:stCondLst>
                                            <p:cond delay="0"/>
                                          </p:stCondLst>
                                        </p:cTn>
                                        <p:tgtEl>
                                          <p:spTgt spid="95316"/>
                                        </p:tgtEl>
                                        <p:attrNameLst>
                                          <p:attrName>style.visibility</p:attrName>
                                        </p:attrNameLst>
                                      </p:cBhvr>
                                      <p:to>
                                        <p:strVal val="visible"/>
                                      </p:to>
                                    </p:set>
                                    <p:animEffect transition="in" filter="box(in)">
                                      <p:cBhvr>
                                        <p:cTn id="302" dur="1000"/>
                                        <p:tgtEl>
                                          <p:spTgt spid="95316"/>
                                        </p:tgtEl>
                                      </p:cBhvr>
                                    </p:animEffect>
                                  </p:childTnLst>
                                </p:cTn>
                              </p:par>
                            </p:childTnLst>
                          </p:cTn>
                        </p:par>
                        <p:par>
                          <p:cTn id="303" fill="hold" nodeType="afterGroup">
                            <p:stCondLst>
                              <p:cond delay="14500"/>
                            </p:stCondLst>
                            <p:childTnLst>
                              <p:par>
                                <p:cTn id="304" presetID="4" presetClass="entr" presetSubtype="16" fill="hold" grpId="0" nodeType="afterEffect">
                                  <p:stCondLst>
                                    <p:cond delay="0"/>
                                  </p:stCondLst>
                                  <p:childTnLst>
                                    <p:set>
                                      <p:cBhvr>
                                        <p:cTn id="305" dur="1" fill="hold">
                                          <p:stCondLst>
                                            <p:cond delay="0"/>
                                          </p:stCondLst>
                                        </p:cTn>
                                        <p:tgtEl>
                                          <p:spTgt spid="95317"/>
                                        </p:tgtEl>
                                        <p:attrNameLst>
                                          <p:attrName>style.visibility</p:attrName>
                                        </p:attrNameLst>
                                      </p:cBhvr>
                                      <p:to>
                                        <p:strVal val="visible"/>
                                      </p:to>
                                    </p:set>
                                    <p:animEffect transition="in" filter="box(in)">
                                      <p:cBhvr>
                                        <p:cTn id="306" dur="1000"/>
                                        <p:tgtEl>
                                          <p:spTgt spid="95317"/>
                                        </p:tgtEl>
                                      </p:cBhvr>
                                    </p:animEffect>
                                  </p:childTnLst>
                                </p:cTn>
                              </p:par>
                            </p:childTnLst>
                          </p:cTn>
                        </p:par>
                        <p:par>
                          <p:cTn id="307" fill="hold" nodeType="afterGroup">
                            <p:stCondLst>
                              <p:cond delay="15500"/>
                            </p:stCondLst>
                            <p:childTnLst>
                              <p:par>
                                <p:cTn id="308" presetID="4" presetClass="entr" presetSubtype="16" fill="hold" grpId="0" nodeType="afterEffect">
                                  <p:stCondLst>
                                    <p:cond delay="0"/>
                                  </p:stCondLst>
                                  <p:childTnLst>
                                    <p:set>
                                      <p:cBhvr>
                                        <p:cTn id="309" dur="1" fill="hold">
                                          <p:stCondLst>
                                            <p:cond delay="0"/>
                                          </p:stCondLst>
                                        </p:cTn>
                                        <p:tgtEl>
                                          <p:spTgt spid="95318"/>
                                        </p:tgtEl>
                                        <p:attrNameLst>
                                          <p:attrName>style.visibility</p:attrName>
                                        </p:attrNameLst>
                                      </p:cBhvr>
                                      <p:to>
                                        <p:strVal val="visible"/>
                                      </p:to>
                                    </p:set>
                                    <p:animEffect transition="in" filter="box(in)">
                                      <p:cBhvr>
                                        <p:cTn id="310" dur="1000"/>
                                        <p:tgtEl>
                                          <p:spTgt spid="95318"/>
                                        </p:tgtEl>
                                      </p:cBhvr>
                                    </p:animEffect>
                                  </p:childTnLst>
                                </p:cTn>
                              </p:par>
                            </p:childTnLst>
                          </p:cTn>
                        </p:par>
                        <p:par>
                          <p:cTn id="311" fill="hold" nodeType="afterGroup">
                            <p:stCondLst>
                              <p:cond delay="16500"/>
                            </p:stCondLst>
                            <p:childTnLst>
                              <p:par>
                                <p:cTn id="312" presetID="4" presetClass="entr" presetSubtype="16" fill="hold" grpId="0" nodeType="afterEffect">
                                  <p:stCondLst>
                                    <p:cond delay="0"/>
                                  </p:stCondLst>
                                  <p:childTnLst>
                                    <p:set>
                                      <p:cBhvr>
                                        <p:cTn id="313" dur="1" fill="hold">
                                          <p:stCondLst>
                                            <p:cond delay="0"/>
                                          </p:stCondLst>
                                        </p:cTn>
                                        <p:tgtEl>
                                          <p:spTgt spid="95319"/>
                                        </p:tgtEl>
                                        <p:attrNameLst>
                                          <p:attrName>style.visibility</p:attrName>
                                        </p:attrNameLst>
                                      </p:cBhvr>
                                      <p:to>
                                        <p:strVal val="visible"/>
                                      </p:to>
                                    </p:set>
                                    <p:animEffect transition="in" filter="box(in)">
                                      <p:cBhvr>
                                        <p:cTn id="314" dur="1000"/>
                                        <p:tgtEl>
                                          <p:spTgt spid="95319"/>
                                        </p:tgtEl>
                                      </p:cBhvr>
                                    </p:animEffect>
                                  </p:childTnLst>
                                </p:cTn>
                              </p:par>
                            </p:childTnLst>
                          </p:cTn>
                        </p:par>
                        <p:par>
                          <p:cTn id="315" fill="hold" nodeType="afterGroup">
                            <p:stCondLst>
                              <p:cond delay="17500"/>
                            </p:stCondLst>
                            <p:childTnLst>
                              <p:par>
                                <p:cTn id="316" presetID="4" presetClass="entr" presetSubtype="16" fill="hold" grpId="0" nodeType="afterEffect">
                                  <p:stCondLst>
                                    <p:cond delay="0"/>
                                  </p:stCondLst>
                                  <p:childTnLst>
                                    <p:set>
                                      <p:cBhvr>
                                        <p:cTn id="317" dur="1" fill="hold">
                                          <p:stCondLst>
                                            <p:cond delay="0"/>
                                          </p:stCondLst>
                                        </p:cTn>
                                        <p:tgtEl>
                                          <p:spTgt spid="95320"/>
                                        </p:tgtEl>
                                        <p:attrNameLst>
                                          <p:attrName>style.visibility</p:attrName>
                                        </p:attrNameLst>
                                      </p:cBhvr>
                                      <p:to>
                                        <p:strVal val="visible"/>
                                      </p:to>
                                    </p:set>
                                    <p:animEffect transition="in" filter="box(in)">
                                      <p:cBhvr>
                                        <p:cTn id="318" dur="1000"/>
                                        <p:tgtEl>
                                          <p:spTgt spid="95320"/>
                                        </p:tgtEl>
                                      </p:cBhvr>
                                    </p:animEffect>
                                  </p:childTnLst>
                                </p:cTn>
                              </p:par>
                            </p:childTnLst>
                          </p:cTn>
                        </p:par>
                        <p:par>
                          <p:cTn id="319" fill="hold" nodeType="afterGroup">
                            <p:stCondLst>
                              <p:cond delay="18500"/>
                            </p:stCondLst>
                            <p:childTnLst>
                              <p:par>
                                <p:cTn id="320" presetID="4" presetClass="entr" presetSubtype="16" fill="hold" grpId="0" nodeType="afterEffect">
                                  <p:stCondLst>
                                    <p:cond delay="0"/>
                                  </p:stCondLst>
                                  <p:childTnLst>
                                    <p:set>
                                      <p:cBhvr>
                                        <p:cTn id="321" dur="1" fill="hold">
                                          <p:stCondLst>
                                            <p:cond delay="0"/>
                                          </p:stCondLst>
                                        </p:cTn>
                                        <p:tgtEl>
                                          <p:spTgt spid="95321"/>
                                        </p:tgtEl>
                                        <p:attrNameLst>
                                          <p:attrName>style.visibility</p:attrName>
                                        </p:attrNameLst>
                                      </p:cBhvr>
                                      <p:to>
                                        <p:strVal val="visible"/>
                                      </p:to>
                                    </p:set>
                                    <p:animEffect transition="in" filter="box(in)">
                                      <p:cBhvr>
                                        <p:cTn id="322" dur="1000"/>
                                        <p:tgtEl>
                                          <p:spTgt spid="95321"/>
                                        </p:tgtEl>
                                      </p:cBhvr>
                                    </p:animEffect>
                                  </p:childTnLst>
                                </p:cTn>
                              </p:par>
                            </p:childTnLst>
                          </p:cTn>
                        </p:par>
                        <p:par>
                          <p:cTn id="323" fill="hold" nodeType="afterGroup">
                            <p:stCondLst>
                              <p:cond delay="19500"/>
                            </p:stCondLst>
                            <p:childTnLst>
                              <p:par>
                                <p:cTn id="324" presetID="4" presetClass="entr" presetSubtype="16" fill="hold" grpId="0" nodeType="afterEffect">
                                  <p:stCondLst>
                                    <p:cond delay="0"/>
                                  </p:stCondLst>
                                  <p:childTnLst>
                                    <p:set>
                                      <p:cBhvr>
                                        <p:cTn id="325" dur="1" fill="hold">
                                          <p:stCondLst>
                                            <p:cond delay="0"/>
                                          </p:stCondLst>
                                        </p:cTn>
                                        <p:tgtEl>
                                          <p:spTgt spid="95322"/>
                                        </p:tgtEl>
                                        <p:attrNameLst>
                                          <p:attrName>style.visibility</p:attrName>
                                        </p:attrNameLst>
                                      </p:cBhvr>
                                      <p:to>
                                        <p:strVal val="visible"/>
                                      </p:to>
                                    </p:set>
                                    <p:animEffect transition="in" filter="box(in)">
                                      <p:cBhvr>
                                        <p:cTn id="326" dur="1000"/>
                                        <p:tgtEl>
                                          <p:spTgt spid="95322"/>
                                        </p:tgtEl>
                                      </p:cBhvr>
                                    </p:animEffect>
                                  </p:childTnLst>
                                </p:cTn>
                              </p:par>
                            </p:childTnLst>
                          </p:cTn>
                        </p:par>
                        <p:par>
                          <p:cTn id="327" fill="hold" nodeType="afterGroup">
                            <p:stCondLst>
                              <p:cond delay="20500"/>
                            </p:stCondLst>
                            <p:childTnLst>
                              <p:par>
                                <p:cTn id="328" presetID="4" presetClass="entr" presetSubtype="16" fill="hold" grpId="0" nodeType="afterEffect">
                                  <p:stCondLst>
                                    <p:cond delay="0"/>
                                  </p:stCondLst>
                                  <p:childTnLst>
                                    <p:set>
                                      <p:cBhvr>
                                        <p:cTn id="329" dur="1" fill="hold">
                                          <p:stCondLst>
                                            <p:cond delay="0"/>
                                          </p:stCondLst>
                                        </p:cTn>
                                        <p:tgtEl>
                                          <p:spTgt spid="95324"/>
                                        </p:tgtEl>
                                        <p:attrNameLst>
                                          <p:attrName>style.visibility</p:attrName>
                                        </p:attrNameLst>
                                      </p:cBhvr>
                                      <p:to>
                                        <p:strVal val="visible"/>
                                      </p:to>
                                    </p:set>
                                    <p:animEffect transition="in" filter="box(in)">
                                      <p:cBhvr>
                                        <p:cTn id="330" dur="1000"/>
                                        <p:tgtEl>
                                          <p:spTgt spid="95324"/>
                                        </p:tgtEl>
                                      </p:cBhvr>
                                    </p:animEffect>
                                  </p:childTnLst>
                                </p:cTn>
                              </p:par>
                            </p:childTnLst>
                          </p:cTn>
                        </p:par>
                        <p:par>
                          <p:cTn id="331" fill="hold" nodeType="afterGroup">
                            <p:stCondLst>
                              <p:cond delay="21500"/>
                            </p:stCondLst>
                            <p:childTnLst>
                              <p:par>
                                <p:cTn id="332" presetID="4" presetClass="entr" presetSubtype="16" fill="hold" grpId="0" nodeType="afterEffect">
                                  <p:stCondLst>
                                    <p:cond delay="0"/>
                                  </p:stCondLst>
                                  <p:childTnLst>
                                    <p:set>
                                      <p:cBhvr>
                                        <p:cTn id="333" dur="1" fill="hold">
                                          <p:stCondLst>
                                            <p:cond delay="0"/>
                                          </p:stCondLst>
                                        </p:cTn>
                                        <p:tgtEl>
                                          <p:spTgt spid="95325"/>
                                        </p:tgtEl>
                                        <p:attrNameLst>
                                          <p:attrName>style.visibility</p:attrName>
                                        </p:attrNameLst>
                                      </p:cBhvr>
                                      <p:to>
                                        <p:strVal val="visible"/>
                                      </p:to>
                                    </p:set>
                                    <p:animEffect transition="in" filter="box(in)">
                                      <p:cBhvr>
                                        <p:cTn id="334" dur="1000"/>
                                        <p:tgtEl>
                                          <p:spTgt spid="95325"/>
                                        </p:tgtEl>
                                      </p:cBhvr>
                                    </p:animEffect>
                                  </p:childTnLst>
                                </p:cTn>
                              </p:par>
                            </p:childTnLst>
                          </p:cTn>
                        </p:par>
                        <p:par>
                          <p:cTn id="335" fill="hold" nodeType="afterGroup">
                            <p:stCondLst>
                              <p:cond delay="22500"/>
                            </p:stCondLst>
                            <p:childTnLst>
                              <p:par>
                                <p:cTn id="336" presetID="4" presetClass="entr" presetSubtype="16" fill="hold" grpId="0" nodeType="afterEffect">
                                  <p:stCondLst>
                                    <p:cond delay="0"/>
                                  </p:stCondLst>
                                  <p:childTnLst>
                                    <p:set>
                                      <p:cBhvr>
                                        <p:cTn id="337" dur="1" fill="hold">
                                          <p:stCondLst>
                                            <p:cond delay="0"/>
                                          </p:stCondLst>
                                        </p:cTn>
                                        <p:tgtEl>
                                          <p:spTgt spid="95326"/>
                                        </p:tgtEl>
                                        <p:attrNameLst>
                                          <p:attrName>style.visibility</p:attrName>
                                        </p:attrNameLst>
                                      </p:cBhvr>
                                      <p:to>
                                        <p:strVal val="visible"/>
                                      </p:to>
                                    </p:set>
                                    <p:animEffect transition="in" filter="box(in)">
                                      <p:cBhvr>
                                        <p:cTn id="338" dur="1000"/>
                                        <p:tgtEl>
                                          <p:spTgt spid="95326"/>
                                        </p:tgtEl>
                                      </p:cBhvr>
                                    </p:animEffect>
                                  </p:childTnLst>
                                </p:cTn>
                              </p:par>
                            </p:childTnLst>
                          </p:cTn>
                        </p:par>
                        <p:par>
                          <p:cTn id="339" fill="hold" nodeType="afterGroup">
                            <p:stCondLst>
                              <p:cond delay="23500"/>
                            </p:stCondLst>
                            <p:childTnLst>
                              <p:par>
                                <p:cTn id="340" presetID="4" presetClass="entr" presetSubtype="16" fill="hold" grpId="0" nodeType="afterEffect">
                                  <p:stCondLst>
                                    <p:cond delay="0"/>
                                  </p:stCondLst>
                                  <p:childTnLst>
                                    <p:set>
                                      <p:cBhvr>
                                        <p:cTn id="341" dur="1" fill="hold">
                                          <p:stCondLst>
                                            <p:cond delay="0"/>
                                          </p:stCondLst>
                                        </p:cTn>
                                        <p:tgtEl>
                                          <p:spTgt spid="95323"/>
                                        </p:tgtEl>
                                        <p:attrNameLst>
                                          <p:attrName>style.visibility</p:attrName>
                                        </p:attrNameLst>
                                      </p:cBhvr>
                                      <p:to>
                                        <p:strVal val="visible"/>
                                      </p:to>
                                    </p:set>
                                    <p:animEffect transition="in" filter="box(in)">
                                      <p:cBhvr>
                                        <p:cTn id="342" dur="500"/>
                                        <p:tgtEl>
                                          <p:spTgt spid="95323"/>
                                        </p:tgtEl>
                                      </p:cBhvr>
                                    </p:animEffect>
                                  </p:childTnLst>
                                </p:cTn>
                              </p:par>
                              <p:par>
                                <p:cTn id="343" presetID="4" presetClass="exit" presetSubtype="16" fill="hold" grpId="0" nodeType="withEffect">
                                  <p:stCondLst>
                                    <p:cond delay="0"/>
                                  </p:stCondLst>
                                  <p:childTnLst>
                                    <p:animEffect transition="out" filter="box(in)">
                                      <p:cBhvr>
                                        <p:cTn id="344" dur="500"/>
                                        <p:tgtEl>
                                          <p:spTgt spid="95310"/>
                                        </p:tgtEl>
                                      </p:cBhvr>
                                    </p:animEffect>
                                    <p:set>
                                      <p:cBhvr>
                                        <p:cTn id="345" dur="1" fill="hold">
                                          <p:stCondLst>
                                            <p:cond delay="499"/>
                                          </p:stCondLst>
                                        </p:cTn>
                                        <p:tgtEl>
                                          <p:spTgt spid="95310"/>
                                        </p:tgtEl>
                                        <p:attrNameLst>
                                          <p:attrName>style.visibility</p:attrName>
                                        </p:attrNameLst>
                                      </p:cBhvr>
                                      <p:to>
                                        <p:strVal val="hidden"/>
                                      </p:to>
                                    </p:set>
                                  </p:childTnLst>
                                </p:cTn>
                              </p:par>
                              <p:par>
                                <p:cTn id="346" presetID="4" presetClass="exit" presetSubtype="16" fill="hold" grpId="0" nodeType="withEffect">
                                  <p:stCondLst>
                                    <p:cond delay="0"/>
                                  </p:stCondLst>
                                  <p:childTnLst>
                                    <p:animEffect transition="out" filter="box(in)">
                                      <p:cBhvr>
                                        <p:cTn id="347" dur="500"/>
                                        <p:tgtEl>
                                          <p:spTgt spid="95311"/>
                                        </p:tgtEl>
                                      </p:cBhvr>
                                    </p:animEffect>
                                    <p:set>
                                      <p:cBhvr>
                                        <p:cTn id="348" dur="1" fill="hold">
                                          <p:stCondLst>
                                            <p:cond delay="499"/>
                                          </p:stCondLst>
                                        </p:cTn>
                                        <p:tgtEl>
                                          <p:spTgt spid="95311"/>
                                        </p:tgtEl>
                                        <p:attrNameLst>
                                          <p:attrName>style.visibility</p:attrName>
                                        </p:attrNameLst>
                                      </p:cBhvr>
                                      <p:to>
                                        <p:strVal val="hidden"/>
                                      </p:to>
                                    </p:set>
                                  </p:childTnLst>
                                </p:cTn>
                              </p:par>
                              <p:par>
                                <p:cTn id="349" presetID="4" presetClass="exit" presetSubtype="16" fill="hold" grpId="0" nodeType="withEffect">
                                  <p:stCondLst>
                                    <p:cond delay="0"/>
                                  </p:stCondLst>
                                  <p:childTnLst>
                                    <p:animEffect transition="out" filter="box(in)">
                                      <p:cBhvr>
                                        <p:cTn id="350" dur="500"/>
                                        <p:tgtEl>
                                          <p:spTgt spid="95312"/>
                                        </p:tgtEl>
                                      </p:cBhvr>
                                    </p:animEffect>
                                    <p:set>
                                      <p:cBhvr>
                                        <p:cTn id="351" dur="1" fill="hold">
                                          <p:stCondLst>
                                            <p:cond delay="499"/>
                                          </p:stCondLst>
                                        </p:cTn>
                                        <p:tgtEl>
                                          <p:spTgt spid="95312"/>
                                        </p:tgtEl>
                                        <p:attrNameLst>
                                          <p:attrName>style.visibility</p:attrName>
                                        </p:attrNameLst>
                                      </p:cBhvr>
                                      <p:to>
                                        <p:strVal val="hidden"/>
                                      </p:to>
                                    </p:set>
                                  </p:childTnLst>
                                </p:cTn>
                              </p:par>
                              <p:par>
                                <p:cTn id="352" presetID="4" presetClass="exit" presetSubtype="16" fill="hold" grpId="1" nodeType="withEffect">
                                  <p:stCondLst>
                                    <p:cond delay="0"/>
                                  </p:stCondLst>
                                  <p:childTnLst>
                                    <p:animEffect transition="out" filter="box(in)">
                                      <p:cBhvr>
                                        <p:cTn id="353" dur="500"/>
                                        <p:tgtEl>
                                          <p:spTgt spid="95313"/>
                                        </p:tgtEl>
                                      </p:cBhvr>
                                    </p:animEffect>
                                    <p:set>
                                      <p:cBhvr>
                                        <p:cTn id="354" dur="1" fill="hold">
                                          <p:stCondLst>
                                            <p:cond delay="499"/>
                                          </p:stCondLst>
                                        </p:cTn>
                                        <p:tgtEl>
                                          <p:spTgt spid="95313"/>
                                        </p:tgtEl>
                                        <p:attrNameLst>
                                          <p:attrName>style.visibility</p:attrName>
                                        </p:attrNameLst>
                                      </p:cBhvr>
                                      <p:to>
                                        <p:strVal val="hidden"/>
                                      </p:to>
                                    </p:set>
                                  </p:childTnLst>
                                </p:cTn>
                              </p:par>
                              <p:par>
                                <p:cTn id="355" presetID="4" presetClass="exit" presetSubtype="16" fill="hold" grpId="1" nodeType="withEffect">
                                  <p:stCondLst>
                                    <p:cond delay="0"/>
                                  </p:stCondLst>
                                  <p:childTnLst>
                                    <p:animEffect transition="out" filter="box(in)">
                                      <p:cBhvr>
                                        <p:cTn id="356" dur="500"/>
                                        <p:tgtEl>
                                          <p:spTgt spid="95314"/>
                                        </p:tgtEl>
                                      </p:cBhvr>
                                    </p:animEffect>
                                    <p:set>
                                      <p:cBhvr>
                                        <p:cTn id="357" dur="1" fill="hold">
                                          <p:stCondLst>
                                            <p:cond delay="499"/>
                                          </p:stCondLst>
                                        </p:cTn>
                                        <p:tgtEl>
                                          <p:spTgt spid="95314"/>
                                        </p:tgtEl>
                                        <p:attrNameLst>
                                          <p:attrName>style.visibility</p:attrName>
                                        </p:attrNameLst>
                                      </p:cBhvr>
                                      <p:to>
                                        <p:strVal val="hidden"/>
                                      </p:to>
                                    </p:set>
                                  </p:childTnLst>
                                </p:cTn>
                              </p:par>
                              <p:par>
                                <p:cTn id="358" presetID="4" presetClass="exit" presetSubtype="16" fill="hold" grpId="1" nodeType="withEffect">
                                  <p:stCondLst>
                                    <p:cond delay="0"/>
                                  </p:stCondLst>
                                  <p:childTnLst>
                                    <p:animEffect transition="out" filter="box(in)">
                                      <p:cBhvr>
                                        <p:cTn id="359" dur="500"/>
                                        <p:tgtEl>
                                          <p:spTgt spid="95315"/>
                                        </p:tgtEl>
                                      </p:cBhvr>
                                    </p:animEffect>
                                    <p:set>
                                      <p:cBhvr>
                                        <p:cTn id="360" dur="1" fill="hold">
                                          <p:stCondLst>
                                            <p:cond delay="499"/>
                                          </p:stCondLst>
                                        </p:cTn>
                                        <p:tgtEl>
                                          <p:spTgt spid="95315"/>
                                        </p:tgtEl>
                                        <p:attrNameLst>
                                          <p:attrName>style.visibility</p:attrName>
                                        </p:attrNameLst>
                                      </p:cBhvr>
                                      <p:to>
                                        <p:strVal val="hidden"/>
                                      </p:to>
                                    </p:set>
                                  </p:childTnLst>
                                </p:cTn>
                              </p:par>
                              <p:par>
                                <p:cTn id="361" presetID="4" presetClass="exit" presetSubtype="16" fill="hold" grpId="1" nodeType="withEffect">
                                  <p:stCondLst>
                                    <p:cond delay="0"/>
                                  </p:stCondLst>
                                  <p:childTnLst>
                                    <p:animEffect transition="out" filter="box(in)">
                                      <p:cBhvr>
                                        <p:cTn id="362" dur="500"/>
                                        <p:tgtEl>
                                          <p:spTgt spid="95316"/>
                                        </p:tgtEl>
                                      </p:cBhvr>
                                    </p:animEffect>
                                    <p:set>
                                      <p:cBhvr>
                                        <p:cTn id="363" dur="1" fill="hold">
                                          <p:stCondLst>
                                            <p:cond delay="499"/>
                                          </p:stCondLst>
                                        </p:cTn>
                                        <p:tgtEl>
                                          <p:spTgt spid="95316"/>
                                        </p:tgtEl>
                                        <p:attrNameLst>
                                          <p:attrName>style.visibility</p:attrName>
                                        </p:attrNameLst>
                                      </p:cBhvr>
                                      <p:to>
                                        <p:strVal val="hidden"/>
                                      </p:to>
                                    </p:set>
                                  </p:childTnLst>
                                </p:cTn>
                              </p:par>
                              <p:par>
                                <p:cTn id="364" presetID="4" presetClass="exit" presetSubtype="16" fill="hold" grpId="1" nodeType="withEffect">
                                  <p:stCondLst>
                                    <p:cond delay="0"/>
                                  </p:stCondLst>
                                  <p:childTnLst>
                                    <p:animEffect transition="out" filter="box(in)">
                                      <p:cBhvr>
                                        <p:cTn id="365" dur="500"/>
                                        <p:tgtEl>
                                          <p:spTgt spid="95317"/>
                                        </p:tgtEl>
                                      </p:cBhvr>
                                    </p:animEffect>
                                    <p:set>
                                      <p:cBhvr>
                                        <p:cTn id="366" dur="1" fill="hold">
                                          <p:stCondLst>
                                            <p:cond delay="499"/>
                                          </p:stCondLst>
                                        </p:cTn>
                                        <p:tgtEl>
                                          <p:spTgt spid="95317"/>
                                        </p:tgtEl>
                                        <p:attrNameLst>
                                          <p:attrName>style.visibility</p:attrName>
                                        </p:attrNameLst>
                                      </p:cBhvr>
                                      <p:to>
                                        <p:strVal val="hidden"/>
                                      </p:to>
                                    </p:set>
                                  </p:childTnLst>
                                </p:cTn>
                              </p:par>
                              <p:par>
                                <p:cTn id="367" presetID="4" presetClass="exit" presetSubtype="16" fill="hold" grpId="1" nodeType="withEffect">
                                  <p:stCondLst>
                                    <p:cond delay="0"/>
                                  </p:stCondLst>
                                  <p:childTnLst>
                                    <p:animEffect transition="out" filter="box(in)">
                                      <p:cBhvr>
                                        <p:cTn id="368" dur="500"/>
                                        <p:tgtEl>
                                          <p:spTgt spid="95318"/>
                                        </p:tgtEl>
                                      </p:cBhvr>
                                    </p:animEffect>
                                    <p:set>
                                      <p:cBhvr>
                                        <p:cTn id="369" dur="1" fill="hold">
                                          <p:stCondLst>
                                            <p:cond delay="499"/>
                                          </p:stCondLst>
                                        </p:cTn>
                                        <p:tgtEl>
                                          <p:spTgt spid="95318"/>
                                        </p:tgtEl>
                                        <p:attrNameLst>
                                          <p:attrName>style.visibility</p:attrName>
                                        </p:attrNameLst>
                                      </p:cBhvr>
                                      <p:to>
                                        <p:strVal val="hidden"/>
                                      </p:to>
                                    </p:set>
                                  </p:childTnLst>
                                </p:cTn>
                              </p:par>
                              <p:par>
                                <p:cTn id="370" presetID="4" presetClass="exit" presetSubtype="16" fill="hold" grpId="1" nodeType="withEffect">
                                  <p:stCondLst>
                                    <p:cond delay="0"/>
                                  </p:stCondLst>
                                  <p:childTnLst>
                                    <p:animEffect transition="out" filter="box(in)">
                                      <p:cBhvr>
                                        <p:cTn id="371" dur="500"/>
                                        <p:tgtEl>
                                          <p:spTgt spid="95319"/>
                                        </p:tgtEl>
                                      </p:cBhvr>
                                    </p:animEffect>
                                    <p:set>
                                      <p:cBhvr>
                                        <p:cTn id="372" dur="1" fill="hold">
                                          <p:stCondLst>
                                            <p:cond delay="499"/>
                                          </p:stCondLst>
                                        </p:cTn>
                                        <p:tgtEl>
                                          <p:spTgt spid="95319"/>
                                        </p:tgtEl>
                                        <p:attrNameLst>
                                          <p:attrName>style.visibility</p:attrName>
                                        </p:attrNameLst>
                                      </p:cBhvr>
                                      <p:to>
                                        <p:strVal val="hidden"/>
                                      </p:to>
                                    </p:set>
                                  </p:childTnLst>
                                </p:cTn>
                              </p:par>
                              <p:par>
                                <p:cTn id="373" presetID="4" presetClass="exit" presetSubtype="16" fill="hold" grpId="1" nodeType="withEffect">
                                  <p:stCondLst>
                                    <p:cond delay="0"/>
                                  </p:stCondLst>
                                  <p:childTnLst>
                                    <p:animEffect transition="out" filter="box(in)">
                                      <p:cBhvr>
                                        <p:cTn id="374" dur="500"/>
                                        <p:tgtEl>
                                          <p:spTgt spid="95320"/>
                                        </p:tgtEl>
                                      </p:cBhvr>
                                    </p:animEffect>
                                    <p:set>
                                      <p:cBhvr>
                                        <p:cTn id="375" dur="1" fill="hold">
                                          <p:stCondLst>
                                            <p:cond delay="499"/>
                                          </p:stCondLst>
                                        </p:cTn>
                                        <p:tgtEl>
                                          <p:spTgt spid="95320"/>
                                        </p:tgtEl>
                                        <p:attrNameLst>
                                          <p:attrName>style.visibility</p:attrName>
                                        </p:attrNameLst>
                                      </p:cBhvr>
                                      <p:to>
                                        <p:strVal val="hidden"/>
                                      </p:to>
                                    </p:set>
                                  </p:childTnLst>
                                </p:cTn>
                              </p:par>
                              <p:par>
                                <p:cTn id="376" presetID="4" presetClass="exit" presetSubtype="16" fill="hold" grpId="1" nodeType="withEffect">
                                  <p:stCondLst>
                                    <p:cond delay="0"/>
                                  </p:stCondLst>
                                  <p:childTnLst>
                                    <p:animEffect transition="out" filter="box(in)">
                                      <p:cBhvr>
                                        <p:cTn id="377" dur="500"/>
                                        <p:tgtEl>
                                          <p:spTgt spid="95321"/>
                                        </p:tgtEl>
                                      </p:cBhvr>
                                    </p:animEffect>
                                    <p:set>
                                      <p:cBhvr>
                                        <p:cTn id="378" dur="1" fill="hold">
                                          <p:stCondLst>
                                            <p:cond delay="499"/>
                                          </p:stCondLst>
                                        </p:cTn>
                                        <p:tgtEl>
                                          <p:spTgt spid="95321"/>
                                        </p:tgtEl>
                                        <p:attrNameLst>
                                          <p:attrName>style.visibility</p:attrName>
                                        </p:attrNameLst>
                                      </p:cBhvr>
                                      <p:to>
                                        <p:strVal val="hidden"/>
                                      </p:to>
                                    </p:set>
                                  </p:childTnLst>
                                </p:cTn>
                              </p:par>
                              <p:par>
                                <p:cTn id="379" presetID="4" presetClass="exit" presetSubtype="16" fill="hold" grpId="1" nodeType="withEffect">
                                  <p:stCondLst>
                                    <p:cond delay="0"/>
                                  </p:stCondLst>
                                  <p:childTnLst>
                                    <p:animEffect transition="out" filter="box(in)">
                                      <p:cBhvr>
                                        <p:cTn id="380" dur="500"/>
                                        <p:tgtEl>
                                          <p:spTgt spid="95322"/>
                                        </p:tgtEl>
                                      </p:cBhvr>
                                    </p:animEffect>
                                    <p:set>
                                      <p:cBhvr>
                                        <p:cTn id="381" dur="1" fill="hold">
                                          <p:stCondLst>
                                            <p:cond delay="499"/>
                                          </p:stCondLst>
                                        </p:cTn>
                                        <p:tgtEl>
                                          <p:spTgt spid="95322"/>
                                        </p:tgtEl>
                                        <p:attrNameLst>
                                          <p:attrName>style.visibility</p:attrName>
                                        </p:attrNameLst>
                                      </p:cBhvr>
                                      <p:to>
                                        <p:strVal val="hidden"/>
                                      </p:to>
                                    </p:set>
                                  </p:childTnLst>
                                </p:cTn>
                              </p:par>
                              <p:par>
                                <p:cTn id="382" presetID="4" presetClass="exit" presetSubtype="16" fill="hold" grpId="1" nodeType="withEffect">
                                  <p:stCondLst>
                                    <p:cond delay="0"/>
                                  </p:stCondLst>
                                  <p:childTnLst>
                                    <p:animEffect transition="out" filter="box(in)">
                                      <p:cBhvr>
                                        <p:cTn id="383" dur="500"/>
                                        <p:tgtEl>
                                          <p:spTgt spid="95324"/>
                                        </p:tgtEl>
                                      </p:cBhvr>
                                    </p:animEffect>
                                    <p:set>
                                      <p:cBhvr>
                                        <p:cTn id="384" dur="1" fill="hold">
                                          <p:stCondLst>
                                            <p:cond delay="499"/>
                                          </p:stCondLst>
                                        </p:cTn>
                                        <p:tgtEl>
                                          <p:spTgt spid="95324"/>
                                        </p:tgtEl>
                                        <p:attrNameLst>
                                          <p:attrName>style.visibility</p:attrName>
                                        </p:attrNameLst>
                                      </p:cBhvr>
                                      <p:to>
                                        <p:strVal val="hidden"/>
                                      </p:to>
                                    </p:set>
                                  </p:childTnLst>
                                </p:cTn>
                              </p:par>
                              <p:par>
                                <p:cTn id="385" presetID="4" presetClass="exit" presetSubtype="16" fill="hold" grpId="1" nodeType="withEffect">
                                  <p:stCondLst>
                                    <p:cond delay="0"/>
                                  </p:stCondLst>
                                  <p:childTnLst>
                                    <p:animEffect transition="out" filter="box(in)">
                                      <p:cBhvr>
                                        <p:cTn id="386" dur="500"/>
                                        <p:tgtEl>
                                          <p:spTgt spid="95325"/>
                                        </p:tgtEl>
                                      </p:cBhvr>
                                    </p:animEffect>
                                    <p:set>
                                      <p:cBhvr>
                                        <p:cTn id="387" dur="1" fill="hold">
                                          <p:stCondLst>
                                            <p:cond delay="499"/>
                                          </p:stCondLst>
                                        </p:cTn>
                                        <p:tgtEl>
                                          <p:spTgt spid="95325"/>
                                        </p:tgtEl>
                                        <p:attrNameLst>
                                          <p:attrName>style.visibility</p:attrName>
                                        </p:attrNameLst>
                                      </p:cBhvr>
                                      <p:to>
                                        <p:strVal val="hidden"/>
                                      </p:to>
                                    </p:set>
                                  </p:childTnLst>
                                </p:cTn>
                              </p:par>
                              <p:par>
                                <p:cTn id="388" presetID="4" presetClass="exit" presetSubtype="16" fill="hold" grpId="1" nodeType="withEffect">
                                  <p:stCondLst>
                                    <p:cond delay="0"/>
                                  </p:stCondLst>
                                  <p:childTnLst>
                                    <p:animEffect transition="out" filter="box(in)">
                                      <p:cBhvr>
                                        <p:cTn id="389" dur="500"/>
                                        <p:tgtEl>
                                          <p:spTgt spid="95326"/>
                                        </p:tgtEl>
                                      </p:cBhvr>
                                    </p:animEffect>
                                    <p:set>
                                      <p:cBhvr>
                                        <p:cTn id="390" dur="1" fill="hold">
                                          <p:stCondLst>
                                            <p:cond delay="499"/>
                                          </p:stCondLst>
                                        </p:cTn>
                                        <p:tgtEl>
                                          <p:spTgt spid="95326"/>
                                        </p:tgtEl>
                                        <p:attrNameLst>
                                          <p:attrName>style.visibility</p:attrName>
                                        </p:attrNameLst>
                                      </p:cBhvr>
                                      <p:to>
                                        <p:strVal val="hidden"/>
                                      </p:to>
                                    </p:set>
                                  </p:childTnLst>
                                </p:cTn>
                              </p:par>
                            </p:childTnLst>
                          </p:cTn>
                        </p:par>
                        <p:par>
                          <p:cTn id="391" fill="hold" nodeType="afterGroup">
                            <p:stCondLst>
                              <p:cond delay="24000"/>
                            </p:stCondLst>
                            <p:childTnLst>
                              <p:par>
                                <p:cTn id="392" presetID="4" presetClass="exit" presetSubtype="16" fill="hold" grpId="1" nodeType="afterEffect">
                                  <p:stCondLst>
                                    <p:cond delay="6000"/>
                                  </p:stCondLst>
                                  <p:childTnLst>
                                    <p:animEffect transition="out" filter="box(in)">
                                      <p:cBhvr>
                                        <p:cTn id="393" dur="500"/>
                                        <p:tgtEl>
                                          <p:spTgt spid="95323"/>
                                        </p:tgtEl>
                                      </p:cBhvr>
                                    </p:animEffect>
                                    <p:set>
                                      <p:cBhvr>
                                        <p:cTn id="394" dur="1" fill="hold">
                                          <p:stCondLst>
                                            <p:cond delay="499"/>
                                          </p:stCondLst>
                                        </p:cTn>
                                        <p:tgtEl>
                                          <p:spTgt spid="95323"/>
                                        </p:tgtEl>
                                        <p:attrNameLst>
                                          <p:attrName>style.visibility</p:attrName>
                                        </p:attrNameLst>
                                      </p:cBhvr>
                                      <p:to>
                                        <p:strVal val="hidden"/>
                                      </p:to>
                                    </p:set>
                                  </p:childTnLst>
                                </p:cTn>
                              </p:par>
                            </p:childTnLst>
                          </p:cTn>
                        </p:par>
                      </p:childTnLst>
                    </p:cTn>
                  </p:par>
                  <p:par>
                    <p:cTn id="395" fill="hold" nodeType="clickPar">
                      <p:stCondLst>
                        <p:cond delay="indefinite"/>
                      </p:stCondLst>
                      <p:childTnLst>
                        <p:par>
                          <p:cTn id="396" fill="hold" nodeType="withGroup">
                            <p:stCondLst>
                              <p:cond delay="0"/>
                            </p:stCondLst>
                            <p:childTnLst>
                              <p:par>
                                <p:cTn id="397" presetID="4" presetClass="exit" presetSubtype="16" fill="hold" grpId="1" nodeType="clickEffect">
                                  <p:stCondLst>
                                    <p:cond delay="0"/>
                                  </p:stCondLst>
                                  <p:childTnLst>
                                    <p:animEffect transition="out" filter="box(in)">
                                      <p:cBhvr>
                                        <p:cTn id="398" dur="500"/>
                                        <p:tgtEl>
                                          <p:spTgt spid="95298"/>
                                        </p:tgtEl>
                                      </p:cBhvr>
                                    </p:animEffect>
                                    <p:set>
                                      <p:cBhvr>
                                        <p:cTn id="399" dur="1" fill="hold">
                                          <p:stCondLst>
                                            <p:cond delay="499"/>
                                          </p:stCondLst>
                                        </p:cTn>
                                        <p:tgtEl>
                                          <p:spTgt spid="95298"/>
                                        </p:tgtEl>
                                        <p:attrNameLst>
                                          <p:attrName>style.visibility</p:attrName>
                                        </p:attrNameLst>
                                      </p:cBhvr>
                                      <p:to>
                                        <p:strVal val="hidden"/>
                                      </p:to>
                                    </p:set>
                                  </p:childTnLst>
                                </p:cTn>
                              </p:par>
                              <p:par>
                                <p:cTn id="400" presetID="4" presetClass="exit" presetSubtype="16" fill="hold" grpId="0" nodeType="withEffect">
                                  <p:stCondLst>
                                    <p:cond delay="0"/>
                                  </p:stCondLst>
                                  <p:childTnLst>
                                    <p:animEffect transition="out" filter="box(in)">
                                      <p:cBhvr>
                                        <p:cTn id="401" dur="500"/>
                                        <p:tgtEl>
                                          <p:spTgt spid="95309"/>
                                        </p:tgtEl>
                                      </p:cBhvr>
                                    </p:animEffect>
                                    <p:set>
                                      <p:cBhvr>
                                        <p:cTn id="402" dur="1" fill="hold">
                                          <p:stCondLst>
                                            <p:cond delay="499"/>
                                          </p:stCondLst>
                                        </p:cTn>
                                        <p:tgtEl>
                                          <p:spTgt spid="95309"/>
                                        </p:tgtEl>
                                        <p:attrNameLst>
                                          <p:attrName>style.visibility</p:attrName>
                                        </p:attrNameLst>
                                      </p:cBhvr>
                                      <p:to>
                                        <p:strVal val="hidden"/>
                                      </p:to>
                                    </p:set>
                                  </p:childTnLst>
                                </p:cTn>
                              </p:par>
                              <p:par>
                                <p:cTn id="403" presetID="4" presetClass="exit" presetSubtype="16" fill="hold" grpId="1" nodeType="withEffect">
                                  <p:stCondLst>
                                    <p:cond delay="0"/>
                                  </p:stCondLst>
                                  <p:childTnLst>
                                    <p:animEffect transition="out" filter="box(in)">
                                      <p:cBhvr>
                                        <p:cTn id="404" dur="500"/>
                                        <p:tgtEl>
                                          <p:spTgt spid="95299"/>
                                        </p:tgtEl>
                                      </p:cBhvr>
                                    </p:animEffect>
                                    <p:set>
                                      <p:cBhvr>
                                        <p:cTn id="405" dur="1" fill="hold">
                                          <p:stCondLst>
                                            <p:cond delay="499"/>
                                          </p:stCondLst>
                                        </p:cTn>
                                        <p:tgtEl>
                                          <p:spTgt spid="95299"/>
                                        </p:tgtEl>
                                        <p:attrNameLst>
                                          <p:attrName>style.visibility</p:attrName>
                                        </p:attrNameLst>
                                      </p:cBhvr>
                                      <p:to>
                                        <p:strVal val="hidden"/>
                                      </p:to>
                                    </p:set>
                                  </p:childTnLst>
                                </p:cTn>
                              </p:par>
                              <p:par>
                                <p:cTn id="406" presetID="4" presetClass="exit" presetSubtype="16" fill="hold" grpId="1" nodeType="withEffect">
                                  <p:stCondLst>
                                    <p:cond delay="0"/>
                                  </p:stCondLst>
                                  <p:childTnLst>
                                    <p:animEffect transition="out" filter="box(in)">
                                      <p:cBhvr>
                                        <p:cTn id="407" dur="500"/>
                                        <p:tgtEl>
                                          <p:spTgt spid="95300"/>
                                        </p:tgtEl>
                                      </p:cBhvr>
                                    </p:animEffect>
                                    <p:set>
                                      <p:cBhvr>
                                        <p:cTn id="408" dur="1" fill="hold">
                                          <p:stCondLst>
                                            <p:cond delay="499"/>
                                          </p:stCondLst>
                                        </p:cTn>
                                        <p:tgtEl>
                                          <p:spTgt spid="95300"/>
                                        </p:tgtEl>
                                        <p:attrNameLst>
                                          <p:attrName>style.visibility</p:attrName>
                                        </p:attrNameLst>
                                      </p:cBhvr>
                                      <p:to>
                                        <p:strVal val="hidden"/>
                                      </p:to>
                                    </p:set>
                                  </p:childTnLst>
                                </p:cTn>
                              </p:par>
                              <p:par>
                                <p:cTn id="409" presetID="4" presetClass="exit" presetSubtype="16" fill="hold" grpId="1" nodeType="withEffect">
                                  <p:stCondLst>
                                    <p:cond delay="0"/>
                                  </p:stCondLst>
                                  <p:childTnLst>
                                    <p:animEffect transition="out" filter="box(in)">
                                      <p:cBhvr>
                                        <p:cTn id="410" dur="500"/>
                                        <p:tgtEl>
                                          <p:spTgt spid="95301"/>
                                        </p:tgtEl>
                                      </p:cBhvr>
                                    </p:animEffect>
                                    <p:set>
                                      <p:cBhvr>
                                        <p:cTn id="411" dur="1" fill="hold">
                                          <p:stCondLst>
                                            <p:cond delay="499"/>
                                          </p:stCondLst>
                                        </p:cTn>
                                        <p:tgtEl>
                                          <p:spTgt spid="95301"/>
                                        </p:tgtEl>
                                        <p:attrNameLst>
                                          <p:attrName>style.visibility</p:attrName>
                                        </p:attrNameLst>
                                      </p:cBhvr>
                                      <p:to>
                                        <p:strVal val="hidden"/>
                                      </p:to>
                                    </p:set>
                                  </p:childTnLst>
                                </p:cTn>
                              </p:par>
                              <p:par>
                                <p:cTn id="412" presetID="4" presetClass="exit" presetSubtype="16" fill="hold" grpId="1" nodeType="withEffect">
                                  <p:stCondLst>
                                    <p:cond delay="0"/>
                                  </p:stCondLst>
                                  <p:childTnLst>
                                    <p:animEffect transition="out" filter="box(in)">
                                      <p:cBhvr>
                                        <p:cTn id="413" dur="500"/>
                                        <p:tgtEl>
                                          <p:spTgt spid="95302"/>
                                        </p:tgtEl>
                                      </p:cBhvr>
                                    </p:animEffect>
                                    <p:set>
                                      <p:cBhvr>
                                        <p:cTn id="414" dur="1" fill="hold">
                                          <p:stCondLst>
                                            <p:cond delay="499"/>
                                          </p:stCondLst>
                                        </p:cTn>
                                        <p:tgtEl>
                                          <p:spTgt spid="95302"/>
                                        </p:tgtEl>
                                        <p:attrNameLst>
                                          <p:attrName>style.visibility</p:attrName>
                                        </p:attrNameLst>
                                      </p:cBhvr>
                                      <p:to>
                                        <p:strVal val="hidden"/>
                                      </p:to>
                                    </p:set>
                                  </p:childTnLst>
                                </p:cTn>
                              </p:par>
                              <p:par>
                                <p:cTn id="415" presetID="4" presetClass="exit" presetSubtype="16" fill="hold" grpId="1" nodeType="withEffect">
                                  <p:stCondLst>
                                    <p:cond delay="0"/>
                                  </p:stCondLst>
                                  <p:childTnLst>
                                    <p:animEffect transition="out" filter="box(in)">
                                      <p:cBhvr>
                                        <p:cTn id="416" dur="500"/>
                                        <p:tgtEl>
                                          <p:spTgt spid="95303"/>
                                        </p:tgtEl>
                                      </p:cBhvr>
                                    </p:animEffect>
                                    <p:set>
                                      <p:cBhvr>
                                        <p:cTn id="417" dur="1" fill="hold">
                                          <p:stCondLst>
                                            <p:cond delay="499"/>
                                          </p:stCondLst>
                                        </p:cTn>
                                        <p:tgtEl>
                                          <p:spTgt spid="95303"/>
                                        </p:tgtEl>
                                        <p:attrNameLst>
                                          <p:attrName>style.visibility</p:attrName>
                                        </p:attrNameLst>
                                      </p:cBhvr>
                                      <p:to>
                                        <p:strVal val="hidden"/>
                                      </p:to>
                                    </p:set>
                                  </p:childTnLst>
                                </p:cTn>
                              </p:par>
                              <p:par>
                                <p:cTn id="418" presetID="4" presetClass="exit" presetSubtype="16" fill="hold" grpId="1" nodeType="withEffect">
                                  <p:stCondLst>
                                    <p:cond delay="0"/>
                                  </p:stCondLst>
                                  <p:childTnLst>
                                    <p:animEffect transition="out" filter="box(in)">
                                      <p:cBhvr>
                                        <p:cTn id="419" dur="500"/>
                                        <p:tgtEl>
                                          <p:spTgt spid="95304"/>
                                        </p:tgtEl>
                                      </p:cBhvr>
                                    </p:animEffect>
                                    <p:set>
                                      <p:cBhvr>
                                        <p:cTn id="420" dur="1" fill="hold">
                                          <p:stCondLst>
                                            <p:cond delay="499"/>
                                          </p:stCondLst>
                                        </p:cTn>
                                        <p:tgtEl>
                                          <p:spTgt spid="95304"/>
                                        </p:tgtEl>
                                        <p:attrNameLst>
                                          <p:attrName>style.visibility</p:attrName>
                                        </p:attrNameLst>
                                      </p:cBhvr>
                                      <p:to>
                                        <p:strVal val="hidden"/>
                                      </p:to>
                                    </p:set>
                                  </p:childTnLst>
                                </p:cTn>
                              </p:par>
                              <p:par>
                                <p:cTn id="421" presetID="4" presetClass="exit" presetSubtype="16" fill="hold" grpId="1" nodeType="withEffect">
                                  <p:stCondLst>
                                    <p:cond delay="0"/>
                                  </p:stCondLst>
                                  <p:childTnLst>
                                    <p:animEffect transition="out" filter="box(in)">
                                      <p:cBhvr>
                                        <p:cTn id="422" dur="500"/>
                                        <p:tgtEl>
                                          <p:spTgt spid="95305"/>
                                        </p:tgtEl>
                                      </p:cBhvr>
                                    </p:animEffect>
                                    <p:set>
                                      <p:cBhvr>
                                        <p:cTn id="423" dur="1" fill="hold">
                                          <p:stCondLst>
                                            <p:cond delay="499"/>
                                          </p:stCondLst>
                                        </p:cTn>
                                        <p:tgtEl>
                                          <p:spTgt spid="95305"/>
                                        </p:tgtEl>
                                        <p:attrNameLst>
                                          <p:attrName>style.visibility</p:attrName>
                                        </p:attrNameLst>
                                      </p:cBhvr>
                                      <p:to>
                                        <p:strVal val="hidden"/>
                                      </p:to>
                                    </p:set>
                                  </p:childTnLst>
                                </p:cTn>
                              </p:par>
                              <p:par>
                                <p:cTn id="424" presetID="4" presetClass="exit" presetSubtype="16" fill="hold" grpId="1" nodeType="withEffect">
                                  <p:stCondLst>
                                    <p:cond delay="0"/>
                                  </p:stCondLst>
                                  <p:childTnLst>
                                    <p:animEffect transition="out" filter="box(in)">
                                      <p:cBhvr>
                                        <p:cTn id="425" dur="500"/>
                                        <p:tgtEl>
                                          <p:spTgt spid="95306"/>
                                        </p:tgtEl>
                                      </p:cBhvr>
                                    </p:animEffect>
                                    <p:set>
                                      <p:cBhvr>
                                        <p:cTn id="426" dur="1" fill="hold">
                                          <p:stCondLst>
                                            <p:cond delay="499"/>
                                          </p:stCondLst>
                                        </p:cTn>
                                        <p:tgtEl>
                                          <p:spTgt spid="95306"/>
                                        </p:tgtEl>
                                        <p:attrNameLst>
                                          <p:attrName>style.visibility</p:attrName>
                                        </p:attrNameLst>
                                      </p:cBhvr>
                                      <p:to>
                                        <p:strVal val="hidden"/>
                                      </p:to>
                                    </p:set>
                                  </p:childTnLst>
                                </p:cTn>
                              </p:par>
                              <p:par>
                                <p:cTn id="427" presetID="4" presetClass="exit" presetSubtype="16" fill="hold" grpId="1" nodeType="withEffect">
                                  <p:stCondLst>
                                    <p:cond delay="0"/>
                                  </p:stCondLst>
                                  <p:childTnLst>
                                    <p:animEffect transition="out" filter="box(in)">
                                      <p:cBhvr>
                                        <p:cTn id="428" dur="500"/>
                                        <p:tgtEl>
                                          <p:spTgt spid="95307"/>
                                        </p:tgtEl>
                                      </p:cBhvr>
                                    </p:animEffect>
                                    <p:set>
                                      <p:cBhvr>
                                        <p:cTn id="429" dur="1" fill="hold">
                                          <p:stCondLst>
                                            <p:cond delay="499"/>
                                          </p:stCondLst>
                                        </p:cTn>
                                        <p:tgtEl>
                                          <p:spTgt spid="95307"/>
                                        </p:tgtEl>
                                        <p:attrNameLst>
                                          <p:attrName>style.visibility</p:attrName>
                                        </p:attrNameLst>
                                      </p:cBhvr>
                                      <p:to>
                                        <p:strVal val="hidden"/>
                                      </p:to>
                                    </p:set>
                                  </p:childTnLst>
                                </p:cTn>
                              </p:par>
                            </p:childTnLst>
                          </p:cTn>
                        </p:par>
                        <p:par>
                          <p:cTn id="430" fill="hold" nodeType="afterGroup">
                            <p:stCondLst>
                              <p:cond delay="500"/>
                            </p:stCondLst>
                            <p:childTnLst>
                              <p:par>
                                <p:cTn id="431" presetID="4" presetClass="exit" presetSubtype="16" fill="hold" grpId="0" nodeType="afterEffect">
                                  <p:stCondLst>
                                    <p:cond delay="0"/>
                                  </p:stCondLst>
                                  <p:childTnLst>
                                    <p:animEffect transition="out" filter="box(in)">
                                      <p:cBhvr>
                                        <p:cTn id="432" dur="500"/>
                                        <p:tgtEl>
                                          <p:spTgt spid="95288"/>
                                        </p:tgtEl>
                                      </p:cBhvr>
                                    </p:animEffect>
                                    <p:set>
                                      <p:cBhvr>
                                        <p:cTn id="433" dur="1" fill="hold">
                                          <p:stCondLst>
                                            <p:cond delay="499"/>
                                          </p:stCondLst>
                                        </p:cTn>
                                        <p:tgtEl>
                                          <p:spTgt spid="95288"/>
                                        </p:tgtEl>
                                        <p:attrNameLst>
                                          <p:attrName>style.visibility</p:attrName>
                                        </p:attrNameLst>
                                      </p:cBhvr>
                                      <p:to>
                                        <p:strVal val="hidden"/>
                                      </p:to>
                                    </p:set>
                                  </p:childTnLst>
                                </p:cTn>
                              </p:par>
                              <p:par>
                                <p:cTn id="434" presetID="4" presetClass="exit" presetSubtype="16" fill="hold" grpId="0" nodeType="withEffect">
                                  <p:stCondLst>
                                    <p:cond delay="0"/>
                                  </p:stCondLst>
                                  <p:childTnLst>
                                    <p:animEffect transition="out" filter="box(in)">
                                      <p:cBhvr>
                                        <p:cTn id="435" dur="500"/>
                                        <p:tgtEl>
                                          <p:spTgt spid="95289"/>
                                        </p:tgtEl>
                                      </p:cBhvr>
                                    </p:animEffect>
                                    <p:set>
                                      <p:cBhvr>
                                        <p:cTn id="436" dur="1" fill="hold">
                                          <p:stCondLst>
                                            <p:cond delay="499"/>
                                          </p:stCondLst>
                                        </p:cTn>
                                        <p:tgtEl>
                                          <p:spTgt spid="95289"/>
                                        </p:tgtEl>
                                        <p:attrNameLst>
                                          <p:attrName>style.visibility</p:attrName>
                                        </p:attrNameLst>
                                      </p:cBhvr>
                                      <p:to>
                                        <p:strVal val="hidden"/>
                                      </p:to>
                                    </p:set>
                                  </p:childTnLst>
                                </p:cTn>
                              </p:par>
                              <p:par>
                                <p:cTn id="437" presetID="4" presetClass="exit" presetSubtype="16" fill="hold" grpId="0" nodeType="withEffect">
                                  <p:stCondLst>
                                    <p:cond delay="0"/>
                                  </p:stCondLst>
                                  <p:childTnLst>
                                    <p:animEffect transition="out" filter="box(in)">
                                      <p:cBhvr>
                                        <p:cTn id="438" dur="500"/>
                                        <p:tgtEl>
                                          <p:spTgt spid="95290"/>
                                        </p:tgtEl>
                                      </p:cBhvr>
                                    </p:animEffect>
                                    <p:set>
                                      <p:cBhvr>
                                        <p:cTn id="439" dur="1" fill="hold">
                                          <p:stCondLst>
                                            <p:cond delay="499"/>
                                          </p:stCondLst>
                                        </p:cTn>
                                        <p:tgtEl>
                                          <p:spTgt spid="95290"/>
                                        </p:tgtEl>
                                        <p:attrNameLst>
                                          <p:attrName>style.visibility</p:attrName>
                                        </p:attrNameLst>
                                      </p:cBhvr>
                                      <p:to>
                                        <p:strVal val="hidden"/>
                                      </p:to>
                                    </p:set>
                                  </p:childTnLst>
                                </p:cTn>
                              </p:par>
                              <p:par>
                                <p:cTn id="440" presetID="4" presetClass="exit" presetSubtype="16" fill="hold" grpId="0" nodeType="withEffect">
                                  <p:stCondLst>
                                    <p:cond delay="0"/>
                                  </p:stCondLst>
                                  <p:childTnLst>
                                    <p:animEffect transition="out" filter="box(in)">
                                      <p:cBhvr>
                                        <p:cTn id="441" dur="500"/>
                                        <p:tgtEl>
                                          <p:spTgt spid="95291"/>
                                        </p:tgtEl>
                                      </p:cBhvr>
                                    </p:animEffect>
                                    <p:set>
                                      <p:cBhvr>
                                        <p:cTn id="442" dur="1" fill="hold">
                                          <p:stCondLst>
                                            <p:cond delay="499"/>
                                          </p:stCondLst>
                                        </p:cTn>
                                        <p:tgtEl>
                                          <p:spTgt spid="95291"/>
                                        </p:tgtEl>
                                        <p:attrNameLst>
                                          <p:attrName>style.visibility</p:attrName>
                                        </p:attrNameLst>
                                      </p:cBhvr>
                                      <p:to>
                                        <p:strVal val="hidden"/>
                                      </p:to>
                                    </p:set>
                                  </p:childTnLst>
                                </p:cTn>
                              </p:par>
                              <p:par>
                                <p:cTn id="443" presetID="4" presetClass="exit" presetSubtype="16" fill="hold" grpId="0" nodeType="withEffect">
                                  <p:stCondLst>
                                    <p:cond delay="0"/>
                                  </p:stCondLst>
                                  <p:childTnLst>
                                    <p:animEffect transition="out" filter="box(in)">
                                      <p:cBhvr>
                                        <p:cTn id="444" dur="500"/>
                                        <p:tgtEl>
                                          <p:spTgt spid="95292"/>
                                        </p:tgtEl>
                                      </p:cBhvr>
                                    </p:animEffect>
                                    <p:set>
                                      <p:cBhvr>
                                        <p:cTn id="445" dur="1" fill="hold">
                                          <p:stCondLst>
                                            <p:cond delay="499"/>
                                          </p:stCondLst>
                                        </p:cTn>
                                        <p:tgtEl>
                                          <p:spTgt spid="95292"/>
                                        </p:tgtEl>
                                        <p:attrNameLst>
                                          <p:attrName>style.visibility</p:attrName>
                                        </p:attrNameLst>
                                      </p:cBhvr>
                                      <p:to>
                                        <p:strVal val="hidden"/>
                                      </p:to>
                                    </p:set>
                                  </p:childTnLst>
                                </p:cTn>
                              </p:par>
                              <p:par>
                                <p:cTn id="446" presetID="4" presetClass="exit" presetSubtype="16" fill="hold" grpId="0" nodeType="withEffect">
                                  <p:stCondLst>
                                    <p:cond delay="0"/>
                                  </p:stCondLst>
                                  <p:childTnLst>
                                    <p:animEffect transition="out" filter="box(in)">
                                      <p:cBhvr>
                                        <p:cTn id="447" dur="500"/>
                                        <p:tgtEl>
                                          <p:spTgt spid="95293"/>
                                        </p:tgtEl>
                                      </p:cBhvr>
                                    </p:animEffect>
                                    <p:set>
                                      <p:cBhvr>
                                        <p:cTn id="448" dur="1" fill="hold">
                                          <p:stCondLst>
                                            <p:cond delay="499"/>
                                          </p:stCondLst>
                                        </p:cTn>
                                        <p:tgtEl>
                                          <p:spTgt spid="95293"/>
                                        </p:tgtEl>
                                        <p:attrNameLst>
                                          <p:attrName>style.visibility</p:attrName>
                                        </p:attrNameLst>
                                      </p:cBhvr>
                                      <p:to>
                                        <p:strVal val="hidden"/>
                                      </p:to>
                                    </p:set>
                                  </p:childTnLst>
                                </p:cTn>
                              </p:par>
                              <p:par>
                                <p:cTn id="449" presetID="4" presetClass="exit" presetSubtype="16" fill="hold" grpId="0" nodeType="withEffect">
                                  <p:stCondLst>
                                    <p:cond delay="0"/>
                                  </p:stCondLst>
                                  <p:childTnLst>
                                    <p:animEffect transition="out" filter="box(in)">
                                      <p:cBhvr>
                                        <p:cTn id="450" dur="500"/>
                                        <p:tgtEl>
                                          <p:spTgt spid="95294"/>
                                        </p:tgtEl>
                                      </p:cBhvr>
                                    </p:animEffect>
                                    <p:set>
                                      <p:cBhvr>
                                        <p:cTn id="451" dur="1" fill="hold">
                                          <p:stCondLst>
                                            <p:cond delay="499"/>
                                          </p:stCondLst>
                                        </p:cTn>
                                        <p:tgtEl>
                                          <p:spTgt spid="95294"/>
                                        </p:tgtEl>
                                        <p:attrNameLst>
                                          <p:attrName>style.visibility</p:attrName>
                                        </p:attrNameLst>
                                      </p:cBhvr>
                                      <p:to>
                                        <p:strVal val="hidden"/>
                                      </p:to>
                                    </p:set>
                                  </p:childTnLst>
                                </p:cTn>
                              </p:par>
                              <p:par>
                                <p:cTn id="452" presetID="4" presetClass="exit" presetSubtype="16" fill="hold" grpId="0" nodeType="withEffect">
                                  <p:stCondLst>
                                    <p:cond delay="0"/>
                                  </p:stCondLst>
                                  <p:childTnLst>
                                    <p:animEffect transition="out" filter="box(in)">
                                      <p:cBhvr>
                                        <p:cTn id="453" dur="500"/>
                                        <p:tgtEl>
                                          <p:spTgt spid="95295"/>
                                        </p:tgtEl>
                                      </p:cBhvr>
                                    </p:animEffect>
                                    <p:set>
                                      <p:cBhvr>
                                        <p:cTn id="454" dur="1" fill="hold">
                                          <p:stCondLst>
                                            <p:cond delay="499"/>
                                          </p:stCondLst>
                                        </p:cTn>
                                        <p:tgtEl>
                                          <p:spTgt spid="95295"/>
                                        </p:tgtEl>
                                        <p:attrNameLst>
                                          <p:attrName>style.visibility</p:attrName>
                                        </p:attrNameLst>
                                      </p:cBhvr>
                                      <p:to>
                                        <p:strVal val="hidden"/>
                                      </p:to>
                                    </p:set>
                                  </p:childTnLst>
                                </p:cTn>
                              </p:par>
                              <p:par>
                                <p:cTn id="455" presetID="4" presetClass="exit" presetSubtype="16" fill="hold" grpId="0" nodeType="withEffect">
                                  <p:stCondLst>
                                    <p:cond delay="0"/>
                                  </p:stCondLst>
                                  <p:childTnLst>
                                    <p:animEffect transition="out" filter="box(in)">
                                      <p:cBhvr>
                                        <p:cTn id="456" dur="500"/>
                                        <p:tgtEl>
                                          <p:spTgt spid="95296"/>
                                        </p:tgtEl>
                                      </p:cBhvr>
                                    </p:animEffect>
                                    <p:set>
                                      <p:cBhvr>
                                        <p:cTn id="457" dur="1" fill="hold">
                                          <p:stCondLst>
                                            <p:cond delay="499"/>
                                          </p:stCondLst>
                                        </p:cTn>
                                        <p:tgtEl>
                                          <p:spTgt spid="95296"/>
                                        </p:tgtEl>
                                        <p:attrNameLst>
                                          <p:attrName>style.visibility</p:attrName>
                                        </p:attrNameLst>
                                      </p:cBhvr>
                                      <p:to>
                                        <p:strVal val="hidden"/>
                                      </p:to>
                                    </p:set>
                                  </p:childTnLst>
                                </p:cTn>
                              </p:par>
                              <p:par>
                                <p:cTn id="458" presetID="4" presetClass="exit" presetSubtype="16" fill="hold" grpId="0" nodeType="withEffect">
                                  <p:stCondLst>
                                    <p:cond delay="0"/>
                                  </p:stCondLst>
                                  <p:childTnLst>
                                    <p:animEffect transition="out" filter="box(in)">
                                      <p:cBhvr>
                                        <p:cTn id="459" dur="500"/>
                                        <p:tgtEl>
                                          <p:spTgt spid="95297"/>
                                        </p:tgtEl>
                                      </p:cBhvr>
                                    </p:animEffect>
                                    <p:set>
                                      <p:cBhvr>
                                        <p:cTn id="460" dur="1" fill="hold">
                                          <p:stCondLst>
                                            <p:cond delay="499"/>
                                          </p:stCondLst>
                                        </p:cTn>
                                        <p:tgtEl>
                                          <p:spTgt spid="95297"/>
                                        </p:tgtEl>
                                        <p:attrNameLst>
                                          <p:attrName>style.visibility</p:attrName>
                                        </p:attrNameLst>
                                      </p:cBhvr>
                                      <p:to>
                                        <p:strVal val="hidden"/>
                                      </p:to>
                                    </p:set>
                                  </p:childTnLst>
                                </p:cTn>
                              </p:par>
                            </p:childTnLst>
                          </p:cTn>
                        </p:par>
                        <p:par>
                          <p:cTn id="461" fill="hold" nodeType="afterGroup">
                            <p:stCondLst>
                              <p:cond delay="1000"/>
                            </p:stCondLst>
                            <p:childTnLst>
                              <p:par>
                                <p:cTn id="462" presetID="42" presetClass="path" presetSubtype="0" accel="50000" decel="50000" fill="hold" grpId="0" nodeType="afterEffect">
                                  <p:stCondLst>
                                    <p:cond delay="0"/>
                                  </p:stCondLst>
                                  <p:childTnLst>
                                    <p:animMotion origin="layout" path="M 0 3.17919E-6 L 0.24583 0.19422 " pathEditMode="relative" rAng="0" ptsTypes="AA">
                                      <p:cBhvr>
                                        <p:cTn id="463" dur="3000" fill="hold"/>
                                        <p:tgtEl>
                                          <p:spTgt spid="95287"/>
                                        </p:tgtEl>
                                        <p:attrNameLst>
                                          <p:attrName>ppt_x</p:attrName>
                                          <p:attrName>ppt_y</p:attrName>
                                        </p:attrNameLst>
                                      </p:cBhvr>
                                      <p:rCtr x="12292" y="9711"/>
                                    </p:animMotion>
                                  </p:childTnLst>
                                </p:cTn>
                              </p:par>
                            </p:childTnLst>
                          </p:cTn>
                        </p:par>
                        <p:par>
                          <p:cTn id="464" fill="hold" nodeType="afterGroup">
                            <p:stCondLst>
                              <p:cond delay="4000"/>
                            </p:stCondLst>
                            <p:childTnLst>
                              <p:par>
                                <p:cTn id="465" presetID="4" presetClass="exit" presetSubtype="16" fill="hold" grpId="1" nodeType="afterEffect">
                                  <p:stCondLst>
                                    <p:cond delay="0"/>
                                  </p:stCondLst>
                                  <p:childTnLst>
                                    <p:animEffect transition="out" filter="box(in)">
                                      <p:cBhvr>
                                        <p:cTn id="466" dur="500"/>
                                        <p:tgtEl>
                                          <p:spTgt spid="95287"/>
                                        </p:tgtEl>
                                      </p:cBhvr>
                                    </p:animEffect>
                                    <p:set>
                                      <p:cBhvr>
                                        <p:cTn id="467" dur="1" fill="hold">
                                          <p:stCondLst>
                                            <p:cond delay="499"/>
                                          </p:stCondLst>
                                        </p:cTn>
                                        <p:tgtEl>
                                          <p:spTgt spid="95287"/>
                                        </p:tgtEl>
                                        <p:attrNameLst>
                                          <p:attrName>style.visibility</p:attrName>
                                        </p:attrNameLst>
                                      </p:cBhvr>
                                      <p:to>
                                        <p:strVal val="hidden"/>
                                      </p:to>
                                    </p:set>
                                  </p:childTnLst>
                                </p:cTn>
                              </p:par>
                              <p:par>
                                <p:cTn id="468" presetID="4" presetClass="entr" presetSubtype="16" fill="hold" grpId="0" nodeType="withEffect">
                                  <p:stCondLst>
                                    <p:cond delay="0"/>
                                  </p:stCondLst>
                                  <p:childTnLst>
                                    <p:set>
                                      <p:cBhvr>
                                        <p:cTn id="469" dur="1" fill="hold">
                                          <p:stCondLst>
                                            <p:cond delay="0"/>
                                          </p:stCondLst>
                                        </p:cTn>
                                        <p:tgtEl>
                                          <p:spTgt spid="95328"/>
                                        </p:tgtEl>
                                        <p:attrNameLst>
                                          <p:attrName>style.visibility</p:attrName>
                                        </p:attrNameLst>
                                      </p:cBhvr>
                                      <p:to>
                                        <p:strVal val="visible"/>
                                      </p:to>
                                    </p:set>
                                    <p:animEffect transition="in" filter="box(in)">
                                      <p:cBhvr>
                                        <p:cTn id="470" dur="500"/>
                                        <p:tgtEl>
                                          <p:spTgt spid="95328"/>
                                        </p:tgtEl>
                                      </p:cBhvr>
                                    </p:animEffect>
                                  </p:childTnLst>
                                </p:cTn>
                              </p:par>
                            </p:childTnLst>
                          </p:cTn>
                        </p:par>
                        <p:par>
                          <p:cTn id="471" fill="hold" nodeType="afterGroup">
                            <p:stCondLst>
                              <p:cond delay="4500"/>
                            </p:stCondLst>
                            <p:childTnLst>
                              <p:par>
                                <p:cTn id="472" presetID="4" presetClass="exit" presetSubtype="16" fill="hold" grpId="0" nodeType="afterEffect">
                                  <p:stCondLst>
                                    <p:cond delay="0"/>
                                  </p:stCondLst>
                                  <p:childTnLst>
                                    <p:animEffect transition="out" filter="box(in)">
                                      <p:cBhvr>
                                        <p:cTn id="473" dur="500"/>
                                        <p:tgtEl>
                                          <p:spTgt spid="95308"/>
                                        </p:tgtEl>
                                      </p:cBhvr>
                                    </p:animEffect>
                                    <p:set>
                                      <p:cBhvr>
                                        <p:cTn id="474" dur="1" fill="hold">
                                          <p:stCondLst>
                                            <p:cond delay="499"/>
                                          </p:stCondLst>
                                        </p:cTn>
                                        <p:tgtEl>
                                          <p:spTgt spid="95308"/>
                                        </p:tgtEl>
                                        <p:attrNameLst>
                                          <p:attrName>style.visibility</p:attrName>
                                        </p:attrNameLst>
                                      </p:cBhvr>
                                      <p:to>
                                        <p:strVal val="hidden"/>
                                      </p:to>
                                    </p:set>
                                  </p:childTnLst>
                                </p:cTn>
                              </p:par>
                            </p:childTnLst>
                          </p:cTn>
                        </p:par>
                      </p:childTnLst>
                    </p:cTn>
                  </p:par>
                </p:childTnLst>
              </p:cTn>
              <p:nextCondLst>
                <p:cond evt="onClick" delay="0">
                  <p:tgtEl>
                    <p:spTgt spid="95308"/>
                  </p:tgtEl>
                </p:cond>
              </p:nextCondLst>
            </p:seq>
            <p:seq concurrent="1" nextAc="seek">
              <p:cTn id="475" restart="whenNotActive" fill="hold" evtFilter="cancelBubble" nodeType="interactiveSeq">
                <p:stCondLst>
                  <p:cond evt="onClick" delay="0">
                    <p:tgtEl>
                      <p:spTgt spid="95342"/>
                    </p:tgtEl>
                  </p:cond>
                </p:stCondLst>
                <p:endSync evt="end" delay="0">
                  <p:rtn val="all"/>
                </p:endSync>
                <p:childTnLst>
                  <p:par>
                    <p:cTn id="476" fill="hold" nodeType="clickPar">
                      <p:stCondLst>
                        <p:cond delay="0"/>
                      </p:stCondLst>
                      <p:childTnLst>
                        <p:par>
                          <p:cTn id="477" fill="hold" nodeType="withGroup">
                            <p:stCondLst>
                              <p:cond delay="0"/>
                            </p:stCondLst>
                            <p:childTnLst>
                              <p:par>
                                <p:cTn id="478" presetID="4" presetClass="entr" presetSubtype="16" fill="hold" grpId="0" nodeType="afterEffect">
                                  <p:stCondLst>
                                    <p:cond delay="0"/>
                                  </p:stCondLst>
                                  <p:childTnLst>
                                    <p:set>
                                      <p:cBhvr>
                                        <p:cTn id="479" dur="1" fill="hold">
                                          <p:stCondLst>
                                            <p:cond delay="0"/>
                                          </p:stCondLst>
                                        </p:cTn>
                                        <p:tgtEl>
                                          <p:spTgt spid="95336"/>
                                        </p:tgtEl>
                                        <p:attrNameLst>
                                          <p:attrName>style.visibility</p:attrName>
                                        </p:attrNameLst>
                                      </p:cBhvr>
                                      <p:to>
                                        <p:strVal val="visible"/>
                                      </p:to>
                                    </p:set>
                                    <p:animEffect transition="in" filter="box(in)">
                                      <p:cBhvr>
                                        <p:cTn id="480" dur="500"/>
                                        <p:tgtEl>
                                          <p:spTgt spid="95336"/>
                                        </p:tgtEl>
                                      </p:cBhvr>
                                    </p:animEffect>
                                  </p:childTnLst>
                                </p:cTn>
                              </p:par>
                            </p:childTnLst>
                          </p:cTn>
                        </p:par>
                        <p:par>
                          <p:cTn id="481" fill="hold" nodeType="afterGroup">
                            <p:stCondLst>
                              <p:cond delay="500"/>
                            </p:stCondLst>
                            <p:childTnLst>
                              <p:par>
                                <p:cTn id="482" presetID="4" presetClass="entr" presetSubtype="16" fill="hold" grpId="0" nodeType="afterEffect">
                                  <p:stCondLst>
                                    <p:cond delay="0"/>
                                  </p:stCondLst>
                                  <p:childTnLst>
                                    <p:set>
                                      <p:cBhvr>
                                        <p:cTn id="483" dur="1" fill="hold">
                                          <p:stCondLst>
                                            <p:cond delay="0"/>
                                          </p:stCondLst>
                                        </p:cTn>
                                        <p:tgtEl>
                                          <p:spTgt spid="95337"/>
                                        </p:tgtEl>
                                        <p:attrNameLst>
                                          <p:attrName>style.visibility</p:attrName>
                                        </p:attrNameLst>
                                      </p:cBhvr>
                                      <p:to>
                                        <p:strVal val="visible"/>
                                      </p:to>
                                    </p:set>
                                    <p:animEffect transition="in" filter="box(in)">
                                      <p:cBhvr>
                                        <p:cTn id="484" dur="500"/>
                                        <p:tgtEl>
                                          <p:spTgt spid="95337"/>
                                        </p:tgtEl>
                                      </p:cBhvr>
                                    </p:animEffect>
                                  </p:childTnLst>
                                </p:cTn>
                              </p:par>
                            </p:childTnLst>
                          </p:cTn>
                        </p:par>
                        <p:par>
                          <p:cTn id="485" fill="hold" nodeType="afterGroup">
                            <p:stCondLst>
                              <p:cond delay="1000"/>
                            </p:stCondLst>
                            <p:childTnLst>
                              <p:par>
                                <p:cTn id="486" presetID="4" presetClass="entr" presetSubtype="16" fill="hold" grpId="0" nodeType="afterEffect">
                                  <p:stCondLst>
                                    <p:cond delay="0"/>
                                  </p:stCondLst>
                                  <p:childTnLst>
                                    <p:set>
                                      <p:cBhvr>
                                        <p:cTn id="487" dur="1" fill="hold">
                                          <p:stCondLst>
                                            <p:cond delay="0"/>
                                          </p:stCondLst>
                                        </p:cTn>
                                        <p:tgtEl>
                                          <p:spTgt spid="95338"/>
                                        </p:tgtEl>
                                        <p:attrNameLst>
                                          <p:attrName>style.visibility</p:attrName>
                                        </p:attrNameLst>
                                      </p:cBhvr>
                                      <p:to>
                                        <p:strVal val="visible"/>
                                      </p:to>
                                    </p:set>
                                    <p:animEffect transition="in" filter="box(in)">
                                      <p:cBhvr>
                                        <p:cTn id="488" dur="500"/>
                                        <p:tgtEl>
                                          <p:spTgt spid="95338"/>
                                        </p:tgtEl>
                                      </p:cBhvr>
                                    </p:animEffect>
                                  </p:childTnLst>
                                </p:cTn>
                              </p:par>
                            </p:childTnLst>
                          </p:cTn>
                        </p:par>
                        <p:par>
                          <p:cTn id="489" fill="hold" nodeType="afterGroup">
                            <p:stCondLst>
                              <p:cond delay="1500"/>
                            </p:stCondLst>
                            <p:childTnLst>
                              <p:par>
                                <p:cTn id="490" presetID="4" presetClass="entr" presetSubtype="16" fill="hold" grpId="0" nodeType="afterEffect">
                                  <p:stCondLst>
                                    <p:cond delay="0"/>
                                  </p:stCondLst>
                                  <p:childTnLst>
                                    <p:set>
                                      <p:cBhvr>
                                        <p:cTn id="491" dur="1" fill="hold">
                                          <p:stCondLst>
                                            <p:cond delay="0"/>
                                          </p:stCondLst>
                                        </p:cTn>
                                        <p:tgtEl>
                                          <p:spTgt spid="95339"/>
                                        </p:tgtEl>
                                        <p:attrNameLst>
                                          <p:attrName>style.visibility</p:attrName>
                                        </p:attrNameLst>
                                      </p:cBhvr>
                                      <p:to>
                                        <p:strVal val="visible"/>
                                      </p:to>
                                    </p:set>
                                    <p:animEffect transition="in" filter="box(in)">
                                      <p:cBhvr>
                                        <p:cTn id="492" dur="500"/>
                                        <p:tgtEl>
                                          <p:spTgt spid="95339"/>
                                        </p:tgtEl>
                                      </p:cBhvr>
                                    </p:animEffect>
                                  </p:childTnLst>
                                </p:cTn>
                              </p:par>
                            </p:childTnLst>
                          </p:cTn>
                        </p:par>
                        <p:par>
                          <p:cTn id="493" fill="hold" nodeType="afterGroup">
                            <p:stCondLst>
                              <p:cond delay="2000"/>
                            </p:stCondLst>
                            <p:childTnLst>
                              <p:par>
                                <p:cTn id="494" presetID="4" presetClass="entr" presetSubtype="16" fill="hold" grpId="0" nodeType="afterEffect">
                                  <p:stCondLst>
                                    <p:cond delay="0"/>
                                  </p:stCondLst>
                                  <p:childTnLst>
                                    <p:set>
                                      <p:cBhvr>
                                        <p:cTn id="495" dur="1" fill="hold">
                                          <p:stCondLst>
                                            <p:cond delay="0"/>
                                          </p:stCondLst>
                                        </p:cTn>
                                        <p:tgtEl>
                                          <p:spTgt spid="95340"/>
                                        </p:tgtEl>
                                        <p:attrNameLst>
                                          <p:attrName>style.visibility</p:attrName>
                                        </p:attrNameLst>
                                      </p:cBhvr>
                                      <p:to>
                                        <p:strVal val="visible"/>
                                      </p:to>
                                    </p:set>
                                    <p:animEffect transition="in" filter="box(in)">
                                      <p:cBhvr>
                                        <p:cTn id="496" dur="500"/>
                                        <p:tgtEl>
                                          <p:spTgt spid="95340"/>
                                        </p:tgtEl>
                                      </p:cBhvr>
                                    </p:animEffect>
                                  </p:childTnLst>
                                </p:cTn>
                              </p:par>
                            </p:childTnLst>
                          </p:cTn>
                        </p:par>
                        <p:par>
                          <p:cTn id="497" fill="hold" nodeType="afterGroup">
                            <p:stCondLst>
                              <p:cond delay="2500"/>
                            </p:stCondLst>
                            <p:childTnLst>
                              <p:par>
                                <p:cTn id="498" presetID="4" presetClass="entr" presetSubtype="16" fill="hold" grpId="0" nodeType="afterEffect">
                                  <p:stCondLst>
                                    <p:cond delay="0"/>
                                  </p:stCondLst>
                                  <p:childTnLst>
                                    <p:set>
                                      <p:cBhvr>
                                        <p:cTn id="499" dur="1" fill="hold">
                                          <p:stCondLst>
                                            <p:cond delay="0"/>
                                          </p:stCondLst>
                                        </p:cTn>
                                        <p:tgtEl>
                                          <p:spTgt spid="95341"/>
                                        </p:tgtEl>
                                        <p:attrNameLst>
                                          <p:attrName>style.visibility</p:attrName>
                                        </p:attrNameLst>
                                      </p:cBhvr>
                                      <p:to>
                                        <p:strVal val="visible"/>
                                      </p:to>
                                    </p:set>
                                    <p:animEffect transition="in" filter="box(in)">
                                      <p:cBhvr>
                                        <p:cTn id="500" dur="500"/>
                                        <p:tgtEl>
                                          <p:spTgt spid="95341"/>
                                        </p:tgtEl>
                                      </p:cBhvr>
                                    </p:animEffect>
                                  </p:childTnLst>
                                </p:cTn>
                              </p:par>
                            </p:childTnLst>
                          </p:cTn>
                        </p:par>
                        <p:par>
                          <p:cTn id="501" fill="hold" nodeType="afterGroup">
                            <p:stCondLst>
                              <p:cond delay="3000"/>
                            </p:stCondLst>
                            <p:childTnLst>
                              <p:par>
                                <p:cTn id="502" presetID="4" presetClass="entr" presetSubtype="16" fill="hold" nodeType="afterEffect">
                                  <p:stCondLst>
                                    <p:cond delay="0"/>
                                  </p:stCondLst>
                                  <p:childTnLst>
                                    <p:set>
                                      <p:cBhvr>
                                        <p:cTn id="503" dur="1" fill="hold">
                                          <p:stCondLst>
                                            <p:cond delay="0"/>
                                          </p:stCondLst>
                                        </p:cTn>
                                        <p:tgtEl>
                                          <p:spTgt spid="95343"/>
                                        </p:tgtEl>
                                        <p:attrNameLst>
                                          <p:attrName>style.visibility</p:attrName>
                                        </p:attrNameLst>
                                      </p:cBhvr>
                                      <p:to>
                                        <p:strVal val="visible"/>
                                      </p:to>
                                    </p:set>
                                    <p:animEffect transition="in" filter="box(in)">
                                      <p:cBhvr>
                                        <p:cTn id="504" dur="500"/>
                                        <p:tgtEl>
                                          <p:spTgt spid="95343"/>
                                        </p:tgtEl>
                                      </p:cBhvr>
                                    </p:animEffect>
                                  </p:childTnLst>
                                </p:cTn>
                              </p:par>
                              <p:par>
                                <p:cTn id="505" presetID="4" presetClass="entr" presetSubtype="16" fill="hold" nodeType="withEffect">
                                  <p:stCondLst>
                                    <p:cond delay="0"/>
                                  </p:stCondLst>
                                  <p:childTnLst>
                                    <p:set>
                                      <p:cBhvr>
                                        <p:cTn id="506" dur="1" fill="hold">
                                          <p:stCondLst>
                                            <p:cond delay="0"/>
                                          </p:stCondLst>
                                        </p:cTn>
                                        <p:tgtEl>
                                          <p:spTgt spid="95361"/>
                                        </p:tgtEl>
                                        <p:attrNameLst>
                                          <p:attrName>style.visibility</p:attrName>
                                        </p:attrNameLst>
                                      </p:cBhvr>
                                      <p:to>
                                        <p:strVal val="visible"/>
                                      </p:to>
                                    </p:set>
                                    <p:animEffect transition="in" filter="box(in)">
                                      <p:cBhvr>
                                        <p:cTn id="507" dur="500"/>
                                        <p:tgtEl>
                                          <p:spTgt spid="95361"/>
                                        </p:tgtEl>
                                      </p:cBhvr>
                                    </p:animEffect>
                                  </p:childTnLst>
                                </p:cTn>
                              </p:par>
                              <p:par>
                                <p:cTn id="508" presetID="5" presetClass="exit" presetSubtype="10" fill="hold" nodeType="withEffect">
                                  <p:stCondLst>
                                    <p:cond delay="2000"/>
                                  </p:stCondLst>
                                  <p:childTnLst>
                                    <p:animEffect transition="out" filter="checkerboard(across)">
                                      <p:cBhvr>
                                        <p:cTn id="509" dur="500"/>
                                        <p:tgtEl>
                                          <p:spTgt spid="95361"/>
                                        </p:tgtEl>
                                      </p:cBhvr>
                                    </p:animEffect>
                                    <p:set>
                                      <p:cBhvr>
                                        <p:cTn id="510" dur="1" fill="hold">
                                          <p:stCondLst>
                                            <p:cond delay="499"/>
                                          </p:stCondLst>
                                        </p:cTn>
                                        <p:tgtEl>
                                          <p:spTgt spid="95361"/>
                                        </p:tgtEl>
                                        <p:attrNameLst>
                                          <p:attrName>style.visibility</p:attrName>
                                        </p:attrNameLst>
                                      </p:cBhvr>
                                      <p:to>
                                        <p:strVal val="hidden"/>
                                      </p:to>
                                    </p:set>
                                  </p:childTnLst>
                                </p:cTn>
                              </p:par>
                            </p:childTnLst>
                          </p:cTn>
                        </p:par>
                        <p:par>
                          <p:cTn id="511" fill="hold" nodeType="afterGroup">
                            <p:stCondLst>
                              <p:cond delay="5500"/>
                            </p:stCondLst>
                            <p:childTnLst>
                              <p:par>
                                <p:cTn id="512" presetID="4" presetClass="entr" presetSubtype="16" fill="hold" nodeType="afterEffect">
                                  <p:stCondLst>
                                    <p:cond delay="0"/>
                                  </p:stCondLst>
                                  <p:childTnLst>
                                    <p:set>
                                      <p:cBhvr>
                                        <p:cTn id="513" dur="1" fill="hold">
                                          <p:stCondLst>
                                            <p:cond delay="0"/>
                                          </p:stCondLst>
                                        </p:cTn>
                                        <p:tgtEl>
                                          <p:spTgt spid="95344"/>
                                        </p:tgtEl>
                                        <p:attrNameLst>
                                          <p:attrName>style.visibility</p:attrName>
                                        </p:attrNameLst>
                                      </p:cBhvr>
                                      <p:to>
                                        <p:strVal val="visible"/>
                                      </p:to>
                                    </p:set>
                                    <p:animEffect transition="in" filter="box(in)">
                                      <p:cBhvr>
                                        <p:cTn id="514" dur="1000"/>
                                        <p:tgtEl>
                                          <p:spTgt spid="95344"/>
                                        </p:tgtEl>
                                      </p:cBhvr>
                                    </p:animEffect>
                                  </p:childTnLst>
                                </p:cTn>
                              </p:par>
                            </p:childTnLst>
                          </p:cTn>
                        </p:par>
                        <p:par>
                          <p:cTn id="515" fill="hold" nodeType="afterGroup">
                            <p:stCondLst>
                              <p:cond delay="6500"/>
                            </p:stCondLst>
                            <p:childTnLst>
                              <p:par>
                                <p:cTn id="516" presetID="4" presetClass="entr" presetSubtype="16" fill="hold" nodeType="afterEffect">
                                  <p:stCondLst>
                                    <p:cond delay="0"/>
                                  </p:stCondLst>
                                  <p:childTnLst>
                                    <p:set>
                                      <p:cBhvr>
                                        <p:cTn id="517" dur="1" fill="hold">
                                          <p:stCondLst>
                                            <p:cond delay="0"/>
                                          </p:stCondLst>
                                        </p:cTn>
                                        <p:tgtEl>
                                          <p:spTgt spid="95345"/>
                                        </p:tgtEl>
                                        <p:attrNameLst>
                                          <p:attrName>style.visibility</p:attrName>
                                        </p:attrNameLst>
                                      </p:cBhvr>
                                      <p:to>
                                        <p:strVal val="visible"/>
                                      </p:to>
                                    </p:set>
                                    <p:animEffect transition="in" filter="box(in)">
                                      <p:cBhvr>
                                        <p:cTn id="518" dur="1000"/>
                                        <p:tgtEl>
                                          <p:spTgt spid="95345"/>
                                        </p:tgtEl>
                                      </p:cBhvr>
                                    </p:animEffect>
                                  </p:childTnLst>
                                </p:cTn>
                              </p:par>
                            </p:childTnLst>
                          </p:cTn>
                        </p:par>
                        <p:par>
                          <p:cTn id="519" fill="hold" nodeType="afterGroup">
                            <p:stCondLst>
                              <p:cond delay="7500"/>
                            </p:stCondLst>
                            <p:childTnLst>
                              <p:par>
                                <p:cTn id="520" presetID="4" presetClass="entr" presetSubtype="16" fill="hold" nodeType="afterEffect">
                                  <p:stCondLst>
                                    <p:cond delay="0"/>
                                  </p:stCondLst>
                                  <p:childTnLst>
                                    <p:set>
                                      <p:cBhvr>
                                        <p:cTn id="521" dur="1" fill="hold">
                                          <p:stCondLst>
                                            <p:cond delay="0"/>
                                          </p:stCondLst>
                                        </p:cTn>
                                        <p:tgtEl>
                                          <p:spTgt spid="95346"/>
                                        </p:tgtEl>
                                        <p:attrNameLst>
                                          <p:attrName>style.visibility</p:attrName>
                                        </p:attrNameLst>
                                      </p:cBhvr>
                                      <p:to>
                                        <p:strVal val="visible"/>
                                      </p:to>
                                    </p:set>
                                    <p:animEffect transition="in" filter="box(in)">
                                      <p:cBhvr>
                                        <p:cTn id="522" dur="1000"/>
                                        <p:tgtEl>
                                          <p:spTgt spid="95346"/>
                                        </p:tgtEl>
                                      </p:cBhvr>
                                    </p:animEffect>
                                  </p:childTnLst>
                                </p:cTn>
                              </p:par>
                            </p:childTnLst>
                          </p:cTn>
                        </p:par>
                        <p:par>
                          <p:cTn id="523" fill="hold" nodeType="afterGroup">
                            <p:stCondLst>
                              <p:cond delay="8500"/>
                            </p:stCondLst>
                            <p:childTnLst>
                              <p:par>
                                <p:cTn id="524" presetID="4" presetClass="entr" presetSubtype="16" fill="hold" grpId="0" nodeType="afterEffect">
                                  <p:stCondLst>
                                    <p:cond delay="0"/>
                                  </p:stCondLst>
                                  <p:childTnLst>
                                    <p:set>
                                      <p:cBhvr>
                                        <p:cTn id="525" dur="1" fill="hold">
                                          <p:stCondLst>
                                            <p:cond delay="0"/>
                                          </p:stCondLst>
                                        </p:cTn>
                                        <p:tgtEl>
                                          <p:spTgt spid="95347"/>
                                        </p:tgtEl>
                                        <p:attrNameLst>
                                          <p:attrName>style.visibility</p:attrName>
                                        </p:attrNameLst>
                                      </p:cBhvr>
                                      <p:to>
                                        <p:strVal val="visible"/>
                                      </p:to>
                                    </p:set>
                                    <p:animEffect transition="in" filter="box(in)">
                                      <p:cBhvr>
                                        <p:cTn id="526" dur="1000"/>
                                        <p:tgtEl>
                                          <p:spTgt spid="95347"/>
                                        </p:tgtEl>
                                      </p:cBhvr>
                                    </p:animEffect>
                                  </p:childTnLst>
                                </p:cTn>
                              </p:par>
                            </p:childTnLst>
                          </p:cTn>
                        </p:par>
                        <p:par>
                          <p:cTn id="527" fill="hold" nodeType="afterGroup">
                            <p:stCondLst>
                              <p:cond delay="9500"/>
                            </p:stCondLst>
                            <p:childTnLst>
                              <p:par>
                                <p:cTn id="528" presetID="4" presetClass="entr" presetSubtype="16" fill="hold" grpId="0" nodeType="afterEffect">
                                  <p:stCondLst>
                                    <p:cond delay="0"/>
                                  </p:stCondLst>
                                  <p:childTnLst>
                                    <p:set>
                                      <p:cBhvr>
                                        <p:cTn id="529" dur="1" fill="hold">
                                          <p:stCondLst>
                                            <p:cond delay="0"/>
                                          </p:stCondLst>
                                        </p:cTn>
                                        <p:tgtEl>
                                          <p:spTgt spid="95348"/>
                                        </p:tgtEl>
                                        <p:attrNameLst>
                                          <p:attrName>style.visibility</p:attrName>
                                        </p:attrNameLst>
                                      </p:cBhvr>
                                      <p:to>
                                        <p:strVal val="visible"/>
                                      </p:to>
                                    </p:set>
                                    <p:animEffect transition="in" filter="box(in)">
                                      <p:cBhvr>
                                        <p:cTn id="530" dur="1000"/>
                                        <p:tgtEl>
                                          <p:spTgt spid="95348"/>
                                        </p:tgtEl>
                                      </p:cBhvr>
                                    </p:animEffect>
                                  </p:childTnLst>
                                </p:cTn>
                              </p:par>
                            </p:childTnLst>
                          </p:cTn>
                        </p:par>
                        <p:par>
                          <p:cTn id="531" fill="hold" nodeType="afterGroup">
                            <p:stCondLst>
                              <p:cond delay="10500"/>
                            </p:stCondLst>
                            <p:childTnLst>
                              <p:par>
                                <p:cTn id="532" presetID="4" presetClass="entr" presetSubtype="16" fill="hold" grpId="0" nodeType="afterEffect">
                                  <p:stCondLst>
                                    <p:cond delay="0"/>
                                  </p:stCondLst>
                                  <p:childTnLst>
                                    <p:set>
                                      <p:cBhvr>
                                        <p:cTn id="533" dur="1" fill="hold">
                                          <p:stCondLst>
                                            <p:cond delay="0"/>
                                          </p:stCondLst>
                                        </p:cTn>
                                        <p:tgtEl>
                                          <p:spTgt spid="95349"/>
                                        </p:tgtEl>
                                        <p:attrNameLst>
                                          <p:attrName>style.visibility</p:attrName>
                                        </p:attrNameLst>
                                      </p:cBhvr>
                                      <p:to>
                                        <p:strVal val="visible"/>
                                      </p:to>
                                    </p:set>
                                    <p:animEffect transition="in" filter="box(in)">
                                      <p:cBhvr>
                                        <p:cTn id="534" dur="1000"/>
                                        <p:tgtEl>
                                          <p:spTgt spid="95349"/>
                                        </p:tgtEl>
                                      </p:cBhvr>
                                    </p:animEffect>
                                  </p:childTnLst>
                                </p:cTn>
                              </p:par>
                            </p:childTnLst>
                          </p:cTn>
                        </p:par>
                        <p:par>
                          <p:cTn id="535" fill="hold" nodeType="afterGroup">
                            <p:stCondLst>
                              <p:cond delay="11500"/>
                            </p:stCondLst>
                            <p:childTnLst>
                              <p:par>
                                <p:cTn id="536" presetID="4" presetClass="entr" presetSubtype="16" fill="hold" grpId="0" nodeType="afterEffect">
                                  <p:stCondLst>
                                    <p:cond delay="0"/>
                                  </p:stCondLst>
                                  <p:childTnLst>
                                    <p:set>
                                      <p:cBhvr>
                                        <p:cTn id="537" dur="1" fill="hold">
                                          <p:stCondLst>
                                            <p:cond delay="0"/>
                                          </p:stCondLst>
                                        </p:cTn>
                                        <p:tgtEl>
                                          <p:spTgt spid="95350"/>
                                        </p:tgtEl>
                                        <p:attrNameLst>
                                          <p:attrName>style.visibility</p:attrName>
                                        </p:attrNameLst>
                                      </p:cBhvr>
                                      <p:to>
                                        <p:strVal val="visible"/>
                                      </p:to>
                                    </p:set>
                                    <p:animEffect transition="in" filter="box(in)">
                                      <p:cBhvr>
                                        <p:cTn id="538" dur="1000"/>
                                        <p:tgtEl>
                                          <p:spTgt spid="95350"/>
                                        </p:tgtEl>
                                      </p:cBhvr>
                                    </p:animEffect>
                                  </p:childTnLst>
                                </p:cTn>
                              </p:par>
                            </p:childTnLst>
                          </p:cTn>
                        </p:par>
                        <p:par>
                          <p:cTn id="539" fill="hold" nodeType="afterGroup">
                            <p:stCondLst>
                              <p:cond delay="12500"/>
                            </p:stCondLst>
                            <p:childTnLst>
                              <p:par>
                                <p:cTn id="540" presetID="4" presetClass="entr" presetSubtype="16" fill="hold" grpId="0" nodeType="afterEffect">
                                  <p:stCondLst>
                                    <p:cond delay="0"/>
                                  </p:stCondLst>
                                  <p:childTnLst>
                                    <p:set>
                                      <p:cBhvr>
                                        <p:cTn id="541" dur="1" fill="hold">
                                          <p:stCondLst>
                                            <p:cond delay="0"/>
                                          </p:stCondLst>
                                        </p:cTn>
                                        <p:tgtEl>
                                          <p:spTgt spid="95351"/>
                                        </p:tgtEl>
                                        <p:attrNameLst>
                                          <p:attrName>style.visibility</p:attrName>
                                        </p:attrNameLst>
                                      </p:cBhvr>
                                      <p:to>
                                        <p:strVal val="visible"/>
                                      </p:to>
                                    </p:set>
                                    <p:animEffect transition="in" filter="box(in)">
                                      <p:cBhvr>
                                        <p:cTn id="542" dur="1000"/>
                                        <p:tgtEl>
                                          <p:spTgt spid="95351"/>
                                        </p:tgtEl>
                                      </p:cBhvr>
                                    </p:animEffect>
                                  </p:childTnLst>
                                </p:cTn>
                              </p:par>
                            </p:childTnLst>
                          </p:cTn>
                        </p:par>
                        <p:par>
                          <p:cTn id="543" fill="hold" nodeType="afterGroup">
                            <p:stCondLst>
                              <p:cond delay="13500"/>
                            </p:stCondLst>
                            <p:childTnLst>
                              <p:par>
                                <p:cTn id="544" presetID="4" presetClass="entr" presetSubtype="16" fill="hold" grpId="0" nodeType="afterEffect">
                                  <p:stCondLst>
                                    <p:cond delay="0"/>
                                  </p:stCondLst>
                                  <p:childTnLst>
                                    <p:set>
                                      <p:cBhvr>
                                        <p:cTn id="545" dur="1" fill="hold">
                                          <p:stCondLst>
                                            <p:cond delay="0"/>
                                          </p:stCondLst>
                                        </p:cTn>
                                        <p:tgtEl>
                                          <p:spTgt spid="95352"/>
                                        </p:tgtEl>
                                        <p:attrNameLst>
                                          <p:attrName>style.visibility</p:attrName>
                                        </p:attrNameLst>
                                      </p:cBhvr>
                                      <p:to>
                                        <p:strVal val="visible"/>
                                      </p:to>
                                    </p:set>
                                    <p:animEffect transition="in" filter="box(in)">
                                      <p:cBhvr>
                                        <p:cTn id="546" dur="1000"/>
                                        <p:tgtEl>
                                          <p:spTgt spid="95352"/>
                                        </p:tgtEl>
                                      </p:cBhvr>
                                    </p:animEffect>
                                  </p:childTnLst>
                                </p:cTn>
                              </p:par>
                            </p:childTnLst>
                          </p:cTn>
                        </p:par>
                        <p:par>
                          <p:cTn id="547" fill="hold" nodeType="afterGroup">
                            <p:stCondLst>
                              <p:cond delay="14500"/>
                            </p:stCondLst>
                            <p:childTnLst>
                              <p:par>
                                <p:cTn id="548" presetID="4" presetClass="entr" presetSubtype="16" fill="hold" grpId="0" nodeType="afterEffect">
                                  <p:stCondLst>
                                    <p:cond delay="0"/>
                                  </p:stCondLst>
                                  <p:childTnLst>
                                    <p:set>
                                      <p:cBhvr>
                                        <p:cTn id="549" dur="1" fill="hold">
                                          <p:stCondLst>
                                            <p:cond delay="0"/>
                                          </p:stCondLst>
                                        </p:cTn>
                                        <p:tgtEl>
                                          <p:spTgt spid="95353"/>
                                        </p:tgtEl>
                                        <p:attrNameLst>
                                          <p:attrName>style.visibility</p:attrName>
                                        </p:attrNameLst>
                                      </p:cBhvr>
                                      <p:to>
                                        <p:strVal val="visible"/>
                                      </p:to>
                                    </p:set>
                                    <p:animEffect transition="in" filter="box(in)">
                                      <p:cBhvr>
                                        <p:cTn id="550" dur="1000"/>
                                        <p:tgtEl>
                                          <p:spTgt spid="95353"/>
                                        </p:tgtEl>
                                      </p:cBhvr>
                                    </p:animEffect>
                                  </p:childTnLst>
                                </p:cTn>
                              </p:par>
                            </p:childTnLst>
                          </p:cTn>
                        </p:par>
                        <p:par>
                          <p:cTn id="551" fill="hold" nodeType="afterGroup">
                            <p:stCondLst>
                              <p:cond delay="15500"/>
                            </p:stCondLst>
                            <p:childTnLst>
                              <p:par>
                                <p:cTn id="552" presetID="4" presetClass="entr" presetSubtype="16" fill="hold" grpId="0" nodeType="afterEffect">
                                  <p:stCondLst>
                                    <p:cond delay="0"/>
                                  </p:stCondLst>
                                  <p:childTnLst>
                                    <p:set>
                                      <p:cBhvr>
                                        <p:cTn id="553" dur="1" fill="hold">
                                          <p:stCondLst>
                                            <p:cond delay="0"/>
                                          </p:stCondLst>
                                        </p:cTn>
                                        <p:tgtEl>
                                          <p:spTgt spid="95354"/>
                                        </p:tgtEl>
                                        <p:attrNameLst>
                                          <p:attrName>style.visibility</p:attrName>
                                        </p:attrNameLst>
                                      </p:cBhvr>
                                      <p:to>
                                        <p:strVal val="visible"/>
                                      </p:to>
                                    </p:set>
                                    <p:animEffect transition="in" filter="box(in)">
                                      <p:cBhvr>
                                        <p:cTn id="554" dur="1000"/>
                                        <p:tgtEl>
                                          <p:spTgt spid="95354"/>
                                        </p:tgtEl>
                                      </p:cBhvr>
                                    </p:animEffect>
                                  </p:childTnLst>
                                </p:cTn>
                              </p:par>
                            </p:childTnLst>
                          </p:cTn>
                        </p:par>
                        <p:par>
                          <p:cTn id="555" fill="hold" nodeType="afterGroup">
                            <p:stCondLst>
                              <p:cond delay="16500"/>
                            </p:stCondLst>
                            <p:childTnLst>
                              <p:par>
                                <p:cTn id="556" presetID="4" presetClass="entr" presetSubtype="16" fill="hold" grpId="0" nodeType="afterEffect">
                                  <p:stCondLst>
                                    <p:cond delay="0"/>
                                  </p:stCondLst>
                                  <p:childTnLst>
                                    <p:set>
                                      <p:cBhvr>
                                        <p:cTn id="557" dur="1" fill="hold">
                                          <p:stCondLst>
                                            <p:cond delay="0"/>
                                          </p:stCondLst>
                                        </p:cTn>
                                        <p:tgtEl>
                                          <p:spTgt spid="95355"/>
                                        </p:tgtEl>
                                        <p:attrNameLst>
                                          <p:attrName>style.visibility</p:attrName>
                                        </p:attrNameLst>
                                      </p:cBhvr>
                                      <p:to>
                                        <p:strVal val="visible"/>
                                      </p:to>
                                    </p:set>
                                    <p:animEffect transition="in" filter="box(in)">
                                      <p:cBhvr>
                                        <p:cTn id="558" dur="1000"/>
                                        <p:tgtEl>
                                          <p:spTgt spid="95355"/>
                                        </p:tgtEl>
                                      </p:cBhvr>
                                    </p:animEffect>
                                  </p:childTnLst>
                                </p:cTn>
                              </p:par>
                            </p:childTnLst>
                          </p:cTn>
                        </p:par>
                        <p:par>
                          <p:cTn id="559" fill="hold" nodeType="afterGroup">
                            <p:stCondLst>
                              <p:cond delay="17500"/>
                            </p:stCondLst>
                            <p:childTnLst>
                              <p:par>
                                <p:cTn id="560" presetID="4" presetClass="entr" presetSubtype="16" fill="hold" grpId="0" nodeType="afterEffect">
                                  <p:stCondLst>
                                    <p:cond delay="0"/>
                                  </p:stCondLst>
                                  <p:childTnLst>
                                    <p:set>
                                      <p:cBhvr>
                                        <p:cTn id="561" dur="1" fill="hold">
                                          <p:stCondLst>
                                            <p:cond delay="0"/>
                                          </p:stCondLst>
                                        </p:cTn>
                                        <p:tgtEl>
                                          <p:spTgt spid="95356"/>
                                        </p:tgtEl>
                                        <p:attrNameLst>
                                          <p:attrName>style.visibility</p:attrName>
                                        </p:attrNameLst>
                                      </p:cBhvr>
                                      <p:to>
                                        <p:strVal val="visible"/>
                                      </p:to>
                                    </p:set>
                                    <p:animEffect transition="in" filter="box(in)">
                                      <p:cBhvr>
                                        <p:cTn id="562" dur="1000"/>
                                        <p:tgtEl>
                                          <p:spTgt spid="95356"/>
                                        </p:tgtEl>
                                      </p:cBhvr>
                                    </p:animEffect>
                                  </p:childTnLst>
                                </p:cTn>
                              </p:par>
                            </p:childTnLst>
                          </p:cTn>
                        </p:par>
                        <p:par>
                          <p:cTn id="563" fill="hold" nodeType="afterGroup">
                            <p:stCondLst>
                              <p:cond delay="18500"/>
                            </p:stCondLst>
                            <p:childTnLst>
                              <p:par>
                                <p:cTn id="564" presetID="4" presetClass="entr" presetSubtype="16" fill="hold" grpId="0" nodeType="afterEffect">
                                  <p:stCondLst>
                                    <p:cond delay="0"/>
                                  </p:stCondLst>
                                  <p:childTnLst>
                                    <p:set>
                                      <p:cBhvr>
                                        <p:cTn id="565" dur="1" fill="hold">
                                          <p:stCondLst>
                                            <p:cond delay="0"/>
                                          </p:stCondLst>
                                        </p:cTn>
                                        <p:tgtEl>
                                          <p:spTgt spid="95358"/>
                                        </p:tgtEl>
                                        <p:attrNameLst>
                                          <p:attrName>style.visibility</p:attrName>
                                        </p:attrNameLst>
                                      </p:cBhvr>
                                      <p:to>
                                        <p:strVal val="visible"/>
                                      </p:to>
                                    </p:set>
                                    <p:animEffect transition="in" filter="box(in)">
                                      <p:cBhvr>
                                        <p:cTn id="566" dur="1000"/>
                                        <p:tgtEl>
                                          <p:spTgt spid="95358"/>
                                        </p:tgtEl>
                                      </p:cBhvr>
                                    </p:animEffect>
                                  </p:childTnLst>
                                </p:cTn>
                              </p:par>
                            </p:childTnLst>
                          </p:cTn>
                        </p:par>
                        <p:par>
                          <p:cTn id="567" fill="hold" nodeType="afterGroup">
                            <p:stCondLst>
                              <p:cond delay="19500"/>
                            </p:stCondLst>
                            <p:childTnLst>
                              <p:par>
                                <p:cTn id="568" presetID="4" presetClass="entr" presetSubtype="16" fill="hold" grpId="0" nodeType="afterEffect">
                                  <p:stCondLst>
                                    <p:cond delay="0"/>
                                  </p:stCondLst>
                                  <p:childTnLst>
                                    <p:set>
                                      <p:cBhvr>
                                        <p:cTn id="569" dur="1" fill="hold">
                                          <p:stCondLst>
                                            <p:cond delay="0"/>
                                          </p:stCondLst>
                                        </p:cTn>
                                        <p:tgtEl>
                                          <p:spTgt spid="95359"/>
                                        </p:tgtEl>
                                        <p:attrNameLst>
                                          <p:attrName>style.visibility</p:attrName>
                                        </p:attrNameLst>
                                      </p:cBhvr>
                                      <p:to>
                                        <p:strVal val="visible"/>
                                      </p:to>
                                    </p:set>
                                    <p:animEffect transition="in" filter="box(in)">
                                      <p:cBhvr>
                                        <p:cTn id="570" dur="1000"/>
                                        <p:tgtEl>
                                          <p:spTgt spid="95359"/>
                                        </p:tgtEl>
                                      </p:cBhvr>
                                    </p:animEffect>
                                  </p:childTnLst>
                                </p:cTn>
                              </p:par>
                            </p:childTnLst>
                          </p:cTn>
                        </p:par>
                        <p:par>
                          <p:cTn id="571" fill="hold" nodeType="afterGroup">
                            <p:stCondLst>
                              <p:cond delay="20500"/>
                            </p:stCondLst>
                            <p:childTnLst>
                              <p:par>
                                <p:cTn id="572" presetID="4" presetClass="entr" presetSubtype="16" fill="hold" grpId="0" nodeType="afterEffect">
                                  <p:stCondLst>
                                    <p:cond delay="0"/>
                                  </p:stCondLst>
                                  <p:childTnLst>
                                    <p:set>
                                      <p:cBhvr>
                                        <p:cTn id="573" dur="1" fill="hold">
                                          <p:stCondLst>
                                            <p:cond delay="0"/>
                                          </p:stCondLst>
                                        </p:cTn>
                                        <p:tgtEl>
                                          <p:spTgt spid="95360"/>
                                        </p:tgtEl>
                                        <p:attrNameLst>
                                          <p:attrName>style.visibility</p:attrName>
                                        </p:attrNameLst>
                                      </p:cBhvr>
                                      <p:to>
                                        <p:strVal val="visible"/>
                                      </p:to>
                                    </p:set>
                                    <p:animEffect transition="in" filter="box(in)">
                                      <p:cBhvr>
                                        <p:cTn id="574" dur="1000"/>
                                        <p:tgtEl>
                                          <p:spTgt spid="95360"/>
                                        </p:tgtEl>
                                      </p:cBhvr>
                                    </p:animEffect>
                                  </p:childTnLst>
                                </p:cTn>
                              </p:par>
                            </p:childTnLst>
                          </p:cTn>
                        </p:par>
                        <p:par>
                          <p:cTn id="575" fill="hold" nodeType="afterGroup">
                            <p:stCondLst>
                              <p:cond delay="21500"/>
                            </p:stCondLst>
                            <p:childTnLst>
                              <p:par>
                                <p:cTn id="576" presetID="4" presetClass="entr" presetSubtype="16" fill="hold" grpId="0" nodeType="afterEffect">
                                  <p:stCondLst>
                                    <p:cond delay="0"/>
                                  </p:stCondLst>
                                  <p:childTnLst>
                                    <p:set>
                                      <p:cBhvr>
                                        <p:cTn id="577" dur="1" fill="hold">
                                          <p:stCondLst>
                                            <p:cond delay="0"/>
                                          </p:stCondLst>
                                        </p:cTn>
                                        <p:tgtEl>
                                          <p:spTgt spid="95357"/>
                                        </p:tgtEl>
                                        <p:attrNameLst>
                                          <p:attrName>style.visibility</p:attrName>
                                        </p:attrNameLst>
                                      </p:cBhvr>
                                      <p:to>
                                        <p:strVal val="visible"/>
                                      </p:to>
                                    </p:set>
                                    <p:animEffect transition="in" filter="box(in)">
                                      <p:cBhvr>
                                        <p:cTn id="578" dur="500"/>
                                        <p:tgtEl>
                                          <p:spTgt spid="95357"/>
                                        </p:tgtEl>
                                      </p:cBhvr>
                                    </p:animEffect>
                                  </p:childTnLst>
                                </p:cTn>
                              </p:par>
                              <p:par>
                                <p:cTn id="579" presetID="4" presetClass="exit" presetSubtype="16" fill="hold" grpId="0" nodeType="withEffect">
                                  <p:stCondLst>
                                    <p:cond delay="0"/>
                                  </p:stCondLst>
                                  <p:childTnLst>
                                    <p:animEffect transition="out" filter="box(in)">
                                      <p:cBhvr>
                                        <p:cTn id="580" dur="500"/>
                                        <p:tgtEl>
                                          <p:spTgt spid="95344"/>
                                        </p:tgtEl>
                                      </p:cBhvr>
                                    </p:animEffect>
                                    <p:set>
                                      <p:cBhvr>
                                        <p:cTn id="581" dur="1" fill="hold">
                                          <p:stCondLst>
                                            <p:cond delay="499"/>
                                          </p:stCondLst>
                                        </p:cTn>
                                        <p:tgtEl>
                                          <p:spTgt spid="95344"/>
                                        </p:tgtEl>
                                        <p:attrNameLst>
                                          <p:attrName>style.visibility</p:attrName>
                                        </p:attrNameLst>
                                      </p:cBhvr>
                                      <p:to>
                                        <p:strVal val="hidden"/>
                                      </p:to>
                                    </p:set>
                                  </p:childTnLst>
                                </p:cTn>
                              </p:par>
                              <p:par>
                                <p:cTn id="582" presetID="4" presetClass="exit" presetSubtype="16" fill="hold" grpId="0" nodeType="withEffect">
                                  <p:stCondLst>
                                    <p:cond delay="0"/>
                                  </p:stCondLst>
                                  <p:childTnLst>
                                    <p:animEffect transition="out" filter="box(in)">
                                      <p:cBhvr>
                                        <p:cTn id="583" dur="500"/>
                                        <p:tgtEl>
                                          <p:spTgt spid="95345"/>
                                        </p:tgtEl>
                                      </p:cBhvr>
                                    </p:animEffect>
                                    <p:set>
                                      <p:cBhvr>
                                        <p:cTn id="584" dur="1" fill="hold">
                                          <p:stCondLst>
                                            <p:cond delay="499"/>
                                          </p:stCondLst>
                                        </p:cTn>
                                        <p:tgtEl>
                                          <p:spTgt spid="95345"/>
                                        </p:tgtEl>
                                        <p:attrNameLst>
                                          <p:attrName>style.visibility</p:attrName>
                                        </p:attrNameLst>
                                      </p:cBhvr>
                                      <p:to>
                                        <p:strVal val="hidden"/>
                                      </p:to>
                                    </p:set>
                                  </p:childTnLst>
                                </p:cTn>
                              </p:par>
                              <p:par>
                                <p:cTn id="585" presetID="4" presetClass="exit" presetSubtype="16" fill="hold" grpId="0" nodeType="withEffect">
                                  <p:stCondLst>
                                    <p:cond delay="0"/>
                                  </p:stCondLst>
                                  <p:childTnLst>
                                    <p:animEffect transition="out" filter="box(in)">
                                      <p:cBhvr>
                                        <p:cTn id="586" dur="500"/>
                                        <p:tgtEl>
                                          <p:spTgt spid="95346"/>
                                        </p:tgtEl>
                                      </p:cBhvr>
                                    </p:animEffect>
                                    <p:set>
                                      <p:cBhvr>
                                        <p:cTn id="587" dur="1" fill="hold">
                                          <p:stCondLst>
                                            <p:cond delay="499"/>
                                          </p:stCondLst>
                                        </p:cTn>
                                        <p:tgtEl>
                                          <p:spTgt spid="95346"/>
                                        </p:tgtEl>
                                        <p:attrNameLst>
                                          <p:attrName>style.visibility</p:attrName>
                                        </p:attrNameLst>
                                      </p:cBhvr>
                                      <p:to>
                                        <p:strVal val="hidden"/>
                                      </p:to>
                                    </p:set>
                                  </p:childTnLst>
                                </p:cTn>
                              </p:par>
                              <p:par>
                                <p:cTn id="588" presetID="4" presetClass="exit" presetSubtype="16" fill="hold" grpId="1" nodeType="withEffect">
                                  <p:stCondLst>
                                    <p:cond delay="0"/>
                                  </p:stCondLst>
                                  <p:childTnLst>
                                    <p:animEffect transition="out" filter="box(in)">
                                      <p:cBhvr>
                                        <p:cTn id="589" dur="500"/>
                                        <p:tgtEl>
                                          <p:spTgt spid="95347"/>
                                        </p:tgtEl>
                                      </p:cBhvr>
                                    </p:animEffect>
                                    <p:set>
                                      <p:cBhvr>
                                        <p:cTn id="590" dur="1" fill="hold">
                                          <p:stCondLst>
                                            <p:cond delay="499"/>
                                          </p:stCondLst>
                                        </p:cTn>
                                        <p:tgtEl>
                                          <p:spTgt spid="95347"/>
                                        </p:tgtEl>
                                        <p:attrNameLst>
                                          <p:attrName>style.visibility</p:attrName>
                                        </p:attrNameLst>
                                      </p:cBhvr>
                                      <p:to>
                                        <p:strVal val="hidden"/>
                                      </p:to>
                                    </p:set>
                                  </p:childTnLst>
                                </p:cTn>
                              </p:par>
                              <p:par>
                                <p:cTn id="591" presetID="4" presetClass="exit" presetSubtype="16" fill="hold" grpId="1" nodeType="withEffect">
                                  <p:stCondLst>
                                    <p:cond delay="0"/>
                                  </p:stCondLst>
                                  <p:childTnLst>
                                    <p:animEffect transition="out" filter="box(in)">
                                      <p:cBhvr>
                                        <p:cTn id="592" dur="500"/>
                                        <p:tgtEl>
                                          <p:spTgt spid="95348"/>
                                        </p:tgtEl>
                                      </p:cBhvr>
                                    </p:animEffect>
                                    <p:set>
                                      <p:cBhvr>
                                        <p:cTn id="593" dur="1" fill="hold">
                                          <p:stCondLst>
                                            <p:cond delay="499"/>
                                          </p:stCondLst>
                                        </p:cTn>
                                        <p:tgtEl>
                                          <p:spTgt spid="95348"/>
                                        </p:tgtEl>
                                        <p:attrNameLst>
                                          <p:attrName>style.visibility</p:attrName>
                                        </p:attrNameLst>
                                      </p:cBhvr>
                                      <p:to>
                                        <p:strVal val="hidden"/>
                                      </p:to>
                                    </p:set>
                                  </p:childTnLst>
                                </p:cTn>
                              </p:par>
                              <p:par>
                                <p:cTn id="594" presetID="4" presetClass="exit" presetSubtype="16" fill="hold" grpId="1" nodeType="withEffect">
                                  <p:stCondLst>
                                    <p:cond delay="0"/>
                                  </p:stCondLst>
                                  <p:childTnLst>
                                    <p:animEffect transition="out" filter="box(in)">
                                      <p:cBhvr>
                                        <p:cTn id="595" dur="500"/>
                                        <p:tgtEl>
                                          <p:spTgt spid="95349"/>
                                        </p:tgtEl>
                                      </p:cBhvr>
                                    </p:animEffect>
                                    <p:set>
                                      <p:cBhvr>
                                        <p:cTn id="596" dur="1" fill="hold">
                                          <p:stCondLst>
                                            <p:cond delay="499"/>
                                          </p:stCondLst>
                                        </p:cTn>
                                        <p:tgtEl>
                                          <p:spTgt spid="95349"/>
                                        </p:tgtEl>
                                        <p:attrNameLst>
                                          <p:attrName>style.visibility</p:attrName>
                                        </p:attrNameLst>
                                      </p:cBhvr>
                                      <p:to>
                                        <p:strVal val="hidden"/>
                                      </p:to>
                                    </p:set>
                                  </p:childTnLst>
                                </p:cTn>
                              </p:par>
                              <p:par>
                                <p:cTn id="597" presetID="4" presetClass="exit" presetSubtype="16" fill="hold" grpId="1" nodeType="withEffect">
                                  <p:stCondLst>
                                    <p:cond delay="0"/>
                                  </p:stCondLst>
                                  <p:childTnLst>
                                    <p:animEffect transition="out" filter="box(in)">
                                      <p:cBhvr>
                                        <p:cTn id="598" dur="500"/>
                                        <p:tgtEl>
                                          <p:spTgt spid="95350"/>
                                        </p:tgtEl>
                                      </p:cBhvr>
                                    </p:animEffect>
                                    <p:set>
                                      <p:cBhvr>
                                        <p:cTn id="599" dur="1" fill="hold">
                                          <p:stCondLst>
                                            <p:cond delay="499"/>
                                          </p:stCondLst>
                                        </p:cTn>
                                        <p:tgtEl>
                                          <p:spTgt spid="95350"/>
                                        </p:tgtEl>
                                        <p:attrNameLst>
                                          <p:attrName>style.visibility</p:attrName>
                                        </p:attrNameLst>
                                      </p:cBhvr>
                                      <p:to>
                                        <p:strVal val="hidden"/>
                                      </p:to>
                                    </p:set>
                                  </p:childTnLst>
                                </p:cTn>
                              </p:par>
                              <p:par>
                                <p:cTn id="600" presetID="4" presetClass="exit" presetSubtype="16" fill="hold" grpId="1" nodeType="withEffect">
                                  <p:stCondLst>
                                    <p:cond delay="0"/>
                                  </p:stCondLst>
                                  <p:childTnLst>
                                    <p:animEffect transition="out" filter="box(in)">
                                      <p:cBhvr>
                                        <p:cTn id="601" dur="500"/>
                                        <p:tgtEl>
                                          <p:spTgt spid="95351"/>
                                        </p:tgtEl>
                                      </p:cBhvr>
                                    </p:animEffect>
                                    <p:set>
                                      <p:cBhvr>
                                        <p:cTn id="602" dur="1" fill="hold">
                                          <p:stCondLst>
                                            <p:cond delay="499"/>
                                          </p:stCondLst>
                                        </p:cTn>
                                        <p:tgtEl>
                                          <p:spTgt spid="95351"/>
                                        </p:tgtEl>
                                        <p:attrNameLst>
                                          <p:attrName>style.visibility</p:attrName>
                                        </p:attrNameLst>
                                      </p:cBhvr>
                                      <p:to>
                                        <p:strVal val="hidden"/>
                                      </p:to>
                                    </p:set>
                                  </p:childTnLst>
                                </p:cTn>
                              </p:par>
                              <p:par>
                                <p:cTn id="603" presetID="4" presetClass="exit" presetSubtype="16" fill="hold" grpId="1" nodeType="withEffect">
                                  <p:stCondLst>
                                    <p:cond delay="0"/>
                                  </p:stCondLst>
                                  <p:childTnLst>
                                    <p:animEffect transition="out" filter="box(in)">
                                      <p:cBhvr>
                                        <p:cTn id="604" dur="500"/>
                                        <p:tgtEl>
                                          <p:spTgt spid="95352"/>
                                        </p:tgtEl>
                                      </p:cBhvr>
                                    </p:animEffect>
                                    <p:set>
                                      <p:cBhvr>
                                        <p:cTn id="605" dur="1" fill="hold">
                                          <p:stCondLst>
                                            <p:cond delay="499"/>
                                          </p:stCondLst>
                                        </p:cTn>
                                        <p:tgtEl>
                                          <p:spTgt spid="95352"/>
                                        </p:tgtEl>
                                        <p:attrNameLst>
                                          <p:attrName>style.visibility</p:attrName>
                                        </p:attrNameLst>
                                      </p:cBhvr>
                                      <p:to>
                                        <p:strVal val="hidden"/>
                                      </p:to>
                                    </p:set>
                                  </p:childTnLst>
                                </p:cTn>
                              </p:par>
                              <p:par>
                                <p:cTn id="606" presetID="4" presetClass="exit" presetSubtype="16" fill="hold" grpId="1" nodeType="withEffect">
                                  <p:stCondLst>
                                    <p:cond delay="0"/>
                                  </p:stCondLst>
                                  <p:childTnLst>
                                    <p:animEffect transition="out" filter="box(in)">
                                      <p:cBhvr>
                                        <p:cTn id="607" dur="500"/>
                                        <p:tgtEl>
                                          <p:spTgt spid="95353"/>
                                        </p:tgtEl>
                                      </p:cBhvr>
                                    </p:animEffect>
                                    <p:set>
                                      <p:cBhvr>
                                        <p:cTn id="608" dur="1" fill="hold">
                                          <p:stCondLst>
                                            <p:cond delay="499"/>
                                          </p:stCondLst>
                                        </p:cTn>
                                        <p:tgtEl>
                                          <p:spTgt spid="95353"/>
                                        </p:tgtEl>
                                        <p:attrNameLst>
                                          <p:attrName>style.visibility</p:attrName>
                                        </p:attrNameLst>
                                      </p:cBhvr>
                                      <p:to>
                                        <p:strVal val="hidden"/>
                                      </p:to>
                                    </p:set>
                                  </p:childTnLst>
                                </p:cTn>
                              </p:par>
                              <p:par>
                                <p:cTn id="609" presetID="4" presetClass="exit" presetSubtype="16" fill="hold" grpId="1" nodeType="withEffect">
                                  <p:stCondLst>
                                    <p:cond delay="0"/>
                                  </p:stCondLst>
                                  <p:childTnLst>
                                    <p:animEffect transition="out" filter="box(in)">
                                      <p:cBhvr>
                                        <p:cTn id="610" dur="500"/>
                                        <p:tgtEl>
                                          <p:spTgt spid="95354"/>
                                        </p:tgtEl>
                                      </p:cBhvr>
                                    </p:animEffect>
                                    <p:set>
                                      <p:cBhvr>
                                        <p:cTn id="611" dur="1" fill="hold">
                                          <p:stCondLst>
                                            <p:cond delay="499"/>
                                          </p:stCondLst>
                                        </p:cTn>
                                        <p:tgtEl>
                                          <p:spTgt spid="95354"/>
                                        </p:tgtEl>
                                        <p:attrNameLst>
                                          <p:attrName>style.visibility</p:attrName>
                                        </p:attrNameLst>
                                      </p:cBhvr>
                                      <p:to>
                                        <p:strVal val="hidden"/>
                                      </p:to>
                                    </p:set>
                                  </p:childTnLst>
                                </p:cTn>
                              </p:par>
                              <p:par>
                                <p:cTn id="612" presetID="4" presetClass="exit" presetSubtype="16" fill="hold" grpId="1" nodeType="withEffect">
                                  <p:stCondLst>
                                    <p:cond delay="0"/>
                                  </p:stCondLst>
                                  <p:childTnLst>
                                    <p:animEffect transition="out" filter="box(in)">
                                      <p:cBhvr>
                                        <p:cTn id="613" dur="500"/>
                                        <p:tgtEl>
                                          <p:spTgt spid="95355"/>
                                        </p:tgtEl>
                                      </p:cBhvr>
                                    </p:animEffect>
                                    <p:set>
                                      <p:cBhvr>
                                        <p:cTn id="614" dur="1" fill="hold">
                                          <p:stCondLst>
                                            <p:cond delay="499"/>
                                          </p:stCondLst>
                                        </p:cTn>
                                        <p:tgtEl>
                                          <p:spTgt spid="95355"/>
                                        </p:tgtEl>
                                        <p:attrNameLst>
                                          <p:attrName>style.visibility</p:attrName>
                                        </p:attrNameLst>
                                      </p:cBhvr>
                                      <p:to>
                                        <p:strVal val="hidden"/>
                                      </p:to>
                                    </p:set>
                                  </p:childTnLst>
                                </p:cTn>
                              </p:par>
                              <p:par>
                                <p:cTn id="615" presetID="4" presetClass="exit" presetSubtype="16" fill="hold" grpId="1" nodeType="withEffect">
                                  <p:stCondLst>
                                    <p:cond delay="0"/>
                                  </p:stCondLst>
                                  <p:childTnLst>
                                    <p:animEffect transition="out" filter="box(in)">
                                      <p:cBhvr>
                                        <p:cTn id="616" dur="500"/>
                                        <p:tgtEl>
                                          <p:spTgt spid="95356"/>
                                        </p:tgtEl>
                                      </p:cBhvr>
                                    </p:animEffect>
                                    <p:set>
                                      <p:cBhvr>
                                        <p:cTn id="617" dur="1" fill="hold">
                                          <p:stCondLst>
                                            <p:cond delay="499"/>
                                          </p:stCondLst>
                                        </p:cTn>
                                        <p:tgtEl>
                                          <p:spTgt spid="95356"/>
                                        </p:tgtEl>
                                        <p:attrNameLst>
                                          <p:attrName>style.visibility</p:attrName>
                                        </p:attrNameLst>
                                      </p:cBhvr>
                                      <p:to>
                                        <p:strVal val="hidden"/>
                                      </p:to>
                                    </p:set>
                                  </p:childTnLst>
                                </p:cTn>
                              </p:par>
                              <p:par>
                                <p:cTn id="618" presetID="4" presetClass="exit" presetSubtype="16" fill="hold" grpId="1" nodeType="withEffect">
                                  <p:stCondLst>
                                    <p:cond delay="0"/>
                                  </p:stCondLst>
                                  <p:childTnLst>
                                    <p:animEffect transition="out" filter="box(in)">
                                      <p:cBhvr>
                                        <p:cTn id="619" dur="500"/>
                                        <p:tgtEl>
                                          <p:spTgt spid="95358"/>
                                        </p:tgtEl>
                                      </p:cBhvr>
                                    </p:animEffect>
                                    <p:set>
                                      <p:cBhvr>
                                        <p:cTn id="620" dur="1" fill="hold">
                                          <p:stCondLst>
                                            <p:cond delay="499"/>
                                          </p:stCondLst>
                                        </p:cTn>
                                        <p:tgtEl>
                                          <p:spTgt spid="95358"/>
                                        </p:tgtEl>
                                        <p:attrNameLst>
                                          <p:attrName>style.visibility</p:attrName>
                                        </p:attrNameLst>
                                      </p:cBhvr>
                                      <p:to>
                                        <p:strVal val="hidden"/>
                                      </p:to>
                                    </p:set>
                                  </p:childTnLst>
                                </p:cTn>
                              </p:par>
                              <p:par>
                                <p:cTn id="621" presetID="4" presetClass="exit" presetSubtype="16" fill="hold" grpId="1" nodeType="withEffect">
                                  <p:stCondLst>
                                    <p:cond delay="0"/>
                                  </p:stCondLst>
                                  <p:childTnLst>
                                    <p:animEffect transition="out" filter="box(in)">
                                      <p:cBhvr>
                                        <p:cTn id="622" dur="500"/>
                                        <p:tgtEl>
                                          <p:spTgt spid="95359"/>
                                        </p:tgtEl>
                                      </p:cBhvr>
                                    </p:animEffect>
                                    <p:set>
                                      <p:cBhvr>
                                        <p:cTn id="623" dur="1" fill="hold">
                                          <p:stCondLst>
                                            <p:cond delay="499"/>
                                          </p:stCondLst>
                                        </p:cTn>
                                        <p:tgtEl>
                                          <p:spTgt spid="95359"/>
                                        </p:tgtEl>
                                        <p:attrNameLst>
                                          <p:attrName>style.visibility</p:attrName>
                                        </p:attrNameLst>
                                      </p:cBhvr>
                                      <p:to>
                                        <p:strVal val="hidden"/>
                                      </p:to>
                                    </p:set>
                                  </p:childTnLst>
                                </p:cTn>
                              </p:par>
                              <p:par>
                                <p:cTn id="624" presetID="4" presetClass="exit" presetSubtype="16" fill="hold" grpId="1" nodeType="withEffect">
                                  <p:stCondLst>
                                    <p:cond delay="0"/>
                                  </p:stCondLst>
                                  <p:childTnLst>
                                    <p:animEffect transition="out" filter="box(in)">
                                      <p:cBhvr>
                                        <p:cTn id="625" dur="500"/>
                                        <p:tgtEl>
                                          <p:spTgt spid="95360"/>
                                        </p:tgtEl>
                                      </p:cBhvr>
                                    </p:animEffect>
                                    <p:set>
                                      <p:cBhvr>
                                        <p:cTn id="626" dur="1" fill="hold">
                                          <p:stCondLst>
                                            <p:cond delay="499"/>
                                          </p:stCondLst>
                                        </p:cTn>
                                        <p:tgtEl>
                                          <p:spTgt spid="95360"/>
                                        </p:tgtEl>
                                        <p:attrNameLst>
                                          <p:attrName>style.visibility</p:attrName>
                                        </p:attrNameLst>
                                      </p:cBhvr>
                                      <p:to>
                                        <p:strVal val="hidden"/>
                                      </p:to>
                                    </p:set>
                                  </p:childTnLst>
                                </p:cTn>
                              </p:par>
                            </p:childTnLst>
                          </p:cTn>
                        </p:par>
                        <p:par>
                          <p:cTn id="627" fill="hold" nodeType="afterGroup">
                            <p:stCondLst>
                              <p:cond delay="22000"/>
                            </p:stCondLst>
                            <p:childTnLst>
                              <p:par>
                                <p:cTn id="628" presetID="4" presetClass="exit" presetSubtype="16" fill="hold" grpId="1" nodeType="afterEffect">
                                  <p:stCondLst>
                                    <p:cond delay="6000"/>
                                  </p:stCondLst>
                                  <p:childTnLst>
                                    <p:animEffect transition="out" filter="box(in)">
                                      <p:cBhvr>
                                        <p:cTn id="629" dur="500"/>
                                        <p:tgtEl>
                                          <p:spTgt spid="95357"/>
                                        </p:tgtEl>
                                      </p:cBhvr>
                                    </p:animEffect>
                                    <p:set>
                                      <p:cBhvr>
                                        <p:cTn id="630" dur="1" fill="hold">
                                          <p:stCondLst>
                                            <p:cond delay="499"/>
                                          </p:stCondLst>
                                        </p:cTn>
                                        <p:tgtEl>
                                          <p:spTgt spid="95357"/>
                                        </p:tgtEl>
                                        <p:attrNameLst>
                                          <p:attrName>style.visibility</p:attrName>
                                        </p:attrNameLst>
                                      </p:cBhvr>
                                      <p:to>
                                        <p:strVal val="hidden"/>
                                      </p:to>
                                    </p:set>
                                  </p:childTnLst>
                                </p:cTn>
                              </p:par>
                            </p:childTnLst>
                          </p:cTn>
                        </p:par>
                      </p:childTnLst>
                    </p:cTn>
                  </p:par>
                  <p:par>
                    <p:cTn id="631" fill="hold" nodeType="clickPar">
                      <p:stCondLst>
                        <p:cond delay="indefinite"/>
                      </p:stCondLst>
                      <p:childTnLst>
                        <p:par>
                          <p:cTn id="632" fill="hold" nodeType="withGroup">
                            <p:stCondLst>
                              <p:cond delay="0"/>
                            </p:stCondLst>
                            <p:childTnLst>
                              <p:par>
                                <p:cTn id="633" presetID="4" presetClass="exit" presetSubtype="16" fill="hold" grpId="1" nodeType="clickEffect">
                                  <p:stCondLst>
                                    <p:cond delay="0"/>
                                  </p:stCondLst>
                                  <p:childTnLst>
                                    <p:animEffect transition="out" filter="box(in)">
                                      <p:cBhvr>
                                        <p:cTn id="634" dur="500"/>
                                        <p:tgtEl>
                                          <p:spTgt spid="95336"/>
                                        </p:tgtEl>
                                      </p:cBhvr>
                                    </p:animEffect>
                                    <p:set>
                                      <p:cBhvr>
                                        <p:cTn id="635" dur="1" fill="hold">
                                          <p:stCondLst>
                                            <p:cond delay="499"/>
                                          </p:stCondLst>
                                        </p:cTn>
                                        <p:tgtEl>
                                          <p:spTgt spid="95336"/>
                                        </p:tgtEl>
                                        <p:attrNameLst>
                                          <p:attrName>style.visibility</p:attrName>
                                        </p:attrNameLst>
                                      </p:cBhvr>
                                      <p:to>
                                        <p:strVal val="hidden"/>
                                      </p:to>
                                    </p:set>
                                  </p:childTnLst>
                                </p:cTn>
                              </p:par>
                              <p:par>
                                <p:cTn id="636" presetID="4" presetClass="exit" presetSubtype="16" fill="hold" grpId="0" nodeType="withEffect">
                                  <p:stCondLst>
                                    <p:cond delay="0"/>
                                  </p:stCondLst>
                                  <p:childTnLst>
                                    <p:animEffect transition="out" filter="box(in)">
                                      <p:cBhvr>
                                        <p:cTn id="637" dur="500"/>
                                        <p:tgtEl>
                                          <p:spTgt spid="95343"/>
                                        </p:tgtEl>
                                      </p:cBhvr>
                                    </p:animEffect>
                                    <p:set>
                                      <p:cBhvr>
                                        <p:cTn id="638" dur="1" fill="hold">
                                          <p:stCondLst>
                                            <p:cond delay="499"/>
                                          </p:stCondLst>
                                        </p:cTn>
                                        <p:tgtEl>
                                          <p:spTgt spid="95343"/>
                                        </p:tgtEl>
                                        <p:attrNameLst>
                                          <p:attrName>style.visibility</p:attrName>
                                        </p:attrNameLst>
                                      </p:cBhvr>
                                      <p:to>
                                        <p:strVal val="hidden"/>
                                      </p:to>
                                    </p:set>
                                  </p:childTnLst>
                                </p:cTn>
                              </p:par>
                              <p:par>
                                <p:cTn id="639" presetID="4" presetClass="exit" presetSubtype="16" fill="hold" grpId="1" nodeType="withEffect">
                                  <p:stCondLst>
                                    <p:cond delay="0"/>
                                  </p:stCondLst>
                                  <p:childTnLst>
                                    <p:animEffect transition="out" filter="box(in)">
                                      <p:cBhvr>
                                        <p:cTn id="640" dur="500"/>
                                        <p:tgtEl>
                                          <p:spTgt spid="95337"/>
                                        </p:tgtEl>
                                      </p:cBhvr>
                                    </p:animEffect>
                                    <p:set>
                                      <p:cBhvr>
                                        <p:cTn id="641" dur="1" fill="hold">
                                          <p:stCondLst>
                                            <p:cond delay="499"/>
                                          </p:stCondLst>
                                        </p:cTn>
                                        <p:tgtEl>
                                          <p:spTgt spid="95337"/>
                                        </p:tgtEl>
                                        <p:attrNameLst>
                                          <p:attrName>style.visibility</p:attrName>
                                        </p:attrNameLst>
                                      </p:cBhvr>
                                      <p:to>
                                        <p:strVal val="hidden"/>
                                      </p:to>
                                    </p:set>
                                  </p:childTnLst>
                                </p:cTn>
                              </p:par>
                              <p:par>
                                <p:cTn id="642" presetID="4" presetClass="exit" presetSubtype="16" fill="hold" grpId="1" nodeType="withEffect">
                                  <p:stCondLst>
                                    <p:cond delay="0"/>
                                  </p:stCondLst>
                                  <p:childTnLst>
                                    <p:animEffect transition="out" filter="box(in)">
                                      <p:cBhvr>
                                        <p:cTn id="643" dur="500"/>
                                        <p:tgtEl>
                                          <p:spTgt spid="95338"/>
                                        </p:tgtEl>
                                      </p:cBhvr>
                                    </p:animEffect>
                                    <p:set>
                                      <p:cBhvr>
                                        <p:cTn id="644" dur="1" fill="hold">
                                          <p:stCondLst>
                                            <p:cond delay="499"/>
                                          </p:stCondLst>
                                        </p:cTn>
                                        <p:tgtEl>
                                          <p:spTgt spid="95338"/>
                                        </p:tgtEl>
                                        <p:attrNameLst>
                                          <p:attrName>style.visibility</p:attrName>
                                        </p:attrNameLst>
                                      </p:cBhvr>
                                      <p:to>
                                        <p:strVal val="hidden"/>
                                      </p:to>
                                    </p:set>
                                  </p:childTnLst>
                                </p:cTn>
                              </p:par>
                              <p:par>
                                <p:cTn id="645" presetID="4" presetClass="exit" presetSubtype="16" fill="hold" grpId="1" nodeType="withEffect">
                                  <p:stCondLst>
                                    <p:cond delay="0"/>
                                  </p:stCondLst>
                                  <p:childTnLst>
                                    <p:animEffect transition="out" filter="box(in)">
                                      <p:cBhvr>
                                        <p:cTn id="646" dur="500"/>
                                        <p:tgtEl>
                                          <p:spTgt spid="95339"/>
                                        </p:tgtEl>
                                      </p:cBhvr>
                                    </p:animEffect>
                                    <p:set>
                                      <p:cBhvr>
                                        <p:cTn id="647" dur="1" fill="hold">
                                          <p:stCondLst>
                                            <p:cond delay="499"/>
                                          </p:stCondLst>
                                        </p:cTn>
                                        <p:tgtEl>
                                          <p:spTgt spid="95339"/>
                                        </p:tgtEl>
                                        <p:attrNameLst>
                                          <p:attrName>style.visibility</p:attrName>
                                        </p:attrNameLst>
                                      </p:cBhvr>
                                      <p:to>
                                        <p:strVal val="hidden"/>
                                      </p:to>
                                    </p:set>
                                  </p:childTnLst>
                                </p:cTn>
                              </p:par>
                              <p:par>
                                <p:cTn id="648" presetID="4" presetClass="exit" presetSubtype="16" fill="hold" grpId="1" nodeType="withEffect">
                                  <p:stCondLst>
                                    <p:cond delay="0"/>
                                  </p:stCondLst>
                                  <p:childTnLst>
                                    <p:animEffect transition="out" filter="box(in)">
                                      <p:cBhvr>
                                        <p:cTn id="649" dur="500"/>
                                        <p:tgtEl>
                                          <p:spTgt spid="95340"/>
                                        </p:tgtEl>
                                      </p:cBhvr>
                                    </p:animEffect>
                                    <p:set>
                                      <p:cBhvr>
                                        <p:cTn id="650" dur="1" fill="hold">
                                          <p:stCondLst>
                                            <p:cond delay="499"/>
                                          </p:stCondLst>
                                        </p:cTn>
                                        <p:tgtEl>
                                          <p:spTgt spid="95340"/>
                                        </p:tgtEl>
                                        <p:attrNameLst>
                                          <p:attrName>style.visibility</p:attrName>
                                        </p:attrNameLst>
                                      </p:cBhvr>
                                      <p:to>
                                        <p:strVal val="hidden"/>
                                      </p:to>
                                    </p:set>
                                  </p:childTnLst>
                                </p:cTn>
                              </p:par>
                              <p:par>
                                <p:cTn id="651" presetID="4" presetClass="exit" presetSubtype="16" fill="hold" grpId="1" nodeType="withEffect">
                                  <p:stCondLst>
                                    <p:cond delay="0"/>
                                  </p:stCondLst>
                                  <p:childTnLst>
                                    <p:animEffect transition="out" filter="box(in)">
                                      <p:cBhvr>
                                        <p:cTn id="652" dur="500"/>
                                        <p:tgtEl>
                                          <p:spTgt spid="95341"/>
                                        </p:tgtEl>
                                      </p:cBhvr>
                                    </p:animEffect>
                                    <p:set>
                                      <p:cBhvr>
                                        <p:cTn id="653" dur="1" fill="hold">
                                          <p:stCondLst>
                                            <p:cond delay="499"/>
                                          </p:stCondLst>
                                        </p:cTn>
                                        <p:tgtEl>
                                          <p:spTgt spid="95341"/>
                                        </p:tgtEl>
                                        <p:attrNameLst>
                                          <p:attrName>style.visibility</p:attrName>
                                        </p:attrNameLst>
                                      </p:cBhvr>
                                      <p:to>
                                        <p:strVal val="hidden"/>
                                      </p:to>
                                    </p:set>
                                  </p:childTnLst>
                                </p:cTn>
                              </p:par>
                            </p:childTnLst>
                          </p:cTn>
                        </p:par>
                        <p:par>
                          <p:cTn id="654" fill="hold" nodeType="afterGroup">
                            <p:stCondLst>
                              <p:cond delay="500"/>
                            </p:stCondLst>
                            <p:childTnLst>
                              <p:par>
                                <p:cTn id="655" presetID="4" presetClass="exit" presetSubtype="16" fill="hold" grpId="0" nodeType="afterEffect">
                                  <p:stCondLst>
                                    <p:cond delay="0"/>
                                  </p:stCondLst>
                                  <p:childTnLst>
                                    <p:animEffect transition="out" filter="box(in)">
                                      <p:cBhvr>
                                        <p:cTn id="656" dur="500"/>
                                        <p:tgtEl>
                                          <p:spTgt spid="95330"/>
                                        </p:tgtEl>
                                      </p:cBhvr>
                                    </p:animEffect>
                                    <p:set>
                                      <p:cBhvr>
                                        <p:cTn id="657" dur="1" fill="hold">
                                          <p:stCondLst>
                                            <p:cond delay="499"/>
                                          </p:stCondLst>
                                        </p:cTn>
                                        <p:tgtEl>
                                          <p:spTgt spid="95330"/>
                                        </p:tgtEl>
                                        <p:attrNameLst>
                                          <p:attrName>style.visibility</p:attrName>
                                        </p:attrNameLst>
                                      </p:cBhvr>
                                      <p:to>
                                        <p:strVal val="hidden"/>
                                      </p:to>
                                    </p:set>
                                  </p:childTnLst>
                                </p:cTn>
                              </p:par>
                              <p:par>
                                <p:cTn id="658" presetID="4" presetClass="exit" presetSubtype="16" fill="hold" grpId="0" nodeType="withEffect">
                                  <p:stCondLst>
                                    <p:cond delay="0"/>
                                  </p:stCondLst>
                                  <p:childTnLst>
                                    <p:animEffect transition="out" filter="box(in)">
                                      <p:cBhvr>
                                        <p:cTn id="659" dur="500"/>
                                        <p:tgtEl>
                                          <p:spTgt spid="95331"/>
                                        </p:tgtEl>
                                      </p:cBhvr>
                                    </p:animEffect>
                                    <p:set>
                                      <p:cBhvr>
                                        <p:cTn id="660" dur="1" fill="hold">
                                          <p:stCondLst>
                                            <p:cond delay="499"/>
                                          </p:stCondLst>
                                        </p:cTn>
                                        <p:tgtEl>
                                          <p:spTgt spid="95331"/>
                                        </p:tgtEl>
                                        <p:attrNameLst>
                                          <p:attrName>style.visibility</p:attrName>
                                        </p:attrNameLst>
                                      </p:cBhvr>
                                      <p:to>
                                        <p:strVal val="hidden"/>
                                      </p:to>
                                    </p:set>
                                  </p:childTnLst>
                                </p:cTn>
                              </p:par>
                              <p:par>
                                <p:cTn id="661" presetID="4" presetClass="exit" presetSubtype="16" fill="hold" grpId="0" nodeType="withEffect">
                                  <p:stCondLst>
                                    <p:cond delay="0"/>
                                  </p:stCondLst>
                                  <p:childTnLst>
                                    <p:animEffect transition="out" filter="box(in)">
                                      <p:cBhvr>
                                        <p:cTn id="662" dur="500"/>
                                        <p:tgtEl>
                                          <p:spTgt spid="95332"/>
                                        </p:tgtEl>
                                      </p:cBhvr>
                                    </p:animEffect>
                                    <p:set>
                                      <p:cBhvr>
                                        <p:cTn id="663" dur="1" fill="hold">
                                          <p:stCondLst>
                                            <p:cond delay="499"/>
                                          </p:stCondLst>
                                        </p:cTn>
                                        <p:tgtEl>
                                          <p:spTgt spid="95332"/>
                                        </p:tgtEl>
                                        <p:attrNameLst>
                                          <p:attrName>style.visibility</p:attrName>
                                        </p:attrNameLst>
                                      </p:cBhvr>
                                      <p:to>
                                        <p:strVal val="hidden"/>
                                      </p:to>
                                    </p:set>
                                  </p:childTnLst>
                                </p:cTn>
                              </p:par>
                              <p:par>
                                <p:cTn id="664" presetID="4" presetClass="exit" presetSubtype="16" fill="hold" grpId="0" nodeType="withEffect">
                                  <p:stCondLst>
                                    <p:cond delay="0"/>
                                  </p:stCondLst>
                                  <p:childTnLst>
                                    <p:animEffect transition="out" filter="box(in)">
                                      <p:cBhvr>
                                        <p:cTn id="665" dur="500"/>
                                        <p:tgtEl>
                                          <p:spTgt spid="95333"/>
                                        </p:tgtEl>
                                      </p:cBhvr>
                                    </p:animEffect>
                                    <p:set>
                                      <p:cBhvr>
                                        <p:cTn id="666" dur="1" fill="hold">
                                          <p:stCondLst>
                                            <p:cond delay="499"/>
                                          </p:stCondLst>
                                        </p:cTn>
                                        <p:tgtEl>
                                          <p:spTgt spid="95333"/>
                                        </p:tgtEl>
                                        <p:attrNameLst>
                                          <p:attrName>style.visibility</p:attrName>
                                        </p:attrNameLst>
                                      </p:cBhvr>
                                      <p:to>
                                        <p:strVal val="hidden"/>
                                      </p:to>
                                    </p:set>
                                  </p:childTnLst>
                                </p:cTn>
                              </p:par>
                              <p:par>
                                <p:cTn id="667" presetID="4" presetClass="exit" presetSubtype="16" fill="hold" grpId="0" nodeType="withEffect">
                                  <p:stCondLst>
                                    <p:cond delay="0"/>
                                  </p:stCondLst>
                                  <p:childTnLst>
                                    <p:animEffect transition="out" filter="box(in)">
                                      <p:cBhvr>
                                        <p:cTn id="668" dur="500"/>
                                        <p:tgtEl>
                                          <p:spTgt spid="95334"/>
                                        </p:tgtEl>
                                      </p:cBhvr>
                                    </p:animEffect>
                                    <p:set>
                                      <p:cBhvr>
                                        <p:cTn id="669" dur="1" fill="hold">
                                          <p:stCondLst>
                                            <p:cond delay="499"/>
                                          </p:stCondLst>
                                        </p:cTn>
                                        <p:tgtEl>
                                          <p:spTgt spid="95334"/>
                                        </p:tgtEl>
                                        <p:attrNameLst>
                                          <p:attrName>style.visibility</p:attrName>
                                        </p:attrNameLst>
                                      </p:cBhvr>
                                      <p:to>
                                        <p:strVal val="hidden"/>
                                      </p:to>
                                    </p:set>
                                  </p:childTnLst>
                                </p:cTn>
                              </p:par>
                              <p:par>
                                <p:cTn id="670" presetID="4" presetClass="exit" presetSubtype="16" fill="hold" grpId="0" nodeType="withEffect">
                                  <p:stCondLst>
                                    <p:cond delay="0"/>
                                  </p:stCondLst>
                                  <p:childTnLst>
                                    <p:animEffect transition="out" filter="box(in)">
                                      <p:cBhvr>
                                        <p:cTn id="671" dur="500"/>
                                        <p:tgtEl>
                                          <p:spTgt spid="95335"/>
                                        </p:tgtEl>
                                      </p:cBhvr>
                                    </p:animEffect>
                                    <p:set>
                                      <p:cBhvr>
                                        <p:cTn id="672" dur="1" fill="hold">
                                          <p:stCondLst>
                                            <p:cond delay="499"/>
                                          </p:stCondLst>
                                        </p:cTn>
                                        <p:tgtEl>
                                          <p:spTgt spid="95335"/>
                                        </p:tgtEl>
                                        <p:attrNameLst>
                                          <p:attrName>style.visibility</p:attrName>
                                        </p:attrNameLst>
                                      </p:cBhvr>
                                      <p:to>
                                        <p:strVal val="hidden"/>
                                      </p:to>
                                    </p:set>
                                  </p:childTnLst>
                                </p:cTn>
                              </p:par>
                            </p:childTnLst>
                          </p:cTn>
                        </p:par>
                        <p:par>
                          <p:cTn id="673" fill="hold" nodeType="afterGroup">
                            <p:stCondLst>
                              <p:cond delay="1000"/>
                            </p:stCondLst>
                            <p:childTnLst>
                              <p:par>
                                <p:cTn id="674" presetID="42" presetClass="path" presetSubtype="0" accel="50000" decel="50000" fill="hold" grpId="0" nodeType="afterEffect">
                                  <p:stCondLst>
                                    <p:cond delay="0"/>
                                  </p:stCondLst>
                                  <p:childTnLst>
                                    <p:animMotion origin="layout" path="M 3.33333E-6 -3.23699E-6 L -0.0875 0.41619 " pathEditMode="relative" rAng="0" ptsTypes="AA">
                                      <p:cBhvr>
                                        <p:cTn id="675" dur="3000" fill="hold"/>
                                        <p:tgtEl>
                                          <p:spTgt spid="95329"/>
                                        </p:tgtEl>
                                        <p:attrNameLst>
                                          <p:attrName>ppt_x</p:attrName>
                                          <p:attrName>ppt_y</p:attrName>
                                        </p:attrNameLst>
                                      </p:cBhvr>
                                      <p:rCtr x="-4375" y="20809"/>
                                    </p:animMotion>
                                  </p:childTnLst>
                                </p:cTn>
                              </p:par>
                            </p:childTnLst>
                          </p:cTn>
                        </p:par>
                        <p:par>
                          <p:cTn id="676" fill="hold" nodeType="afterGroup">
                            <p:stCondLst>
                              <p:cond delay="4000"/>
                            </p:stCondLst>
                            <p:childTnLst>
                              <p:par>
                                <p:cTn id="677" presetID="4" presetClass="exit" presetSubtype="16" fill="hold" grpId="1" nodeType="afterEffect">
                                  <p:stCondLst>
                                    <p:cond delay="0"/>
                                  </p:stCondLst>
                                  <p:childTnLst>
                                    <p:animEffect transition="out" filter="box(in)">
                                      <p:cBhvr>
                                        <p:cTn id="678" dur="500"/>
                                        <p:tgtEl>
                                          <p:spTgt spid="95329"/>
                                        </p:tgtEl>
                                      </p:cBhvr>
                                    </p:animEffect>
                                    <p:set>
                                      <p:cBhvr>
                                        <p:cTn id="679" dur="1" fill="hold">
                                          <p:stCondLst>
                                            <p:cond delay="499"/>
                                          </p:stCondLst>
                                        </p:cTn>
                                        <p:tgtEl>
                                          <p:spTgt spid="95329"/>
                                        </p:tgtEl>
                                        <p:attrNameLst>
                                          <p:attrName>style.visibility</p:attrName>
                                        </p:attrNameLst>
                                      </p:cBhvr>
                                      <p:to>
                                        <p:strVal val="hidden"/>
                                      </p:to>
                                    </p:set>
                                  </p:childTnLst>
                                </p:cTn>
                              </p:par>
                              <p:par>
                                <p:cTn id="680" presetID="4" presetClass="entr" presetSubtype="16" fill="hold" grpId="0" nodeType="withEffect">
                                  <p:stCondLst>
                                    <p:cond delay="0"/>
                                  </p:stCondLst>
                                  <p:childTnLst>
                                    <p:set>
                                      <p:cBhvr>
                                        <p:cTn id="681" dur="1" fill="hold">
                                          <p:stCondLst>
                                            <p:cond delay="0"/>
                                          </p:stCondLst>
                                        </p:cTn>
                                        <p:tgtEl>
                                          <p:spTgt spid="95362"/>
                                        </p:tgtEl>
                                        <p:attrNameLst>
                                          <p:attrName>style.visibility</p:attrName>
                                        </p:attrNameLst>
                                      </p:cBhvr>
                                      <p:to>
                                        <p:strVal val="visible"/>
                                      </p:to>
                                    </p:set>
                                    <p:animEffect transition="in" filter="box(in)">
                                      <p:cBhvr>
                                        <p:cTn id="682" dur="500"/>
                                        <p:tgtEl>
                                          <p:spTgt spid="95362"/>
                                        </p:tgtEl>
                                      </p:cBhvr>
                                    </p:animEffect>
                                  </p:childTnLst>
                                </p:cTn>
                              </p:par>
                            </p:childTnLst>
                          </p:cTn>
                        </p:par>
                        <p:par>
                          <p:cTn id="683" fill="hold" nodeType="afterGroup">
                            <p:stCondLst>
                              <p:cond delay="4500"/>
                            </p:stCondLst>
                            <p:childTnLst>
                              <p:par>
                                <p:cTn id="684" presetID="4" presetClass="exit" presetSubtype="16" fill="hold" grpId="0" nodeType="afterEffect">
                                  <p:stCondLst>
                                    <p:cond delay="0"/>
                                  </p:stCondLst>
                                  <p:childTnLst>
                                    <p:animEffect transition="out" filter="box(in)">
                                      <p:cBhvr>
                                        <p:cTn id="685" dur="500"/>
                                        <p:tgtEl>
                                          <p:spTgt spid="95342"/>
                                        </p:tgtEl>
                                      </p:cBhvr>
                                    </p:animEffect>
                                    <p:set>
                                      <p:cBhvr>
                                        <p:cTn id="686" dur="1" fill="hold">
                                          <p:stCondLst>
                                            <p:cond delay="499"/>
                                          </p:stCondLst>
                                        </p:cTn>
                                        <p:tgtEl>
                                          <p:spTgt spid="95342"/>
                                        </p:tgtEl>
                                        <p:attrNameLst>
                                          <p:attrName>style.visibility</p:attrName>
                                        </p:attrNameLst>
                                      </p:cBhvr>
                                      <p:to>
                                        <p:strVal val="hidden"/>
                                      </p:to>
                                    </p:set>
                                  </p:childTnLst>
                                </p:cTn>
                              </p:par>
                            </p:childTnLst>
                          </p:cTn>
                        </p:par>
                      </p:childTnLst>
                    </p:cTn>
                  </p:par>
                </p:childTnLst>
              </p:cTn>
              <p:nextCondLst>
                <p:cond evt="onClick" delay="0">
                  <p:tgtEl>
                    <p:spTgt spid="95342"/>
                  </p:tgtEl>
                </p:cond>
              </p:nextCondLst>
            </p:seq>
            <p:seq concurrent="1" nextAc="seek">
              <p:cTn id="687" restart="whenNotActive" fill="hold" evtFilter="cancelBubble" nodeType="interactiveSeq">
                <p:stCondLst>
                  <p:cond evt="onClick" delay="0">
                    <p:tgtEl>
                      <p:spTgt spid="95374"/>
                    </p:tgtEl>
                  </p:cond>
                </p:stCondLst>
                <p:endSync evt="end" delay="0">
                  <p:rtn val="all"/>
                </p:endSync>
                <p:childTnLst>
                  <p:par>
                    <p:cTn id="688" fill="hold" nodeType="clickPar">
                      <p:stCondLst>
                        <p:cond delay="0"/>
                      </p:stCondLst>
                      <p:childTnLst>
                        <p:par>
                          <p:cTn id="689" fill="hold" nodeType="withGroup">
                            <p:stCondLst>
                              <p:cond delay="0"/>
                            </p:stCondLst>
                            <p:childTnLst>
                              <p:par>
                                <p:cTn id="690" presetID="4" presetClass="entr" presetSubtype="16" fill="hold" grpId="0" nodeType="afterEffect">
                                  <p:stCondLst>
                                    <p:cond delay="0"/>
                                  </p:stCondLst>
                                  <p:childTnLst>
                                    <p:set>
                                      <p:cBhvr>
                                        <p:cTn id="691" dur="1" fill="hold">
                                          <p:stCondLst>
                                            <p:cond delay="0"/>
                                          </p:stCondLst>
                                        </p:cTn>
                                        <p:tgtEl>
                                          <p:spTgt spid="95369"/>
                                        </p:tgtEl>
                                        <p:attrNameLst>
                                          <p:attrName>style.visibility</p:attrName>
                                        </p:attrNameLst>
                                      </p:cBhvr>
                                      <p:to>
                                        <p:strVal val="visible"/>
                                      </p:to>
                                    </p:set>
                                    <p:animEffect transition="in" filter="box(in)">
                                      <p:cBhvr>
                                        <p:cTn id="692" dur="500"/>
                                        <p:tgtEl>
                                          <p:spTgt spid="95369"/>
                                        </p:tgtEl>
                                      </p:cBhvr>
                                    </p:animEffect>
                                  </p:childTnLst>
                                </p:cTn>
                              </p:par>
                            </p:childTnLst>
                          </p:cTn>
                        </p:par>
                        <p:par>
                          <p:cTn id="693" fill="hold" nodeType="afterGroup">
                            <p:stCondLst>
                              <p:cond delay="500"/>
                            </p:stCondLst>
                            <p:childTnLst>
                              <p:par>
                                <p:cTn id="694" presetID="4" presetClass="entr" presetSubtype="16" fill="hold" grpId="0" nodeType="afterEffect">
                                  <p:stCondLst>
                                    <p:cond delay="0"/>
                                  </p:stCondLst>
                                  <p:childTnLst>
                                    <p:set>
                                      <p:cBhvr>
                                        <p:cTn id="695" dur="1" fill="hold">
                                          <p:stCondLst>
                                            <p:cond delay="0"/>
                                          </p:stCondLst>
                                        </p:cTn>
                                        <p:tgtEl>
                                          <p:spTgt spid="95370"/>
                                        </p:tgtEl>
                                        <p:attrNameLst>
                                          <p:attrName>style.visibility</p:attrName>
                                        </p:attrNameLst>
                                      </p:cBhvr>
                                      <p:to>
                                        <p:strVal val="visible"/>
                                      </p:to>
                                    </p:set>
                                    <p:animEffect transition="in" filter="box(in)">
                                      <p:cBhvr>
                                        <p:cTn id="696" dur="500"/>
                                        <p:tgtEl>
                                          <p:spTgt spid="95370"/>
                                        </p:tgtEl>
                                      </p:cBhvr>
                                    </p:animEffect>
                                  </p:childTnLst>
                                </p:cTn>
                              </p:par>
                            </p:childTnLst>
                          </p:cTn>
                        </p:par>
                        <p:par>
                          <p:cTn id="697" fill="hold" nodeType="afterGroup">
                            <p:stCondLst>
                              <p:cond delay="1000"/>
                            </p:stCondLst>
                            <p:childTnLst>
                              <p:par>
                                <p:cTn id="698" presetID="4" presetClass="entr" presetSubtype="16" fill="hold" grpId="0" nodeType="afterEffect">
                                  <p:stCondLst>
                                    <p:cond delay="0"/>
                                  </p:stCondLst>
                                  <p:childTnLst>
                                    <p:set>
                                      <p:cBhvr>
                                        <p:cTn id="699" dur="1" fill="hold">
                                          <p:stCondLst>
                                            <p:cond delay="0"/>
                                          </p:stCondLst>
                                        </p:cTn>
                                        <p:tgtEl>
                                          <p:spTgt spid="95371"/>
                                        </p:tgtEl>
                                        <p:attrNameLst>
                                          <p:attrName>style.visibility</p:attrName>
                                        </p:attrNameLst>
                                      </p:cBhvr>
                                      <p:to>
                                        <p:strVal val="visible"/>
                                      </p:to>
                                    </p:set>
                                    <p:animEffect transition="in" filter="box(in)">
                                      <p:cBhvr>
                                        <p:cTn id="700" dur="500"/>
                                        <p:tgtEl>
                                          <p:spTgt spid="95371"/>
                                        </p:tgtEl>
                                      </p:cBhvr>
                                    </p:animEffect>
                                  </p:childTnLst>
                                </p:cTn>
                              </p:par>
                            </p:childTnLst>
                          </p:cTn>
                        </p:par>
                        <p:par>
                          <p:cTn id="701" fill="hold" nodeType="afterGroup">
                            <p:stCondLst>
                              <p:cond delay="1500"/>
                            </p:stCondLst>
                            <p:childTnLst>
                              <p:par>
                                <p:cTn id="702" presetID="4" presetClass="entr" presetSubtype="16" fill="hold" grpId="0" nodeType="afterEffect">
                                  <p:stCondLst>
                                    <p:cond delay="0"/>
                                  </p:stCondLst>
                                  <p:childTnLst>
                                    <p:set>
                                      <p:cBhvr>
                                        <p:cTn id="703" dur="1" fill="hold">
                                          <p:stCondLst>
                                            <p:cond delay="0"/>
                                          </p:stCondLst>
                                        </p:cTn>
                                        <p:tgtEl>
                                          <p:spTgt spid="95372"/>
                                        </p:tgtEl>
                                        <p:attrNameLst>
                                          <p:attrName>style.visibility</p:attrName>
                                        </p:attrNameLst>
                                      </p:cBhvr>
                                      <p:to>
                                        <p:strVal val="visible"/>
                                      </p:to>
                                    </p:set>
                                    <p:animEffect transition="in" filter="box(in)">
                                      <p:cBhvr>
                                        <p:cTn id="704" dur="500"/>
                                        <p:tgtEl>
                                          <p:spTgt spid="95372"/>
                                        </p:tgtEl>
                                      </p:cBhvr>
                                    </p:animEffect>
                                  </p:childTnLst>
                                </p:cTn>
                              </p:par>
                            </p:childTnLst>
                          </p:cTn>
                        </p:par>
                        <p:par>
                          <p:cTn id="705" fill="hold" nodeType="afterGroup">
                            <p:stCondLst>
                              <p:cond delay="2000"/>
                            </p:stCondLst>
                            <p:childTnLst>
                              <p:par>
                                <p:cTn id="706" presetID="4" presetClass="entr" presetSubtype="16" fill="hold" grpId="0" nodeType="afterEffect">
                                  <p:stCondLst>
                                    <p:cond delay="0"/>
                                  </p:stCondLst>
                                  <p:childTnLst>
                                    <p:set>
                                      <p:cBhvr>
                                        <p:cTn id="707" dur="1" fill="hold">
                                          <p:stCondLst>
                                            <p:cond delay="0"/>
                                          </p:stCondLst>
                                        </p:cTn>
                                        <p:tgtEl>
                                          <p:spTgt spid="95373"/>
                                        </p:tgtEl>
                                        <p:attrNameLst>
                                          <p:attrName>style.visibility</p:attrName>
                                        </p:attrNameLst>
                                      </p:cBhvr>
                                      <p:to>
                                        <p:strVal val="visible"/>
                                      </p:to>
                                    </p:set>
                                    <p:animEffect transition="in" filter="box(in)">
                                      <p:cBhvr>
                                        <p:cTn id="708" dur="500"/>
                                        <p:tgtEl>
                                          <p:spTgt spid="95373"/>
                                        </p:tgtEl>
                                      </p:cBhvr>
                                    </p:animEffect>
                                  </p:childTnLst>
                                </p:cTn>
                              </p:par>
                            </p:childTnLst>
                          </p:cTn>
                        </p:par>
                        <p:par>
                          <p:cTn id="709" fill="hold" nodeType="afterGroup">
                            <p:stCondLst>
                              <p:cond delay="2500"/>
                            </p:stCondLst>
                            <p:childTnLst>
                              <p:par>
                                <p:cTn id="710" presetID="4" presetClass="entr" presetSubtype="16" fill="hold" nodeType="afterEffect">
                                  <p:stCondLst>
                                    <p:cond delay="0"/>
                                  </p:stCondLst>
                                  <p:childTnLst>
                                    <p:set>
                                      <p:cBhvr>
                                        <p:cTn id="711" dur="1" fill="hold">
                                          <p:stCondLst>
                                            <p:cond delay="0"/>
                                          </p:stCondLst>
                                        </p:cTn>
                                        <p:tgtEl>
                                          <p:spTgt spid="95375"/>
                                        </p:tgtEl>
                                        <p:attrNameLst>
                                          <p:attrName>style.visibility</p:attrName>
                                        </p:attrNameLst>
                                      </p:cBhvr>
                                      <p:to>
                                        <p:strVal val="visible"/>
                                      </p:to>
                                    </p:set>
                                    <p:animEffect transition="in" filter="box(in)">
                                      <p:cBhvr>
                                        <p:cTn id="712" dur="500"/>
                                        <p:tgtEl>
                                          <p:spTgt spid="95375"/>
                                        </p:tgtEl>
                                      </p:cBhvr>
                                    </p:animEffect>
                                  </p:childTnLst>
                                </p:cTn>
                              </p:par>
                              <p:par>
                                <p:cTn id="713" presetID="4" presetClass="entr" presetSubtype="16" fill="hold" nodeType="withEffect">
                                  <p:stCondLst>
                                    <p:cond delay="0"/>
                                  </p:stCondLst>
                                  <p:childTnLst>
                                    <p:set>
                                      <p:cBhvr>
                                        <p:cTn id="714" dur="1" fill="hold">
                                          <p:stCondLst>
                                            <p:cond delay="0"/>
                                          </p:stCondLst>
                                        </p:cTn>
                                        <p:tgtEl>
                                          <p:spTgt spid="95393"/>
                                        </p:tgtEl>
                                        <p:attrNameLst>
                                          <p:attrName>style.visibility</p:attrName>
                                        </p:attrNameLst>
                                      </p:cBhvr>
                                      <p:to>
                                        <p:strVal val="visible"/>
                                      </p:to>
                                    </p:set>
                                    <p:animEffect transition="in" filter="box(in)">
                                      <p:cBhvr>
                                        <p:cTn id="715" dur="500"/>
                                        <p:tgtEl>
                                          <p:spTgt spid="95393"/>
                                        </p:tgtEl>
                                      </p:cBhvr>
                                    </p:animEffect>
                                  </p:childTnLst>
                                </p:cTn>
                              </p:par>
                              <p:par>
                                <p:cTn id="716" presetID="5" presetClass="exit" presetSubtype="10" fill="hold" nodeType="withEffect">
                                  <p:stCondLst>
                                    <p:cond delay="2000"/>
                                  </p:stCondLst>
                                  <p:childTnLst>
                                    <p:animEffect transition="out" filter="checkerboard(across)">
                                      <p:cBhvr>
                                        <p:cTn id="717" dur="500"/>
                                        <p:tgtEl>
                                          <p:spTgt spid="95393"/>
                                        </p:tgtEl>
                                      </p:cBhvr>
                                    </p:animEffect>
                                    <p:set>
                                      <p:cBhvr>
                                        <p:cTn id="718" dur="1" fill="hold">
                                          <p:stCondLst>
                                            <p:cond delay="499"/>
                                          </p:stCondLst>
                                        </p:cTn>
                                        <p:tgtEl>
                                          <p:spTgt spid="95393"/>
                                        </p:tgtEl>
                                        <p:attrNameLst>
                                          <p:attrName>style.visibility</p:attrName>
                                        </p:attrNameLst>
                                      </p:cBhvr>
                                      <p:to>
                                        <p:strVal val="hidden"/>
                                      </p:to>
                                    </p:set>
                                  </p:childTnLst>
                                </p:cTn>
                              </p:par>
                            </p:childTnLst>
                          </p:cTn>
                        </p:par>
                        <p:par>
                          <p:cTn id="719" fill="hold" nodeType="afterGroup">
                            <p:stCondLst>
                              <p:cond delay="5000"/>
                            </p:stCondLst>
                            <p:childTnLst>
                              <p:par>
                                <p:cTn id="720" presetID="4" presetClass="entr" presetSubtype="16" fill="hold" nodeType="afterEffect">
                                  <p:stCondLst>
                                    <p:cond delay="0"/>
                                  </p:stCondLst>
                                  <p:childTnLst>
                                    <p:set>
                                      <p:cBhvr>
                                        <p:cTn id="721" dur="1" fill="hold">
                                          <p:stCondLst>
                                            <p:cond delay="0"/>
                                          </p:stCondLst>
                                        </p:cTn>
                                        <p:tgtEl>
                                          <p:spTgt spid="95376"/>
                                        </p:tgtEl>
                                        <p:attrNameLst>
                                          <p:attrName>style.visibility</p:attrName>
                                        </p:attrNameLst>
                                      </p:cBhvr>
                                      <p:to>
                                        <p:strVal val="visible"/>
                                      </p:to>
                                    </p:set>
                                    <p:animEffect transition="in" filter="box(in)">
                                      <p:cBhvr>
                                        <p:cTn id="722" dur="1000"/>
                                        <p:tgtEl>
                                          <p:spTgt spid="95376"/>
                                        </p:tgtEl>
                                      </p:cBhvr>
                                    </p:animEffect>
                                  </p:childTnLst>
                                </p:cTn>
                              </p:par>
                            </p:childTnLst>
                          </p:cTn>
                        </p:par>
                        <p:par>
                          <p:cTn id="723" fill="hold" nodeType="afterGroup">
                            <p:stCondLst>
                              <p:cond delay="6000"/>
                            </p:stCondLst>
                            <p:childTnLst>
                              <p:par>
                                <p:cTn id="724" presetID="4" presetClass="entr" presetSubtype="16" fill="hold" nodeType="afterEffect">
                                  <p:stCondLst>
                                    <p:cond delay="0"/>
                                  </p:stCondLst>
                                  <p:childTnLst>
                                    <p:set>
                                      <p:cBhvr>
                                        <p:cTn id="725" dur="1" fill="hold">
                                          <p:stCondLst>
                                            <p:cond delay="0"/>
                                          </p:stCondLst>
                                        </p:cTn>
                                        <p:tgtEl>
                                          <p:spTgt spid="95377"/>
                                        </p:tgtEl>
                                        <p:attrNameLst>
                                          <p:attrName>style.visibility</p:attrName>
                                        </p:attrNameLst>
                                      </p:cBhvr>
                                      <p:to>
                                        <p:strVal val="visible"/>
                                      </p:to>
                                    </p:set>
                                    <p:animEffect transition="in" filter="box(in)">
                                      <p:cBhvr>
                                        <p:cTn id="726" dur="1000"/>
                                        <p:tgtEl>
                                          <p:spTgt spid="95377"/>
                                        </p:tgtEl>
                                      </p:cBhvr>
                                    </p:animEffect>
                                  </p:childTnLst>
                                </p:cTn>
                              </p:par>
                            </p:childTnLst>
                          </p:cTn>
                        </p:par>
                        <p:par>
                          <p:cTn id="727" fill="hold" nodeType="afterGroup">
                            <p:stCondLst>
                              <p:cond delay="7000"/>
                            </p:stCondLst>
                            <p:childTnLst>
                              <p:par>
                                <p:cTn id="728" presetID="4" presetClass="entr" presetSubtype="16" fill="hold" nodeType="afterEffect">
                                  <p:stCondLst>
                                    <p:cond delay="0"/>
                                  </p:stCondLst>
                                  <p:childTnLst>
                                    <p:set>
                                      <p:cBhvr>
                                        <p:cTn id="729" dur="1" fill="hold">
                                          <p:stCondLst>
                                            <p:cond delay="0"/>
                                          </p:stCondLst>
                                        </p:cTn>
                                        <p:tgtEl>
                                          <p:spTgt spid="95378"/>
                                        </p:tgtEl>
                                        <p:attrNameLst>
                                          <p:attrName>style.visibility</p:attrName>
                                        </p:attrNameLst>
                                      </p:cBhvr>
                                      <p:to>
                                        <p:strVal val="visible"/>
                                      </p:to>
                                    </p:set>
                                    <p:animEffect transition="in" filter="box(in)">
                                      <p:cBhvr>
                                        <p:cTn id="730" dur="1000"/>
                                        <p:tgtEl>
                                          <p:spTgt spid="95378"/>
                                        </p:tgtEl>
                                      </p:cBhvr>
                                    </p:animEffect>
                                  </p:childTnLst>
                                </p:cTn>
                              </p:par>
                            </p:childTnLst>
                          </p:cTn>
                        </p:par>
                        <p:par>
                          <p:cTn id="731" fill="hold" nodeType="afterGroup">
                            <p:stCondLst>
                              <p:cond delay="8000"/>
                            </p:stCondLst>
                            <p:childTnLst>
                              <p:par>
                                <p:cTn id="732" presetID="4" presetClass="entr" presetSubtype="16" fill="hold" grpId="0" nodeType="afterEffect">
                                  <p:stCondLst>
                                    <p:cond delay="0"/>
                                  </p:stCondLst>
                                  <p:childTnLst>
                                    <p:set>
                                      <p:cBhvr>
                                        <p:cTn id="733" dur="1" fill="hold">
                                          <p:stCondLst>
                                            <p:cond delay="0"/>
                                          </p:stCondLst>
                                        </p:cTn>
                                        <p:tgtEl>
                                          <p:spTgt spid="95379"/>
                                        </p:tgtEl>
                                        <p:attrNameLst>
                                          <p:attrName>style.visibility</p:attrName>
                                        </p:attrNameLst>
                                      </p:cBhvr>
                                      <p:to>
                                        <p:strVal val="visible"/>
                                      </p:to>
                                    </p:set>
                                    <p:animEffect transition="in" filter="box(in)">
                                      <p:cBhvr>
                                        <p:cTn id="734" dur="1000"/>
                                        <p:tgtEl>
                                          <p:spTgt spid="95379"/>
                                        </p:tgtEl>
                                      </p:cBhvr>
                                    </p:animEffect>
                                  </p:childTnLst>
                                </p:cTn>
                              </p:par>
                            </p:childTnLst>
                          </p:cTn>
                        </p:par>
                        <p:par>
                          <p:cTn id="735" fill="hold" nodeType="afterGroup">
                            <p:stCondLst>
                              <p:cond delay="9000"/>
                            </p:stCondLst>
                            <p:childTnLst>
                              <p:par>
                                <p:cTn id="736" presetID="4" presetClass="entr" presetSubtype="16" fill="hold" grpId="0" nodeType="afterEffect">
                                  <p:stCondLst>
                                    <p:cond delay="0"/>
                                  </p:stCondLst>
                                  <p:childTnLst>
                                    <p:set>
                                      <p:cBhvr>
                                        <p:cTn id="737" dur="1" fill="hold">
                                          <p:stCondLst>
                                            <p:cond delay="0"/>
                                          </p:stCondLst>
                                        </p:cTn>
                                        <p:tgtEl>
                                          <p:spTgt spid="95380"/>
                                        </p:tgtEl>
                                        <p:attrNameLst>
                                          <p:attrName>style.visibility</p:attrName>
                                        </p:attrNameLst>
                                      </p:cBhvr>
                                      <p:to>
                                        <p:strVal val="visible"/>
                                      </p:to>
                                    </p:set>
                                    <p:animEffect transition="in" filter="box(in)">
                                      <p:cBhvr>
                                        <p:cTn id="738" dur="1000"/>
                                        <p:tgtEl>
                                          <p:spTgt spid="95380"/>
                                        </p:tgtEl>
                                      </p:cBhvr>
                                    </p:animEffect>
                                  </p:childTnLst>
                                </p:cTn>
                              </p:par>
                            </p:childTnLst>
                          </p:cTn>
                        </p:par>
                        <p:par>
                          <p:cTn id="739" fill="hold" nodeType="afterGroup">
                            <p:stCondLst>
                              <p:cond delay="10000"/>
                            </p:stCondLst>
                            <p:childTnLst>
                              <p:par>
                                <p:cTn id="740" presetID="4" presetClass="entr" presetSubtype="16" fill="hold" grpId="0" nodeType="afterEffect">
                                  <p:stCondLst>
                                    <p:cond delay="0"/>
                                  </p:stCondLst>
                                  <p:childTnLst>
                                    <p:set>
                                      <p:cBhvr>
                                        <p:cTn id="741" dur="1" fill="hold">
                                          <p:stCondLst>
                                            <p:cond delay="0"/>
                                          </p:stCondLst>
                                        </p:cTn>
                                        <p:tgtEl>
                                          <p:spTgt spid="95381"/>
                                        </p:tgtEl>
                                        <p:attrNameLst>
                                          <p:attrName>style.visibility</p:attrName>
                                        </p:attrNameLst>
                                      </p:cBhvr>
                                      <p:to>
                                        <p:strVal val="visible"/>
                                      </p:to>
                                    </p:set>
                                    <p:animEffect transition="in" filter="box(in)">
                                      <p:cBhvr>
                                        <p:cTn id="742" dur="1000"/>
                                        <p:tgtEl>
                                          <p:spTgt spid="95381"/>
                                        </p:tgtEl>
                                      </p:cBhvr>
                                    </p:animEffect>
                                  </p:childTnLst>
                                </p:cTn>
                              </p:par>
                            </p:childTnLst>
                          </p:cTn>
                        </p:par>
                        <p:par>
                          <p:cTn id="743" fill="hold" nodeType="afterGroup">
                            <p:stCondLst>
                              <p:cond delay="11000"/>
                            </p:stCondLst>
                            <p:childTnLst>
                              <p:par>
                                <p:cTn id="744" presetID="4" presetClass="entr" presetSubtype="16" fill="hold" grpId="0" nodeType="afterEffect">
                                  <p:stCondLst>
                                    <p:cond delay="0"/>
                                  </p:stCondLst>
                                  <p:childTnLst>
                                    <p:set>
                                      <p:cBhvr>
                                        <p:cTn id="745" dur="1" fill="hold">
                                          <p:stCondLst>
                                            <p:cond delay="0"/>
                                          </p:stCondLst>
                                        </p:cTn>
                                        <p:tgtEl>
                                          <p:spTgt spid="95382"/>
                                        </p:tgtEl>
                                        <p:attrNameLst>
                                          <p:attrName>style.visibility</p:attrName>
                                        </p:attrNameLst>
                                      </p:cBhvr>
                                      <p:to>
                                        <p:strVal val="visible"/>
                                      </p:to>
                                    </p:set>
                                    <p:animEffect transition="in" filter="box(in)">
                                      <p:cBhvr>
                                        <p:cTn id="746" dur="1000"/>
                                        <p:tgtEl>
                                          <p:spTgt spid="95382"/>
                                        </p:tgtEl>
                                      </p:cBhvr>
                                    </p:animEffect>
                                  </p:childTnLst>
                                </p:cTn>
                              </p:par>
                            </p:childTnLst>
                          </p:cTn>
                        </p:par>
                        <p:par>
                          <p:cTn id="747" fill="hold" nodeType="afterGroup">
                            <p:stCondLst>
                              <p:cond delay="12000"/>
                            </p:stCondLst>
                            <p:childTnLst>
                              <p:par>
                                <p:cTn id="748" presetID="4" presetClass="entr" presetSubtype="16" fill="hold" grpId="0" nodeType="afterEffect">
                                  <p:stCondLst>
                                    <p:cond delay="0"/>
                                  </p:stCondLst>
                                  <p:childTnLst>
                                    <p:set>
                                      <p:cBhvr>
                                        <p:cTn id="749" dur="1" fill="hold">
                                          <p:stCondLst>
                                            <p:cond delay="0"/>
                                          </p:stCondLst>
                                        </p:cTn>
                                        <p:tgtEl>
                                          <p:spTgt spid="95383"/>
                                        </p:tgtEl>
                                        <p:attrNameLst>
                                          <p:attrName>style.visibility</p:attrName>
                                        </p:attrNameLst>
                                      </p:cBhvr>
                                      <p:to>
                                        <p:strVal val="visible"/>
                                      </p:to>
                                    </p:set>
                                    <p:animEffect transition="in" filter="box(in)">
                                      <p:cBhvr>
                                        <p:cTn id="750" dur="1000"/>
                                        <p:tgtEl>
                                          <p:spTgt spid="95383"/>
                                        </p:tgtEl>
                                      </p:cBhvr>
                                    </p:animEffect>
                                  </p:childTnLst>
                                </p:cTn>
                              </p:par>
                            </p:childTnLst>
                          </p:cTn>
                        </p:par>
                        <p:par>
                          <p:cTn id="751" fill="hold" nodeType="afterGroup">
                            <p:stCondLst>
                              <p:cond delay="13000"/>
                            </p:stCondLst>
                            <p:childTnLst>
                              <p:par>
                                <p:cTn id="752" presetID="4" presetClass="entr" presetSubtype="16" fill="hold" grpId="0" nodeType="afterEffect">
                                  <p:stCondLst>
                                    <p:cond delay="0"/>
                                  </p:stCondLst>
                                  <p:childTnLst>
                                    <p:set>
                                      <p:cBhvr>
                                        <p:cTn id="753" dur="1" fill="hold">
                                          <p:stCondLst>
                                            <p:cond delay="0"/>
                                          </p:stCondLst>
                                        </p:cTn>
                                        <p:tgtEl>
                                          <p:spTgt spid="95384"/>
                                        </p:tgtEl>
                                        <p:attrNameLst>
                                          <p:attrName>style.visibility</p:attrName>
                                        </p:attrNameLst>
                                      </p:cBhvr>
                                      <p:to>
                                        <p:strVal val="visible"/>
                                      </p:to>
                                    </p:set>
                                    <p:animEffect transition="in" filter="box(in)">
                                      <p:cBhvr>
                                        <p:cTn id="754" dur="1000"/>
                                        <p:tgtEl>
                                          <p:spTgt spid="95384"/>
                                        </p:tgtEl>
                                      </p:cBhvr>
                                    </p:animEffect>
                                  </p:childTnLst>
                                </p:cTn>
                              </p:par>
                            </p:childTnLst>
                          </p:cTn>
                        </p:par>
                        <p:par>
                          <p:cTn id="755" fill="hold" nodeType="afterGroup">
                            <p:stCondLst>
                              <p:cond delay="14000"/>
                            </p:stCondLst>
                            <p:childTnLst>
                              <p:par>
                                <p:cTn id="756" presetID="4" presetClass="entr" presetSubtype="16" fill="hold" grpId="0" nodeType="afterEffect">
                                  <p:stCondLst>
                                    <p:cond delay="0"/>
                                  </p:stCondLst>
                                  <p:childTnLst>
                                    <p:set>
                                      <p:cBhvr>
                                        <p:cTn id="757" dur="1" fill="hold">
                                          <p:stCondLst>
                                            <p:cond delay="0"/>
                                          </p:stCondLst>
                                        </p:cTn>
                                        <p:tgtEl>
                                          <p:spTgt spid="95385"/>
                                        </p:tgtEl>
                                        <p:attrNameLst>
                                          <p:attrName>style.visibility</p:attrName>
                                        </p:attrNameLst>
                                      </p:cBhvr>
                                      <p:to>
                                        <p:strVal val="visible"/>
                                      </p:to>
                                    </p:set>
                                    <p:animEffect transition="in" filter="box(in)">
                                      <p:cBhvr>
                                        <p:cTn id="758" dur="1000"/>
                                        <p:tgtEl>
                                          <p:spTgt spid="95385"/>
                                        </p:tgtEl>
                                      </p:cBhvr>
                                    </p:animEffect>
                                  </p:childTnLst>
                                </p:cTn>
                              </p:par>
                            </p:childTnLst>
                          </p:cTn>
                        </p:par>
                        <p:par>
                          <p:cTn id="759" fill="hold" nodeType="afterGroup">
                            <p:stCondLst>
                              <p:cond delay="15000"/>
                            </p:stCondLst>
                            <p:childTnLst>
                              <p:par>
                                <p:cTn id="760" presetID="4" presetClass="entr" presetSubtype="16" fill="hold" grpId="0" nodeType="afterEffect">
                                  <p:stCondLst>
                                    <p:cond delay="0"/>
                                  </p:stCondLst>
                                  <p:childTnLst>
                                    <p:set>
                                      <p:cBhvr>
                                        <p:cTn id="761" dur="1" fill="hold">
                                          <p:stCondLst>
                                            <p:cond delay="0"/>
                                          </p:stCondLst>
                                        </p:cTn>
                                        <p:tgtEl>
                                          <p:spTgt spid="95386"/>
                                        </p:tgtEl>
                                        <p:attrNameLst>
                                          <p:attrName>style.visibility</p:attrName>
                                        </p:attrNameLst>
                                      </p:cBhvr>
                                      <p:to>
                                        <p:strVal val="visible"/>
                                      </p:to>
                                    </p:set>
                                    <p:animEffect transition="in" filter="box(in)">
                                      <p:cBhvr>
                                        <p:cTn id="762" dur="1000"/>
                                        <p:tgtEl>
                                          <p:spTgt spid="95386"/>
                                        </p:tgtEl>
                                      </p:cBhvr>
                                    </p:animEffect>
                                  </p:childTnLst>
                                </p:cTn>
                              </p:par>
                            </p:childTnLst>
                          </p:cTn>
                        </p:par>
                        <p:par>
                          <p:cTn id="763" fill="hold" nodeType="afterGroup">
                            <p:stCondLst>
                              <p:cond delay="16000"/>
                            </p:stCondLst>
                            <p:childTnLst>
                              <p:par>
                                <p:cTn id="764" presetID="4" presetClass="entr" presetSubtype="16" fill="hold" grpId="0" nodeType="afterEffect">
                                  <p:stCondLst>
                                    <p:cond delay="0"/>
                                  </p:stCondLst>
                                  <p:childTnLst>
                                    <p:set>
                                      <p:cBhvr>
                                        <p:cTn id="765" dur="1" fill="hold">
                                          <p:stCondLst>
                                            <p:cond delay="0"/>
                                          </p:stCondLst>
                                        </p:cTn>
                                        <p:tgtEl>
                                          <p:spTgt spid="95387"/>
                                        </p:tgtEl>
                                        <p:attrNameLst>
                                          <p:attrName>style.visibility</p:attrName>
                                        </p:attrNameLst>
                                      </p:cBhvr>
                                      <p:to>
                                        <p:strVal val="visible"/>
                                      </p:to>
                                    </p:set>
                                    <p:animEffect transition="in" filter="box(in)">
                                      <p:cBhvr>
                                        <p:cTn id="766" dur="1000"/>
                                        <p:tgtEl>
                                          <p:spTgt spid="95387"/>
                                        </p:tgtEl>
                                      </p:cBhvr>
                                    </p:animEffect>
                                  </p:childTnLst>
                                </p:cTn>
                              </p:par>
                            </p:childTnLst>
                          </p:cTn>
                        </p:par>
                        <p:par>
                          <p:cTn id="767" fill="hold" nodeType="afterGroup">
                            <p:stCondLst>
                              <p:cond delay="17000"/>
                            </p:stCondLst>
                            <p:childTnLst>
                              <p:par>
                                <p:cTn id="768" presetID="4" presetClass="entr" presetSubtype="16" fill="hold" grpId="0" nodeType="afterEffect">
                                  <p:stCondLst>
                                    <p:cond delay="0"/>
                                  </p:stCondLst>
                                  <p:childTnLst>
                                    <p:set>
                                      <p:cBhvr>
                                        <p:cTn id="769" dur="1" fill="hold">
                                          <p:stCondLst>
                                            <p:cond delay="0"/>
                                          </p:stCondLst>
                                        </p:cTn>
                                        <p:tgtEl>
                                          <p:spTgt spid="95388"/>
                                        </p:tgtEl>
                                        <p:attrNameLst>
                                          <p:attrName>style.visibility</p:attrName>
                                        </p:attrNameLst>
                                      </p:cBhvr>
                                      <p:to>
                                        <p:strVal val="visible"/>
                                      </p:to>
                                    </p:set>
                                    <p:animEffect transition="in" filter="box(in)">
                                      <p:cBhvr>
                                        <p:cTn id="770" dur="1000"/>
                                        <p:tgtEl>
                                          <p:spTgt spid="95388"/>
                                        </p:tgtEl>
                                      </p:cBhvr>
                                    </p:animEffect>
                                  </p:childTnLst>
                                </p:cTn>
                              </p:par>
                            </p:childTnLst>
                          </p:cTn>
                        </p:par>
                        <p:par>
                          <p:cTn id="771" fill="hold" nodeType="afterGroup">
                            <p:stCondLst>
                              <p:cond delay="18000"/>
                            </p:stCondLst>
                            <p:childTnLst>
                              <p:par>
                                <p:cTn id="772" presetID="4" presetClass="entr" presetSubtype="16" fill="hold" grpId="0" nodeType="afterEffect">
                                  <p:stCondLst>
                                    <p:cond delay="0"/>
                                  </p:stCondLst>
                                  <p:childTnLst>
                                    <p:set>
                                      <p:cBhvr>
                                        <p:cTn id="773" dur="1" fill="hold">
                                          <p:stCondLst>
                                            <p:cond delay="0"/>
                                          </p:stCondLst>
                                        </p:cTn>
                                        <p:tgtEl>
                                          <p:spTgt spid="95390"/>
                                        </p:tgtEl>
                                        <p:attrNameLst>
                                          <p:attrName>style.visibility</p:attrName>
                                        </p:attrNameLst>
                                      </p:cBhvr>
                                      <p:to>
                                        <p:strVal val="visible"/>
                                      </p:to>
                                    </p:set>
                                    <p:animEffect transition="in" filter="box(in)">
                                      <p:cBhvr>
                                        <p:cTn id="774" dur="1000"/>
                                        <p:tgtEl>
                                          <p:spTgt spid="95390"/>
                                        </p:tgtEl>
                                      </p:cBhvr>
                                    </p:animEffect>
                                  </p:childTnLst>
                                </p:cTn>
                              </p:par>
                            </p:childTnLst>
                          </p:cTn>
                        </p:par>
                        <p:par>
                          <p:cTn id="775" fill="hold" nodeType="afterGroup">
                            <p:stCondLst>
                              <p:cond delay="19000"/>
                            </p:stCondLst>
                            <p:childTnLst>
                              <p:par>
                                <p:cTn id="776" presetID="4" presetClass="entr" presetSubtype="16" fill="hold" grpId="0" nodeType="afterEffect">
                                  <p:stCondLst>
                                    <p:cond delay="0"/>
                                  </p:stCondLst>
                                  <p:childTnLst>
                                    <p:set>
                                      <p:cBhvr>
                                        <p:cTn id="777" dur="1" fill="hold">
                                          <p:stCondLst>
                                            <p:cond delay="0"/>
                                          </p:stCondLst>
                                        </p:cTn>
                                        <p:tgtEl>
                                          <p:spTgt spid="95391"/>
                                        </p:tgtEl>
                                        <p:attrNameLst>
                                          <p:attrName>style.visibility</p:attrName>
                                        </p:attrNameLst>
                                      </p:cBhvr>
                                      <p:to>
                                        <p:strVal val="visible"/>
                                      </p:to>
                                    </p:set>
                                    <p:animEffect transition="in" filter="box(in)">
                                      <p:cBhvr>
                                        <p:cTn id="778" dur="1000"/>
                                        <p:tgtEl>
                                          <p:spTgt spid="95391"/>
                                        </p:tgtEl>
                                      </p:cBhvr>
                                    </p:animEffect>
                                  </p:childTnLst>
                                </p:cTn>
                              </p:par>
                            </p:childTnLst>
                          </p:cTn>
                        </p:par>
                        <p:par>
                          <p:cTn id="779" fill="hold" nodeType="afterGroup">
                            <p:stCondLst>
                              <p:cond delay="20000"/>
                            </p:stCondLst>
                            <p:childTnLst>
                              <p:par>
                                <p:cTn id="780" presetID="4" presetClass="entr" presetSubtype="16" fill="hold" grpId="0" nodeType="afterEffect">
                                  <p:stCondLst>
                                    <p:cond delay="0"/>
                                  </p:stCondLst>
                                  <p:childTnLst>
                                    <p:set>
                                      <p:cBhvr>
                                        <p:cTn id="781" dur="1" fill="hold">
                                          <p:stCondLst>
                                            <p:cond delay="0"/>
                                          </p:stCondLst>
                                        </p:cTn>
                                        <p:tgtEl>
                                          <p:spTgt spid="95392"/>
                                        </p:tgtEl>
                                        <p:attrNameLst>
                                          <p:attrName>style.visibility</p:attrName>
                                        </p:attrNameLst>
                                      </p:cBhvr>
                                      <p:to>
                                        <p:strVal val="visible"/>
                                      </p:to>
                                    </p:set>
                                    <p:animEffect transition="in" filter="box(in)">
                                      <p:cBhvr>
                                        <p:cTn id="782" dur="1000"/>
                                        <p:tgtEl>
                                          <p:spTgt spid="95392"/>
                                        </p:tgtEl>
                                      </p:cBhvr>
                                    </p:animEffect>
                                  </p:childTnLst>
                                </p:cTn>
                              </p:par>
                            </p:childTnLst>
                          </p:cTn>
                        </p:par>
                        <p:par>
                          <p:cTn id="783" fill="hold" nodeType="afterGroup">
                            <p:stCondLst>
                              <p:cond delay="21000"/>
                            </p:stCondLst>
                            <p:childTnLst>
                              <p:par>
                                <p:cTn id="784" presetID="4" presetClass="entr" presetSubtype="16" fill="hold" grpId="0" nodeType="afterEffect">
                                  <p:stCondLst>
                                    <p:cond delay="0"/>
                                  </p:stCondLst>
                                  <p:childTnLst>
                                    <p:set>
                                      <p:cBhvr>
                                        <p:cTn id="785" dur="1" fill="hold">
                                          <p:stCondLst>
                                            <p:cond delay="0"/>
                                          </p:stCondLst>
                                        </p:cTn>
                                        <p:tgtEl>
                                          <p:spTgt spid="95389"/>
                                        </p:tgtEl>
                                        <p:attrNameLst>
                                          <p:attrName>style.visibility</p:attrName>
                                        </p:attrNameLst>
                                      </p:cBhvr>
                                      <p:to>
                                        <p:strVal val="visible"/>
                                      </p:to>
                                    </p:set>
                                    <p:animEffect transition="in" filter="box(in)">
                                      <p:cBhvr>
                                        <p:cTn id="786" dur="500"/>
                                        <p:tgtEl>
                                          <p:spTgt spid="95389"/>
                                        </p:tgtEl>
                                      </p:cBhvr>
                                    </p:animEffect>
                                  </p:childTnLst>
                                </p:cTn>
                              </p:par>
                              <p:par>
                                <p:cTn id="787" presetID="4" presetClass="exit" presetSubtype="16" fill="hold" grpId="0" nodeType="withEffect">
                                  <p:stCondLst>
                                    <p:cond delay="0"/>
                                  </p:stCondLst>
                                  <p:childTnLst>
                                    <p:animEffect transition="out" filter="box(in)">
                                      <p:cBhvr>
                                        <p:cTn id="788" dur="500"/>
                                        <p:tgtEl>
                                          <p:spTgt spid="95376"/>
                                        </p:tgtEl>
                                      </p:cBhvr>
                                    </p:animEffect>
                                    <p:set>
                                      <p:cBhvr>
                                        <p:cTn id="789" dur="1" fill="hold">
                                          <p:stCondLst>
                                            <p:cond delay="499"/>
                                          </p:stCondLst>
                                        </p:cTn>
                                        <p:tgtEl>
                                          <p:spTgt spid="95376"/>
                                        </p:tgtEl>
                                        <p:attrNameLst>
                                          <p:attrName>style.visibility</p:attrName>
                                        </p:attrNameLst>
                                      </p:cBhvr>
                                      <p:to>
                                        <p:strVal val="hidden"/>
                                      </p:to>
                                    </p:set>
                                  </p:childTnLst>
                                </p:cTn>
                              </p:par>
                              <p:par>
                                <p:cTn id="790" presetID="4" presetClass="exit" presetSubtype="16" fill="hold" grpId="0" nodeType="withEffect">
                                  <p:stCondLst>
                                    <p:cond delay="0"/>
                                  </p:stCondLst>
                                  <p:childTnLst>
                                    <p:animEffect transition="out" filter="box(in)">
                                      <p:cBhvr>
                                        <p:cTn id="791" dur="500"/>
                                        <p:tgtEl>
                                          <p:spTgt spid="95377"/>
                                        </p:tgtEl>
                                      </p:cBhvr>
                                    </p:animEffect>
                                    <p:set>
                                      <p:cBhvr>
                                        <p:cTn id="792" dur="1" fill="hold">
                                          <p:stCondLst>
                                            <p:cond delay="499"/>
                                          </p:stCondLst>
                                        </p:cTn>
                                        <p:tgtEl>
                                          <p:spTgt spid="95377"/>
                                        </p:tgtEl>
                                        <p:attrNameLst>
                                          <p:attrName>style.visibility</p:attrName>
                                        </p:attrNameLst>
                                      </p:cBhvr>
                                      <p:to>
                                        <p:strVal val="hidden"/>
                                      </p:to>
                                    </p:set>
                                  </p:childTnLst>
                                </p:cTn>
                              </p:par>
                              <p:par>
                                <p:cTn id="793" presetID="4" presetClass="exit" presetSubtype="16" fill="hold" grpId="0" nodeType="withEffect">
                                  <p:stCondLst>
                                    <p:cond delay="0"/>
                                  </p:stCondLst>
                                  <p:childTnLst>
                                    <p:animEffect transition="out" filter="box(in)">
                                      <p:cBhvr>
                                        <p:cTn id="794" dur="500"/>
                                        <p:tgtEl>
                                          <p:spTgt spid="95378"/>
                                        </p:tgtEl>
                                      </p:cBhvr>
                                    </p:animEffect>
                                    <p:set>
                                      <p:cBhvr>
                                        <p:cTn id="795" dur="1" fill="hold">
                                          <p:stCondLst>
                                            <p:cond delay="499"/>
                                          </p:stCondLst>
                                        </p:cTn>
                                        <p:tgtEl>
                                          <p:spTgt spid="95378"/>
                                        </p:tgtEl>
                                        <p:attrNameLst>
                                          <p:attrName>style.visibility</p:attrName>
                                        </p:attrNameLst>
                                      </p:cBhvr>
                                      <p:to>
                                        <p:strVal val="hidden"/>
                                      </p:to>
                                    </p:set>
                                  </p:childTnLst>
                                </p:cTn>
                              </p:par>
                              <p:par>
                                <p:cTn id="796" presetID="4" presetClass="exit" presetSubtype="16" fill="hold" grpId="1" nodeType="withEffect">
                                  <p:stCondLst>
                                    <p:cond delay="0"/>
                                  </p:stCondLst>
                                  <p:childTnLst>
                                    <p:animEffect transition="out" filter="box(in)">
                                      <p:cBhvr>
                                        <p:cTn id="797" dur="500"/>
                                        <p:tgtEl>
                                          <p:spTgt spid="95379"/>
                                        </p:tgtEl>
                                      </p:cBhvr>
                                    </p:animEffect>
                                    <p:set>
                                      <p:cBhvr>
                                        <p:cTn id="798" dur="1" fill="hold">
                                          <p:stCondLst>
                                            <p:cond delay="499"/>
                                          </p:stCondLst>
                                        </p:cTn>
                                        <p:tgtEl>
                                          <p:spTgt spid="95379"/>
                                        </p:tgtEl>
                                        <p:attrNameLst>
                                          <p:attrName>style.visibility</p:attrName>
                                        </p:attrNameLst>
                                      </p:cBhvr>
                                      <p:to>
                                        <p:strVal val="hidden"/>
                                      </p:to>
                                    </p:set>
                                  </p:childTnLst>
                                </p:cTn>
                              </p:par>
                              <p:par>
                                <p:cTn id="799" presetID="4" presetClass="exit" presetSubtype="16" fill="hold" grpId="1" nodeType="withEffect">
                                  <p:stCondLst>
                                    <p:cond delay="0"/>
                                  </p:stCondLst>
                                  <p:childTnLst>
                                    <p:animEffect transition="out" filter="box(in)">
                                      <p:cBhvr>
                                        <p:cTn id="800" dur="500"/>
                                        <p:tgtEl>
                                          <p:spTgt spid="95380"/>
                                        </p:tgtEl>
                                      </p:cBhvr>
                                    </p:animEffect>
                                    <p:set>
                                      <p:cBhvr>
                                        <p:cTn id="801" dur="1" fill="hold">
                                          <p:stCondLst>
                                            <p:cond delay="499"/>
                                          </p:stCondLst>
                                        </p:cTn>
                                        <p:tgtEl>
                                          <p:spTgt spid="95380"/>
                                        </p:tgtEl>
                                        <p:attrNameLst>
                                          <p:attrName>style.visibility</p:attrName>
                                        </p:attrNameLst>
                                      </p:cBhvr>
                                      <p:to>
                                        <p:strVal val="hidden"/>
                                      </p:to>
                                    </p:set>
                                  </p:childTnLst>
                                </p:cTn>
                              </p:par>
                              <p:par>
                                <p:cTn id="802" presetID="4" presetClass="exit" presetSubtype="16" fill="hold" grpId="1" nodeType="withEffect">
                                  <p:stCondLst>
                                    <p:cond delay="0"/>
                                  </p:stCondLst>
                                  <p:childTnLst>
                                    <p:animEffect transition="out" filter="box(in)">
                                      <p:cBhvr>
                                        <p:cTn id="803" dur="500"/>
                                        <p:tgtEl>
                                          <p:spTgt spid="95381"/>
                                        </p:tgtEl>
                                      </p:cBhvr>
                                    </p:animEffect>
                                    <p:set>
                                      <p:cBhvr>
                                        <p:cTn id="804" dur="1" fill="hold">
                                          <p:stCondLst>
                                            <p:cond delay="499"/>
                                          </p:stCondLst>
                                        </p:cTn>
                                        <p:tgtEl>
                                          <p:spTgt spid="95381"/>
                                        </p:tgtEl>
                                        <p:attrNameLst>
                                          <p:attrName>style.visibility</p:attrName>
                                        </p:attrNameLst>
                                      </p:cBhvr>
                                      <p:to>
                                        <p:strVal val="hidden"/>
                                      </p:to>
                                    </p:set>
                                  </p:childTnLst>
                                </p:cTn>
                              </p:par>
                              <p:par>
                                <p:cTn id="805" presetID="4" presetClass="exit" presetSubtype="16" fill="hold" grpId="1" nodeType="withEffect">
                                  <p:stCondLst>
                                    <p:cond delay="0"/>
                                  </p:stCondLst>
                                  <p:childTnLst>
                                    <p:animEffect transition="out" filter="box(in)">
                                      <p:cBhvr>
                                        <p:cTn id="806" dur="500"/>
                                        <p:tgtEl>
                                          <p:spTgt spid="95382"/>
                                        </p:tgtEl>
                                      </p:cBhvr>
                                    </p:animEffect>
                                    <p:set>
                                      <p:cBhvr>
                                        <p:cTn id="807" dur="1" fill="hold">
                                          <p:stCondLst>
                                            <p:cond delay="499"/>
                                          </p:stCondLst>
                                        </p:cTn>
                                        <p:tgtEl>
                                          <p:spTgt spid="95382"/>
                                        </p:tgtEl>
                                        <p:attrNameLst>
                                          <p:attrName>style.visibility</p:attrName>
                                        </p:attrNameLst>
                                      </p:cBhvr>
                                      <p:to>
                                        <p:strVal val="hidden"/>
                                      </p:to>
                                    </p:set>
                                  </p:childTnLst>
                                </p:cTn>
                              </p:par>
                              <p:par>
                                <p:cTn id="808" presetID="4" presetClass="exit" presetSubtype="16" fill="hold" grpId="1" nodeType="withEffect">
                                  <p:stCondLst>
                                    <p:cond delay="0"/>
                                  </p:stCondLst>
                                  <p:childTnLst>
                                    <p:animEffect transition="out" filter="box(in)">
                                      <p:cBhvr>
                                        <p:cTn id="809" dur="500"/>
                                        <p:tgtEl>
                                          <p:spTgt spid="95383"/>
                                        </p:tgtEl>
                                      </p:cBhvr>
                                    </p:animEffect>
                                    <p:set>
                                      <p:cBhvr>
                                        <p:cTn id="810" dur="1" fill="hold">
                                          <p:stCondLst>
                                            <p:cond delay="499"/>
                                          </p:stCondLst>
                                        </p:cTn>
                                        <p:tgtEl>
                                          <p:spTgt spid="95383"/>
                                        </p:tgtEl>
                                        <p:attrNameLst>
                                          <p:attrName>style.visibility</p:attrName>
                                        </p:attrNameLst>
                                      </p:cBhvr>
                                      <p:to>
                                        <p:strVal val="hidden"/>
                                      </p:to>
                                    </p:set>
                                  </p:childTnLst>
                                </p:cTn>
                              </p:par>
                              <p:par>
                                <p:cTn id="811" presetID="4" presetClass="exit" presetSubtype="16" fill="hold" grpId="1" nodeType="withEffect">
                                  <p:stCondLst>
                                    <p:cond delay="0"/>
                                  </p:stCondLst>
                                  <p:childTnLst>
                                    <p:animEffect transition="out" filter="box(in)">
                                      <p:cBhvr>
                                        <p:cTn id="812" dur="500"/>
                                        <p:tgtEl>
                                          <p:spTgt spid="95384"/>
                                        </p:tgtEl>
                                      </p:cBhvr>
                                    </p:animEffect>
                                    <p:set>
                                      <p:cBhvr>
                                        <p:cTn id="813" dur="1" fill="hold">
                                          <p:stCondLst>
                                            <p:cond delay="499"/>
                                          </p:stCondLst>
                                        </p:cTn>
                                        <p:tgtEl>
                                          <p:spTgt spid="95384"/>
                                        </p:tgtEl>
                                        <p:attrNameLst>
                                          <p:attrName>style.visibility</p:attrName>
                                        </p:attrNameLst>
                                      </p:cBhvr>
                                      <p:to>
                                        <p:strVal val="hidden"/>
                                      </p:to>
                                    </p:set>
                                  </p:childTnLst>
                                </p:cTn>
                              </p:par>
                              <p:par>
                                <p:cTn id="814" presetID="4" presetClass="exit" presetSubtype="16" fill="hold" grpId="1" nodeType="withEffect">
                                  <p:stCondLst>
                                    <p:cond delay="0"/>
                                  </p:stCondLst>
                                  <p:childTnLst>
                                    <p:animEffect transition="out" filter="box(in)">
                                      <p:cBhvr>
                                        <p:cTn id="815" dur="500"/>
                                        <p:tgtEl>
                                          <p:spTgt spid="95385"/>
                                        </p:tgtEl>
                                      </p:cBhvr>
                                    </p:animEffect>
                                    <p:set>
                                      <p:cBhvr>
                                        <p:cTn id="816" dur="1" fill="hold">
                                          <p:stCondLst>
                                            <p:cond delay="499"/>
                                          </p:stCondLst>
                                        </p:cTn>
                                        <p:tgtEl>
                                          <p:spTgt spid="95385"/>
                                        </p:tgtEl>
                                        <p:attrNameLst>
                                          <p:attrName>style.visibility</p:attrName>
                                        </p:attrNameLst>
                                      </p:cBhvr>
                                      <p:to>
                                        <p:strVal val="hidden"/>
                                      </p:to>
                                    </p:set>
                                  </p:childTnLst>
                                </p:cTn>
                              </p:par>
                              <p:par>
                                <p:cTn id="817" presetID="4" presetClass="exit" presetSubtype="16" fill="hold" grpId="1" nodeType="withEffect">
                                  <p:stCondLst>
                                    <p:cond delay="0"/>
                                  </p:stCondLst>
                                  <p:childTnLst>
                                    <p:animEffect transition="out" filter="box(in)">
                                      <p:cBhvr>
                                        <p:cTn id="818" dur="500"/>
                                        <p:tgtEl>
                                          <p:spTgt spid="95386"/>
                                        </p:tgtEl>
                                      </p:cBhvr>
                                    </p:animEffect>
                                    <p:set>
                                      <p:cBhvr>
                                        <p:cTn id="819" dur="1" fill="hold">
                                          <p:stCondLst>
                                            <p:cond delay="499"/>
                                          </p:stCondLst>
                                        </p:cTn>
                                        <p:tgtEl>
                                          <p:spTgt spid="95386"/>
                                        </p:tgtEl>
                                        <p:attrNameLst>
                                          <p:attrName>style.visibility</p:attrName>
                                        </p:attrNameLst>
                                      </p:cBhvr>
                                      <p:to>
                                        <p:strVal val="hidden"/>
                                      </p:to>
                                    </p:set>
                                  </p:childTnLst>
                                </p:cTn>
                              </p:par>
                              <p:par>
                                <p:cTn id="820" presetID="4" presetClass="exit" presetSubtype="16" fill="hold" grpId="1" nodeType="withEffect">
                                  <p:stCondLst>
                                    <p:cond delay="0"/>
                                  </p:stCondLst>
                                  <p:childTnLst>
                                    <p:animEffect transition="out" filter="box(in)">
                                      <p:cBhvr>
                                        <p:cTn id="821" dur="500"/>
                                        <p:tgtEl>
                                          <p:spTgt spid="95387"/>
                                        </p:tgtEl>
                                      </p:cBhvr>
                                    </p:animEffect>
                                    <p:set>
                                      <p:cBhvr>
                                        <p:cTn id="822" dur="1" fill="hold">
                                          <p:stCondLst>
                                            <p:cond delay="499"/>
                                          </p:stCondLst>
                                        </p:cTn>
                                        <p:tgtEl>
                                          <p:spTgt spid="95387"/>
                                        </p:tgtEl>
                                        <p:attrNameLst>
                                          <p:attrName>style.visibility</p:attrName>
                                        </p:attrNameLst>
                                      </p:cBhvr>
                                      <p:to>
                                        <p:strVal val="hidden"/>
                                      </p:to>
                                    </p:set>
                                  </p:childTnLst>
                                </p:cTn>
                              </p:par>
                              <p:par>
                                <p:cTn id="823" presetID="4" presetClass="exit" presetSubtype="16" fill="hold" grpId="1" nodeType="withEffect">
                                  <p:stCondLst>
                                    <p:cond delay="0"/>
                                  </p:stCondLst>
                                  <p:childTnLst>
                                    <p:animEffect transition="out" filter="box(in)">
                                      <p:cBhvr>
                                        <p:cTn id="824" dur="500"/>
                                        <p:tgtEl>
                                          <p:spTgt spid="95388"/>
                                        </p:tgtEl>
                                      </p:cBhvr>
                                    </p:animEffect>
                                    <p:set>
                                      <p:cBhvr>
                                        <p:cTn id="825" dur="1" fill="hold">
                                          <p:stCondLst>
                                            <p:cond delay="499"/>
                                          </p:stCondLst>
                                        </p:cTn>
                                        <p:tgtEl>
                                          <p:spTgt spid="95388"/>
                                        </p:tgtEl>
                                        <p:attrNameLst>
                                          <p:attrName>style.visibility</p:attrName>
                                        </p:attrNameLst>
                                      </p:cBhvr>
                                      <p:to>
                                        <p:strVal val="hidden"/>
                                      </p:to>
                                    </p:set>
                                  </p:childTnLst>
                                </p:cTn>
                              </p:par>
                              <p:par>
                                <p:cTn id="826" presetID="4" presetClass="exit" presetSubtype="16" fill="hold" grpId="1" nodeType="withEffect">
                                  <p:stCondLst>
                                    <p:cond delay="0"/>
                                  </p:stCondLst>
                                  <p:childTnLst>
                                    <p:animEffect transition="out" filter="box(in)">
                                      <p:cBhvr>
                                        <p:cTn id="827" dur="500"/>
                                        <p:tgtEl>
                                          <p:spTgt spid="95390"/>
                                        </p:tgtEl>
                                      </p:cBhvr>
                                    </p:animEffect>
                                    <p:set>
                                      <p:cBhvr>
                                        <p:cTn id="828" dur="1" fill="hold">
                                          <p:stCondLst>
                                            <p:cond delay="499"/>
                                          </p:stCondLst>
                                        </p:cTn>
                                        <p:tgtEl>
                                          <p:spTgt spid="95390"/>
                                        </p:tgtEl>
                                        <p:attrNameLst>
                                          <p:attrName>style.visibility</p:attrName>
                                        </p:attrNameLst>
                                      </p:cBhvr>
                                      <p:to>
                                        <p:strVal val="hidden"/>
                                      </p:to>
                                    </p:set>
                                  </p:childTnLst>
                                </p:cTn>
                              </p:par>
                              <p:par>
                                <p:cTn id="829" presetID="4" presetClass="exit" presetSubtype="16" fill="hold" grpId="1" nodeType="withEffect">
                                  <p:stCondLst>
                                    <p:cond delay="0"/>
                                  </p:stCondLst>
                                  <p:childTnLst>
                                    <p:animEffect transition="out" filter="box(in)">
                                      <p:cBhvr>
                                        <p:cTn id="830" dur="500"/>
                                        <p:tgtEl>
                                          <p:spTgt spid="95391"/>
                                        </p:tgtEl>
                                      </p:cBhvr>
                                    </p:animEffect>
                                    <p:set>
                                      <p:cBhvr>
                                        <p:cTn id="831" dur="1" fill="hold">
                                          <p:stCondLst>
                                            <p:cond delay="499"/>
                                          </p:stCondLst>
                                        </p:cTn>
                                        <p:tgtEl>
                                          <p:spTgt spid="95391"/>
                                        </p:tgtEl>
                                        <p:attrNameLst>
                                          <p:attrName>style.visibility</p:attrName>
                                        </p:attrNameLst>
                                      </p:cBhvr>
                                      <p:to>
                                        <p:strVal val="hidden"/>
                                      </p:to>
                                    </p:set>
                                  </p:childTnLst>
                                </p:cTn>
                              </p:par>
                              <p:par>
                                <p:cTn id="832" presetID="4" presetClass="exit" presetSubtype="16" fill="hold" grpId="1" nodeType="withEffect">
                                  <p:stCondLst>
                                    <p:cond delay="0"/>
                                  </p:stCondLst>
                                  <p:childTnLst>
                                    <p:animEffect transition="out" filter="box(in)">
                                      <p:cBhvr>
                                        <p:cTn id="833" dur="500"/>
                                        <p:tgtEl>
                                          <p:spTgt spid="95392"/>
                                        </p:tgtEl>
                                      </p:cBhvr>
                                    </p:animEffect>
                                    <p:set>
                                      <p:cBhvr>
                                        <p:cTn id="834" dur="1" fill="hold">
                                          <p:stCondLst>
                                            <p:cond delay="499"/>
                                          </p:stCondLst>
                                        </p:cTn>
                                        <p:tgtEl>
                                          <p:spTgt spid="95392"/>
                                        </p:tgtEl>
                                        <p:attrNameLst>
                                          <p:attrName>style.visibility</p:attrName>
                                        </p:attrNameLst>
                                      </p:cBhvr>
                                      <p:to>
                                        <p:strVal val="hidden"/>
                                      </p:to>
                                    </p:set>
                                  </p:childTnLst>
                                </p:cTn>
                              </p:par>
                            </p:childTnLst>
                          </p:cTn>
                        </p:par>
                        <p:par>
                          <p:cTn id="835" fill="hold" nodeType="afterGroup">
                            <p:stCondLst>
                              <p:cond delay="21500"/>
                            </p:stCondLst>
                            <p:childTnLst>
                              <p:par>
                                <p:cTn id="836" presetID="4" presetClass="exit" presetSubtype="16" fill="hold" grpId="1" nodeType="afterEffect">
                                  <p:stCondLst>
                                    <p:cond delay="6000"/>
                                  </p:stCondLst>
                                  <p:childTnLst>
                                    <p:animEffect transition="out" filter="box(in)">
                                      <p:cBhvr>
                                        <p:cTn id="837" dur="500"/>
                                        <p:tgtEl>
                                          <p:spTgt spid="95389"/>
                                        </p:tgtEl>
                                      </p:cBhvr>
                                    </p:animEffect>
                                    <p:set>
                                      <p:cBhvr>
                                        <p:cTn id="838" dur="1" fill="hold">
                                          <p:stCondLst>
                                            <p:cond delay="499"/>
                                          </p:stCondLst>
                                        </p:cTn>
                                        <p:tgtEl>
                                          <p:spTgt spid="95389"/>
                                        </p:tgtEl>
                                        <p:attrNameLst>
                                          <p:attrName>style.visibility</p:attrName>
                                        </p:attrNameLst>
                                      </p:cBhvr>
                                      <p:to>
                                        <p:strVal val="hidden"/>
                                      </p:to>
                                    </p:set>
                                  </p:childTnLst>
                                </p:cTn>
                              </p:par>
                            </p:childTnLst>
                          </p:cTn>
                        </p:par>
                      </p:childTnLst>
                    </p:cTn>
                  </p:par>
                  <p:par>
                    <p:cTn id="839" fill="hold" nodeType="clickPar">
                      <p:stCondLst>
                        <p:cond delay="indefinite"/>
                      </p:stCondLst>
                      <p:childTnLst>
                        <p:par>
                          <p:cTn id="840" fill="hold" nodeType="withGroup">
                            <p:stCondLst>
                              <p:cond delay="0"/>
                            </p:stCondLst>
                            <p:childTnLst>
                              <p:par>
                                <p:cTn id="841" presetID="4" presetClass="exit" presetSubtype="16" fill="hold" grpId="1" nodeType="clickEffect">
                                  <p:stCondLst>
                                    <p:cond delay="0"/>
                                  </p:stCondLst>
                                  <p:childTnLst>
                                    <p:animEffect transition="out" filter="box(in)">
                                      <p:cBhvr>
                                        <p:cTn id="842" dur="500"/>
                                        <p:tgtEl>
                                          <p:spTgt spid="95369"/>
                                        </p:tgtEl>
                                      </p:cBhvr>
                                    </p:animEffect>
                                    <p:set>
                                      <p:cBhvr>
                                        <p:cTn id="843" dur="1" fill="hold">
                                          <p:stCondLst>
                                            <p:cond delay="499"/>
                                          </p:stCondLst>
                                        </p:cTn>
                                        <p:tgtEl>
                                          <p:spTgt spid="95369"/>
                                        </p:tgtEl>
                                        <p:attrNameLst>
                                          <p:attrName>style.visibility</p:attrName>
                                        </p:attrNameLst>
                                      </p:cBhvr>
                                      <p:to>
                                        <p:strVal val="hidden"/>
                                      </p:to>
                                    </p:set>
                                  </p:childTnLst>
                                </p:cTn>
                              </p:par>
                              <p:par>
                                <p:cTn id="844" presetID="4" presetClass="exit" presetSubtype="16" fill="hold" grpId="0" nodeType="withEffect">
                                  <p:stCondLst>
                                    <p:cond delay="0"/>
                                  </p:stCondLst>
                                  <p:childTnLst>
                                    <p:animEffect transition="out" filter="box(in)">
                                      <p:cBhvr>
                                        <p:cTn id="845" dur="500"/>
                                        <p:tgtEl>
                                          <p:spTgt spid="95375"/>
                                        </p:tgtEl>
                                      </p:cBhvr>
                                    </p:animEffect>
                                    <p:set>
                                      <p:cBhvr>
                                        <p:cTn id="846" dur="1" fill="hold">
                                          <p:stCondLst>
                                            <p:cond delay="499"/>
                                          </p:stCondLst>
                                        </p:cTn>
                                        <p:tgtEl>
                                          <p:spTgt spid="95375"/>
                                        </p:tgtEl>
                                        <p:attrNameLst>
                                          <p:attrName>style.visibility</p:attrName>
                                        </p:attrNameLst>
                                      </p:cBhvr>
                                      <p:to>
                                        <p:strVal val="hidden"/>
                                      </p:to>
                                    </p:set>
                                  </p:childTnLst>
                                </p:cTn>
                              </p:par>
                              <p:par>
                                <p:cTn id="847" presetID="4" presetClass="exit" presetSubtype="16" fill="hold" grpId="1" nodeType="withEffect">
                                  <p:stCondLst>
                                    <p:cond delay="0"/>
                                  </p:stCondLst>
                                  <p:childTnLst>
                                    <p:animEffect transition="out" filter="box(in)">
                                      <p:cBhvr>
                                        <p:cTn id="848" dur="500"/>
                                        <p:tgtEl>
                                          <p:spTgt spid="95370"/>
                                        </p:tgtEl>
                                      </p:cBhvr>
                                    </p:animEffect>
                                    <p:set>
                                      <p:cBhvr>
                                        <p:cTn id="849" dur="1" fill="hold">
                                          <p:stCondLst>
                                            <p:cond delay="499"/>
                                          </p:stCondLst>
                                        </p:cTn>
                                        <p:tgtEl>
                                          <p:spTgt spid="95370"/>
                                        </p:tgtEl>
                                        <p:attrNameLst>
                                          <p:attrName>style.visibility</p:attrName>
                                        </p:attrNameLst>
                                      </p:cBhvr>
                                      <p:to>
                                        <p:strVal val="hidden"/>
                                      </p:to>
                                    </p:set>
                                  </p:childTnLst>
                                </p:cTn>
                              </p:par>
                              <p:par>
                                <p:cTn id="850" presetID="4" presetClass="exit" presetSubtype="16" fill="hold" grpId="1" nodeType="withEffect">
                                  <p:stCondLst>
                                    <p:cond delay="0"/>
                                  </p:stCondLst>
                                  <p:childTnLst>
                                    <p:animEffect transition="out" filter="box(in)">
                                      <p:cBhvr>
                                        <p:cTn id="851" dur="500"/>
                                        <p:tgtEl>
                                          <p:spTgt spid="95371"/>
                                        </p:tgtEl>
                                      </p:cBhvr>
                                    </p:animEffect>
                                    <p:set>
                                      <p:cBhvr>
                                        <p:cTn id="852" dur="1" fill="hold">
                                          <p:stCondLst>
                                            <p:cond delay="499"/>
                                          </p:stCondLst>
                                        </p:cTn>
                                        <p:tgtEl>
                                          <p:spTgt spid="95371"/>
                                        </p:tgtEl>
                                        <p:attrNameLst>
                                          <p:attrName>style.visibility</p:attrName>
                                        </p:attrNameLst>
                                      </p:cBhvr>
                                      <p:to>
                                        <p:strVal val="hidden"/>
                                      </p:to>
                                    </p:set>
                                  </p:childTnLst>
                                </p:cTn>
                              </p:par>
                              <p:par>
                                <p:cTn id="853" presetID="4" presetClass="exit" presetSubtype="16" fill="hold" grpId="1" nodeType="withEffect">
                                  <p:stCondLst>
                                    <p:cond delay="0"/>
                                  </p:stCondLst>
                                  <p:childTnLst>
                                    <p:animEffect transition="out" filter="box(in)">
                                      <p:cBhvr>
                                        <p:cTn id="854" dur="500"/>
                                        <p:tgtEl>
                                          <p:spTgt spid="95372"/>
                                        </p:tgtEl>
                                      </p:cBhvr>
                                    </p:animEffect>
                                    <p:set>
                                      <p:cBhvr>
                                        <p:cTn id="855" dur="1" fill="hold">
                                          <p:stCondLst>
                                            <p:cond delay="499"/>
                                          </p:stCondLst>
                                        </p:cTn>
                                        <p:tgtEl>
                                          <p:spTgt spid="95372"/>
                                        </p:tgtEl>
                                        <p:attrNameLst>
                                          <p:attrName>style.visibility</p:attrName>
                                        </p:attrNameLst>
                                      </p:cBhvr>
                                      <p:to>
                                        <p:strVal val="hidden"/>
                                      </p:to>
                                    </p:set>
                                  </p:childTnLst>
                                </p:cTn>
                              </p:par>
                              <p:par>
                                <p:cTn id="856" presetID="4" presetClass="exit" presetSubtype="16" fill="hold" grpId="1" nodeType="withEffect">
                                  <p:stCondLst>
                                    <p:cond delay="0"/>
                                  </p:stCondLst>
                                  <p:childTnLst>
                                    <p:animEffect transition="out" filter="box(in)">
                                      <p:cBhvr>
                                        <p:cTn id="857" dur="500"/>
                                        <p:tgtEl>
                                          <p:spTgt spid="95373"/>
                                        </p:tgtEl>
                                      </p:cBhvr>
                                    </p:animEffect>
                                    <p:set>
                                      <p:cBhvr>
                                        <p:cTn id="858" dur="1" fill="hold">
                                          <p:stCondLst>
                                            <p:cond delay="499"/>
                                          </p:stCondLst>
                                        </p:cTn>
                                        <p:tgtEl>
                                          <p:spTgt spid="95373"/>
                                        </p:tgtEl>
                                        <p:attrNameLst>
                                          <p:attrName>style.visibility</p:attrName>
                                        </p:attrNameLst>
                                      </p:cBhvr>
                                      <p:to>
                                        <p:strVal val="hidden"/>
                                      </p:to>
                                    </p:set>
                                  </p:childTnLst>
                                </p:cTn>
                              </p:par>
                            </p:childTnLst>
                          </p:cTn>
                        </p:par>
                        <p:par>
                          <p:cTn id="859" fill="hold" nodeType="afterGroup">
                            <p:stCondLst>
                              <p:cond delay="500"/>
                            </p:stCondLst>
                            <p:childTnLst>
                              <p:par>
                                <p:cTn id="860" presetID="4" presetClass="exit" presetSubtype="16" fill="hold" grpId="0" nodeType="afterEffect">
                                  <p:stCondLst>
                                    <p:cond delay="0"/>
                                  </p:stCondLst>
                                  <p:childTnLst>
                                    <p:animEffect transition="out" filter="box(in)">
                                      <p:cBhvr>
                                        <p:cTn id="861" dur="500"/>
                                        <p:tgtEl>
                                          <p:spTgt spid="95364"/>
                                        </p:tgtEl>
                                      </p:cBhvr>
                                    </p:animEffect>
                                    <p:set>
                                      <p:cBhvr>
                                        <p:cTn id="862" dur="1" fill="hold">
                                          <p:stCondLst>
                                            <p:cond delay="499"/>
                                          </p:stCondLst>
                                        </p:cTn>
                                        <p:tgtEl>
                                          <p:spTgt spid="95364"/>
                                        </p:tgtEl>
                                        <p:attrNameLst>
                                          <p:attrName>style.visibility</p:attrName>
                                        </p:attrNameLst>
                                      </p:cBhvr>
                                      <p:to>
                                        <p:strVal val="hidden"/>
                                      </p:to>
                                    </p:set>
                                  </p:childTnLst>
                                </p:cTn>
                              </p:par>
                              <p:par>
                                <p:cTn id="863" presetID="4" presetClass="exit" presetSubtype="16" fill="hold" grpId="0" nodeType="withEffect">
                                  <p:stCondLst>
                                    <p:cond delay="0"/>
                                  </p:stCondLst>
                                  <p:childTnLst>
                                    <p:animEffect transition="out" filter="box(in)">
                                      <p:cBhvr>
                                        <p:cTn id="864" dur="500"/>
                                        <p:tgtEl>
                                          <p:spTgt spid="95365"/>
                                        </p:tgtEl>
                                      </p:cBhvr>
                                    </p:animEffect>
                                    <p:set>
                                      <p:cBhvr>
                                        <p:cTn id="865" dur="1" fill="hold">
                                          <p:stCondLst>
                                            <p:cond delay="499"/>
                                          </p:stCondLst>
                                        </p:cTn>
                                        <p:tgtEl>
                                          <p:spTgt spid="95365"/>
                                        </p:tgtEl>
                                        <p:attrNameLst>
                                          <p:attrName>style.visibility</p:attrName>
                                        </p:attrNameLst>
                                      </p:cBhvr>
                                      <p:to>
                                        <p:strVal val="hidden"/>
                                      </p:to>
                                    </p:set>
                                  </p:childTnLst>
                                </p:cTn>
                              </p:par>
                              <p:par>
                                <p:cTn id="866" presetID="4" presetClass="exit" presetSubtype="16" fill="hold" grpId="0" nodeType="withEffect">
                                  <p:stCondLst>
                                    <p:cond delay="0"/>
                                  </p:stCondLst>
                                  <p:childTnLst>
                                    <p:animEffect transition="out" filter="box(in)">
                                      <p:cBhvr>
                                        <p:cTn id="867" dur="500"/>
                                        <p:tgtEl>
                                          <p:spTgt spid="95366"/>
                                        </p:tgtEl>
                                      </p:cBhvr>
                                    </p:animEffect>
                                    <p:set>
                                      <p:cBhvr>
                                        <p:cTn id="868" dur="1" fill="hold">
                                          <p:stCondLst>
                                            <p:cond delay="499"/>
                                          </p:stCondLst>
                                        </p:cTn>
                                        <p:tgtEl>
                                          <p:spTgt spid="95366"/>
                                        </p:tgtEl>
                                        <p:attrNameLst>
                                          <p:attrName>style.visibility</p:attrName>
                                        </p:attrNameLst>
                                      </p:cBhvr>
                                      <p:to>
                                        <p:strVal val="hidden"/>
                                      </p:to>
                                    </p:set>
                                  </p:childTnLst>
                                </p:cTn>
                              </p:par>
                              <p:par>
                                <p:cTn id="869" presetID="4" presetClass="exit" presetSubtype="16" fill="hold" grpId="0" nodeType="withEffect">
                                  <p:stCondLst>
                                    <p:cond delay="0"/>
                                  </p:stCondLst>
                                  <p:childTnLst>
                                    <p:animEffect transition="out" filter="box(in)">
                                      <p:cBhvr>
                                        <p:cTn id="870" dur="500"/>
                                        <p:tgtEl>
                                          <p:spTgt spid="95367"/>
                                        </p:tgtEl>
                                      </p:cBhvr>
                                    </p:animEffect>
                                    <p:set>
                                      <p:cBhvr>
                                        <p:cTn id="871" dur="1" fill="hold">
                                          <p:stCondLst>
                                            <p:cond delay="499"/>
                                          </p:stCondLst>
                                        </p:cTn>
                                        <p:tgtEl>
                                          <p:spTgt spid="95367"/>
                                        </p:tgtEl>
                                        <p:attrNameLst>
                                          <p:attrName>style.visibility</p:attrName>
                                        </p:attrNameLst>
                                      </p:cBhvr>
                                      <p:to>
                                        <p:strVal val="hidden"/>
                                      </p:to>
                                    </p:set>
                                  </p:childTnLst>
                                </p:cTn>
                              </p:par>
                              <p:par>
                                <p:cTn id="872" presetID="4" presetClass="exit" presetSubtype="16" fill="hold" grpId="0" nodeType="withEffect">
                                  <p:stCondLst>
                                    <p:cond delay="0"/>
                                  </p:stCondLst>
                                  <p:childTnLst>
                                    <p:animEffect transition="out" filter="box(in)">
                                      <p:cBhvr>
                                        <p:cTn id="873" dur="500"/>
                                        <p:tgtEl>
                                          <p:spTgt spid="95368"/>
                                        </p:tgtEl>
                                      </p:cBhvr>
                                    </p:animEffect>
                                    <p:set>
                                      <p:cBhvr>
                                        <p:cTn id="874" dur="1" fill="hold">
                                          <p:stCondLst>
                                            <p:cond delay="499"/>
                                          </p:stCondLst>
                                        </p:cTn>
                                        <p:tgtEl>
                                          <p:spTgt spid="95368"/>
                                        </p:tgtEl>
                                        <p:attrNameLst>
                                          <p:attrName>style.visibility</p:attrName>
                                        </p:attrNameLst>
                                      </p:cBhvr>
                                      <p:to>
                                        <p:strVal val="hidden"/>
                                      </p:to>
                                    </p:set>
                                  </p:childTnLst>
                                </p:cTn>
                              </p:par>
                            </p:childTnLst>
                          </p:cTn>
                        </p:par>
                        <p:par>
                          <p:cTn id="875" fill="hold" nodeType="afterGroup">
                            <p:stCondLst>
                              <p:cond delay="1000"/>
                            </p:stCondLst>
                            <p:childTnLst>
                              <p:par>
                                <p:cTn id="876" presetID="42" presetClass="path" presetSubtype="0" accel="50000" decel="50000" fill="hold" grpId="0" nodeType="afterEffect">
                                  <p:stCondLst>
                                    <p:cond delay="0"/>
                                  </p:stCondLst>
                                  <p:childTnLst>
                                    <p:animMotion origin="layout" path="M 0 1.04046E-6 L 0.3625 0.27191 " pathEditMode="relative" rAng="0" ptsTypes="AA">
                                      <p:cBhvr>
                                        <p:cTn id="877" dur="3000" fill="hold"/>
                                        <p:tgtEl>
                                          <p:spTgt spid="95363"/>
                                        </p:tgtEl>
                                        <p:attrNameLst>
                                          <p:attrName>ppt_x</p:attrName>
                                          <p:attrName>ppt_y</p:attrName>
                                        </p:attrNameLst>
                                      </p:cBhvr>
                                      <p:rCtr x="18125" y="13595"/>
                                    </p:animMotion>
                                  </p:childTnLst>
                                </p:cTn>
                              </p:par>
                            </p:childTnLst>
                          </p:cTn>
                        </p:par>
                        <p:par>
                          <p:cTn id="878" fill="hold" nodeType="afterGroup">
                            <p:stCondLst>
                              <p:cond delay="4000"/>
                            </p:stCondLst>
                            <p:childTnLst>
                              <p:par>
                                <p:cTn id="879" presetID="4" presetClass="exit" presetSubtype="16" fill="hold" grpId="1" nodeType="afterEffect">
                                  <p:stCondLst>
                                    <p:cond delay="0"/>
                                  </p:stCondLst>
                                  <p:childTnLst>
                                    <p:animEffect transition="out" filter="box(in)">
                                      <p:cBhvr>
                                        <p:cTn id="880" dur="500"/>
                                        <p:tgtEl>
                                          <p:spTgt spid="95363"/>
                                        </p:tgtEl>
                                      </p:cBhvr>
                                    </p:animEffect>
                                    <p:set>
                                      <p:cBhvr>
                                        <p:cTn id="881" dur="1" fill="hold">
                                          <p:stCondLst>
                                            <p:cond delay="499"/>
                                          </p:stCondLst>
                                        </p:cTn>
                                        <p:tgtEl>
                                          <p:spTgt spid="95363"/>
                                        </p:tgtEl>
                                        <p:attrNameLst>
                                          <p:attrName>style.visibility</p:attrName>
                                        </p:attrNameLst>
                                      </p:cBhvr>
                                      <p:to>
                                        <p:strVal val="hidden"/>
                                      </p:to>
                                    </p:set>
                                  </p:childTnLst>
                                </p:cTn>
                              </p:par>
                              <p:par>
                                <p:cTn id="882" presetID="4" presetClass="entr" presetSubtype="16" fill="hold" grpId="0" nodeType="withEffect">
                                  <p:stCondLst>
                                    <p:cond delay="0"/>
                                  </p:stCondLst>
                                  <p:childTnLst>
                                    <p:set>
                                      <p:cBhvr>
                                        <p:cTn id="883" dur="1" fill="hold">
                                          <p:stCondLst>
                                            <p:cond delay="0"/>
                                          </p:stCondLst>
                                        </p:cTn>
                                        <p:tgtEl>
                                          <p:spTgt spid="95394"/>
                                        </p:tgtEl>
                                        <p:attrNameLst>
                                          <p:attrName>style.visibility</p:attrName>
                                        </p:attrNameLst>
                                      </p:cBhvr>
                                      <p:to>
                                        <p:strVal val="visible"/>
                                      </p:to>
                                    </p:set>
                                    <p:animEffect transition="in" filter="box(in)">
                                      <p:cBhvr>
                                        <p:cTn id="884" dur="500"/>
                                        <p:tgtEl>
                                          <p:spTgt spid="95394"/>
                                        </p:tgtEl>
                                      </p:cBhvr>
                                    </p:animEffect>
                                  </p:childTnLst>
                                </p:cTn>
                              </p:par>
                            </p:childTnLst>
                          </p:cTn>
                        </p:par>
                        <p:par>
                          <p:cTn id="885" fill="hold" nodeType="afterGroup">
                            <p:stCondLst>
                              <p:cond delay="4500"/>
                            </p:stCondLst>
                            <p:childTnLst>
                              <p:par>
                                <p:cTn id="886" presetID="4" presetClass="exit" presetSubtype="16" fill="hold" grpId="0" nodeType="afterEffect">
                                  <p:stCondLst>
                                    <p:cond delay="0"/>
                                  </p:stCondLst>
                                  <p:childTnLst>
                                    <p:animEffect transition="out" filter="box(in)">
                                      <p:cBhvr>
                                        <p:cTn id="887" dur="500"/>
                                        <p:tgtEl>
                                          <p:spTgt spid="95374"/>
                                        </p:tgtEl>
                                      </p:cBhvr>
                                    </p:animEffect>
                                    <p:set>
                                      <p:cBhvr>
                                        <p:cTn id="888" dur="1" fill="hold">
                                          <p:stCondLst>
                                            <p:cond delay="499"/>
                                          </p:stCondLst>
                                        </p:cTn>
                                        <p:tgtEl>
                                          <p:spTgt spid="95374"/>
                                        </p:tgtEl>
                                        <p:attrNameLst>
                                          <p:attrName>style.visibility</p:attrName>
                                        </p:attrNameLst>
                                      </p:cBhvr>
                                      <p:to>
                                        <p:strVal val="hidden"/>
                                      </p:to>
                                    </p:set>
                                  </p:childTnLst>
                                </p:cTn>
                              </p:par>
                            </p:childTnLst>
                          </p:cTn>
                        </p:par>
                      </p:childTnLst>
                    </p:cTn>
                  </p:par>
                </p:childTnLst>
              </p:cTn>
              <p:nextCondLst>
                <p:cond evt="onClick" delay="0">
                  <p:tgtEl>
                    <p:spTgt spid="95374"/>
                  </p:tgtEl>
                </p:cond>
              </p:nextCondLst>
            </p:seq>
            <p:seq concurrent="1" nextAc="seek">
              <p:cTn id="889" restart="whenNotActive" fill="hold" evtFilter="cancelBubble" nodeType="interactiveSeq">
                <p:stCondLst>
                  <p:cond evt="onClick" delay="0">
                    <p:tgtEl>
                      <p:spTgt spid="95409"/>
                    </p:tgtEl>
                  </p:cond>
                </p:stCondLst>
                <p:endSync evt="end" delay="0">
                  <p:rtn val="all"/>
                </p:endSync>
                <p:childTnLst>
                  <p:par>
                    <p:cTn id="890" fill="hold" nodeType="clickPar">
                      <p:stCondLst>
                        <p:cond delay="0"/>
                      </p:stCondLst>
                      <p:childTnLst>
                        <p:par>
                          <p:cTn id="891" fill="hold" nodeType="withGroup">
                            <p:stCondLst>
                              <p:cond delay="0"/>
                            </p:stCondLst>
                            <p:childTnLst>
                              <p:par>
                                <p:cTn id="892" presetID="4" presetClass="entr" presetSubtype="16" fill="hold" grpId="0" nodeType="afterEffect">
                                  <p:stCondLst>
                                    <p:cond delay="0"/>
                                  </p:stCondLst>
                                  <p:childTnLst>
                                    <p:set>
                                      <p:cBhvr>
                                        <p:cTn id="893" dur="1" fill="hold">
                                          <p:stCondLst>
                                            <p:cond delay="0"/>
                                          </p:stCondLst>
                                        </p:cTn>
                                        <p:tgtEl>
                                          <p:spTgt spid="95403"/>
                                        </p:tgtEl>
                                        <p:attrNameLst>
                                          <p:attrName>style.visibility</p:attrName>
                                        </p:attrNameLst>
                                      </p:cBhvr>
                                      <p:to>
                                        <p:strVal val="visible"/>
                                      </p:to>
                                    </p:set>
                                    <p:animEffect transition="in" filter="box(in)">
                                      <p:cBhvr>
                                        <p:cTn id="894" dur="500"/>
                                        <p:tgtEl>
                                          <p:spTgt spid="95403"/>
                                        </p:tgtEl>
                                      </p:cBhvr>
                                    </p:animEffect>
                                  </p:childTnLst>
                                </p:cTn>
                              </p:par>
                            </p:childTnLst>
                          </p:cTn>
                        </p:par>
                        <p:par>
                          <p:cTn id="895" fill="hold" nodeType="afterGroup">
                            <p:stCondLst>
                              <p:cond delay="500"/>
                            </p:stCondLst>
                            <p:childTnLst>
                              <p:par>
                                <p:cTn id="896" presetID="4" presetClass="entr" presetSubtype="16" fill="hold" grpId="0" nodeType="afterEffect">
                                  <p:stCondLst>
                                    <p:cond delay="0"/>
                                  </p:stCondLst>
                                  <p:childTnLst>
                                    <p:set>
                                      <p:cBhvr>
                                        <p:cTn id="897" dur="1" fill="hold">
                                          <p:stCondLst>
                                            <p:cond delay="0"/>
                                          </p:stCondLst>
                                        </p:cTn>
                                        <p:tgtEl>
                                          <p:spTgt spid="95404"/>
                                        </p:tgtEl>
                                        <p:attrNameLst>
                                          <p:attrName>style.visibility</p:attrName>
                                        </p:attrNameLst>
                                      </p:cBhvr>
                                      <p:to>
                                        <p:strVal val="visible"/>
                                      </p:to>
                                    </p:set>
                                    <p:animEffect transition="in" filter="box(in)">
                                      <p:cBhvr>
                                        <p:cTn id="898" dur="500"/>
                                        <p:tgtEl>
                                          <p:spTgt spid="95404"/>
                                        </p:tgtEl>
                                      </p:cBhvr>
                                    </p:animEffect>
                                  </p:childTnLst>
                                </p:cTn>
                              </p:par>
                            </p:childTnLst>
                          </p:cTn>
                        </p:par>
                        <p:par>
                          <p:cTn id="899" fill="hold" nodeType="afterGroup">
                            <p:stCondLst>
                              <p:cond delay="1000"/>
                            </p:stCondLst>
                            <p:childTnLst>
                              <p:par>
                                <p:cTn id="900" presetID="4" presetClass="entr" presetSubtype="16" fill="hold" grpId="0" nodeType="afterEffect">
                                  <p:stCondLst>
                                    <p:cond delay="0"/>
                                  </p:stCondLst>
                                  <p:childTnLst>
                                    <p:set>
                                      <p:cBhvr>
                                        <p:cTn id="901" dur="1" fill="hold">
                                          <p:stCondLst>
                                            <p:cond delay="0"/>
                                          </p:stCondLst>
                                        </p:cTn>
                                        <p:tgtEl>
                                          <p:spTgt spid="95405"/>
                                        </p:tgtEl>
                                        <p:attrNameLst>
                                          <p:attrName>style.visibility</p:attrName>
                                        </p:attrNameLst>
                                      </p:cBhvr>
                                      <p:to>
                                        <p:strVal val="visible"/>
                                      </p:to>
                                    </p:set>
                                    <p:animEffect transition="in" filter="box(in)">
                                      <p:cBhvr>
                                        <p:cTn id="902" dur="500"/>
                                        <p:tgtEl>
                                          <p:spTgt spid="95405"/>
                                        </p:tgtEl>
                                      </p:cBhvr>
                                    </p:animEffect>
                                  </p:childTnLst>
                                </p:cTn>
                              </p:par>
                            </p:childTnLst>
                          </p:cTn>
                        </p:par>
                        <p:par>
                          <p:cTn id="903" fill="hold" nodeType="afterGroup">
                            <p:stCondLst>
                              <p:cond delay="1500"/>
                            </p:stCondLst>
                            <p:childTnLst>
                              <p:par>
                                <p:cTn id="904" presetID="4" presetClass="entr" presetSubtype="16" fill="hold" grpId="0" nodeType="afterEffect">
                                  <p:stCondLst>
                                    <p:cond delay="0"/>
                                  </p:stCondLst>
                                  <p:childTnLst>
                                    <p:set>
                                      <p:cBhvr>
                                        <p:cTn id="905" dur="1" fill="hold">
                                          <p:stCondLst>
                                            <p:cond delay="0"/>
                                          </p:stCondLst>
                                        </p:cTn>
                                        <p:tgtEl>
                                          <p:spTgt spid="95406"/>
                                        </p:tgtEl>
                                        <p:attrNameLst>
                                          <p:attrName>style.visibility</p:attrName>
                                        </p:attrNameLst>
                                      </p:cBhvr>
                                      <p:to>
                                        <p:strVal val="visible"/>
                                      </p:to>
                                    </p:set>
                                    <p:animEffect transition="in" filter="box(in)">
                                      <p:cBhvr>
                                        <p:cTn id="906" dur="500"/>
                                        <p:tgtEl>
                                          <p:spTgt spid="95406"/>
                                        </p:tgtEl>
                                      </p:cBhvr>
                                    </p:animEffect>
                                  </p:childTnLst>
                                </p:cTn>
                              </p:par>
                            </p:childTnLst>
                          </p:cTn>
                        </p:par>
                        <p:par>
                          <p:cTn id="907" fill="hold" nodeType="afterGroup">
                            <p:stCondLst>
                              <p:cond delay="2000"/>
                            </p:stCondLst>
                            <p:childTnLst>
                              <p:par>
                                <p:cTn id="908" presetID="4" presetClass="entr" presetSubtype="16" fill="hold" grpId="0" nodeType="afterEffect">
                                  <p:stCondLst>
                                    <p:cond delay="0"/>
                                  </p:stCondLst>
                                  <p:childTnLst>
                                    <p:set>
                                      <p:cBhvr>
                                        <p:cTn id="909" dur="1" fill="hold">
                                          <p:stCondLst>
                                            <p:cond delay="0"/>
                                          </p:stCondLst>
                                        </p:cTn>
                                        <p:tgtEl>
                                          <p:spTgt spid="95407"/>
                                        </p:tgtEl>
                                        <p:attrNameLst>
                                          <p:attrName>style.visibility</p:attrName>
                                        </p:attrNameLst>
                                      </p:cBhvr>
                                      <p:to>
                                        <p:strVal val="visible"/>
                                      </p:to>
                                    </p:set>
                                    <p:animEffect transition="in" filter="box(in)">
                                      <p:cBhvr>
                                        <p:cTn id="910" dur="500"/>
                                        <p:tgtEl>
                                          <p:spTgt spid="95407"/>
                                        </p:tgtEl>
                                      </p:cBhvr>
                                    </p:animEffect>
                                  </p:childTnLst>
                                </p:cTn>
                              </p:par>
                            </p:childTnLst>
                          </p:cTn>
                        </p:par>
                        <p:par>
                          <p:cTn id="911" fill="hold" nodeType="afterGroup">
                            <p:stCondLst>
                              <p:cond delay="2500"/>
                            </p:stCondLst>
                            <p:childTnLst>
                              <p:par>
                                <p:cTn id="912" presetID="4" presetClass="entr" presetSubtype="16" fill="hold" grpId="0" nodeType="afterEffect">
                                  <p:stCondLst>
                                    <p:cond delay="0"/>
                                  </p:stCondLst>
                                  <p:childTnLst>
                                    <p:set>
                                      <p:cBhvr>
                                        <p:cTn id="913" dur="1" fill="hold">
                                          <p:stCondLst>
                                            <p:cond delay="0"/>
                                          </p:stCondLst>
                                        </p:cTn>
                                        <p:tgtEl>
                                          <p:spTgt spid="95408"/>
                                        </p:tgtEl>
                                        <p:attrNameLst>
                                          <p:attrName>style.visibility</p:attrName>
                                        </p:attrNameLst>
                                      </p:cBhvr>
                                      <p:to>
                                        <p:strVal val="visible"/>
                                      </p:to>
                                    </p:set>
                                    <p:animEffect transition="in" filter="box(in)">
                                      <p:cBhvr>
                                        <p:cTn id="914" dur="500"/>
                                        <p:tgtEl>
                                          <p:spTgt spid="95408"/>
                                        </p:tgtEl>
                                      </p:cBhvr>
                                    </p:animEffect>
                                  </p:childTnLst>
                                </p:cTn>
                              </p:par>
                            </p:childTnLst>
                          </p:cTn>
                        </p:par>
                        <p:par>
                          <p:cTn id="915" fill="hold" nodeType="afterGroup">
                            <p:stCondLst>
                              <p:cond delay="3000"/>
                            </p:stCondLst>
                            <p:childTnLst>
                              <p:par>
                                <p:cTn id="916" presetID="4" presetClass="entr" presetSubtype="16" fill="hold" nodeType="afterEffect">
                                  <p:stCondLst>
                                    <p:cond delay="0"/>
                                  </p:stCondLst>
                                  <p:childTnLst>
                                    <p:set>
                                      <p:cBhvr>
                                        <p:cTn id="917" dur="1" fill="hold">
                                          <p:stCondLst>
                                            <p:cond delay="0"/>
                                          </p:stCondLst>
                                        </p:cTn>
                                        <p:tgtEl>
                                          <p:spTgt spid="95410"/>
                                        </p:tgtEl>
                                        <p:attrNameLst>
                                          <p:attrName>style.visibility</p:attrName>
                                        </p:attrNameLst>
                                      </p:cBhvr>
                                      <p:to>
                                        <p:strVal val="visible"/>
                                      </p:to>
                                    </p:set>
                                    <p:animEffect transition="in" filter="box(in)">
                                      <p:cBhvr>
                                        <p:cTn id="918" dur="500"/>
                                        <p:tgtEl>
                                          <p:spTgt spid="95410"/>
                                        </p:tgtEl>
                                      </p:cBhvr>
                                    </p:animEffect>
                                  </p:childTnLst>
                                </p:cTn>
                              </p:par>
                              <p:par>
                                <p:cTn id="919" presetID="4" presetClass="entr" presetSubtype="16" fill="hold" nodeType="withEffect">
                                  <p:stCondLst>
                                    <p:cond delay="0"/>
                                  </p:stCondLst>
                                  <p:childTnLst>
                                    <p:set>
                                      <p:cBhvr>
                                        <p:cTn id="920" dur="1" fill="hold">
                                          <p:stCondLst>
                                            <p:cond delay="0"/>
                                          </p:stCondLst>
                                        </p:cTn>
                                        <p:tgtEl>
                                          <p:spTgt spid="95428"/>
                                        </p:tgtEl>
                                        <p:attrNameLst>
                                          <p:attrName>style.visibility</p:attrName>
                                        </p:attrNameLst>
                                      </p:cBhvr>
                                      <p:to>
                                        <p:strVal val="visible"/>
                                      </p:to>
                                    </p:set>
                                    <p:animEffect transition="in" filter="box(in)">
                                      <p:cBhvr>
                                        <p:cTn id="921" dur="500"/>
                                        <p:tgtEl>
                                          <p:spTgt spid="95428"/>
                                        </p:tgtEl>
                                      </p:cBhvr>
                                    </p:animEffect>
                                  </p:childTnLst>
                                </p:cTn>
                              </p:par>
                              <p:par>
                                <p:cTn id="922" presetID="5" presetClass="exit" presetSubtype="10" fill="hold" nodeType="withEffect">
                                  <p:stCondLst>
                                    <p:cond delay="2000"/>
                                  </p:stCondLst>
                                  <p:childTnLst>
                                    <p:animEffect transition="out" filter="checkerboard(across)">
                                      <p:cBhvr>
                                        <p:cTn id="923" dur="500"/>
                                        <p:tgtEl>
                                          <p:spTgt spid="95428"/>
                                        </p:tgtEl>
                                      </p:cBhvr>
                                    </p:animEffect>
                                    <p:set>
                                      <p:cBhvr>
                                        <p:cTn id="924" dur="1" fill="hold">
                                          <p:stCondLst>
                                            <p:cond delay="499"/>
                                          </p:stCondLst>
                                        </p:cTn>
                                        <p:tgtEl>
                                          <p:spTgt spid="95428"/>
                                        </p:tgtEl>
                                        <p:attrNameLst>
                                          <p:attrName>style.visibility</p:attrName>
                                        </p:attrNameLst>
                                      </p:cBhvr>
                                      <p:to>
                                        <p:strVal val="hidden"/>
                                      </p:to>
                                    </p:set>
                                  </p:childTnLst>
                                </p:cTn>
                              </p:par>
                            </p:childTnLst>
                          </p:cTn>
                        </p:par>
                        <p:par>
                          <p:cTn id="925" fill="hold" nodeType="afterGroup">
                            <p:stCondLst>
                              <p:cond delay="5500"/>
                            </p:stCondLst>
                            <p:childTnLst>
                              <p:par>
                                <p:cTn id="926" presetID="4" presetClass="entr" presetSubtype="16" fill="hold" nodeType="afterEffect">
                                  <p:stCondLst>
                                    <p:cond delay="0"/>
                                  </p:stCondLst>
                                  <p:childTnLst>
                                    <p:set>
                                      <p:cBhvr>
                                        <p:cTn id="927" dur="1" fill="hold">
                                          <p:stCondLst>
                                            <p:cond delay="0"/>
                                          </p:stCondLst>
                                        </p:cTn>
                                        <p:tgtEl>
                                          <p:spTgt spid="95411"/>
                                        </p:tgtEl>
                                        <p:attrNameLst>
                                          <p:attrName>style.visibility</p:attrName>
                                        </p:attrNameLst>
                                      </p:cBhvr>
                                      <p:to>
                                        <p:strVal val="visible"/>
                                      </p:to>
                                    </p:set>
                                    <p:animEffect transition="in" filter="box(in)">
                                      <p:cBhvr>
                                        <p:cTn id="928" dur="1000"/>
                                        <p:tgtEl>
                                          <p:spTgt spid="95411"/>
                                        </p:tgtEl>
                                      </p:cBhvr>
                                    </p:animEffect>
                                  </p:childTnLst>
                                </p:cTn>
                              </p:par>
                            </p:childTnLst>
                          </p:cTn>
                        </p:par>
                        <p:par>
                          <p:cTn id="929" fill="hold" nodeType="afterGroup">
                            <p:stCondLst>
                              <p:cond delay="6500"/>
                            </p:stCondLst>
                            <p:childTnLst>
                              <p:par>
                                <p:cTn id="930" presetID="4" presetClass="entr" presetSubtype="16" fill="hold" nodeType="afterEffect">
                                  <p:stCondLst>
                                    <p:cond delay="0"/>
                                  </p:stCondLst>
                                  <p:childTnLst>
                                    <p:set>
                                      <p:cBhvr>
                                        <p:cTn id="931" dur="1" fill="hold">
                                          <p:stCondLst>
                                            <p:cond delay="0"/>
                                          </p:stCondLst>
                                        </p:cTn>
                                        <p:tgtEl>
                                          <p:spTgt spid="95412"/>
                                        </p:tgtEl>
                                        <p:attrNameLst>
                                          <p:attrName>style.visibility</p:attrName>
                                        </p:attrNameLst>
                                      </p:cBhvr>
                                      <p:to>
                                        <p:strVal val="visible"/>
                                      </p:to>
                                    </p:set>
                                    <p:animEffect transition="in" filter="box(in)">
                                      <p:cBhvr>
                                        <p:cTn id="932" dur="1000"/>
                                        <p:tgtEl>
                                          <p:spTgt spid="95412"/>
                                        </p:tgtEl>
                                      </p:cBhvr>
                                    </p:animEffect>
                                  </p:childTnLst>
                                </p:cTn>
                              </p:par>
                            </p:childTnLst>
                          </p:cTn>
                        </p:par>
                        <p:par>
                          <p:cTn id="933" fill="hold" nodeType="afterGroup">
                            <p:stCondLst>
                              <p:cond delay="7500"/>
                            </p:stCondLst>
                            <p:childTnLst>
                              <p:par>
                                <p:cTn id="934" presetID="4" presetClass="entr" presetSubtype="16" fill="hold" nodeType="afterEffect">
                                  <p:stCondLst>
                                    <p:cond delay="0"/>
                                  </p:stCondLst>
                                  <p:childTnLst>
                                    <p:set>
                                      <p:cBhvr>
                                        <p:cTn id="935" dur="1" fill="hold">
                                          <p:stCondLst>
                                            <p:cond delay="0"/>
                                          </p:stCondLst>
                                        </p:cTn>
                                        <p:tgtEl>
                                          <p:spTgt spid="95413"/>
                                        </p:tgtEl>
                                        <p:attrNameLst>
                                          <p:attrName>style.visibility</p:attrName>
                                        </p:attrNameLst>
                                      </p:cBhvr>
                                      <p:to>
                                        <p:strVal val="visible"/>
                                      </p:to>
                                    </p:set>
                                    <p:animEffect transition="in" filter="box(in)">
                                      <p:cBhvr>
                                        <p:cTn id="936" dur="1000"/>
                                        <p:tgtEl>
                                          <p:spTgt spid="95413"/>
                                        </p:tgtEl>
                                      </p:cBhvr>
                                    </p:animEffect>
                                  </p:childTnLst>
                                </p:cTn>
                              </p:par>
                            </p:childTnLst>
                          </p:cTn>
                        </p:par>
                        <p:par>
                          <p:cTn id="937" fill="hold" nodeType="afterGroup">
                            <p:stCondLst>
                              <p:cond delay="8500"/>
                            </p:stCondLst>
                            <p:childTnLst>
                              <p:par>
                                <p:cTn id="938" presetID="4" presetClass="entr" presetSubtype="16" fill="hold" grpId="0" nodeType="afterEffect">
                                  <p:stCondLst>
                                    <p:cond delay="0"/>
                                  </p:stCondLst>
                                  <p:childTnLst>
                                    <p:set>
                                      <p:cBhvr>
                                        <p:cTn id="939" dur="1" fill="hold">
                                          <p:stCondLst>
                                            <p:cond delay="0"/>
                                          </p:stCondLst>
                                        </p:cTn>
                                        <p:tgtEl>
                                          <p:spTgt spid="95414"/>
                                        </p:tgtEl>
                                        <p:attrNameLst>
                                          <p:attrName>style.visibility</p:attrName>
                                        </p:attrNameLst>
                                      </p:cBhvr>
                                      <p:to>
                                        <p:strVal val="visible"/>
                                      </p:to>
                                    </p:set>
                                    <p:animEffect transition="in" filter="box(in)">
                                      <p:cBhvr>
                                        <p:cTn id="940" dur="1000"/>
                                        <p:tgtEl>
                                          <p:spTgt spid="95414"/>
                                        </p:tgtEl>
                                      </p:cBhvr>
                                    </p:animEffect>
                                  </p:childTnLst>
                                </p:cTn>
                              </p:par>
                            </p:childTnLst>
                          </p:cTn>
                        </p:par>
                        <p:par>
                          <p:cTn id="941" fill="hold" nodeType="afterGroup">
                            <p:stCondLst>
                              <p:cond delay="9500"/>
                            </p:stCondLst>
                            <p:childTnLst>
                              <p:par>
                                <p:cTn id="942" presetID="4" presetClass="entr" presetSubtype="16" fill="hold" grpId="0" nodeType="afterEffect">
                                  <p:stCondLst>
                                    <p:cond delay="0"/>
                                  </p:stCondLst>
                                  <p:childTnLst>
                                    <p:set>
                                      <p:cBhvr>
                                        <p:cTn id="943" dur="1" fill="hold">
                                          <p:stCondLst>
                                            <p:cond delay="0"/>
                                          </p:stCondLst>
                                        </p:cTn>
                                        <p:tgtEl>
                                          <p:spTgt spid="95415"/>
                                        </p:tgtEl>
                                        <p:attrNameLst>
                                          <p:attrName>style.visibility</p:attrName>
                                        </p:attrNameLst>
                                      </p:cBhvr>
                                      <p:to>
                                        <p:strVal val="visible"/>
                                      </p:to>
                                    </p:set>
                                    <p:animEffect transition="in" filter="box(in)">
                                      <p:cBhvr>
                                        <p:cTn id="944" dur="1000"/>
                                        <p:tgtEl>
                                          <p:spTgt spid="95415"/>
                                        </p:tgtEl>
                                      </p:cBhvr>
                                    </p:animEffect>
                                  </p:childTnLst>
                                </p:cTn>
                              </p:par>
                            </p:childTnLst>
                          </p:cTn>
                        </p:par>
                        <p:par>
                          <p:cTn id="945" fill="hold" nodeType="afterGroup">
                            <p:stCondLst>
                              <p:cond delay="10500"/>
                            </p:stCondLst>
                            <p:childTnLst>
                              <p:par>
                                <p:cTn id="946" presetID="4" presetClass="entr" presetSubtype="16" fill="hold" grpId="0" nodeType="afterEffect">
                                  <p:stCondLst>
                                    <p:cond delay="0"/>
                                  </p:stCondLst>
                                  <p:childTnLst>
                                    <p:set>
                                      <p:cBhvr>
                                        <p:cTn id="947" dur="1" fill="hold">
                                          <p:stCondLst>
                                            <p:cond delay="0"/>
                                          </p:stCondLst>
                                        </p:cTn>
                                        <p:tgtEl>
                                          <p:spTgt spid="95416"/>
                                        </p:tgtEl>
                                        <p:attrNameLst>
                                          <p:attrName>style.visibility</p:attrName>
                                        </p:attrNameLst>
                                      </p:cBhvr>
                                      <p:to>
                                        <p:strVal val="visible"/>
                                      </p:to>
                                    </p:set>
                                    <p:animEffect transition="in" filter="box(in)">
                                      <p:cBhvr>
                                        <p:cTn id="948" dur="1000"/>
                                        <p:tgtEl>
                                          <p:spTgt spid="95416"/>
                                        </p:tgtEl>
                                      </p:cBhvr>
                                    </p:animEffect>
                                  </p:childTnLst>
                                </p:cTn>
                              </p:par>
                            </p:childTnLst>
                          </p:cTn>
                        </p:par>
                        <p:par>
                          <p:cTn id="949" fill="hold" nodeType="afterGroup">
                            <p:stCondLst>
                              <p:cond delay="11500"/>
                            </p:stCondLst>
                            <p:childTnLst>
                              <p:par>
                                <p:cTn id="950" presetID="4" presetClass="entr" presetSubtype="16" fill="hold" grpId="0" nodeType="afterEffect">
                                  <p:stCondLst>
                                    <p:cond delay="0"/>
                                  </p:stCondLst>
                                  <p:childTnLst>
                                    <p:set>
                                      <p:cBhvr>
                                        <p:cTn id="951" dur="1" fill="hold">
                                          <p:stCondLst>
                                            <p:cond delay="0"/>
                                          </p:stCondLst>
                                        </p:cTn>
                                        <p:tgtEl>
                                          <p:spTgt spid="95417"/>
                                        </p:tgtEl>
                                        <p:attrNameLst>
                                          <p:attrName>style.visibility</p:attrName>
                                        </p:attrNameLst>
                                      </p:cBhvr>
                                      <p:to>
                                        <p:strVal val="visible"/>
                                      </p:to>
                                    </p:set>
                                    <p:animEffect transition="in" filter="box(in)">
                                      <p:cBhvr>
                                        <p:cTn id="952" dur="1000"/>
                                        <p:tgtEl>
                                          <p:spTgt spid="95417"/>
                                        </p:tgtEl>
                                      </p:cBhvr>
                                    </p:animEffect>
                                  </p:childTnLst>
                                </p:cTn>
                              </p:par>
                            </p:childTnLst>
                          </p:cTn>
                        </p:par>
                        <p:par>
                          <p:cTn id="953" fill="hold" nodeType="afterGroup">
                            <p:stCondLst>
                              <p:cond delay="12500"/>
                            </p:stCondLst>
                            <p:childTnLst>
                              <p:par>
                                <p:cTn id="954" presetID="4" presetClass="entr" presetSubtype="16" fill="hold" grpId="0" nodeType="afterEffect">
                                  <p:stCondLst>
                                    <p:cond delay="0"/>
                                  </p:stCondLst>
                                  <p:childTnLst>
                                    <p:set>
                                      <p:cBhvr>
                                        <p:cTn id="955" dur="1" fill="hold">
                                          <p:stCondLst>
                                            <p:cond delay="0"/>
                                          </p:stCondLst>
                                        </p:cTn>
                                        <p:tgtEl>
                                          <p:spTgt spid="95418"/>
                                        </p:tgtEl>
                                        <p:attrNameLst>
                                          <p:attrName>style.visibility</p:attrName>
                                        </p:attrNameLst>
                                      </p:cBhvr>
                                      <p:to>
                                        <p:strVal val="visible"/>
                                      </p:to>
                                    </p:set>
                                    <p:animEffect transition="in" filter="box(in)">
                                      <p:cBhvr>
                                        <p:cTn id="956" dur="1000"/>
                                        <p:tgtEl>
                                          <p:spTgt spid="95418"/>
                                        </p:tgtEl>
                                      </p:cBhvr>
                                    </p:animEffect>
                                  </p:childTnLst>
                                </p:cTn>
                              </p:par>
                            </p:childTnLst>
                          </p:cTn>
                        </p:par>
                        <p:par>
                          <p:cTn id="957" fill="hold" nodeType="afterGroup">
                            <p:stCondLst>
                              <p:cond delay="13500"/>
                            </p:stCondLst>
                            <p:childTnLst>
                              <p:par>
                                <p:cTn id="958" presetID="4" presetClass="entr" presetSubtype="16" fill="hold" grpId="0" nodeType="afterEffect">
                                  <p:stCondLst>
                                    <p:cond delay="0"/>
                                  </p:stCondLst>
                                  <p:childTnLst>
                                    <p:set>
                                      <p:cBhvr>
                                        <p:cTn id="959" dur="1" fill="hold">
                                          <p:stCondLst>
                                            <p:cond delay="0"/>
                                          </p:stCondLst>
                                        </p:cTn>
                                        <p:tgtEl>
                                          <p:spTgt spid="95419"/>
                                        </p:tgtEl>
                                        <p:attrNameLst>
                                          <p:attrName>style.visibility</p:attrName>
                                        </p:attrNameLst>
                                      </p:cBhvr>
                                      <p:to>
                                        <p:strVal val="visible"/>
                                      </p:to>
                                    </p:set>
                                    <p:animEffect transition="in" filter="box(in)">
                                      <p:cBhvr>
                                        <p:cTn id="960" dur="1000"/>
                                        <p:tgtEl>
                                          <p:spTgt spid="95419"/>
                                        </p:tgtEl>
                                      </p:cBhvr>
                                    </p:animEffect>
                                  </p:childTnLst>
                                </p:cTn>
                              </p:par>
                            </p:childTnLst>
                          </p:cTn>
                        </p:par>
                        <p:par>
                          <p:cTn id="961" fill="hold" nodeType="afterGroup">
                            <p:stCondLst>
                              <p:cond delay="14500"/>
                            </p:stCondLst>
                            <p:childTnLst>
                              <p:par>
                                <p:cTn id="962" presetID="4" presetClass="entr" presetSubtype="16" fill="hold" grpId="0" nodeType="afterEffect">
                                  <p:stCondLst>
                                    <p:cond delay="0"/>
                                  </p:stCondLst>
                                  <p:childTnLst>
                                    <p:set>
                                      <p:cBhvr>
                                        <p:cTn id="963" dur="1" fill="hold">
                                          <p:stCondLst>
                                            <p:cond delay="0"/>
                                          </p:stCondLst>
                                        </p:cTn>
                                        <p:tgtEl>
                                          <p:spTgt spid="95420"/>
                                        </p:tgtEl>
                                        <p:attrNameLst>
                                          <p:attrName>style.visibility</p:attrName>
                                        </p:attrNameLst>
                                      </p:cBhvr>
                                      <p:to>
                                        <p:strVal val="visible"/>
                                      </p:to>
                                    </p:set>
                                    <p:animEffect transition="in" filter="box(in)">
                                      <p:cBhvr>
                                        <p:cTn id="964" dur="1000"/>
                                        <p:tgtEl>
                                          <p:spTgt spid="95420"/>
                                        </p:tgtEl>
                                      </p:cBhvr>
                                    </p:animEffect>
                                  </p:childTnLst>
                                </p:cTn>
                              </p:par>
                            </p:childTnLst>
                          </p:cTn>
                        </p:par>
                        <p:par>
                          <p:cTn id="965" fill="hold" nodeType="afterGroup">
                            <p:stCondLst>
                              <p:cond delay="15500"/>
                            </p:stCondLst>
                            <p:childTnLst>
                              <p:par>
                                <p:cTn id="966" presetID="4" presetClass="entr" presetSubtype="16" fill="hold" grpId="0" nodeType="afterEffect">
                                  <p:stCondLst>
                                    <p:cond delay="0"/>
                                  </p:stCondLst>
                                  <p:childTnLst>
                                    <p:set>
                                      <p:cBhvr>
                                        <p:cTn id="967" dur="1" fill="hold">
                                          <p:stCondLst>
                                            <p:cond delay="0"/>
                                          </p:stCondLst>
                                        </p:cTn>
                                        <p:tgtEl>
                                          <p:spTgt spid="95421"/>
                                        </p:tgtEl>
                                        <p:attrNameLst>
                                          <p:attrName>style.visibility</p:attrName>
                                        </p:attrNameLst>
                                      </p:cBhvr>
                                      <p:to>
                                        <p:strVal val="visible"/>
                                      </p:to>
                                    </p:set>
                                    <p:animEffect transition="in" filter="box(in)">
                                      <p:cBhvr>
                                        <p:cTn id="968" dur="1000"/>
                                        <p:tgtEl>
                                          <p:spTgt spid="95421"/>
                                        </p:tgtEl>
                                      </p:cBhvr>
                                    </p:animEffect>
                                  </p:childTnLst>
                                </p:cTn>
                              </p:par>
                            </p:childTnLst>
                          </p:cTn>
                        </p:par>
                        <p:par>
                          <p:cTn id="969" fill="hold" nodeType="afterGroup">
                            <p:stCondLst>
                              <p:cond delay="16500"/>
                            </p:stCondLst>
                            <p:childTnLst>
                              <p:par>
                                <p:cTn id="970" presetID="4" presetClass="entr" presetSubtype="16" fill="hold" grpId="0" nodeType="afterEffect">
                                  <p:stCondLst>
                                    <p:cond delay="0"/>
                                  </p:stCondLst>
                                  <p:childTnLst>
                                    <p:set>
                                      <p:cBhvr>
                                        <p:cTn id="971" dur="1" fill="hold">
                                          <p:stCondLst>
                                            <p:cond delay="0"/>
                                          </p:stCondLst>
                                        </p:cTn>
                                        <p:tgtEl>
                                          <p:spTgt spid="95422"/>
                                        </p:tgtEl>
                                        <p:attrNameLst>
                                          <p:attrName>style.visibility</p:attrName>
                                        </p:attrNameLst>
                                      </p:cBhvr>
                                      <p:to>
                                        <p:strVal val="visible"/>
                                      </p:to>
                                    </p:set>
                                    <p:animEffect transition="in" filter="box(in)">
                                      <p:cBhvr>
                                        <p:cTn id="972" dur="1000"/>
                                        <p:tgtEl>
                                          <p:spTgt spid="95422"/>
                                        </p:tgtEl>
                                      </p:cBhvr>
                                    </p:animEffect>
                                  </p:childTnLst>
                                </p:cTn>
                              </p:par>
                            </p:childTnLst>
                          </p:cTn>
                        </p:par>
                        <p:par>
                          <p:cTn id="973" fill="hold" nodeType="afterGroup">
                            <p:stCondLst>
                              <p:cond delay="17500"/>
                            </p:stCondLst>
                            <p:childTnLst>
                              <p:par>
                                <p:cTn id="974" presetID="4" presetClass="entr" presetSubtype="16" fill="hold" grpId="0" nodeType="afterEffect">
                                  <p:stCondLst>
                                    <p:cond delay="0"/>
                                  </p:stCondLst>
                                  <p:childTnLst>
                                    <p:set>
                                      <p:cBhvr>
                                        <p:cTn id="975" dur="1" fill="hold">
                                          <p:stCondLst>
                                            <p:cond delay="0"/>
                                          </p:stCondLst>
                                        </p:cTn>
                                        <p:tgtEl>
                                          <p:spTgt spid="95423"/>
                                        </p:tgtEl>
                                        <p:attrNameLst>
                                          <p:attrName>style.visibility</p:attrName>
                                        </p:attrNameLst>
                                      </p:cBhvr>
                                      <p:to>
                                        <p:strVal val="visible"/>
                                      </p:to>
                                    </p:set>
                                    <p:animEffect transition="in" filter="box(in)">
                                      <p:cBhvr>
                                        <p:cTn id="976" dur="1000"/>
                                        <p:tgtEl>
                                          <p:spTgt spid="95423"/>
                                        </p:tgtEl>
                                      </p:cBhvr>
                                    </p:animEffect>
                                  </p:childTnLst>
                                </p:cTn>
                              </p:par>
                            </p:childTnLst>
                          </p:cTn>
                        </p:par>
                        <p:par>
                          <p:cTn id="977" fill="hold" nodeType="afterGroup">
                            <p:stCondLst>
                              <p:cond delay="18500"/>
                            </p:stCondLst>
                            <p:childTnLst>
                              <p:par>
                                <p:cTn id="978" presetID="4" presetClass="entr" presetSubtype="16" fill="hold" grpId="0" nodeType="afterEffect">
                                  <p:stCondLst>
                                    <p:cond delay="0"/>
                                  </p:stCondLst>
                                  <p:childTnLst>
                                    <p:set>
                                      <p:cBhvr>
                                        <p:cTn id="979" dur="1" fill="hold">
                                          <p:stCondLst>
                                            <p:cond delay="0"/>
                                          </p:stCondLst>
                                        </p:cTn>
                                        <p:tgtEl>
                                          <p:spTgt spid="95425"/>
                                        </p:tgtEl>
                                        <p:attrNameLst>
                                          <p:attrName>style.visibility</p:attrName>
                                        </p:attrNameLst>
                                      </p:cBhvr>
                                      <p:to>
                                        <p:strVal val="visible"/>
                                      </p:to>
                                    </p:set>
                                    <p:animEffect transition="in" filter="box(in)">
                                      <p:cBhvr>
                                        <p:cTn id="980" dur="1000"/>
                                        <p:tgtEl>
                                          <p:spTgt spid="95425"/>
                                        </p:tgtEl>
                                      </p:cBhvr>
                                    </p:animEffect>
                                  </p:childTnLst>
                                </p:cTn>
                              </p:par>
                            </p:childTnLst>
                          </p:cTn>
                        </p:par>
                        <p:par>
                          <p:cTn id="981" fill="hold" nodeType="afterGroup">
                            <p:stCondLst>
                              <p:cond delay="19500"/>
                            </p:stCondLst>
                            <p:childTnLst>
                              <p:par>
                                <p:cTn id="982" presetID="4" presetClass="entr" presetSubtype="16" fill="hold" grpId="0" nodeType="afterEffect">
                                  <p:stCondLst>
                                    <p:cond delay="0"/>
                                  </p:stCondLst>
                                  <p:childTnLst>
                                    <p:set>
                                      <p:cBhvr>
                                        <p:cTn id="983" dur="1" fill="hold">
                                          <p:stCondLst>
                                            <p:cond delay="0"/>
                                          </p:stCondLst>
                                        </p:cTn>
                                        <p:tgtEl>
                                          <p:spTgt spid="95426"/>
                                        </p:tgtEl>
                                        <p:attrNameLst>
                                          <p:attrName>style.visibility</p:attrName>
                                        </p:attrNameLst>
                                      </p:cBhvr>
                                      <p:to>
                                        <p:strVal val="visible"/>
                                      </p:to>
                                    </p:set>
                                    <p:animEffect transition="in" filter="box(in)">
                                      <p:cBhvr>
                                        <p:cTn id="984" dur="1000"/>
                                        <p:tgtEl>
                                          <p:spTgt spid="95426"/>
                                        </p:tgtEl>
                                      </p:cBhvr>
                                    </p:animEffect>
                                  </p:childTnLst>
                                </p:cTn>
                              </p:par>
                            </p:childTnLst>
                          </p:cTn>
                        </p:par>
                        <p:par>
                          <p:cTn id="985" fill="hold" nodeType="afterGroup">
                            <p:stCondLst>
                              <p:cond delay="20500"/>
                            </p:stCondLst>
                            <p:childTnLst>
                              <p:par>
                                <p:cTn id="986" presetID="4" presetClass="entr" presetSubtype="16" fill="hold" grpId="0" nodeType="afterEffect">
                                  <p:stCondLst>
                                    <p:cond delay="0"/>
                                  </p:stCondLst>
                                  <p:childTnLst>
                                    <p:set>
                                      <p:cBhvr>
                                        <p:cTn id="987" dur="1" fill="hold">
                                          <p:stCondLst>
                                            <p:cond delay="0"/>
                                          </p:stCondLst>
                                        </p:cTn>
                                        <p:tgtEl>
                                          <p:spTgt spid="95427"/>
                                        </p:tgtEl>
                                        <p:attrNameLst>
                                          <p:attrName>style.visibility</p:attrName>
                                        </p:attrNameLst>
                                      </p:cBhvr>
                                      <p:to>
                                        <p:strVal val="visible"/>
                                      </p:to>
                                    </p:set>
                                    <p:animEffect transition="in" filter="box(in)">
                                      <p:cBhvr>
                                        <p:cTn id="988" dur="1000"/>
                                        <p:tgtEl>
                                          <p:spTgt spid="95427"/>
                                        </p:tgtEl>
                                      </p:cBhvr>
                                    </p:animEffect>
                                  </p:childTnLst>
                                </p:cTn>
                              </p:par>
                            </p:childTnLst>
                          </p:cTn>
                        </p:par>
                        <p:par>
                          <p:cTn id="989" fill="hold" nodeType="afterGroup">
                            <p:stCondLst>
                              <p:cond delay="21500"/>
                            </p:stCondLst>
                            <p:childTnLst>
                              <p:par>
                                <p:cTn id="990" presetID="4" presetClass="entr" presetSubtype="16" fill="hold" grpId="0" nodeType="afterEffect">
                                  <p:stCondLst>
                                    <p:cond delay="0"/>
                                  </p:stCondLst>
                                  <p:childTnLst>
                                    <p:set>
                                      <p:cBhvr>
                                        <p:cTn id="991" dur="1" fill="hold">
                                          <p:stCondLst>
                                            <p:cond delay="0"/>
                                          </p:stCondLst>
                                        </p:cTn>
                                        <p:tgtEl>
                                          <p:spTgt spid="95424"/>
                                        </p:tgtEl>
                                        <p:attrNameLst>
                                          <p:attrName>style.visibility</p:attrName>
                                        </p:attrNameLst>
                                      </p:cBhvr>
                                      <p:to>
                                        <p:strVal val="visible"/>
                                      </p:to>
                                    </p:set>
                                    <p:animEffect transition="in" filter="box(in)">
                                      <p:cBhvr>
                                        <p:cTn id="992" dur="500"/>
                                        <p:tgtEl>
                                          <p:spTgt spid="95424"/>
                                        </p:tgtEl>
                                      </p:cBhvr>
                                    </p:animEffect>
                                  </p:childTnLst>
                                </p:cTn>
                              </p:par>
                              <p:par>
                                <p:cTn id="993" presetID="4" presetClass="exit" presetSubtype="16" fill="hold" grpId="0" nodeType="withEffect">
                                  <p:stCondLst>
                                    <p:cond delay="0"/>
                                  </p:stCondLst>
                                  <p:childTnLst>
                                    <p:animEffect transition="out" filter="box(in)">
                                      <p:cBhvr>
                                        <p:cTn id="994" dur="500"/>
                                        <p:tgtEl>
                                          <p:spTgt spid="95411"/>
                                        </p:tgtEl>
                                      </p:cBhvr>
                                    </p:animEffect>
                                    <p:set>
                                      <p:cBhvr>
                                        <p:cTn id="995" dur="1" fill="hold">
                                          <p:stCondLst>
                                            <p:cond delay="499"/>
                                          </p:stCondLst>
                                        </p:cTn>
                                        <p:tgtEl>
                                          <p:spTgt spid="95411"/>
                                        </p:tgtEl>
                                        <p:attrNameLst>
                                          <p:attrName>style.visibility</p:attrName>
                                        </p:attrNameLst>
                                      </p:cBhvr>
                                      <p:to>
                                        <p:strVal val="hidden"/>
                                      </p:to>
                                    </p:set>
                                  </p:childTnLst>
                                </p:cTn>
                              </p:par>
                              <p:par>
                                <p:cTn id="996" presetID="4" presetClass="exit" presetSubtype="16" fill="hold" grpId="0" nodeType="withEffect">
                                  <p:stCondLst>
                                    <p:cond delay="0"/>
                                  </p:stCondLst>
                                  <p:childTnLst>
                                    <p:animEffect transition="out" filter="box(in)">
                                      <p:cBhvr>
                                        <p:cTn id="997" dur="500"/>
                                        <p:tgtEl>
                                          <p:spTgt spid="95412"/>
                                        </p:tgtEl>
                                      </p:cBhvr>
                                    </p:animEffect>
                                    <p:set>
                                      <p:cBhvr>
                                        <p:cTn id="998" dur="1" fill="hold">
                                          <p:stCondLst>
                                            <p:cond delay="499"/>
                                          </p:stCondLst>
                                        </p:cTn>
                                        <p:tgtEl>
                                          <p:spTgt spid="95412"/>
                                        </p:tgtEl>
                                        <p:attrNameLst>
                                          <p:attrName>style.visibility</p:attrName>
                                        </p:attrNameLst>
                                      </p:cBhvr>
                                      <p:to>
                                        <p:strVal val="hidden"/>
                                      </p:to>
                                    </p:set>
                                  </p:childTnLst>
                                </p:cTn>
                              </p:par>
                              <p:par>
                                <p:cTn id="999" presetID="4" presetClass="exit" presetSubtype="16" fill="hold" grpId="0" nodeType="withEffect">
                                  <p:stCondLst>
                                    <p:cond delay="0"/>
                                  </p:stCondLst>
                                  <p:childTnLst>
                                    <p:animEffect transition="out" filter="box(in)">
                                      <p:cBhvr>
                                        <p:cTn id="1000" dur="500"/>
                                        <p:tgtEl>
                                          <p:spTgt spid="95413"/>
                                        </p:tgtEl>
                                      </p:cBhvr>
                                    </p:animEffect>
                                    <p:set>
                                      <p:cBhvr>
                                        <p:cTn id="1001" dur="1" fill="hold">
                                          <p:stCondLst>
                                            <p:cond delay="499"/>
                                          </p:stCondLst>
                                        </p:cTn>
                                        <p:tgtEl>
                                          <p:spTgt spid="95413"/>
                                        </p:tgtEl>
                                        <p:attrNameLst>
                                          <p:attrName>style.visibility</p:attrName>
                                        </p:attrNameLst>
                                      </p:cBhvr>
                                      <p:to>
                                        <p:strVal val="hidden"/>
                                      </p:to>
                                    </p:set>
                                  </p:childTnLst>
                                </p:cTn>
                              </p:par>
                              <p:par>
                                <p:cTn id="1002" presetID="4" presetClass="exit" presetSubtype="16" fill="hold" grpId="1" nodeType="withEffect">
                                  <p:stCondLst>
                                    <p:cond delay="0"/>
                                  </p:stCondLst>
                                  <p:childTnLst>
                                    <p:animEffect transition="out" filter="box(in)">
                                      <p:cBhvr>
                                        <p:cTn id="1003" dur="500"/>
                                        <p:tgtEl>
                                          <p:spTgt spid="95414"/>
                                        </p:tgtEl>
                                      </p:cBhvr>
                                    </p:animEffect>
                                    <p:set>
                                      <p:cBhvr>
                                        <p:cTn id="1004" dur="1" fill="hold">
                                          <p:stCondLst>
                                            <p:cond delay="499"/>
                                          </p:stCondLst>
                                        </p:cTn>
                                        <p:tgtEl>
                                          <p:spTgt spid="95414"/>
                                        </p:tgtEl>
                                        <p:attrNameLst>
                                          <p:attrName>style.visibility</p:attrName>
                                        </p:attrNameLst>
                                      </p:cBhvr>
                                      <p:to>
                                        <p:strVal val="hidden"/>
                                      </p:to>
                                    </p:set>
                                  </p:childTnLst>
                                </p:cTn>
                              </p:par>
                              <p:par>
                                <p:cTn id="1005" presetID="4" presetClass="exit" presetSubtype="16" fill="hold" grpId="1" nodeType="withEffect">
                                  <p:stCondLst>
                                    <p:cond delay="0"/>
                                  </p:stCondLst>
                                  <p:childTnLst>
                                    <p:animEffect transition="out" filter="box(in)">
                                      <p:cBhvr>
                                        <p:cTn id="1006" dur="500"/>
                                        <p:tgtEl>
                                          <p:spTgt spid="95415"/>
                                        </p:tgtEl>
                                      </p:cBhvr>
                                    </p:animEffect>
                                    <p:set>
                                      <p:cBhvr>
                                        <p:cTn id="1007" dur="1" fill="hold">
                                          <p:stCondLst>
                                            <p:cond delay="499"/>
                                          </p:stCondLst>
                                        </p:cTn>
                                        <p:tgtEl>
                                          <p:spTgt spid="95415"/>
                                        </p:tgtEl>
                                        <p:attrNameLst>
                                          <p:attrName>style.visibility</p:attrName>
                                        </p:attrNameLst>
                                      </p:cBhvr>
                                      <p:to>
                                        <p:strVal val="hidden"/>
                                      </p:to>
                                    </p:set>
                                  </p:childTnLst>
                                </p:cTn>
                              </p:par>
                              <p:par>
                                <p:cTn id="1008" presetID="4" presetClass="exit" presetSubtype="16" fill="hold" grpId="1" nodeType="withEffect">
                                  <p:stCondLst>
                                    <p:cond delay="0"/>
                                  </p:stCondLst>
                                  <p:childTnLst>
                                    <p:animEffect transition="out" filter="box(in)">
                                      <p:cBhvr>
                                        <p:cTn id="1009" dur="500"/>
                                        <p:tgtEl>
                                          <p:spTgt spid="95416"/>
                                        </p:tgtEl>
                                      </p:cBhvr>
                                    </p:animEffect>
                                    <p:set>
                                      <p:cBhvr>
                                        <p:cTn id="1010" dur="1" fill="hold">
                                          <p:stCondLst>
                                            <p:cond delay="499"/>
                                          </p:stCondLst>
                                        </p:cTn>
                                        <p:tgtEl>
                                          <p:spTgt spid="95416"/>
                                        </p:tgtEl>
                                        <p:attrNameLst>
                                          <p:attrName>style.visibility</p:attrName>
                                        </p:attrNameLst>
                                      </p:cBhvr>
                                      <p:to>
                                        <p:strVal val="hidden"/>
                                      </p:to>
                                    </p:set>
                                  </p:childTnLst>
                                </p:cTn>
                              </p:par>
                              <p:par>
                                <p:cTn id="1011" presetID="4" presetClass="exit" presetSubtype="16" fill="hold" grpId="1" nodeType="withEffect">
                                  <p:stCondLst>
                                    <p:cond delay="0"/>
                                  </p:stCondLst>
                                  <p:childTnLst>
                                    <p:animEffect transition="out" filter="box(in)">
                                      <p:cBhvr>
                                        <p:cTn id="1012" dur="500"/>
                                        <p:tgtEl>
                                          <p:spTgt spid="95417"/>
                                        </p:tgtEl>
                                      </p:cBhvr>
                                    </p:animEffect>
                                    <p:set>
                                      <p:cBhvr>
                                        <p:cTn id="1013" dur="1" fill="hold">
                                          <p:stCondLst>
                                            <p:cond delay="499"/>
                                          </p:stCondLst>
                                        </p:cTn>
                                        <p:tgtEl>
                                          <p:spTgt spid="95417"/>
                                        </p:tgtEl>
                                        <p:attrNameLst>
                                          <p:attrName>style.visibility</p:attrName>
                                        </p:attrNameLst>
                                      </p:cBhvr>
                                      <p:to>
                                        <p:strVal val="hidden"/>
                                      </p:to>
                                    </p:set>
                                  </p:childTnLst>
                                </p:cTn>
                              </p:par>
                              <p:par>
                                <p:cTn id="1014" presetID="4" presetClass="exit" presetSubtype="16" fill="hold" grpId="1" nodeType="withEffect">
                                  <p:stCondLst>
                                    <p:cond delay="0"/>
                                  </p:stCondLst>
                                  <p:childTnLst>
                                    <p:animEffect transition="out" filter="box(in)">
                                      <p:cBhvr>
                                        <p:cTn id="1015" dur="500"/>
                                        <p:tgtEl>
                                          <p:spTgt spid="95418"/>
                                        </p:tgtEl>
                                      </p:cBhvr>
                                    </p:animEffect>
                                    <p:set>
                                      <p:cBhvr>
                                        <p:cTn id="1016" dur="1" fill="hold">
                                          <p:stCondLst>
                                            <p:cond delay="499"/>
                                          </p:stCondLst>
                                        </p:cTn>
                                        <p:tgtEl>
                                          <p:spTgt spid="95418"/>
                                        </p:tgtEl>
                                        <p:attrNameLst>
                                          <p:attrName>style.visibility</p:attrName>
                                        </p:attrNameLst>
                                      </p:cBhvr>
                                      <p:to>
                                        <p:strVal val="hidden"/>
                                      </p:to>
                                    </p:set>
                                  </p:childTnLst>
                                </p:cTn>
                              </p:par>
                              <p:par>
                                <p:cTn id="1017" presetID="4" presetClass="exit" presetSubtype="16" fill="hold" grpId="1" nodeType="withEffect">
                                  <p:stCondLst>
                                    <p:cond delay="0"/>
                                  </p:stCondLst>
                                  <p:childTnLst>
                                    <p:animEffect transition="out" filter="box(in)">
                                      <p:cBhvr>
                                        <p:cTn id="1018" dur="500"/>
                                        <p:tgtEl>
                                          <p:spTgt spid="95419"/>
                                        </p:tgtEl>
                                      </p:cBhvr>
                                    </p:animEffect>
                                    <p:set>
                                      <p:cBhvr>
                                        <p:cTn id="1019" dur="1" fill="hold">
                                          <p:stCondLst>
                                            <p:cond delay="499"/>
                                          </p:stCondLst>
                                        </p:cTn>
                                        <p:tgtEl>
                                          <p:spTgt spid="95419"/>
                                        </p:tgtEl>
                                        <p:attrNameLst>
                                          <p:attrName>style.visibility</p:attrName>
                                        </p:attrNameLst>
                                      </p:cBhvr>
                                      <p:to>
                                        <p:strVal val="hidden"/>
                                      </p:to>
                                    </p:set>
                                  </p:childTnLst>
                                </p:cTn>
                              </p:par>
                              <p:par>
                                <p:cTn id="1020" presetID="4" presetClass="exit" presetSubtype="16" fill="hold" grpId="1" nodeType="withEffect">
                                  <p:stCondLst>
                                    <p:cond delay="0"/>
                                  </p:stCondLst>
                                  <p:childTnLst>
                                    <p:animEffect transition="out" filter="box(in)">
                                      <p:cBhvr>
                                        <p:cTn id="1021" dur="500"/>
                                        <p:tgtEl>
                                          <p:spTgt spid="95420"/>
                                        </p:tgtEl>
                                      </p:cBhvr>
                                    </p:animEffect>
                                    <p:set>
                                      <p:cBhvr>
                                        <p:cTn id="1022" dur="1" fill="hold">
                                          <p:stCondLst>
                                            <p:cond delay="499"/>
                                          </p:stCondLst>
                                        </p:cTn>
                                        <p:tgtEl>
                                          <p:spTgt spid="95420"/>
                                        </p:tgtEl>
                                        <p:attrNameLst>
                                          <p:attrName>style.visibility</p:attrName>
                                        </p:attrNameLst>
                                      </p:cBhvr>
                                      <p:to>
                                        <p:strVal val="hidden"/>
                                      </p:to>
                                    </p:set>
                                  </p:childTnLst>
                                </p:cTn>
                              </p:par>
                              <p:par>
                                <p:cTn id="1023" presetID="4" presetClass="exit" presetSubtype="16" fill="hold" grpId="1" nodeType="withEffect">
                                  <p:stCondLst>
                                    <p:cond delay="0"/>
                                  </p:stCondLst>
                                  <p:childTnLst>
                                    <p:animEffect transition="out" filter="box(in)">
                                      <p:cBhvr>
                                        <p:cTn id="1024" dur="500"/>
                                        <p:tgtEl>
                                          <p:spTgt spid="95421"/>
                                        </p:tgtEl>
                                      </p:cBhvr>
                                    </p:animEffect>
                                    <p:set>
                                      <p:cBhvr>
                                        <p:cTn id="1025" dur="1" fill="hold">
                                          <p:stCondLst>
                                            <p:cond delay="499"/>
                                          </p:stCondLst>
                                        </p:cTn>
                                        <p:tgtEl>
                                          <p:spTgt spid="95421"/>
                                        </p:tgtEl>
                                        <p:attrNameLst>
                                          <p:attrName>style.visibility</p:attrName>
                                        </p:attrNameLst>
                                      </p:cBhvr>
                                      <p:to>
                                        <p:strVal val="hidden"/>
                                      </p:to>
                                    </p:set>
                                  </p:childTnLst>
                                </p:cTn>
                              </p:par>
                              <p:par>
                                <p:cTn id="1026" presetID="4" presetClass="exit" presetSubtype="16" fill="hold" grpId="1" nodeType="withEffect">
                                  <p:stCondLst>
                                    <p:cond delay="0"/>
                                  </p:stCondLst>
                                  <p:childTnLst>
                                    <p:animEffect transition="out" filter="box(in)">
                                      <p:cBhvr>
                                        <p:cTn id="1027" dur="500"/>
                                        <p:tgtEl>
                                          <p:spTgt spid="95422"/>
                                        </p:tgtEl>
                                      </p:cBhvr>
                                    </p:animEffect>
                                    <p:set>
                                      <p:cBhvr>
                                        <p:cTn id="1028" dur="1" fill="hold">
                                          <p:stCondLst>
                                            <p:cond delay="499"/>
                                          </p:stCondLst>
                                        </p:cTn>
                                        <p:tgtEl>
                                          <p:spTgt spid="95422"/>
                                        </p:tgtEl>
                                        <p:attrNameLst>
                                          <p:attrName>style.visibility</p:attrName>
                                        </p:attrNameLst>
                                      </p:cBhvr>
                                      <p:to>
                                        <p:strVal val="hidden"/>
                                      </p:to>
                                    </p:set>
                                  </p:childTnLst>
                                </p:cTn>
                              </p:par>
                              <p:par>
                                <p:cTn id="1029" presetID="4" presetClass="exit" presetSubtype="16" fill="hold" grpId="1" nodeType="withEffect">
                                  <p:stCondLst>
                                    <p:cond delay="0"/>
                                  </p:stCondLst>
                                  <p:childTnLst>
                                    <p:animEffect transition="out" filter="box(in)">
                                      <p:cBhvr>
                                        <p:cTn id="1030" dur="500"/>
                                        <p:tgtEl>
                                          <p:spTgt spid="95423"/>
                                        </p:tgtEl>
                                      </p:cBhvr>
                                    </p:animEffect>
                                    <p:set>
                                      <p:cBhvr>
                                        <p:cTn id="1031" dur="1" fill="hold">
                                          <p:stCondLst>
                                            <p:cond delay="499"/>
                                          </p:stCondLst>
                                        </p:cTn>
                                        <p:tgtEl>
                                          <p:spTgt spid="95423"/>
                                        </p:tgtEl>
                                        <p:attrNameLst>
                                          <p:attrName>style.visibility</p:attrName>
                                        </p:attrNameLst>
                                      </p:cBhvr>
                                      <p:to>
                                        <p:strVal val="hidden"/>
                                      </p:to>
                                    </p:set>
                                  </p:childTnLst>
                                </p:cTn>
                              </p:par>
                              <p:par>
                                <p:cTn id="1032" presetID="4" presetClass="exit" presetSubtype="16" fill="hold" grpId="1" nodeType="withEffect">
                                  <p:stCondLst>
                                    <p:cond delay="0"/>
                                  </p:stCondLst>
                                  <p:childTnLst>
                                    <p:animEffect transition="out" filter="box(in)">
                                      <p:cBhvr>
                                        <p:cTn id="1033" dur="500"/>
                                        <p:tgtEl>
                                          <p:spTgt spid="95425"/>
                                        </p:tgtEl>
                                      </p:cBhvr>
                                    </p:animEffect>
                                    <p:set>
                                      <p:cBhvr>
                                        <p:cTn id="1034" dur="1" fill="hold">
                                          <p:stCondLst>
                                            <p:cond delay="499"/>
                                          </p:stCondLst>
                                        </p:cTn>
                                        <p:tgtEl>
                                          <p:spTgt spid="95425"/>
                                        </p:tgtEl>
                                        <p:attrNameLst>
                                          <p:attrName>style.visibility</p:attrName>
                                        </p:attrNameLst>
                                      </p:cBhvr>
                                      <p:to>
                                        <p:strVal val="hidden"/>
                                      </p:to>
                                    </p:set>
                                  </p:childTnLst>
                                </p:cTn>
                              </p:par>
                              <p:par>
                                <p:cTn id="1035" presetID="4" presetClass="exit" presetSubtype="16" fill="hold" grpId="1" nodeType="withEffect">
                                  <p:stCondLst>
                                    <p:cond delay="0"/>
                                  </p:stCondLst>
                                  <p:childTnLst>
                                    <p:animEffect transition="out" filter="box(in)">
                                      <p:cBhvr>
                                        <p:cTn id="1036" dur="500"/>
                                        <p:tgtEl>
                                          <p:spTgt spid="95426"/>
                                        </p:tgtEl>
                                      </p:cBhvr>
                                    </p:animEffect>
                                    <p:set>
                                      <p:cBhvr>
                                        <p:cTn id="1037" dur="1" fill="hold">
                                          <p:stCondLst>
                                            <p:cond delay="499"/>
                                          </p:stCondLst>
                                        </p:cTn>
                                        <p:tgtEl>
                                          <p:spTgt spid="95426"/>
                                        </p:tgtEl>
                                        <p:attrNameLst>
                                          <p:attrName>style.visibility</p:attrName>
                                        </p:attrNameLst>
                                      </p:cBhvr>
                                      <p:to>
                                        <p:strVal val="hidden"/>
                                      </p:to>
                                    </p:set>
                                  </p:childTnLst>
                                </p:cTn>
                              </p:par>
                              <p:par>
                                <p:cTn id="1038" presetID="4" presetClass="exit" presetSubtype="16" fill="hold" grpId="1" nodeType="withEffect">
                                  <p:stCondLst>
                                    <p:cond delay="0"/>
                                  </p:stCondLst>
                                  <p:childTnLst>
                                    <p:animEffect transition="out" filter="box(in)">
                                      <p:cBhvr>
                                        <p:cTn id="1039" dur="500"/>
                                        <p:tgtEl>
                                          <p:spTgt spid="95427"/>
                                        </p:tgtEl>
                                      </p:cBhvr>
                                    </p:animEffect>
                                    <p:set>
                                      <p:cBhvr>
                                        <p:cTn id="1040" dur="1" fill="hold">
                                          <p:stCondLst>
                                            <p:cond delay="499"/>
                                          </p:stCondLst>
                                        </p:cTn>
                                        <p:tgtEl>
                                          <p:spTgt spid="95427"/>
                                        </p:tgtEl>
                                        <p:attrNameLst>
                                          <p:attrName>style.visibility</p:attrName>
                                        </p:attrNameLst>
                                      </p:cBhvr>
                                      <p:to>
                                        <p:strVal val="hidden"/>
                                      </p:to>
                                    </p:set>
                                  </p:childTnLst>
                                </p:cTn>
                              </p:par>
                            </p:childTnLst>
                          </p:cTn>
                        </p:par>
                        <p:par>
                          <p:cTn id="1041" fill="hold" nodeType="afterGroup">
                            <p:stCondLst>
                              <p:cond delay="22000"/>
                            </p:stCondLst>
                            <p:childTnLst>
                              <p:par>
                                <p:cTn id="1042" presetID="4" presetClass="exit" presetSubtype="16" fill="hold" grpId="1" nodeType="afterEffect">
                                  <p:stCondLst>
                                    <p:cond delay="6000"/>
                                  </p:stCondLst>
                                  <p:childTnLst>
                                    <p:animEffect transition="out" filter="box(in)">
                                      <p:cBhvr>
                                        <p:cTn id="1043" dur="500"/>
                                        <p:tgtEl>
                                          <p:spTgt spid="95424"/>
                                        </p:tgtEl>
                                      </p:cBhvr>
                                    </p:animEffect>
                                    <p:set>
                                      <p:cBhvr>
                                        <p:cTn id="1044" dur="1" fill="hold">
                                          <p:stCondLst>
                                            <p:cond delay="499"/>
                                          </p:stCondLst>
                                        </p:cTn>
                                        <p:tgtEl>
                                          <p:spTgt spid="95424"/>
                                        </p:tgtEl>
                                        <p:attrNameLst>
                                          <p:attrName>style.visibility</p:attrName>
                                        </p:attrNameLst>
                                      </p:cBhvr>
                                      <p:to>
                                        <p:strVal val="hidden"/>
                                      </p:to>
                                    </p:set>
                                  </p:childTnLst>
                                </p:cTn>
                              </p:par>
                            </p:childTnLst>
                          </p:cTn>
                        </p:par>
                      </p:childTnLst>
                    </p:cTn>
                  </p:par>
                  <p:par>
                    <p:cTn id="1045" fill="hold" nodeType="clickPar">
                      <p:stCondLst>
                        <p:cond delay="indefinite"/>
                      </p:stCondLst>
                      <p:childTnLst>
                        <p:par>
                          <p:cTn id="1046" fill="hold" nodeType="withGroup">
                            <p:stCondLst>
                              <p:cond delay="0"/>
                            </p:stCondLst>
                            <p:childTnLst>
                              <p:par>
                                <p:cTn id="1047" presetID="4" presetClass="exit" presetSubtype="16" fill="hold" grpId="1" nodeType="clickEffect">
                                  <p:stCondLst>
                                    <p:cond delay="0"/>
                                  </p:stCondLst>
                                  <p:childTnLst>
                                    <p:animEffect transition="out" filter="box(in)">
                                      <p:cBhvr>
                                        <p:cTn id="1048" dur="500"/>
                                        <p:tgtEl>
                                          <p:spTgt spid="95403"/>
                                        </p:tgtEl>
                                      </p:cBhvr>
                                    </p:animEffect>
                                    <p:set>
                                      <p:cBhvr>
                                        <p:cTn id="1049" dur="1" fill="hold">
                                          <p:stCondLst>
                                            <p:cond delay="499"/>
                                          </p:stCondLst>
                                        </p:cTn>
                                        <p:tgtEl>
                                          <p:spTgt spid="95403"/>
                                        </p:tgtEl>
                                        <p:attrNameLst>
                                          <p:attrName>style.visibility</p:attrName>
                                        </p:attrNameLst>
                                      </p:cBhvr>
                                      <p:to>
                                        <p:strVal val="hidden"/>
                                      </p:to>
                                    </p:set>
                                  </p:childTnLst>
                                </p:cTn>
                              </p:par>
                              <p:par>
                                <p:cTn id="1050" presetID="4" presetClass="exit" presetSubtype="16" fill="hold" grpId="0" nodeType="withEffect">
                                  <p:stCondLst>
                                    <p:cond delay="0"/>
                                  </p:stCondLst>
                                  <p:childTnLst>
                                    <p:animEffect transition="out" filter="box(in)">
                                      <p:cBhvr>
                                        <p:cTn id="1051" dur="500"/>
                                        <p:tgtEl>
                                          <p:spTgt spid="95410"/>
                                        </p:tgtEl>
                                      </p:cBhvr>
                                    </p:animEffect>
                                    <p:set>
                                      <p:cBhvr>
                                        <p:cTn id="1052" dur="1" fill="hold">
                                          <p:stCondLst>
                                            <p:cond delay="499"/>
                                          </p:stCondLst>
                                        </p:cTn>
                                        <p:tgtEl>
                                          <p:spTgt spid="95410"/>
                                        </p:tgtEl>
                                        <p:attrNameLst>
                                          <p:attrName>style.visibility</p:attrName>
                                        </p:attrNameLst>
                                      </p:cBhvr>
                                      <p:to>
                                        <p:strVal val="hidden"/>
                                      </p:to>
                                    </p:set>
                                  </p:childTnLst>
                                </p:cTn>
                              </p:par>
                              <p:par>
                                <p:cTn id="1053" presetID="4" presetClass="exit" presetSubtype="16" fill="hold" grpId="1" nodeType="withEffect">
                                  <p:stCondLst>
                                    <p:cond delay="0"/>
                                  </p:stCondLst>
                                  <p:childTnLst>
                                    <p:animEffect transition="out" filter="box(in)">
                                      <p:cBhvr>
                                        <p:cTn id="1054" dur="500"/>
                                        <p:tgtEl>
                                          <p:spTgt spid="95404"/>
                                        </p:tgtEl>
                                      </p:cBhvr>
                                    </p:animEffect>
                                    <p:set>
                                      <p:cBhvr>
                                        <p:cTn id="1055" dur="1" fill="hold">
                                          <p:stCondLst>
                                            <p:cond delay="499"/>
                                          </p:stCondLst>
                                        </p:cTn>
                                        <p:tgtEl>
                                          <p:spTgt spid="95404"/>
                                        </p:tgtEl>
                                        <p:attrNameLst>
                                          <p:attrName>style.visibility</p:attrName>
                                        </p:attrNameLst>
                                      </p:cBhvr>
                                      <p:to>
                                        <p:strVal val="hidden"/>
                                      </p:to>
                                    </p:set>
                                  </p:childTnLst>
                                </p:cTn>
                              </p:par>
                              <p:par>
                                <p:cTn id="1056" presetID="4" presetClass="exit" presetSubtype="16" fill="hold" grpId="1" nodeType="withEffect">
                                  <p:stCondLst>
                                    <p:cond delay="0"/>
                                  </p:stCondLst>
                                  <p:childTnLst>
                                    <p:animEffect transition="out" filter="box(in)">
                                      <p:cBhvr>
                                        <p:cTn id="1057" dur="500"/>
                                        <p:tgtEl>
                                          <p:spTgt spid="95405"/>
                                        </p:tgtEl>
                                      </p:cBhvr>
                                    </p:animEffect>
                                    <p:set>
                                      <p:cBhvr>
                                        <p:cTn id="1058" dur="1" fill="hold">
                                          <p:stCondLst>
                                            <p:cond delay="499"/>
                                          </p:stCondLst>
                                        </p:cTn>
                                        <p:tgtEl>
                                          <p:spTgt spid="95405"/>
                                        </p:tgtEl>
                                        <p:attrNameLst>
                                          <p:attrName>style.visibility</p:attrName>
                                        </p:attrNameLst>
                                      </p:cBhvr>
                                      <p:to>
                                        <p:strVal val="hidden"/>
                                      </p:to>
                                    </p:set>
                                  </p:childTnLst>
                                </p:cTn>
                              </p:par>
                              <p:par>
                                <p:cTn id="1059" presetID="4" presetClass="exit" presetSubtype="16" fill="hold" grpId="1" nodeType="withEffect">
                                  <p:stCondLst>
                                    <p:cond delay="0"/>
                                  </p:stCondLst>
                                  <p:childTnLst>
                                    <p:animEffect transition="out" filter="box(in)">
                                      <p:cBhvr>
                                        <p:cTn id="1060" dur="500"/>
                                        <p:tgtEl>
                                          <p:spTgt spid="95406"/>
                                        </p:tgtEl>
                                      </p:cBhvr>
                                    </p:animEffect>
                                    <p:set>
                                      <p:cBhvr>
                                        <p:cTn id="1061" dur="1" fill="hold">
                                          <p:stCondLst>
                                            <p:cond delay="499"/>
                                          </p:stCondLst>
                                        </p:cTn>
                                        <p:tgtEl>
                                          <p:spTgt spid="95406"/>
                                        </p:tgtEl>
                                        <p:attrNameLst>
                                          <p:attrName>style.visibility</p:attrName>
                                        </p:attrNameLst>
                                      </p:cBhvr>
                                      <p:to>
                                        <p:strVal val="hidden"/>
                                      </p:to>
                                    </p:set>
                                  </p:childTnLst>
                                </p:cTn>
                              </p:par>
                              <p:par>
                                <p:cTn id="1062" presetID="4" presetClass="exit" presetSubtype="16" fill="hold" grpId="1" nodeType="withEffect">
                                  <p:stCondLst>
                                    <p:cond delay="0"/>
                                  </p:stCondLst>
                                  <p:childTnLst>
                                    <p:animEffect transition="out" filter="box(in)">
                                      <p:cBhvr>
                                        <p:cTn id="1063" dur="500"/>
                                        <p:tgtEl>
                                          <p:spTgt spid="95407"/>
                                        </p:tgtEl>
                                      </p:cBhvr>
                                    </p:animEffect>
                                    <p:set>
                                      <p:cBhvr>
                                        <p:cTn id="1064" dur="1" fill="hold">
                                          <p:stCondLst>
                                            <p:cond delay="499"/>
                                          </p:stCondLst>
                                        </p:cTn>
                                        <p:tgtEl>
                                          <p:spTgt spid="95407"/>
                                        </p:tgtEl>
                                        <p:attrNameLst>
                                          <p:attrName>style.visibility</p:attrName>
                                        </p:attrNameLst>
                                      </p:cBhvr>
                                      <p:to>
                                        <p:strVal val="hidden"/>
                                      </p:to>
                                    </p:set>
                                  </p:childTnLst>
                                </p:cTn>
                              </p:par>
                              <p:par>
                                <p:cTn id="1065" presetID="4" presetClass="exit" presetSubtype="16" fill="hold" grpId="1" nodeType="withEffect">
                                  <p:stCondLst>
                                    <p:cond delay="0"/>
                                  </p:stCondLst>
                                  <p:childTnLst>
                                    <p:animEffect transition="out" filter="box(in)">
                                      <p:cBhvr>
                                        <p:cTn id="1066" dur="500"/>
                                        <p:tgtEl>
                                          <p:spTgt spid="95408"/>
                                        </p:tgtEl>
                                      </p:cBhvr>
                                    </p:animEffect>
                                    <p:set>
                                      <p:cBhvr>
                                        <p:cTn id="1067" dur="1" fill="hold">
                                          <p:stCondLst>
                                            <p:cond delay="499"/>
                                          </p:stCondLst>
                                        </p:cTn>
                                        <p:tgtEl>
                                          <p:spTgt spid="95408"/>
                                        </p:tgtEl>
                                        <p:attrNameLst>
                                          <p:attrName>style.visibility</p:attrName>
                                        </p:attrNameLst>
                                      </p:cBhvr>
                                      <p:to>
                                        <p:strVal val="hidden"/>
                                      </p:to>
                                    </p:set>
                                  </p:childTnLst>
                                </p:cTn>
                              </p:par>
                            </p:childTnLst>
                          </p:cTn>
                        </p:par>
                        <p:par>
                          <p:cTn id="1068" fill="hold" nodeType="afterGroup">
                            <p:stCondLst>
                              <p:cond delay="500"/>
                            </p:stCondLst>
                            <p:childTnLst>
                              <p:par>
                                <p:cTn id="1069" presetID="4" presetClass="exit" presetSubtype="16" fill="hold" grpId="0" nodeType="afterEffect">
                                  <p:stCondLst>
                                    <p:cond delay="0"/>
                                  </p:stCondLst>
                                  <p:childTnLst>
                                    <p:animEffect transition="out" filter="box(in)">
                                      <p:cBhvr>
                                        <p:cTn id="1070" dur="500"/>
                                        <p:tgtEl>
                                          <p:spTgt spid="95397"/>
                                        </p:tgtEl>
                                      </p:cBhvr>
                                    </p:animEffect>
                                    <p:set>
                                      <p:cBhvr>
                                        <p:cTn id="1071" dur="1" fill="hold">
                                          <p:stCondLst>
                                            <p:cond delay="499"/>
                                          </p:stCondLst>
                                        </p:cTn>
                                        <p:tgtEl>
                                          <p:spTgt spid="95397"/>
                                        </p:tgtEl>
                                        <p:attrNameLst>
                                          <p:attrName>style.visibility</p:attrName>
                                        </p:attrNameLst>
                                      </p:cBhvr>
                                      <p:to>
                                        <p:strVal val="hidden"/>
                                      </p:to>
                                    </p:set>
                                  </p:childTnLst>
                                </p:cTn>
                              </p:par>
                              <p:par>
                                <p:cTn id="1072" presetID="4" presetClass="exit" presetSubtype="16" fill="hold" grpId="0" nodeType="withEffect">
                                  <p:stCondLst>
                                    <p:cond delay="0"/>
                                  </p:stCondLst>
                                  <p:childTnLst>
                                    <p:animEffect transition="out" filter="box(in)">
                                      <p:cBhvr>
                                        <p:cTn id="1073" dur="500"/>
                                        <p:tgtEl>
                                          <p:spTgt spid="95398"/>
                                        </p:tgtEl>
                                      </p:cBhvr>
                                    </p:animEffect>
                                    <p:set>
                                      <p:cBhvr>
                                        <p:cTn id="1074" dur="1" fill="hold">
                                          <p:stCondLst>
                                            <p:cond delay="499"/>
                                          </p:stCondLst>
                                        </p:cTn>
                                        <p:tgtEl>
                                          <p:spTgt spid="95398"/>
                                        </p:tgtEl>
                                        <p:attrNameLst>
                                          <p:attrName>style.visibility</p:attrName>
                                        </p:attrNameLst>
                                      </p:cBhvr>
                                      <p:to>
                                        <p:strVal val="hidden"/>
                                      </p:to>
                                    </p:set>
                                  </p:childTnLst>
                                </p:cTn>
                              </p:par>
                              <p:par>
                                <p:cTn id="1075" presetID="4" presetClass="exit" presetSubtype="16" fill="hold" grpId="0" nodeType="withEffect">
                                  <p:stCondLst>
                                    <p:cond delay="0"/>
                                  </p:stCondLst>
                                  <p:childTnLst>
                                    <p:animEffect transition="out" filter="box(in)">
                                      <p:cBhvr>
                                        <p:cTn id="1076" dur="500"/>
                                        <p:tgtEl>
                                          <p:spTgt spid="95399"/>
                                        </p:tgtEl>
                                      </p:cBhvr>
                                    </p:animEffect>
                                    <p:set>
                                      <p:cBhvr>
                                        <p:cTn id="1077" dur="1" fill="hold">
                                          <p:stCondLst>
                                            <p:cond delay="499"/>
                                          </p:stCondLst>
                                        </p:cTn>
                                        <p:tgtEl>
                                          <p:spTgt spid="95399"/>
                                        </p:tgtEl>
                                        <p:attrNameLst>
                                          <p:attrName>style.visibility</p:attrName>
                                        </p:attrNameLst>
                                      </p:cBhvr>
                                      <p:to>
                                        <p:strVal val="hidden"/>
                                      </p:to>
                                    </p:set>
                                  </p:childTnLst>
                                </p:cTn>
                              </p:par>
                              <p:par>
                                <p:cTn id="1078" presetID="4" presetClass="exit" presetSubtype="16" fill="hold" grpId="0" nodeType="withEffect">
                                  <p:stCondLst>
                                    <p:cond delay="0"/>
                                  </p:stCondLst>
                                  <p:childTnLst>
                                    <p:animEffect transition="out" filter="box(in)">
                                      <p:cBhvr>
                                        <p:cTn id="1079" dur="500"/>
                                        <p:tgtEl>
                                          <p:spTgt spid="95400"/>
                                        </p:tgtEl>
                                      </p:cBhvr>
                                    </p:animEffect>
                                    <p:set>
                                      <p:cBhvr>
                                        <p:cTn id="1080" dur="1" fill="hold">
                                          <p:stCondLst>
                                            <p:cond delay="499"/>
                                          </p:stCondLst>
                                        </p:cTn>
                                        <p:tgtEl>
                                          <p:spTgt spid="95400"/>
                                        </p:tgtEl>
                                        <p:attrNameLst>
                                          <p:attrName>style.visibility</p:attrName>
                                        </p:attrNameLst>
                                      </p:cBhvr>
                                      <p:to>
                                        <p:strVal val="hidden"/>
                                      </p:to>
                                    </p:set>
                                  </p:childTnLst>
                                </p:cTn>
                              </p:par>
                              <p:par>
                                <p:cTn id="1081" presetID="4" presetClass="exit" presetSubtype="16" fill="hold" grpId="0" nodeType="withEffect">
                                  <p:stCondLst>
                                    <p:cond delay="0"/>
                                  </p:stCondLst>
                                  <p:childTnLst>
                                    <p:animEffect transition="out" filter="box(in)">
                                      <p:cBhvr>
                                        <p:cTn id="1082" dur="500"/>
                                        <p:tgtEl>
                                          <p:spTgt spid="95401"/>
                                        </p:tgtEl>
                                      </p:cBhvr>
                                    </p:animEffect>
                                    <p:set>
                                      <p:cBhvr>
                                        <p:cTn id="1083" dur="1" fill="hold">
                                          <p:stCondLst>
                                            <p:cond delay="499"/>
                                          </p:stCondLst>
                                        </p:cTn>
                                        <p:tgtEl>
                                          <p:spTgt spid="95401"/>
                                        </p:tgtEl>
                                        <p:attrNameLst>
                                          <p:attrName>style.visibility</p:attrName>
                                        </p:attrNameLst>
                                      </p:cBhvr>
                                      <p:to>
                                        <p:strVal val="hidden"/>
                                      </p:to>
                                    </p:set>
                                  </p:childTnLst>
                                </p:cTn>
                              </p:par>
                              <p:par>
                                <p:cTn id="1084" presetID="4" presetClass="exit" presetSubtype="16" fill="hold" grpId="0" nodeType="withEffect">
                                  <p:stCondLst>
                                    <p:cond delay="0"/>
                                  </p:stCondLst>
                                  <p:childTnLst>
                                    <p:animEffect transition="out" filter="box(in)">
                                      <p:cBhvr>
                                        <p:cTn id="1085" dur="500"/>
                                        <p:tgtEl>
                                          <p:spTgt spid="95402"/>
                                        </p:tgtEl>
                                      </p:cBhvr>
                                    </p:animEffect>
                                    <p:set>
                                      <p:cBhvr>
                                        <p:cTn id="1086" dur="1" fill="hold">
                                          <p:stCondLst>
                                            <p:cond delay="499"/>
                                          </p:stCondLst>
                                        </p:cTn>
                                        <p:tgtEl>
                                          <p:spTgt spid="95402"/>
                                        </p:tgtEl>
                                        <p:attrNameLst>
                                          <p:attrName>style.visibility</p:attrName>
                                        </p:attrNameLst>
                                      </p:cBhvr>
                                      <p:to>
                                        <p:strVal val="hidden"/>
                                      </p:to>
                                    </p:set>
                                  </p:childTnLst>
                                </p:cTn>
                              </p:par>
                            </p:childTnLst>
                          </p:cTn>
                        </p:par>
                        <p:par>
                          <p:cTn id="1087" fill="hold" nodeType="afterGroup">
                            <p:stCondLst>
                              <p:cond delay="1000"/>
                            </p:stCondLst>
                            <p:childTnLst>
                              <p:par>
                                <p:cTn id="1088" presetID="42" presetClass="path" presetSubtype="0" accel="50000" decel="50000" fill="hold" grpId="0" nodeType="afterEffect">
                                  <p:stCondLst>
                                    <p:cond delay="0"/>
                                  </p:stCondLst>
                                  <p:childTnLst>
                                    <p:animMotion origin="layout" path="M 0 -1.09827E-6 L 0.2625 0.3496 " pathEditMode="relative" rAng="0" ptsTypes="AA">
                                      <p:cBhvr>
                                        <p:cTn id="1089" dur="3000" fill="hold"/>
                                        <p:tgtEl>
                                          <p:spTgt spid="95396"/>
                                        </p:tgtEl>
                                        <p:attrNameLst>
                                          <p:attrName>ppt_x</p:attrName>
                                          <p:attrName>ppt_y</p:attrName>
                                        </p:attrNameLst>
                                      </p:cBhvr>
                                      <p:rCtr x="13125" y="17480"/>
                                    </p:animMotion>
                                  </p:childTnLst>
                                </p:cTn>
                              </p:par>
                            </p:childTnLst>
                          </p:cTn>
                        </p:par>
                        <p:par>
                          <p:cTn id="1090" fill="hold" nodeType="afterGroup">
                            <p:stCondLst>
                              <p:cond delay="4000"/>
                            </p:stCondLst>
                            <p:childTnLst>
                              <p:par>
                                <p:cTn id="1091" presetID="4" presetClass="exit" presetSubtype="16" fill="hold" grpId="1" nodeType="afterEffect">
                                  <p:stCondLst>
                                    <p:cond delay="0"/>
                                  </p:stCondLst>
                                  <p:childTnLst>
                                    <p:animEffect transition="out" filter="box(in)">
                                      <p:cBhvr>
                                        <p:cTn id="1092" dur="500"/>
                                        <p:tgtEl>
                                          <p:spTgt spid="95396"/>
                                        </p:tgtEl>
                                      </p:cBhvr>
                                    </p:animEffect>
                                    <p:set>
                                      <p:cBhvr>
                                        <p:cTn id="1093" dur="1" fill="hold">
                                          <p:stCondLst>
                                            <p:cond delay="499"/>
                                          </p:stCondLst>
                                        </p:cTn>
                                        <p:tgtEl>
                                          <p:spTgt spid="95396"/>
                                        </p:tgtEl>
                                        <p:attrNameLst>
                                          <p:attrName>style.visibility</p:attrName>
                                        </p:attrNameLst>
                                      </p:cBhvr>
                                      <p:to>
                                        <p:strVal val="hidden"/>
                                      </p:to>
                                    </p:set>
                                  </p:childTnLst>
                                </p:cTn>
                              </p:par>
                              <p:par>
                                <p:cTn id="1094" presetID="4" presetClass="entr" presetSubtype="16" fill="hold" grpId="0" nodeType="withEffect">
                                  <p:stCondLst>
                                    <p:cond delay="0"/>
                                  </p:stCondLst>
                                  <p:childTnLst>
                                    <p:set>
                                      <p:cBhvr>
                                        <p:cTn id="1095" dur="1" fill="hold">
                                          <p:stCondLst>
                                            <p:cond delay="0"/>
                                          </p:stCondLst>
                                        </p:cTn>
                                        <p:tgtEl>
                                          <p:spTgt spid="95429"/>
                                        </p:tgtEl>
                                        <p:attrNameLst>
                                          <p:attrName>style.visibility</p:attrName>
                                        </p:attrNameLst>
                                      </p:cBhvr>
                                      <p:to>
                                        <p:strVal val="visible"/>
                                      </p:to>
                                    </p:set>
                                    <p:animEffect transition="in" filter="box(in)">
                                      <p:cBhvr>
                                        <p:cTn id="1096" dur="500"/>
                                        <p:tgtEl>
                                          <p:spTgt spid="95429"/>
                                        </p:tgtEl>
                                      </p:cBhvr>
                                    </p:animEffect>
                                  </p:childTnLst>
                                </p:cTn>
                              </p:par>
                            </p:childTnLst>
                          </p:cTn>
                        </p:par>
                        <p:par>
                          <p:cTn id="1097" fill="hold" nodeType="afterGroup">
                            <p:stCondLst>
                              <p:cond delay="4500"/>
                            </p:stCondLst>
                            <p:childTnLst>
                              <p:par>
                                <p:cTn id="1098" presetID="42" presetClass="path" presetSubtype="0" accel="50000" decel="50000" fill="hold" grpId="0" nodeType="afterEffect">
                                  <p:stCondLst>
                                    <p:cond delay="0"/>
                                  </p:stCondLst>
                                  <p:childTnLst>
                                    <p:animMotion origin="layout" path="M 3.33333E-6 -1.09827E-6 L -0.1375 0.36069 " pathEditMode="relative" rAng="0" ptsTypes="AA">
                                      <p:cBhvr>
                                        <p:cTn id="1099" dur="3000" fill="hold"/>
                                        <p:tgtEl>
                                          <p:spTgt spid="95395"/>
                                        </p:tgtEl>
                                        <p:attrNameLst>
                                          <p:attrName>ppt_x</p:attrName>
                                          <p:attrName>ppt_y</p:attrName>
                                        </p:attrNameLst>
                                      </p:cBhvr>
                                      <p:rCtr x="-6875" y="18035"/>
                                    </p:animMotion>
                                  </p:childTnLst>
                                </p:cTn>
                              </p:par>
                            </p:childTnLst>
                          </p:cTn>
                        </p:par>
                        <p:par>
                          <p:cTn id="1100" fill="hold" nodeType="afterGroup">
                            <p:stCondLst>
                              <p:cond delay="7500"/>
                            </p:stCondLst>
                            <p:childTnLst>
                              <p:par>
                                <p:cTn id="1101" presetID="4" presetClass="exit" presetSubtype="16" fill="hold" grpId="1" nodeType="afterEffect">
                                  <p:stCondLst>
                                    <p:cond delay="0"/>
                                  </p:stCondLst>
                                  <p:childTnLst>
                                    <p:animEffect transition="out" filter="box(in)">
                                      <p:cBhvr>
                                        <p:cTn id="1102" dur="500"/>
                                        <p:tgtEl>
                                          <p:spTgt spid="95395"/>
                                        </p:tgtEl>
                                      </p:cBhvr>
                                    </p:animEffect>
                                    <p:set>
                                      <p:cBhvr>
                                        <p:cTn id="1103" dur="1" fill="hold">
                                          <p:stCondLst>
                                            <p:cond delay="499"/>
                                          </p:stCondLst>
                                        </p:cTn>
                                        <p:tgtEl>
                                          <p:spTgt spid="95395"/>
                                        </p:tgtEl>
                                        <p:attrNameLst>
                                          <p:attrName>style.visibility</p:attrName>
                                        </p:attrNameLst>
                                      </p:cBhvr>
                                      <p:to>
                                        <p:strVal val="hidden"/>
                                      </p:to>
                                    </p:set>
                                  </p:childTnLst>
                                </p:cTn>
                              </p:par>
                              <p:par>
                                <p:cTn id="1104" presetID="4" presetClass="entr" presetSubtype="16" fill="hold" grpId="0" nodeType="withEffect">
                                  <p:stCondLst>
                                    <p:cond delay="0"/>
                                  </p:stCondLst>
                                  <p:childTnLst>
                                    <p:set>
                                      <p:cBhvr>
                                        <p:cTn id="1105" dur="1" fill="hold">
                                          <p:stCondLst>
                                            <p:cond delay="0"/>
                                          </p:stCondLst>
                                        </p:cTn>
                                        <p:tgtEl>
                                          <p:spTgt spid="95430"/>
                                        </p:tgtEl>
                                        <p:attrNameLst>
                                          <p:attrName>style.visibility</p:attrName>
                                        </p:attrNameLst>
                                      </p:cBhvr>
                                      <p:to>
                                        <p:strVal val="visible"/>
                                      </p:to>
                                    </p:set>
                                    <p:animEffect transition="in" filter="box(in)">
                                      <p:cBhvr>
                                        <p:cTn id="1106" dur="500"/>
                                        <p:tgtEl>
                                          <p:spTgt spid="95430"/>
                                        </p:tgtEl>
                                      </p:cBhvr>
                                    </p:animEffect>
                                  </p:childTnLst>
                                </p:cTn>
                              </p:par>
                            </p:childTnLst>
                          </p:cTn>
                        </p:par>
                        <p:par>
                          <p:cTn id="1107" fill="hold" nodeType="afterGroup">
                            <p:stCondLst>
                              <p:cond delay="8000"/>
                            </p:stCondLst>
                            <p:childTnLst>
                              <p:par>
                                <p:cTn id="1108" presetID="4" presetClass="exit" presetSubtype="16" fill="hold" grpId="0" nodeType="afterEffect">
                                  <p:stCondLst>
                                    <p:cond delay="0"/>
                                  </p:stCondLst>
                                  <p:childTnLst>
                                    <p:animEffect transition="out" filter="box(in)">
                                      <p:cBhvr>
                                        <p:cTn id="1109" dur="500"/>
                                        <p:tgtEl>
                                          <p:spTgt spid="95409"/>
                                        </p:tgtEl>
                                      </p:cBhvr>
                                    </p:animEffect>
                                    <p:set>
                                      <p:cBhvr>
                                        <p:cTn id="1110" dur="1" fill="hold">
                                          <p:stCondLst>
                                            <p:cond delay="499"/>
                                          </p:stCondLst>
                                        </p:cTn>
                                        <p:tgtEl>
                                          <p:spTgt spid="95409"/>
                                        </p:tgtEl>
                                        <p:attrNameLst>
                                          <p:attrName>style.visibility</p:attrName>
                                        </p:attrNameLst>
                                      </p:cBhvr>
                                      <p:to>
                                        <p:strVal val="hidden"/>
                                      </p:to>
                                    </p:set>
                                  </p:childTnLst>
                                </p:cTn>
                              </p:par>
                            </p:childTnLst>
                          </p:cTn>
                        </p:par>
                      </p:childTnLst>
                    </p:cTn>
                  </p:par>
                </p:childTnLst>
              </p:cTn>
              <p:nextCondLst>
                <p:cond evt="onClick" delay="0">
                  <p:tgtEl>
                    <p:spTgt spid="95409"/>
                  </p:tgtEl>
                </p:cond>
              </p:nextCondLst>
            </p:seq>
            <p:seq concurrent="1" nextAc="seek">
              <p:cTn id="1111" restart="whenNotActive" fill="hold" evtFilter="cancelBubble" nodeType="interactiveSeq">
                <p:stCondLst>
                  <p:cond evt="onClick" delay="0">
                    <p:tgtEl>
                      <p:spTgt spid="95447"/>
                    </p:tgtEl>
                  </p:cond>
                </p:stCondLst>
                <p:endSync evt="end" delay="0">
                  <p:rtn val="all"/>
                </p:endSync>
                <p:childTnLst>
                  <p:par>
                    <p:cTn id="1112" fill="hold" nodeType="clickPar">
                      <p:stCondLst>
                        <p:cond delay="0"/>
                      </p:stCondLst>
                      <p:childTnLst>
                        <p:par>
                          <p:cTn id="1113" fill="hold" nodeType="withGroup">
                            <p:stCondLst>
                              <p:cond delay="0"/>
                            </p:stCondLst>
                            <p:childTnLst>
                              <p:par>
                                <p:cTn id="1114" presetID="4" presetClass="entr" presetSubtype="16" fill="hold" grpId="0" nodeType="afterEffect">
                                  <p:stCondLst>
                                    <p:cond delay="0"/>
                                  </p:stCondLst>
                                  <p:childTnLst>
                                    <p:set>
                                      <p:cBhvr>
                                        <p:cTn id="1115" dur="1" fill="hold">
                                          <p:stCondLst>
                                            <p:cond delay="0"/>
                                          </p:stCondLst>
                                        </p:cTn>
                                        <p:tgtEl>
                                          <p:spTgt spid="95440"/>
                                        </p:tgtEl>
                                        <p:attrNameLst>
                                          <p:attrName>style.visibility</p:attrName>
                                        </p:attrNameLst>
                                      </p:cBhvr>
                                      <p:to>
                                        <p:strVal val="visible"/>
                                      </p:to>
                                    </p:set>
                                    <p:animEffect transition="in" filter="box(in)">
                                      <p:cBhvr>
                                        <p:cTn id="1116" dur="500"/>
                                        <p:tgtEl>
                                          <p:spTgt spid="95440"/>
                                        </p:tgtEl>
                                      </p:cBhvr>
                                    </p:animEffect>
                                  </p:childTnLst>
                                </p:cTn>
                              </p:par>
                            </p:childTnLst>
                          </p:cTn>
                        </p:par>
                        <p:par>
                          <p:cTn id="1117" fill="hold" nodeType="afterGroup">
                            <p:stCondLst>
                              <p:cond delay="500"/>
                            </p:stCondLst>
                            <p:childTnLst>
                              <p:par>
                                <p:cTn id="1118" presetID="4" presetClass="entr" presetSubtype="16" fill="hold" grpId="0" nodeType="afterEffect">
                                  <p:stCondLst>
                                    <p:cond delay="0"/>
                                  </p:stCondLst>
                                  <p:childTnLst>
                                    <p:set>
                                      <p:cBhvr>
                                        <p:cTn id="1119" dur="1" fill="hold">
                                          <p:stCondLst>
                                            <p:cond delay="0"/>
                                          </p:stCondLst>
                                        </p:cTn>
                                        <p:tgtEl>
                                          <p:spTgt spid="95441"/>
                                        </p:tgtEl>
                                        <p:attrNameLst>
                                          <p:attrName>style.visibility</p:attrName>
                                        </p:attrNameLst>
                                      </p:cBhvr>
                                      <p:to>
                                        <p:strVal val="visible"/>
                                      </p:to>
                                    </p:set>
                                    <p:animEffect transition="in" filter="box(in)">
                                      <p:cBhvr>
                                        <p:cTn id="1120" dur="500"/>
                                        <p:tgtEl>
                                          <p:spTgt spid="95441"/>
                                        </p:tgtEl>
                                      </p:cBhvr>
                                    </p:animEffect>
                                  </p:childTnLst>
                                </p:cTn>
                              </p:par>
                            </p:childTnLst>
                          </p:cTn>
                        </p:par>
                        <p:par>
                          <p:cTn id="1121" fill="hold" nodeType="afterGroup">
                            <p:stCondLst>
                              <p:cond delay="1000"/>
                            </p:stCondLst>
                            <p:childTnLst>
                              <p:par>
                                <p:cTn id="1122" presetID="4" presetClass="entr" presetSubtype="16" fill="hold" grpId="0" nodeType="afterEffect">
                                  <p:stCondLst>
                                    <p:cond delay="0"/>
                                  </p:stCondLst>
                                  <p:childTnLst>
                                    <p:set>
                                      <p:cBhvr>
                                        <p:cTn id="1123" dur="1" fill="hold">
                                          <p:stCondLst>
                                            <p:cond delay="0"/>
                                          </p:stCondLst>
                                        </p:cTn>
                                        <p:tgtEl>
                                          <p:spTgt spid="95442"/>
                                        </p:tgtEl>
                                        <p:attrNameLst>
                                          <p:attrName>style.visibility</p:attrName>
                                        </p:attrNameLst>
                                      </p:cBhvr>
                                      <p:to>
                                        <p:strVal val="visible"/>
                                      </p:to>
                                    </p:set>
                                    <p:animEffect transition="in" filter="box(in)">
                                      <p:cBhvr>
                                        <p:cTn id="1124" dur="500"/>
                                        <p:tgtEl>
                                          <p:spTgt spid="95442"/>
                                        </p:tgtEl>
                                      </p:cBhvr>
                                    </p:animEffect>
                                  </p:childTnLst>
                                </p:cTn>
                              </p:par>
                            </p:childTnLst>
                          </p:cTn>
                        </p:par>
                        <p:par>
                          <p:cTn id="1125" fill="hold" nodeType="afterGroup">
                            <p:stCondLst>
                              <p:cond delay="1500"/>
                            </p:stCondLst>
                            <p:childTnLst>
                              <p:par>
                                <p:cTn id="1126" presetID="4" presetClass="entr" presetSubtype="16" fill="hold" grpId="0" nodeType="afterEffect">
                                  <p:stCondLst>
                                    <p:cond delay="0"/>
                                  </p:stCondLst>
                                  <p:childTnLst>
                                    <p:set>
                                      <p:cBhvr>
                                        <p:cTn id="1127" dur="1" fill="hold">
                                          <p:stCondLst>
                                            <p:cond delay="0"/>
                                          </p:stCondLst>
                                        </p:cTn>
                                        <p:tgtEl>
                                          <p:spTgt spid="95443"/>
                                        </p:tgtEl>
                                        <p:attrNameLst>
                                          <p:attrName>style.visibility</p:attrName>
                                        </p:attrNameLst>
                                      </p:cBhvr>
                                      <p:to>
                                        <p:strVal val="visible"/>
                                      </p:to>
                                    </p:set>
                                    <p:animEffect transition="in" filter="box(in)">
                                      <p:cBhvr>
                                        <p:cTn id="1128" dur="500"/>
                                        <p:tgtEl>
                                          <p:spTgt spid="95443"/>
                                        </p:tgtEl>
                                      </p:cBhvr>
                                    </p:animEffect>
                                  </p:childTnLst>
                                </p:cTn>
                              </p:par>
                            </p:childTnLst>
                          </p:cTn>
                        </p:par>
                        <p:par>
                          <p:cTn id="1129" fill="hold" nodeType="afterGroup">
                            <p:stCondLst>
                              <p:cond delay="2000"/>
                            </p:stCondLst>
                            <p:childTnLst>
                              <p:par>
                                <p:cTn id="1130" presetID="4" presetClass="entr" presetSubtype="16" fill="hold" grpId="0" nodeType="afterEffect">
                                  <p:stCondLst>
                                    <p:cond delay="0"/>
                                  </p:stCondLst>
                                  <p:childTnLst>
                                    <p:set>
                                      <p:cBhvr>
                                        <p:cTn id="1131" dur="1" fill="hold">
                                          <p:stCondLst>
                                            <p:cond delay="0"/>
                                          </p:stCondLst>
                                        </p:cTn>
                                        <p:tgtEl>
                                          <p:spTgt spid="95444"/>
                                        </p:tgtEl>
                                        <p:attrNameLst>
                                          <p:attrName>style.visibility</p:attrName>
                                        </p:attrNameLst>
                                      </p:cBhvr>
                                      <p:to>
                                        <p:strVal val="visible"/>
                                      </p:to>
                                    </p:set>
                                    <p:animEffect transition="in" filter="box(in)">
                                      <p:cBhvr>
                                        <p:cTn id="1132" dur="500"/>
                                        <p:tgtEl>
                                          <p:spTgt spid="95444"/>
                                        </p:tgtEl>
                                      </p:cBhvr>
                                    </p:animEffect>
                                  </p:childTnLst>
                                </p:cTn>
                              </p:par>
                            </p:childTnLst>
                          </p:cTn>
                        </p:par>
                        <p:par>
                          <p:cTn id="1133" fill="hold" nodeType="afterGroup">
                            <p:stCondLst>
                              <p:cond delay="2500"/>
                            </p:stCondLst>
                            <p:childTnLst>
                              <p:par>
                                <p:cTn id="1134" presetID="4" presetClass="entr" presetSubtype="16" fill="hold" grpId="0" nodeType="afterEffect">
                                  <p:stCondLst>
                                    <p:cond delay="0"/>
                                  </p:stCondLst>
                                  <p:childTnLst>
                                    <p:set>
                                      <p:cBhvr>
                                        <p:cTn id="1135" dur="1" fill="hold">
                                          <p:stCondLst>
                                            <p:cond delay="0"/>
                                          </p:stCondLst>
                                        </p:cTn>
                                        <p:tgtEl>
                                          <p:spTgt spid="95445"/>
                                        </p:tgtEl>
                                        <p:attrNameLst>
                                          <p:attrName>style.visibility</p:attrName>
                                        </p:attrNameLst>
                                      </p:cBhvr>
                                      <p:to>
                                        <p:strVal val="visible"/>
                                      </p:to>
                                    </p:set>
                                    <p:animEffect transition="in" filter="box(in)">
                                      <p:cBhvr>
                                        <p:cTn id="1136" dur="500"/>
                                        <p:tgtEl>
                                          <p:spTgt spid="95445"/>
                                        </p:tgtEl>
                                      </p:cBhvr>
                                    </p:animEffect>
                                  </p:childTnLst>
                                </p:cTn>
                              </p:par>
                            </p:childTnLst>
                          </p:cTn>
                        </p:par>
                        <p:par>
                          <p:cTn id="1137" fill="hold" nodeType="afterGroup">
                            <p:stCondLst>
                              <p:cond delay="3000"/>
                            </p:stCondLst>
                            <p:childTnLst>
                              <p:par>
                                <p:cTn id="1138" presetID="4" presetClass="entr" presetSubtype="16" fill="hold" grpId="0" nodeType="afterEffect">
                                  <p:stCondLst>
                                    <p:cond delay="0"/>
                                  </p:stCondLst>
                                  <p:childTnLst>
                                    <p:set>
                                      <p:cBhvr>
                                        <p:cTn id="1139" dur="1" fill="hold">
                                          <p:stCondLst>
                                            <p:cond delay="0"/>
                                          </p:stCondLst>
                                        </p:cTn>
                                        <p:tgtEl>
                                          <p:spTgt spid="95446"/>
                                        </p:tgtEl>
                                        <p:attrNameLst>
                                          <p:attrName>style.visibility</p:attrName>
                                        </p:attrNameLst>
                                      </p:cBhvr>
                                      <p:to>
                                        <p:strVal val="visible"/>
                                      </p:to>
                                    </p:set>
                                    <p:animEffect transition="in" filter="box(in)">
                                      <p:cBhvr>
                                        <p:cTn id="1140" dur="500"/>
                                        <p:tgtEl>
                                          <p:spTgt spid="95446"/>
                                        </p:tgtEl>
                                      </p:cBhvr>
                                    </p:animEffect>
                                  </p:childTnLst>
                                </p:cTn>
                              </p:par>
                            </p:childTnLst>
                          </p:cTn>
                        </p:par>
                        <p:par>
                          <p:cTn id="1141" fill="hold" nodeType="afterGroup">
                            <p:stCondLst>
                              <p:cond delay="3500"/>
                            </p:stCondLst>
                            <p:childTnLst>
                              <p:par>
                                <p:cTn id="1142" presetID="4" presetClass="entr" presetSubtype="16" fill="hold" nodeType="afterEffect">
                                  <p:stCondLst>
                                    <p:cond delay="0"/>
                                  </p:stCondLst>
                                  <p:childTnLst>
                                    <p:set>
                                      <p:cBhvr>
                                        <p:cTn id="1143" dur="1" fill="hold">
                                          <p:stCondLst>
                                            <p:cond delay="0"/>
                                          </p:stCondLst>
                                        </p:cTn>
                                        <p:tgtEl>
                                          <p:spTgt spid="95448"/>
                                        </p:tgtEl>
                                        <p:attrNameLst>
                                          <p:attrName>style.visibility</p:attrName>
                                        </p:attrNameLst>
                                      </p:cBhvr>
                                      <p:to>
                                        <p:strVal val="visible"/>
                                      </p:to>
                                    </p:set>
                                    <p:animEffect transition="in" filter="box(in)">
                                      <p:cBhvr>
                                        <p:cTn id="1144" dur="500"/>
                                        <p:tgtEl>
                                          <p:spTgt spid="95448"/>
                                        </p:tgtEl>
                                      </p:cBhvr>
                                    </p:animEffect>
                                  </p:childTnLst>
                                </p:cTn>
                              </p:par>
                              <p:par>
                                <p:cTn id="1145" presetID="4" presetClass="entr" presetSubtype="16" fill="hold" nodeType="withEffect">
                                  <p:stCondLst>
                                    <p:cond delay="0"/>
                                  </p:stCondLst>
                                  <p:childTnLst>
                                    <p:set>
                                      <p:cBhvr>
                                        <p:cTn id="1146" dur="1" fill="hold">
                                          <p:stCondLst>
                                            <p:cond delay="0"/>
                                          </p:stCondLst>
                                        </p:cTn>
                                        <p:tgtEl>
                                          <p:spTgt spid="95466"/>
                                        </p:tgtEl>
                                        <p:attrNameLst>
                                          <p:attrName>style.visibility</p:attrName>
                                        </p:attrNameLst>
                                      </p:cBhvr>
                                      <p:to>
                                        <p:strVal val="visible"/>
                                      </p:to>
                                    </p:set>
                                    <p:animEffect transition="in" filter="box(in)">
                                      <p:cBhvr>
                                        <p:cTn id="1147" dur="500"/>
                                        <p:tgtEl>
                                          <p:spTgt spid="95466"/>
                                        </p:tgtEl>
                                      </p:cBhvr>
                                    </p:animEffect>
                                  </p:childTnLst>
                                </p:cTn>
                              </p:par>
                              <p:par>
                                <p:cTn id="1148" presetID="5" presetClass="exit" presetSubtype="10" fill="hold" nodeType="withEffect">
                                  <p:stCondLst>
                                    <p:cond delay="2000"/>
                                  </p:stCondLst>
                                  <p:childTnLst>
                                    <p:animEffect transition="out" filter="checkerboard(across)">
                                      <p:cBhvr>
                                        <p:cTn id="1149" dur="500"/>
                                        <p:tgtEl>
                                          <p:spTgt spid="95466"/>
                                        </p:tgtEl>
                                      </p:cBhvr>
                                    </p:animEffect>
                                    <p:set>
                                      <p:cBhvr>
                                        <p:cTn id="1150" dur="1" fill="hold">
                                          <p:stCondLst>
                                            <p:cond delay="499"/>
                                          </p:stCondLst>
                                        </p:cTn>
                                        <p:tgtEl>
                                          <p:spTgt spid="95466"/>
                                        </p:tgtEl>
                                        <p:attrNameLst>
                                          <p:attrName>style.visibility</p:attrName>
                                        </p:attrNameLst>
                                      </p:cBhvr>
                                      <p:to>
                                        <p:strVal val="hidden"/>
                                      </p:to>
                                    </p:set>
                                  </p:childTnLst>
                                </p:cTn>
                              </p:par>
                            </p:childTnLst>
                          </p:cTn>
                        </p:par>
                        <p:par>
                          <p:cTn id="1151" fill="hold" nodeType="afterGroup">
                            <p:stCondLst>
                              <p:cond delay="6000"/>
                            </p:stCondLst>
                            <p:childTnLst>
                              <p:par>
                                <p:cTn id="1152" presetID="4" presetClass="entr" presetSubtype="16" fill="hold" nodeType="afterEffect">
                                  <p:stCondLst>
                                    <p:cond delay="0"/>
                                  </p:stCondLst>
                                  <p:childTnLst>
                                    <p:set>
                                      <p:cBhvr>
                                        <p:cTn id="1153" dur="1" fill="hold">
                                          <p:stCondLst>
                                            <p:cond delay="0"/>
                                          </p:stCondLst>
                                        </p:cTn>
                                        <p:tgtEl>
                                          <p:spTgt spid="95449"/>
                                        </p:tgtEl>
                                        <p:attrNameLst>
                                          <p:attrName>style.visibility</p:attrName>
                                        </p:attrNameLst>
                                      </p:cBhvr>
                                      <p:to>
                                        <p:strVal val="visible"/>
                                      </p:to>
                                    </p:set>
                                    <p:animEffect transition="in" filter="box(in)">
                                      <p:cBhvr>
                                        <p:cTn id="1154" dur="1000"/>
                                        <p:tgtEl>
                                          <p:spTgt spid="95449"/>
                                        </p:tgtEl>
                                      </p:cBhvr>
                                    </p:animEffect>
                                  </p:childTnLst>
                                </p:cTn>
                              </p:par>
                            </p:childTnLst>
                          </p:cTn>
                        </p:par>
                        <p:par>
                          <p:cTn id="1155" fill="hold" nodeType="afterGroup">
                            <p:stCondLst>
                              <p:cond delay="7000"/>
                            </p:stCondLst>
                            <p:childTnLst>
                              <p:par>
                                <p:cTn id="1156" presetID="4" presetClass="entr" presetSubtype="16" fill="hold" nodeType="afterEffect">
                                  <p:stCondLst>
                                    <p:cond delay="0"/>
                                  </p:stCondLst>
                                  <p:childTnLst>
                                    <p:set>
                                      <p:cBhvr>
                                        <p:cTn id="1157" dur="1" fill="hold">
                                          <p:stCondLst>
                                            <p:cond delay="0"/>
                                          </p:stCondLst>
                                        </p:cTn>
                                        <p:tgtEl>
                                          <p:spTgt spid="95450"/>
                                        </p:tgtEl>
                                        <p:attrNameLst>
                                          <p:attrName>style.visibility</p:attrName>
                                        </p:attrNameLst>
                                      </p:cBhvr>
                                      <p:to>
                                        <p:strVal val="visible"/>
                                      </p:to>
                                    </p:set>
                                    <p:animEffect transition="in" filter="box(in)">
                                      <p:cBhvr>
                                        <p:cTn id="1158" dur="1000"/>
                                        <p:tgtEl>
                                          <p:spTgt spid="95450"/>
                                        </p:tgtEl>
                                      </p:cBhvr>
                                    </p:animEffect>
                                  </p:childTnLst>
                                </p:cTn>
                              </p:par>
                            </p:childTnLst>
                          </p:cTn>
                        </p:par>
                        <p:par>
                          <p:cTn id="1159" fill="hold" nodeType="afterGroup">
                            <p:stCondLst>
                              <p:cond delay="8000"/>
                            </p:stCondLst>
                            <p:childTnLst>
                              <p:par>
                                <p:cTn id="1160" presetID="4" presetClass="entr" presetSubtype="16" fill="hold" nodeType="afterEffect">
                                  <p:stCondLst>
                                    <p:cond delay="0"/>
                                  </p:stCondLst>
                                  <p:childTnLst>
                                    <p:set>
                                      <p:cBhvr>
                                        <p:cTn id="1161" dur="1" fill="hold">
                                          <p:stCondLst>
                                            <p:cond delay="0"/>
                                          </p:stCondLst>
                                        </p:cTn>
                                        <p:tgtEl>
                                          <p:spTgt spid="95451"/>
                                        </p:tgtEl>
                                        <p:attrNameLst>
                                          <p:attrName>style.visibility</p:attrName>
                                        </p:attrNameLst>
                                      </p:cBhvr>
                                      <p:to>
                                        <p:strVal val="visible"/>
                                      </p:to>
                                    </p:set>
                                    <p:animEffect transition="in" filter="box(in)">
                                      <p:cBhvr>
                                        <p:cTn id="1162" dur="1000"/>
                                        <p:tgtEl>
                                          <p:spTgt spid="95451"/>
                                        </p:tgtEl>
                                      </p:cBhvr>
                                    </p:animEffect>
                                  </p:childTnLst>
                                </p:cTn>
                              </p:par>
                            </p:childTnLst>
                          </p:cTn>
                        </p:par>
                        <p:par>
                          <p:cTn id="1163" fill="hold" nodeType="afterGroup">
                            <p:stCondLst>
                              <p:cond delay="9000"/>
                            </p:stCondLst>
                            <p:childTnLst>
                              <p:par>
                                <p:cTn id="1164" presetID="4" presetClass="entr" presetSubtype="16" fill="hold" grpId="0" nodeType="afterEffect">
                                  <p:stCondLst>
                                    <p:cond delay="0"/>
                                  </p:stCondLst>
                                  <p:childTnLst>
                                    <p:set>
                                      <p:cBhvr>
                                        <p:cTn id="1165" dur="1" fill="hold">
                                          <p:stCondLst>
                                            <p:cond delay="0"/>
                                          </p:stCondLst>
                                        </p:cTn>
                                        <p:tgtEl>
                                          <p:spTgt spid="95452"/>
                                        </p:tgtEl>
                                        <p:attrNameLst>
                                          <p:attrName>style.visibility</p:attrName>
                                        </p:attrNameLst>
                                      </p:cBhvr>
                                      <p:to>
                                        <p:strVal val="visible"/>
                                      </p:to>
                                    </p:set>
                                    <p:animEffect transition="in" filter="box(in)">
                                      <p:cBhvr>
                                        <p:cTn id="1166" dur="1000"/>
                                        <p:tgtEl>
                                          <p:spTgt spid="95452"/>
                                        </p:tgtEl>
                                      </p:cBhvr>
                                    </p:animEffect>
                                  </p:childTnLst>
                                </p:cTn>
                              </p:par>
                            </p:childTnLst>
                          </p:cTn>
                        </p:par>
                        <p:par>
                          <p:cTn id="1167" fill="hold" nodeType="afterGroup">
                            <p:stCondLst>
                              <p:cond delay="10000"/>
                            </p:stCondLst>
                            <p:childTnLst>
                              <p:par>
                                <p:cTn id="1168" presetID="4" presetClass="entr" presetSubtype="16" fill="hold" grpId="0" nodeType="afterEffect">
                                  <p:stCondLst>
                                    <p:cond delay="0"/>
                                  </p:stCondLst>
                                  <p:childTnLst>
                                    <p:set>
                                      <p:cBhvr>
                                        <p:cTn id="1169" dur="1" fill="hold">
                                          <p:stCondLst>
                                            <p:cond delay="0"/>
                                          </p:stCondLst>
                                        </p:cTn>
                                        <p:tgtEl>
                                          <p:spTgt spid="95453"/>
                                        </p:tgtEl>
                                        <p:attrNameLst>
                                          <p:attrName>style.visibility</p:attrName>
                                        </p:attrNameLst>
                                      </p:cBhvr>
                                      <p:to>
                                        <p:strVal val="visible"/>
                                      </p:to>
                                    </p:set>
                                    <p:animEffect transition="in" filter="box(in)">
                                      <p:cBhvr>
                                        <p:cTn id="1170" dur="1000"/>
                                        <p:tgtEl>
                                          <p:spTgt spid="95453"/>
                                        </p:tgtEl>
                                      </p:cBhvr>
                                    </p:animEffect>
                                  </p:childTnLst>
                                </p:cTn>
                              </p:par>
                            </p:childTnLst>
                          </p:cTn>
                        </p:par>
                        <p:par>
                          <p:cTn id="1171" fill="hold" nodeType="afterGroup">
                            <p:stCondLst>
                              <p:cond delay="11000"/>
                            </p:stCondLst>
                            <p:childTnLst>
                              <p:par>
                                <p:cTn id="1172" presetID="4" presetClass="entr" presetSubtype="16" fill="hold" grpId="0" nodeType="afterEffect">
                                  <p:stCondLst>
                                    <p:cond delay="0"/>
                                  </p:stCondLst>
                                  <p:childTnLst>
                                    <p:set>
                                      <p:cBhvr>
                                        <p:cTn id="1173" dur="1" fill="hold">
                                          <p:stCondLst>
                                            <p:cond delay="0"/>
                                          </p:stCondLst>
                                        </p:cTn>
                                        <p:tgtEl>
                                          <p:spTgt spid="95454"/>
                                        </p:tgtEl>
                                        <p:attrNameLst>
                                          <p:attrName>style.visibility</p:attrName>
                                        </p:attrNameLst>
                                      </p:cBhvr>
                                      <p:to>
                                        <p:strVal val="visible"/>
                                      </p:to>
                                    </p:set>
                                    <p:animEffect transition="in" filter="box(in)">
                                      <p:cBhvr>
                                        <p:cTn id="1174" dur="1000"/>
                                        <p:tgtEl>
                                          <p:spTgt spid="95454"/>
                                        </p:tgtEl>
                                      </p:cBhvr>
                                    </p:animEffect>
                                  </p:childTnLst>
                                </p:cTn>
                              </p:par>
                            </p:childTnLst>
                          </p:cTn>
                        </p:par>
                        <p:par>
                          <p:cTn id="1175" fill="hold" nodeType="afterGroup">
                            <p:stCondLst>
                              <p:cond delay="12000"/>
                            </p:stCondLst>
                            <p:childTnLst>
                              <p:par>
                                <p:cTn id="1176" presetID="4" presetClass="entr" presetSubtype="16" fill="hold" grpId="0" nodeType="afterEffect">
                                  <p:stCondLst>
                                    <p:cond delay="0"/>
                                  </p:stCondLst>
                                  <p:childTnLst>
                                    <p:set>
                                      <p:cBhvr>
                                        <p:cTn id="1177" dur="1" fill="hold">
                                          <p:stCondLst>
                                            <p:cond delay="0"/>
                                          </p:stCondLst>
                                        </p:cTn>
                                        <p:tgtEl>
                                          <p:spTgt spid="95455"/>
                                        </p:tgtEl>
                                        <p:attrNameLst>
                                          <p:attrName>style.visibility</p:attrName>
                                        </p:attrNameLst>
                                      </p:cBhvr>
                                      <p:to>
                                        <p:strVal val="visible"/>
                                      </p:to>
                                    </p:set>
                                    <p:animEffect transition="in" filter="box(in)">
                                      <p:cBhvr>
                                        <p:cTn id="1178" dur="1000"/>
                                        <p:tgtEl>
                                          <p:spTgt spid="95455"/>
                                        </p:tgtEl>
                                      </p:cBhvr>
                                    </p:animEffect>
                                  </p:childTnLst>
                                </p:cTn>
                              </p:par>
                            </p:childTnLst>
                          </p:cTn>
                        </p:par>
                        <p:par>
                          <p:cTn id="1179" fill="hold" nodeType="afterGroup">
                            <p:stCondLst>
                              <p:cond delay="13000"/>
                            </p:stCondLst>
                            <p:childTnLst>
                              <p:par>
                                <p:cTn id="1180" presetID="4" presetClass="entr" presetSubtype="16" fill="hold" grpId="0" nodeType="afterEffect">
                                  <p:stCondLst>
                                    <p:cond delay="0"/>
                                  </p:stCondLst>
                                  <p:childTnLst>
                                    <p:set>
                                      <p:cBhvr>
                                        <p:cTn id="1181" dur="1" fill="hold">
                                          <p:stCondLst>
                                            <p:cond delay="0"/>
                                          </p:stCondLst>
                                        </p:cTn>
                                        <p:tgtEl>
                                          <p:spTgt spid="95456"/>
                                        </p:tgtEl>
                                        <p:attrNameLst>
                                          <p:attrName>style.visibility</p:attrName>
                                        </p:attrNameLst>
                                      </p:cBhvr>
                                      <p:to>
                                        <p:strVal val="visible"/>
                                      </p:to>
                                    </p:set>
                                    <p:animEffect transition="in" filter="box(in)">
                                      <p:cBhvr>
                                        <p:cTn id="1182" dur="1000"/>
                                        <p:tgtEl>
                                          <p:spTgt spid="95456"/>
                                        </p:tgtEl>
                                      </p:cBhvr>
                                    </p:animEffect>
                                  </p:childTnLst>
                                </p:cTn>
                              </p:par>
                            </p:childTnLst>
                          </p:cTn>
                        </p:par>
                        <p:par>
                          <p:cTn id="1183" fill="hold" nodeType="afterGroup">
                            <p:stCondLst>
                              <p:cond delay="14000"/>
                            </p:stCondLst>
                            <p:childTnLst>
                              <p:par>
                                <p:cTn id="1184" presetID="4" presetClass="entr" presetSubtype="16" fill="hold" grpId="0" nodeType="afterEffect">
                                  <p:stCondLst>
                                    <p:cond delay="0"/>
                                  </p:stCondLst>
                                  <p:childTnLst>
                                    <p:set>
                                      <p:cBhvr>
                                        <p:cTn id="1185" dur="1" fill="hold">
                                          <p:stCondLst>
                                            <p:cond delay="0"/>
                                          </p:stCondLst>
                                        </p:cTn>
                                        <p:tgtEl>
                                          <p:spTgt spid="95457"/>
                                        </p:tgtEl>
                                        <p:attrNameLst>
                                          <p:attrName>style.visibility</p:attrName>
                                        </p:attrNameLst>
                                      </p:cBhvr>
                                      <p:to>
                                        <p:strVal val="visible"/>
                                      </p:to>
                                    </p:set>
                                    <p:animEffect transition="in" filter="box(in)">
                                      <p:cBhvr>
                                        <p:cTn id="1186" dur="1000"/>
                                        <p:tgtEl>
                                          <p:spTgt spid="95457"/>
                                        </p:tgtEl>
                                      </p:cBhvr>
                                    </p:animEffect>
                                  </p:childTnLst>
                                </p:cTn>
                              </p:par>
                            </p:childTnLst>
                          </p:cTn>
                        </p:par>
                        <p:par>
                          <p:cTn id="1187" fill="hold" nodeType="afterGroup">
                            <p:stCondLst>
                              <p:cond delay="15000"/>
                            </p:stCondLst>
                            <p:childTnLst>
                              <p:par>
                                <p:cTn id="1188" presetID="4" presetClass="entr" presetSubtype="16" fill="hold" grpId="0" nodeType="afterEffect">
                                  <p:stCondLst>
                                    <p:cond delay="0"/>
                                  </p:stCondLst>
                                  <p:childTnLst>
                                    <p:set>
                                      <p:cBhvr>
                                        <p:cTn id="1189" dur="1" fill="hold">
                                          <p:stCondLst>
                                            <p:cond delay="0"/>
                                          </p:stCondLst>
                                        </p:cTn>
                                        <p:tgtEl>
                                          <p:spTgt spid="95458"/>
                                        </p:tgtEl>
                                        <p:attrNameLst>
                                          <p:attrName>style.visibility</p:attrName>
                                        </p:attrNameLst>
                                      </p:cBhvr>
                                      <p:to>
                                        <p:strVal val="visible"/>
                                      </p:to>
                                    </p:set>
                                    <p:animEffect transition="in" filter="box(in)">
                                      <p:cBhvr>
                                        <p:cTn id="1190" dur="1000"/>
                                        <p:tgtEl>
                                          <p:spTgt spid="95458"/>
                                        </p:tgtEl>
                                      </p:cBhvr>
                                    </p:animEffect>
                                  </p:childTnLst>
                                </p:cTn>
                              </p:par>
                            </p:childTnLst>
                          </p:cTn>
                        </p:par>
                        <p:par>
                          <p:cTn id="1191" fill="hold" nodeType="afterGroup">
                            <p:stCondLst>
                              <p:cond delay="16000"/>
                            </p:stCondLst>
                            <p:childTnLst>
                              <p:par>
                                <p:cTn id="1192" presetID="4" presetClass="entr" presetSubtype="16" fill="hold" grpId="0" nodeType="afterEffect">
                                  <p:stCondLst>
                                    <p:cond delay="0"/>
                                  </p:stCondLst>
                                  <p:childTnLst>
                                    <p:set>
                                      <p:cBhvr>
                                        <p:cTn id="1193" dur="1" fill="hold">
                                          <p:stCondLst>
                                            <p:cond delay="0"/>
                                          </p:stCondLst>
                                        </p:cTn>
                                        <p:tgtEl>
                                          <p:spTgt spid="95459"/>
                                        </p:tgtEl>
                                        <p:attrNameLst>
                                          <p:attrName>style.visibility</p:attrName>
                                        </p:attrNameLst>
                                      </p:cBhvr>
                                      <p:to>
                                        <p:strVal val="visible"/>
                                      </p:to>
                                    </p:set>
                                    <p:animEffect transition="in" filter="box(in)">
                                      <p:cBhvr>
                                        <p:cTn id="1194" dur="1000"/>
                                        <p:tgtEl>
                                          <p:spTgt spid="95459"/>
                                        </p:tgtEl>
                                      </p:cBhvr>
                                    </p:animEffect>
                                  </p:childTnLst>
                                </p:cTn>
                              </p:par>
                            </p:childTnLst>
                          </p:cTn>
                        </p:par>
                        <p:par>
                          <p:cTn id="1195" fill="hold" nodeType="afterGroup">
                            <p:stCondLst>
                              <p:cond delay="17000"/>
                            </p:stCondLst>
                            <p:childTnLst>
                              <p:par>
                                <p:cTn id="1196" presetID="4" presetClass="entr" presetSubtype="16" fill="hold" grpId="0" nodeType="afterEffect">
                                  <p:stCondLst>
                                    <p:cond delay="0"/>
                                  </p:stCondLst>
                                  <p:childTnLst>
                                    <p:set>
                                      <p:cBhvr>
                                        <p:cTn id="1197" dur="1" fill="hold">
                                          <p:stCondLst>
                                            <p:cond delay="0"/>
                                          </p:stCondLst>
                                        </p:cTn>
                                        <p:tgtEl>
                                          <p:spTgt spid="95460"/>
                                        </p:tgtEl>
                                        <p:attrNameLst>
                                          <p:attrName>style.visibility</p:attrName>
                                        </p:attrNameLst>
                                      </p:cBhvr>
                                      <p:to>
                                        <p:strVal val="visible"/>
                                      </p:to>
                                    </p:set>
                                    <p:animEffect transition="in" filter="box(in)">
                                      <p:cBhvr>
                                        <p:cTn id="1198" dur="1000"/>
                                        <p:tgtEl>
                                          <p:spTgt spid="95460"/>
                                        </p:tgtEl>
                                      </p:cBhvr>
                                    </p:animEffect>
                                  </p:childTnLst>
                                </p:cTn>
                              </p:par>
                            </p:childTnLst>
                          </p:cTn>
                        </p:par>
                        <p:par>
                          <p:cTn id="1199" fill="hold" nodeType="afterGroup">
                            <p:stCondLst>
                              <p:cond delay="18000"/>
                            </p:stCondLst>
                            <p:childTnLst>
                              <p:par>
                                <p:cTn id="1200" presetID="4" presetClass="entr" presetSubtype="16" fill="hold" grpId="0" nodeType="afterEffect">
                                  <p:stCondLst>
                                    <p:cond delay="0"/>
                                  </p:stCondLst>
                                  <p:childTnLst>
                                    <p:set>
                                      <p:cBhvr>
                                        <p:cTn id="1201" dur="1" fill="hold">
                                          <p:stCondLst>
                                            <p:cond delay="0"/>
                                          </p:stCondLst>
                                        </p:cTn>
                                        <p:tgtEl>
                                          <p:spTgt spid="95461"/>
                                        </p:tgtEl>
                                        <p:attrNameLst>
                                          <p:attrName>style.visibility</p:attrName>
                                        </p:attrNameLst>
                                      </p:cBhvr>
                                      <p:to>
                                        <p:strVal val="visible"/>
                                      </p:to>
                                    </p:set>
                                    <p:animEffect transition="in" filter="box(in)">
                                      <p:cBhvr>
                                        <p:cTn id="1202" dur="1000"/>
                                        <p:tgtEl>
                                          <p:spTgt spid="95461"/>
                                        </p:tgtEl>
                                      </p:cBhvr>
                                    </p:animEffect>
                                  </p:childTnLst>
                                </p:cTn>
                              </p:par>
                            </p:childTnLst>
                          </p:cTn>
                        </p:par>
                        <p:par>
                          <p:cTn id="1203" fill="hold" nodeType="afterGroup">
                            <p:stCondLst>
                              <p:cond delay="19000"/>
                            </p:stCondLst>
                            <p:childTnLst>
                              <p:par>
                                <p:cTn id="1204" presetID="4" presetClass="entr" presetSubtype="16" fill="hold" grpId="0" nodeType="afterEffect">
                                  <p:stCondLst>
                                    <p:cond delay="0"/>
                                  </p:stCondLst>
                                  <p:childTnLst>
                                    <p:set>
                                      <p:cBhvr>
                                        <p:cTn id="1205" dur="1" fill="hold">
                                          <p:stCondLst>
                                            <p:cond delay="0"/>
                                          </p:stCondLst>
                                        </p:cTn>
                                        <p:tgtEl>
                                          <p:spTgt spid="95463"/>
                                        </p:tgtEl>
                                        <p:attrNameLst>
                                          <p:attrName>style.visibility</p:attrName>
                                        </p:attrNameLst>
                                      </p:cBhvr>
                                      <p:to>
                                        <p:strVal val="visible"/>
                                      </p:to>
                                    </p:set>
                                    <p:animEffect transition="in" filter="box(in)">
                                      <p:cBhvr>
                                        <p:cTn id="1206" dur="1000"/>
                                        <p:tgtEl>
                                          <p:spTgt spid="95463"/>
                                        </p:tgtEl>
                                      </p:cBhvr>
                                    </p:animEffect>
                                  </p:childTnLst>
                                </p:cTn>
                              </p:par>
                            </p:childTnLst>
                          </p:cTn>
                        </p:par>
                        <p:par>
                          <p:cTn id="1207" fill="hold" nodeType="afterGroup">
                            <p:stCondLst>
                              <p:cond delay="20000"/>
                            </p:stCondLst>
                            <p:childTnLst>
                              <p:par>
                                <p:cTn id="1208" presetID="4" presetClass="entr" presetSubtype="16" fill="hold" grpId="0" nodeType="afterEffect">
                                  <p:stCondLst>
                                    <p:cond delay="0"/>
                                  </p:stCondLst>
                                  <p:childTnLst>
                                    <p:set>
                                      <p:cBhvr>
                                        <p:cTn id="1209" dur="1" fill="hold">
                                          <p:stCondLst>
                                            <p:cond delay="0"/>
                                          </p:stCondLst>
                                        </p:cTn>
                                        <p:tgtEl>
                                          <p:spTgt spid="95464"/>
                                        </p:tgtEl>
                                        <p:attrNameLst>
                                          <p:attrName>style.visibility</p:attrName>
                                        </p:attrNameLst>
                                      </p:cBhvr>
                                      <p:to>
                                        <p:strVal val="visible"/>
                                      </p:to>
                                    </p:set>
                                    <p:animEffect transition="in" filter="box(in)">
                                      <p:cBhvr>
                                        <p:cTn id="1210" dur="1000"/>
                                        <p:tgtEl>
                                          <p:spTgt spid="95464"/>
                                        </p:tgtEl>
                                      </p:cBhvr>
                                    </p:animEffect>
                                  </p:childTnLst>
                                </p:cTn>
                              </p:par>
                            </p:childTnLst>
                          </p:cTn>
                        </p:par>
                        <p:par>
                          <p:cTn id="1211" fill="hold" nodeType="afterGroup">
                            <p:stCondLst>
                              <p:cond delay="21000"/>
                            </p:stCondLst>
                            <p:childTnLst>
                              <p:par>
                                <p:cTn id="1212" presetID="4" presetClass="entr" presetSubtype="16" fill="hold" grpId="0" nodeType="afterEffect">
                                  <p:stCondLst>
                                    <p:cond delay="0"/>
                                  </p:stCondLst>
                                  <p:childTnLst>
                                    <p:set>
                                      <p:cBhvr>
                                        <p:cTn id="1213" dur="1" fill="hold">
                                          <p:stCondLst>
                                            <p:cond delay="0"/>
                                          </p:stCondLst>
                                        </p:cTn>
                                        <p:tgtEl>
                                          <p:spTgt spid="95465"/>
                                        </p:tgtEl>
                                        <p:attrNameLst>
                                          <p:attrName>style.visibility</p:attrName>
                                        </p:attrNameLst>
                                      </p:cBhvr>
                                      <p:to>
                                        <p:strVal val="visible"/>
                                      </p:to>
                                    </p:set>
                                    <p:animEffect transition="in" filter="box(in)">
                                      <p:cBhvr>
                                        <p:cTn id="1214" dur="1000"/>
                                        <p:tgtEl>
                                          <p:spTgt spid="95465"/>
                                        </p:tgtEl>
                                      </p:cBhvr>
                                    </p:animEffect>
                                  </p:childTnLst>
                                </p:cTn>
                              </p:par>
                            </p:childTnLst>
                          </p:cTn>
                        </p:par>
                        <p:par>
                          <p:cTn id="1215" fill="hold" nodeType="afterGroup">
                            <p:stCondLst>
                              <p:cond delay="22000"/>
                            </p:stCondLst>
                            <p:childTnLst>
                              <p:par>
                                <p:cTn id="1216" presetID="4" presetClass="entr" presetSubtype="16" fill="hold" grpId="0" nodeType="afterEffect">
                                  <p:stCondLst>
                                    <p:cond delay="0"/>
                                  </p:stCondLst>
                                  <p:childTnLst>
                                    <p:set>
                                      <p:cBhvr>
                                        <p:cTn id="1217" dur="1" fill="hold">
                                          <p:stCondLst>
                                            <p:cond delay="0"/>
                                          </p:stCondLst>
                                        </p:cTn>
                                        <p:tgtEl>
                                          <p:spTgt spid="95462"/>
                                        </p:tgtEl>
                                        <p:attrNameLst>
                                          <p:attrName>style.visibility</p:attrName>
                                        </p:attrNameLst>
                                      </p:cBhvr>
                                      <p:to>
                                        <p:strVal val="visible"/>
                                      </p:to>
                                    </p:set>
                                    <p:animEffect transition="in" filter="box(in)">
                                      <p:cBhvr>
                                        <p:cTn id="1218" dur="500"/>
                                        <p:tgtEl>
                                          <p:spTgt spid="95462"/>
                                        </p:tgtEl>
                                      </p:cBhvr>
                                    </p:animEffect>
                                  </p:childTnLst>
                                </p:cTn>
                              </p:par>
                              <p:par>
                                <p:cTn id="1219" presetID="4" presetClass="exit" presetSubtype="16" fill="hold" grpId="0" nodeType="withEffect">
                                  <p:stCondLst>
                                    <p:cond delay="0"/>
                                  </p:stCondLst>
                                  <p:childTnLst>
                                    <p:animEffect transition="out" filter="box(in)">
                                      <p:cBhvr>
                                        <p:cTn id="1220" dur="500"/>
                                        <p:tgtEl>
                                          <p:spTgt spid="95449"/>
                                        </p:tgtEl>
                                      </p:cBhvr>
                                    </p:animEffect>
                                    <p:set>
                                      <p:cBhvr>
                                        <p:cTn id="1221" dur="1" fill="hold">
                                          <p:stCondLst>
                                            <p:cond delay="499"/>
                                          </p:stCondLst>
                                        </p:cTn>
                                        <p:tgtEl>
                                          <p:spTgt spid="95449"/>
                                        </p:tgtEl>
                                        <p:attrNameLst>
                                          <p:attrName>style.visibility</p:attrName>
                                        </p:attrNameLst>
                                      </p:cBhvr>
                                      <p:to>
                                        <p:strVal val="hidden"/>
                                      </p:to>
                                    </p:set>
                                  </p:childTnLst>
                                </p:cTn>
                              </p:par>
                              <p:par>
                                <p:cTn id="1222" presetID="4" presetClass="exit" presetSubtype="16" fill="hold" grpId="0" nodeType="withEffect">
                                  <p:stCondLst>
                                    <p:cond delay="0"/>
                                  </p:stCondLst>
                                  <p:childTnLst>
                                    <p:animEffect transition="out" filter="box(in)">
                                      <p:cBhvr>
                                        <p:cTn id="1223" dur="500"/>
                                        <p:tgtEl>
                                          <p:spTgt spid="95450"/>
                                        </p:tgtEl>
                                      </p:cBhvr>
                                    </p:animEffect>
                                    <p:set>
                                      <p:cBhvr>
                                        <p:cTn id="1224" dur="1" fill="hold">
                                          <p:stCondLst>
                                            <p:cond delay="499"/>
                                          </p:stCondLst>
                                        </p:cTn>
                                        <p:tgtEl>
                                          <p:spTgt spid="95450"/>
                                        </p:tgtEl>
                                        <p:attrNameLst>
                                          <p:attrName>style.visibility</p:attrName>
                                        </p:attrNameLst>
                                      </p:cBhvr>
                                      <p:to>
                                        <p:strVal val="hidden"/>
                                      </p:to>
                                    </p:set>
                                  </p:childTnLst>
                                </p:cTn>
                              </p:par>
                              <p:par>
                                <p:cTn id="1225" presetID="4" presetClass="exit" presetSubtype="16" fill="hold" grpId="0" nodeType="withEffect">
                                  <p:stCondLst>
                                    <p:cond delay="0"/>
                                  </p:stCondLst>
                                  <p:childTnLst>
                                    <p:animEffect transition="out" filter="box(in)">
                                      <p:cBhvr>
                                        <p:cTn id="1226" dur="500"/>
                                        <p:tgtEl>
                                          <p:spTgt spid="95451"/>
                                        </p:tgtEl>
                                      </p:cBhvr>
                                    </p:animEffect>
                                    <p:set>
                                      <p:cBhvr>
                                        <p:cTn id="1227" dur="1" fill="hold">
                                          <p:stCondLst>
                                            <p:cond delay="499"/>
                                          </p:stCondLst>
                                        </p:cTn>
                                        <p:tgtEl>
                                          <p:spTgt spid="95451"/>
                                        </p:tgtEl>
                                        <p:attrNameLst>
                                          <p:attrName>style.visibility</p:attrName>
                                        </p:attrNameLst>
                                      </p:cBhvr>
                                      <p:to>
                                        <p:strVal val="hidden"/>
                                      </p:to>
                                    </p:set>
                                  </p:childTnLst>
                                </p:cTn>
                              </p:par>
                              <p:par>
                                <p:cTn id="1228" presetID="4" presetClass="exit" presetSubtype="16" fill="hold" grpId="1" nodeType="withEffect">
                                  <p:stCondLst>
                                    <p:cond delay="0"/>
                                  </p:stCondLst>
                                  <p:childTnLst>
                                    <p:animEffect transition="out" filter="box(in)">
                                      <p:cBhvr>
                                        <p:cTn id="1229" dur="500"/>
                                        <p:tgtEl>
                                          <p:spTgt spid="95452"/>
                                        </p:tgtEl>
                                      </p:cBhvr>
                                    </p:animEffect>
                                    <p:set>
                                      <p:cBhvr>
                                        <p:cTn id="1230" dur="1" fill="hold">
                                          <p:stCondLst>
                                            <p:cond delay="499"/>
                                          </p:stCondLst>
                                        </p:cTn>
                                        <p:tgtEl>
                                          <p:spTgt spid="95452"/>
                                        </p:tgtEl>
                                        <p:attrNameLst>
                                          <p:attrName>style.visibility</p:attrName>
                                        </p:attrNameLst>
                                      </p:cBhvr>
                                      <p:to>
                                        <p:strVal val="hidden"/>
                                      </p:to>
                                    </p:set>
                                  </p:childTnLst>
                                </p:cTn>
                              </p:par>
                              <p:par>
                                <p:cTn id="1231" presetID="4" presetClass="exit" presetSubtype="16" fill="hold" grpId="1" nodeType="withEffect">
                                  <p:stCondLst>
                                    <p:cond delay="0"/>
                                  </p:stCondLst>
                                  <p:childTnLst>
                                    <p:animEffect transition="out" filter="box(in)">
                                      <p:cBhvr>
                                        <p:cTn id="1232" dur="500"/>
                                        <p:tgtEl>
                                          <p:spTgt spid="95453"/>
                                        </p:tgtEl>
                                      </p:cBhvr>
                                    </p:animEffect>
                                    <p:set>
                                      <p:cBhvr>
                                        <p:cTn id="1233" dur="1" fill="hold">
                                          <p:stCondLst>
                                            <p:cond delay="499"/>
                                          </p:stCondLst>
                                        </p:cTn>
                                        <p:tgtEl>
                                          <p:spTgt spid="95453"/>
                                        </p:tgtEl>
                                        <p:attrNameLst>
                                          <p:attrName>style.visibility</p:attrName>
                                        </p:attrNameLst>
                                      </p:cBhvr>
                                      <p:to>
                                        <p:strVal val="hidden"/>
                                      </p:to>
                                    </p:set>
                                  </p:childTnLst>
                                </p:cTn>
                              </p:par>
                              <p:par>
                                <p:cTn id="1234" presetID="4" presetClass="exit" presetSubtype="16" fill="hold" grpId="1" nodeType="withEffect">
                                  <p:stCondLst>
                                    <p:cond delay="0"/>
                                  </p:stCondLst>
                                  <p:childTnLst>
                                    <p:animEffect transition="out" filter="box(in)">
                                      <p:cBhvr>
                                        <p:cTn id="1235" dur="500"/>
                                        <p:tgtEl>
                                          <p:spTgt spid="95454"/>
                                        </p:tgtEl>
                                      </p:cBhvr>
                                    </p:animEffect>
                                    <p:set>
                                      <p:cBhvr>
                                        <p:cTn id="1236" dur="1" fill="hold">
                                          <p:stCondLst>
                                            <p:cond delay="499"/>
                                          </p:stCondLst>
                                        </p:cTn>
                                        <p:tgtEl>
                                          <p:spTgt spid="95454"/>
                                        </p:tgtEl>
                                        <p:attrNameLst>
                                          <p:attrName>style.visibility</p:attrName>
                                        </p:attrNameLst>
                                      </p:cBhvr>
                                      <p:to>
                                        <p:strVal val="hidden"/>
                                      </p:to>
                                    </p:set>
                                  </p:childTnLst>
                                </p:cTn>
                              </p:par>
                              <p:par>
                                <p:cTn id="1237" presetID="4" presetClass="exit" presetSubtype="16" fill="hold" grpId="1" nodeType="withEffect">
                                  <p:stCondLst>
                                    <p:cond delay="0"/>
                                  </p:stCondLst>
                                  <p:childTnLst>
                                    <p:animEffect transition="out" filter="box(in)">
                                      <p:cBhvr>
                                        <p:cTn id="1238" dur="500"/>
                                        <p:tgtEl>
                                          <p:spTgt spid="95455"/>
                                        </p:tgtEl>
                                      </p:cBhvr>
                                    </p:animEffect>
                                    <p:set>
                                      <p:cBhvr>
                                        <p:cTn id="1239" dur="1" fill="hold">
                                          <p:stCondLst>
                                            <p:cond delay="499"/>
                                          </p:stCondLst>
                                        </p:cTn>
                                        <p:tgtEl>
                                          <p:spTgt spid="95455"/>
                                        </p:tgtEl>
                                        <p:attrNameLst>
                                          <p:attrName>style.visibility</p:attrName>
                                        </p:attrNameLst>
                                      </p:cBhvr>
                                      <p:to>
                                        <p:strVal val="hidden"/>
                                      </p:to>
                                    </p:set>
                                  </p:childTnLst>
                                </p:cTn>
                              </p:par>
                              <p:par>
                                <p:cTn id="1240" presetID="4" presetClass="exit" presetSubtype="16" fill="hold" grpId="1" nodeType="withEffect">
                                  <p:stCondLst>
                                    <p:cond delay="0"/>
                                  </p:stCondLst>
                                  <p:childTnLst>
                                    <p:animEffect transition="out" filter="box(in)">
                                      <p:cBhvr>
                                        <p:cTn id="1241" dur="500"/>
                                        <p:tgtEl>
                                          <p:spTgt spid="95456"/>
                                        </p:tgtEl>
                                      </p:cBhvr>
                                    </p:animEffect>
                                    <p:set>
                                      <p:cBhvr>
                                        <p:cTn id="1242" dur="1" fill="hold">
                                          <p:stCondLst>
                                            <p:cond delay="499"/>
                                          </p:stCondLst>
                                        </p:cTn>
                                        <p:tgtEl>
                                          <p:spTgt spid="95456"/>
                                        </p:tgtEl>
                                        <p:attrNameLst>
                                          <p:attrName>style.visibility</p:attrName>
                                        </p:attrNameLst>
                                      </p:cBhvr>
                                      <p:to>
                                        <p:strVal val="hidden"/>
                                      </p:to>
                                    </p:set>
                                  </p:childTnLst>
                                </p:cTn>
                              </p:par>
                              <p:par>
                                <p:cTn id="1243" presetID="4" presetClass="exit" presetSubtype="16" fill="hold" grpId="1" nodeType="withEffect">
                                  <p:stCondLst>
                                    <p:cond delay="0"/>
                                  </p:stCondLst>
                                  <p:childTnLst>
                                    <p:animEffect transition="out" filter="box(in)">
                                      <p:cBhvr>
                                        <p:cTn id="1244" dur="500"/>
                                        <p:tgtEl>
                                          <p:spTgt spid="95457"/>
                                        </p:tgtEl>
                                      </p:cBhvr>
                                    </p:animEffect>
                                    <p:set>
                                      <p:cBhvr>
                                        <p:cTn id="1245" dur="1" fill="hold">
                                          <p:stCondLst>
                                            <p:cond delay="499"/>
                                          </p:stCondLst>
                                        </p:cTn>
                                        <p:tgtEl>
                                          <p:spTgt spid="95457"/>
                                        </p:tgtEl>
                                        <p:attrNameLst>
                                          <p:attrName>style.visibility</p:attrName>
                                        </p:attrNameLst>
                                      </p:cBhvr>
                                      <p:to>
                                        <p:strVal val="hidden"/>
                                      </p:to>
                                    </p:set>
                                  </p:childTnLst>
                                </p:cTn>
                              </p:par>
                              <p:par>
                                <p:cTn id="1246" presetID="4" presetClass="exit" presetSubtype="16" fill="hold" grpId="1" nodeType="withEffect">
                                  <p:stCondLst>
                                    <p:cond delay="0"/>
                                  </p:stCondLst>
                                  <p:childTnLst>
                                    <p:animEffect transition="out" filter="box(in)">
                                      <p:cBhvr>
                                        <p:cTn id="1247" dur="500"/>
                                        <p:tgtEl>
                                          <p:spTgt spid="95458"/>
                                        </p:tgtEl>
                                      </p:cBhvr>
                                    </p:animEffect>
                                    <p:set>
                                      <p:cBhvr>
                                        <p:cTn id="1248" dur="1" fill="hold">
                                          <p:stCondLst>
                                            <p:cond delay="499"/>
                                          </p:stCondLst>
                                        </p:cTn>
                                        <p:tgtEl>
                                          <p:spTgt spid="95458"/>
                                        </p:tgtEl>
                                        <p:attrNameLst>
                                          <p:attrName>style.visibility</p:attrName>
                                        </p:attrNameLst>
                                      </p:cBhvr>
                                      <p:to>
                                        <p:strVal val="hidden"/>
                                      </p:to>
                                    </p:set>
                                  </p:childTnLst>
                                </p:cTn>
                              </p:par>
                              <p:par>
                                <p:cTn id="1249" presetID="4" presetClass="exit" presetSubtype="16" fill="hold" grpId="1" nodeType="withEffect">
                                  <p:stCondLst>
                                    <p:cond delay="0"/>
                                  </p:stCondLst>
                                  <p:childTnLst>
                                    <p:animEffect transition="out" filter="box(in)">
                                      <p:cBhvr>
                                        <p:cTn id="1250" dur="500"/>
                                        <p:tgtEl>
                                          <p:spTgt spid="95459"/>
                                        </p:tgtEl>
                                      </p:cBhvr>
                                    </p:animEffect>
                                    <p:set>
                                      <p:cBhvr>
                                        <p:cTn id="1251" dur="1" fill="hold">
                                          <p:stCondLst>
                                            <p:cond delay="499"/>
                                          </p:stCondLst>
                                        </p:cTn>
                                        <p:tgtEl>
                                          <p:spTgt spid="95459"/>
                                        </p:tgtEl>
                                        <p:attrNameLst>
                                          <p:attrName>style.visibility</p:attrName>
                                        </p:attrNameLst>
                                      </p:cBhvr>
                                      <p:to>
                                        <p:strVal val="hidden"/>
                                      </p:to>
                                    </p:set>
                                  </p:childTnLst>
                                </p:cTn>
                              </p:par>
                              <p:par>
                                <p:cTn id="1252" presetID="4" presetClass="exit" presetSubtype="16" fill="hold" grpId="1" nodeType="withEffect">
                                  <p:stCondLst>
                                    <p:cond delay="0"/>
                                  </p:stCondLst>
                                  <p:childTnLst>
                                    <p:animEffect transition="out" filter="box(in)">
                                      <p:cBhvr>
                                        <p:cTn id="1253" dur="500"/>
                                        <p:tgtEl>
                                          <p:spTgt spid="95460"/>
                                        </p:tgtEl>
                                      </p:cBhvr>
                                    </p:animEffect>
                                    <p:set>
                                      <p:cBhvr>
                                        <p:cTn id="1254" dur="1" fill="hold">
                                          <p:stCondLst>
                                            <p:cond delay="499"/>
                                          </p:stCondLst>
                                        </p:cTn>
                                        <p:tgtEl>
                                          <p:spTgt spid="95460"/>
                                        </p:tgtEl>
                                        <p:attrNameLst>
                                          <p:attrName>style.visibility</p:attrName>
                                        </p:attrNameLst>
                                      </p:cBhvr>
                                      <p:to>
                                        <p:strVal val="hidden"/>
                                      </p:to>
                                    </p:set>
                                  </p:childTnLst>
                                </p:cTn>
                              </p:par>
                              <p:par>
                                <p:cTn id="1255" presetID="4" presetClass="exit" presetSubtype="16" fill="hold" grpId="1" nodeType="withEffect">
                                  <p:stCondLst>
                                    <p:cond delay="0"/>
                                  </p:stCondLst>
                                  <p:childTnLst>
                                    <p:animEffect transition="out" filter="box(in)">
                                      <p:cBhvr>
                                        <p:cTn id="1256" dur="500"/>
                                        <p:tgtEl>
                                          <p:spTgt spid="95461"/>
                                        </p:tgtEl>
                                      </p:cBhvr>
                                    </p:animEffect>
                                    <p:set>
                                      <p:cBhvr>
                                        <p:cTn id="1257" dur="1" fill="hold">
                                          <p:stCondLst>
                                            <p:cond delay="499"/>
                                          </p:stCondLst>
                                        </p:cTn>
                                        <p:tgtEl>
                                          <p:spTgt spid="95461"/>
                                        </p:tgtEl>
                                        <p:attrNameLst>
                                          <p:attrName>style.visibility</p:attrName>
                                        </p:attrNameLst>
                                      </p:cBhvr>
                                      <p:to>
                                        <p:strVal val="hidden"/>
                                      </p:to>
                                    </p:set>
                                  </p:childTnLst>
                                </p:cTn>
                              </p:par>
                              <p:par>
                                <p:cTn id="1258" presetID="4" presetClass="exit" presetSubtype="16" fill="hold" grpId="1" nodeType="withEffect">
                                  <p:stCondLst>
                                    <p:cond delay="0"/>
                                  </p:stCondLst>
                                  <p:childTnLst>
                                    <p:animEffect transition="out" filter="box(in)">
                                      <p:cBhvr>
                                        <p:cTn id="1259" dur="500"/>
                                        <p:tgtEl>
                                          <p:spTgt spid="95463"/>
                                        </p:tgtEl>
                                      </p:cBhvr>
                                    </p:animEffect>
                                    <p:set>
                                      <p:cBhvr>
                                        <p:cTn id="1260" dur="1" fill="hold">
                                          <p:stCondLst>
                                            <p:cond delay="499"/>
                                          </p:stCondLst>
                                        </p:cTn>
                                        <p:tgtEl>
                                          <p:spTgt spid="95463"/>
                                        </p:tgtEl>
                                        <p:attrNameLst>
                                          <p:attrName>style.visibility</p:attrName>
                                        </p:attrNameLst>
                                      </p:cBhvr>
                                      <p:to>
                                        <p:strVal val="hidden"/>
                                      </p:to>
                                    </p:set>
                                  </p:childTnLst>
                                </p:cTn>
                              </p:par>
                              <p:par>
                                <p:cTn id="1261" presetID="4" presetClass="exit" presetSubtype="16" fill="hold" grpId="1" nodeType="withEffect">
                                  <p:stCondLst>
                                    <p:cond delay="0"/>
                                  </p:stCondLst>
                                  <p:childTnLst>
                                    <p:animEffect transition="out" filter="box(in)">
                                      <p:cBhvr>
                                        <p:cTn id="1262" dur="500"/>
                                        <p:tgtEl>
                                          <p:spTgt spid="95464"/>
                                        </p:tgtEl>
                                      </p:cBhvr>
                                    </p:animEffect>
                                    <p:set>
                                      <p:cBhvr>
                                        <p:cTn id="1263" dur="1" fill="hold">
                                          <p:stCondLst>
                                            <p:cond delay="499"/>
                                          </p:stCondLst>
                                        </p:cTn>
                                        <p:tgtEl>
                                          <p:spTgt spid="95464"/>
                                        </p:tgtEl>
                                        <p:attrNameLst>
                                          <p:attrName>style.visibility</p:attrName>
                                        </p:attrNameLst>
                                      </p:cBhvr>
                                      <p:to>
                                        <p:strVal val="hidden"/>
                                      </p:to>
                                    </p:set>
                                  </p:childTnLst>
                                </p:cTn>
                              </p:par>
                              <p:par>
                                <p:cTn id="1264" presetID="4" presetClass="exit" presetSubtype="16" fill="hold" grpId="1" nodeType="withEffect">
                                  <p:stCondLst>
                                    <p:cond delay="0"/>
                                  </p:stCondLst>
                                  <p:childTnLst>
                                    <p:animEffect transition="out" filter="box(in)">
                                      <p:cBhvr>
                                        <p:cTn id="1265" dur="500"/>
                                        <p:tgtEl>
                                          <p:spTgt spid="95465"/>
                                        </p:tgtEl>
                                      </p:cBhvr>
                                    </p:animEffect>
                                    <p:set>
                                      <p:cBhvr>
                                        <p:cTn id="1266" dur="1" fill="hold">
                                          <p:stCondLst>
                                            <p:cond delay="499"/>
                                          </p:stCondLst>
                                        </p:cTn>
                                        <p:tgtEl>
                                          <p:spTgt spid="95465"/>
                                        </p:tgtEl>
                                        <p:attrNameLst>
                                          <p:attrName>style.visibility</p:attrName>
                                        </p:attrNameLst>
                                      </p:cBhvr>
                                      <p:to>
                                        <p:strVal val="hidden"/>
                                      </p:to>
                                    </p:set>
                                  </p:childTnLst>
                                </p:cTn>
                              </p:par>
                            </p:childTnLst>
                          </p:cTn>
                        </p:par>
                        <p:par>
                          <p:cTn id="1267" fill="hold" nodeType="afterGroup">
                            <p:stCondLst>
                              <p:cond delay="22500"/>
                            </p:stCondLst>
                            <p:childTnLst>
                              <p:par>
                                <p:cTn id="1268" presetID="4" presetClass="exit" presetSubtype="16" fill="hold" grpId="1" nodeType="afterEffect">
                                  <p:stCondLst>
                                    <p:cond delay="6000"/>
                                  </p:stCondLst>
                                  <p:childTnLst>
                                    <p:animEffect transition="out" filter="box(in)">
                                      <p:cBhvr>
                                        <p:cTn id="1269" dur="500"/>
                                        <p:tgtEl>
                                          <p:spTgt spid="95462"/>
                                        </p:tgtEl>
                                      </p:cBhvr>
                                    </p:animEffect>
                                    <p:set>
                                      <p:cBhvr>
                                        <p:cTn id="1270" dur="1" fill="hold">
                                          <p:stCondLst>
                                            <p:cond delay="499"/>
                                          </p:stCondLst>
                                        </p:cTn>
                                        <p:tgtEl>
                                          <p:spTgt spid="95462"/>
                                        </p:tgtEl>
                                        <p:attrNameLst>
                                          <p:attrName>style.visibility</p:attrName>
                                        </p:attrNameLst>
                                      </p:cBhvr>
                                      <p:to>
                                        <p:strVal val="hidden"/>
                                      </p:to>
                                    </p:set>
                                  </p:childTnLst>
                                </p:cTn>
                              </p:par>
                            </p:childTnLst>
                          </p:cTn>
                        </p:par>
                      </p:childTnLst>
                    </p:cTn>
                  </p:par>
                  <p:par>
                    <p:cTn id="1271" fill="hold" nodeType="clickPar">
                      <p:stCondLst>
                        <p:cond delay="indefinite"/>
                      </p:stCondLst>
                      <p:childTnLst>
                        <p:par>
                          <p:cTn id="1272" fill="hold" nodeType="withGroup">
                            <p:stCondLst>
                              <p:cond delay="0"/>
                            </p:stCondLst>
                            <p:childTnLst>
                              <p:par>
                                <p:cTn id="1273" presetID="4" presetClass="exit" presetSubtype="16" fill="hold" grpId="1" nodeType="clickEffect">
                                  <p:stCondLst>
                                    <p:cond delay="0"/>
                                  </p:stCondLst>
                                  <p:childTnLst>
                                    <p:animEffect transition="out" filter="box(in)">
                                      <p:cBhvr>
                                        <p:cTn id="1274" dur="500"/>
                                        <p:tgtEl>
                                          <p:spTgt spid="95440"/>
                                        </p:tgtEl>
                                      </p:cBhvr>
                                    </p:animEffect>
                                    <p:set>
                                      <p:cBhvr>
                                        <p:cTn id="1275" dur="1" fill="hold">
                                          <p:stCondLst>
                                            <p:cond delay="499"/>
                                          </p:stCondLst>
                                        </p:cTn>
                                        <p:tgtEl>
                                          <p:spTgt spid="95440"/>
                                        </p:tgtEl>
                                        <p:attrNameLst>
                                          <p:attrName>style.visibility</p:attrName>
                                        </p:attrNameLst>
                                      </p:cBhvr>
                                      <p:to>
                                        <p:strVal val="hidden"/>
                                      </p:to>
                                    </p:set>
                                  </p:childTnLst>
                                </p:cTn>
                              </p:par>
                              <p:par>
                                <p:cTn id="1276" presetID="4" presetClass="exit" presetSubtype="16" fill="hold" grpId="0" nodeType="withEffect">
                                  <p:stCondLst>
                                    <p:cond delay="0"/>
                                  </p:stCondLst>
                                  <p:childTnLst>
                                    <p:animEffect transition="out" filter="box(in)">
                                      <p:cBhvr>
                                        <p:cTn id="1277" dur="500"/>
                                        <p:tgtEl>
                                          <p:spTgt spid="95448"/>
                                        </p:tgtEl>
                                      </p:cBhvr>
                                    </p:animEffect>
                                    <p:set>
                                      <p:cBhvr>
                                        <p:cTn id="1278" dur="1" fill="hold">
                                          <p:stCondLst>
                                            <p:cond delay="499"/>
                                          </p:stCondLst>
                                        </p:cTn>
                                        <p:tgtEl>
                                          <p:spTgt spid="95448"/>
                                        </p:tgtEl>
                                        <p:attrNameLst>
                                          <p:attrName>style.visibility</p:attrName>
                                        </p:attrNameLst>
                                      </p:cBhvr>
                                      <p:to>
                                        <p:strVal val="hidden"/>
                                      </p:to>
                                    </p:set>
                                  </p:childTnLst>
                                </p:cTn>
                              </p:par>
                              <p:par>
                                <p:cTn id="1279" presetID="4" presetClass="exit" presetSubtype="16" fill="hold" grpId="1" nodeType="withEffect">
                                  <p:stCondLst>
                                    <p:cond delay="0"/>
                                  </p:stCondLst>
                                  <p:childTnLst>
                                    <p:animEffect transition="out" filter="box(in)">
                                      <p:cBhvr>
                                        <p:cTn id="1280" dur="500"/>
                                        <p:tgtEl>
                                          <p:spTgt spid="95441"/>
                                        </p:tgtEl>
                                      </p:cBhvr>
                                    </p:animEffect>
                                    <p:set>
                                      <p:cBhvr>
                                        <p:cTn id="1281" dur="1" fill="hold">
                                          <p:stCondLst>
                                            <p:cond delay="499"/>
                                          </p:stCondLst>
                                        </p:cTn>
                                        <p:tgtEl>
                                          <p:spTgt spid="95441"/>
                                        </p:tgtEl>
                                        <p:attrNameLst>
                                          <p:attrName>style.visibility</p:attrName>
                                        </p:attrNameLst>
                                      </p:cBhvr>
                                      <p:to>
                                        <p:strVal val="hidden"/>
                                      </p:to>
                                    </p:set>
                                  </p:childTnLst>
                                </p:cTn>
                              </p:par>
                              <p:par>
                                <p:cTn id="1282" presetID="4" presetClass="exit" presetSubtype="16" fill="hold" grpId="1" nodeType="withEffect">
                                  <p:stCondLst>
                                    <p:cond delay="0"/>
                                  </p:stCondLst>
                                  <p:childTnLst>
                                    <p:animEffect transition="out" filter="box(in)">
                                      <p:cBhvr>
                                        <p:cTn id="1283" dur="500"/>
                                        <p:tgtEl>
                                          <p:spTgt spid="95442"/>
                                        </p:tgtEl>
                                      </p:cBhvr>
                                    </p:animEffect>
                                    <p:set>
                                      <p:cBhvr>
                                        <p:cTn id="1284" dur="1" fill="hold">
                                          <p:stCondLst>
                                            <p:cond delay="499"/>
                                          </p:stCondLst>
                                        </p:cTn>
                                        <p:tgtEl>
                                          <p:spTgt spid="95442"/>
                                        </p:tgtEl>
                                        <p:attrNameLst>
                                          <p:attrName>style.visibility</p:attrName>
                                        </p:attrNameLst>
                                      </p:cBhvr>
                                      <p:to>
                                        <p:strVal val="hidden"/>
                                      </p:to>
                                    </p:set>
                                  </p:childTnLst>
                                </p:cTn>
                              </p:par>
                              <p:par>
                                <p:cTn id="1285" presetID="4" presetClass="exit" presetSubtype="16" fill="hold" grpId="1" nodeType="withEffect">
                                  <p:stCondLst>
                                    <p:cond delay="0"/>
                                  </p:stCondLst>
                                  <p:childTnLst>
                                    <p:animEffect transition="out" filter="box(in)">
                                      <p:cBhvr>
                                        <p:cTn id="1286" dur="500"/>
                                        <p:tgtEl>
                                          <p:spTgt spid="95443"/>
                                        </p:tgtEl>
                                      </p:cBhvr>
                                    </p:animEffect>
                                    <p:set>
                                      <p:cBhvr>
                                        <p:cTn id="1287" dur="1" fill="hold">
                                          <p:stCondLst>
                                            <p:cond delay="499"/>
                                          </p:stCondLst>
                                        </p:cTn>
                                        <p:tgtEl>
                                          <p:spTgt spid="95443"/>
                                        </p:tgtEl>
                                        <p:attrNameLst>
                                          <p:attrName>style.visibility</p:attrName>
                                        </p:attrNameLst>
                                      </p:cBhvr>
                                      <p:to>
                                        <p:strVal val="hidden"/>
                                      </p:to>
                                    </p:set>
                                  </p:childTnLst>
                                </p:cTn>
                              </p:par>
                              <p:par>
                                <p:cTn id="1288" presetID="4" presetClass="exit" presetSubtype="16" fill="hold" grpId="1" nodeType="withEffect">
                                  <p:stCondLst>
                                    <p:cond delay="0"/>
                                  </p:stCondLst>
                                  <p:childTnLst>
                                    <p:animEffect transition="out" filter="box(in)">
                                      <p:cBhvr>
                                        <p:cTn id="1289" dur="500"/>
                                        <p:tgtEl>
                                          <p:spTgt spid="95444"/>
                                        </p:tgtEl>
                                      </p:cBhvr>
                                    </p:animEffect>
                                    <p:set>
                                      <p:cBhvr>
                                        <p:cTn id="1290" dur="1" fill="hold">
                                          <p:stCondLst>
                                            <p:cond delay="499"/>
                                          </p:stCondLst>
                                        </p:cTn>
                                        <p:tgtEl>
                                          <p:spTgt spid="95444"/>
                                        </p:tgtEl>
                                        <p:attrNameLst>
                                          <p:attrName>style.visibility</p:attrName>
                                        </p:attrNameLst>
                                      </p:cBhvr>
                                      <p:to>
                                        <p:strVal val="hidden"/>
                                      </p:to>
                                    </p:set>
                                  </p:childTnLst>
                                </p:cTn>
                              </p:par>
                              <p:par>
                                <p:cTn id="1291" presetID="4" presetClass="exit" presetSubtype="16" fill="hold" grpId="1" nodeType="withEffect">
                                  <p:stCondLst>
                                    <p:cond delay="0"/>
                                  </p:stCondLst>
                                  <p:childTnLst>
                                    <p:animEffect transition="out" filter="box(in)">
                                      <p:cBhvr>
                                        <p:cTn id="1292" dur="500"/>
                                        <p:tgtEl>
                                          <p:spTgt spid="95445"/>
                                        </p:tgtEl>
                                      </p:cBhvr>
                                    </p:animEffect>
                                    <p:set>
                                      <p:cBhvr>
                                        <p:cTn id="1293" dur="1" fill="hold">
                                          <p:stCondLst>
                                            <p:cond delay="499"/>
                                          </p:stCondLst>
                                        </p:cTn>
                                        <p:tgtEl>
                                          <p:spTgt spid="95445"/>
                                        </p:tgtEl>
                                        <p:attrNameLst>
                                          <p:attrName>style.visibility</p:attrName>
                                        </p:attrNameLst>
                                      </p:cBhvr>
                                      <p:to>
                                        <p:strVal val="hidden"/>
                                      </p:to>
                                    </p:set>
                                  </p:childTnLst>
                                </p:cTn>
                              </p:par>
                              <p:par>
                                <p:cTn id="1294" presetID="4" presetClass="exit" presetSubtype="16" fill="hold" grpId="1" nodeType="withEffect">
                                  <p:stCondLst>
                                    <p:cond delay="0"/>
                                  </p:stCondLst>
                                  <p:childTnLst>
                                    <p:animEffect transition="out" filter="box(in)">
                                      <p:cBhvr>
                                        <p:cTn id="1295" dur="500"/>
                                        <p:tgtEl>
                                          <p:spTgt spid="95446"/>
                                        </p:tgtEl>
                                      </p:cBhvr>
                                    </p:animEffect>
                                    <p:set>
                                      <p:cBhvr>
                                        <p:cTn id="1296" dur="1" fill="hold">
                                          <p:stCondLst>
                                            <p:cond delay="499"/>
                                          </p:stCondLst>
                                        </p:cTn>
                                        <p:tgtEl>
                                          <p:spTgt spid="95446"/>
                                        </p:tgtEl>
                                        <p:attrNameLst>
                                          <p:attrName>style.visibility</p:attrName>
                                        </p:attrNameLst>
                                      </p:cBhvr>
                                      <p:to>
                                        <p:strVal val="hidden"/>
                                      </p:to>
                                    </p:set>
                                  </p:childTnLst>
                                </p:cTn>
                              </p:par>
                            </p:childTnLst>
                          </p:cTn>
                        </p:par>
                        <p:par>
                          <p:cTn id="1297" fill="hold" nodeType="afterGroup">
                            <p:stCondLst>
                              <p:cond delay="500"/>
                            </p:stCondLst>
                            <p:childTnLst>
                              <p:par>
                                <p:cTn id="1298" presetID="4" presetClass="exit" presetSubtype="16" fill="hold" grpId="0" nodeType="afterEffect">
                                  <p:stCondLst>
                                    <p:cond delay="0"/>
                                  </p:stCondLst>
                                  <p:childTnLst>
                                    <p:animEffect transition="out" filter="box(in)">
                                      <p:cBhvr>
                                        <p:cTn id="1299" dur="500"/>
                                        <p:tgtEl>
                                          <p:spTgt spid="95433"/>
                                        </p:tgtEl>
                                      </p:cBhvr>
                                    </p:animEffect>
                                    <p:set>
                                      <p:cBhvr>
                                        <p:cTn id="1300" dur="1" fill="hold">
                                          <p:stCondLst>
                                            <p:cond delay="499"/>
                                          </p:stCondLst>
                                        </p:cTn>
                                        <p:tgtEl>
                                          <p:spTgt spid="95433"/>
                                        </p:tgtEl>
                                        <p:attrNameLst>
                                          <p:attrName>style.visibility</p:attrName>
                                        </p:attrNameLst>
                                      </p:cBhvr>
                                      <p:to>
                                        <p:strVal val="hidden"/>
                                      </p:to>
                                    </p:set>
                                  </p:childTnLst>
                                </p:cTn>
                              </p:par>
                              <p:par>
                                <p:cTn id="1301" presetID="4" presetClass="exit" presetSubtype="16" fill="hold" grpId="0" nodeType="withEffect">
                                  <p:stCondLst>
                                    <p:cond delay="0"/>
                                  </p:stCondLst>
                                  <p:childTnLst>
                                    <p:animEffect transition="out" filter="box(in)">
                                      <p:cBhvr>
                                        <p:cTn id="1302" dur="500"/>
                                        <p:tgtEl>
                                          <p:spTgt spid="95434"/>
                                        </p:tgtEl>
                                      </p:cBhvr>
                                    </p:animEffect>
                                    <p:set>
                                      <p:cBhvr>
                                        <p:cTn id="1303" dur="1" fill="hold">
                                          <p:stCondLst>
                                            <p:cond delay="499"/>
                                          </p:stCondLst>
                                        </p:cTn>
                                        <p:tgtEl>
                                          <p:spTgt spid="95434"/>
                                        </p:tgtEl>
                                        <p:attrNameLst>
                                          <p:attrName>style.visibility</p:attrName>
                                        </p:attrNameLst>
                                      </p:cBhvr>
                                      <p:to>
                                        <p:strVal val="hidden"/>
                                      </p:to>
                                    </p:set>
                                  </p:childTnLst>
                                </p:cTn>
                              </p:par>
                              <p:par>
                                <p:cTn id="1304" presetID="4" presetClass="exit" presetSubtype="16" fill="hold" grpId="0" nodeType="withEffect">
                                  <p:stCondLst>
                                    <p:cond delay="0"/>
                                  </p:stCondLst>
                                  <p:childTnLst>
                                    <p:animEffect transition="out" filter="box(in)">
                                      <p:cBhvr>
                                        <p:cTn id="1305" dur="500"/>
                                        <p:tgtEl>
                                          <p:spTgt spid="95435"/>
                                        </p:tgtEl>
                                      </p:cBhvr>
                                    </p:animEffect>
                                    <p:set>
                                      <p:cBhvr>
                                        <p:cTn id="1306" dur="1" fill="hold">
                                          <p:stCondLst>
                                            <p:cond delay="499"/>
                                          </p:stCondLst>
                                        </p:cTn>
                                        <p:tgtEl>
                                          <p:spTgt spid="95435"/>
                                        </p:tgtEl>
                                        <p:attrNameLst>
                                          <p:attrName>style.visibility</p:attrName>
                                        </p:attrNameLst>
                                      </p:cBhvr>
                                      <p:to>
                                        <p:strVal val="hidden"/>
                                      </p:to>
                                    </p:set>
                                  </p:childTnLst>
                                </p:cTn>
                              </p:par>
                              <p:par>
                                <p:cTn id="1307" presetID="4" presetClass="exit" presetSubtype="16" fill="hold" grpId="0" nodeType="withEffect">
                                  <p:stCondLst>
                                    <p:cond delay="0"/>
                                  </p:stCondLst>
                                  <p:childTnLst>
                                    <p:animEffect transition="out" filter="box(in)">
                                      <p:cBhvr>
                                        <p:cTn id="1308" dur="500"/>
                                        <p:tgtEl>
                                          <p:spTgt spid="95436"/>
                                        </p:tgtEl>
                                      </p:cBhvr>
                                    </p:animEffect>
                                    <p:set>
                                      <p:cBhvr>
                                        <p:cTn id="1309" dur="1" fill="hold">
                                          <p:stCondLst>
                                            <p:cond delay="499"/>
                                          </p:stCondLst>
                                        </p:cTn>
                                        <p:tgtEl>
                                          <p:spTgt spid="95436"/>
                                        </p:tgtEl>
                                        <p:attrNameLst>
                                          <p:attrName>style.visibility</p:attrName>
                                        </p:attrNameLst>
                                      </p:cBhvr>
                                      <p:to>
                                        <p:strVal val="hidden"/>
                                      </p:to>
                                    </p:set>
                                  </p:childTnLst>
                                </p:cTn>
                              </p:par>
                              <p:par>
                                <p:cTn id="1310" presetID="4" presetClass="exit" presetSubtype="16" fill="hold" grpId="0" nodeType="withEffect">
                                  <p:stCondLst>
                                    <p:cond delay="0"/>
                                  </p:stCondLst>
                                  <p:childTnLst>
                                    <p:animEffect transition="out" filter="box(in)">
                                      <p:cBhvr>
                                        <p:cTn id="1311" dur="500"/>
                                        <p:tgtEl>
                                          <p:spTgt spid="95437"/>
                                        </p:tgtEl>
                                      </p:cBhvr>
                                    </p:animEffect>
                                    <p:set>
                                      <p:cBhvr>
                                        <p:cTn id="1312" dur="1" fill="hold">
                                          <p:stCondLst>
                                            <p:cond delay="499"/>
                                          </p:stCondLst>
                                        </p:cTn>
                                        <p:tgtEl>
                                          <p:spTgt spid="95437"/>
                                        </p:tgtEl>
                                        <p:attrNameLst>
                                          <p:attrName>style.visibility</p:attrName>
                                        </p:attrNameLst>
                                      </p:cBhvr>
                                      <p:to>
                                        <p:strVal val="hidden"/>
                                      </p:to>
                                    </p:set>
                                  </p:childTnLst>
                                </p:cTn>
                              </p:par>
                              <p:par>
                                <p:cTn id="1313" presetID="4" presetClass="exit" presetSubtype="16" fill="hold" grpId="0" nodeType="withEffect">
                                  <p:stCondLst>
                                    <p:cond delay="0"/>
                                  </p:stCondLst>
                                  <p:childTnLst>
                                    <p:animEffect transition="out" filter="box(in)">
                                      <p:cBhvr>
                                        <p:cTn id="1314" dur="500"/>
                                        <p:tgtEl>
                                          <p:spTgt spid="95438"/>
                                        </p:tgtEl>
                                      </p:cBhvr>
                                    </p:animEffect>
                                    <p:set>
                                      <p:cBhvr>
                                        <p:cTn id="1315" dur="1" fill="hold">
                                          <p:stCondLst>
                                            <p:cond delay="499"/>
                                          </p:stCondLst>
                                        </p:cTn>
                                        <p:tgtEl>
                                          <p:spTgt spid="95438"/>
                                        </p:tgtEl>
                                        <p:attrNameLst>
                                          <p:attrName>style.visibility</p:attrName>
                                        </p:attrNameLst>
                                      </p:cBhvr>
                                      <p:to>
                                        <p:strVal val="hidden"/>
                                      </p:to>
                                    </p:set>
                                  </p:childTnLst>
                                </p:cTn>
                              </p:par>
                              <p:par>
                                <p:cTn id="1316" presetID="4" presetClass="exit" presetSubtype="16" fill="hold" grpId="0" nodeType="withEffect">
                                  <p:stCondLst>
                                    <p:cond delay="0"/>
                                  </p:stCondLst>
                                  <p:childTnLst>
                                    <p:animEffect transition="out" filter="box(in)">
                                      <p:cBhvr>
                                        <p:cTn id="1317" dur="500"/>
                                        <p:tgtEl>
                                          <p:spTgt spid="95439"/>
                                        </p:tgtEl>
                                      </p:cBhvr>
                                    </p:animEffect>
                                    <p:set>
                                      <p:cBhvr>
                                        <p:cTn id="1318" dur="1" fill="hold">
                                          <p:stCondLst>
                                            <p:cond delay="499"/>
                                          </p:stCondLst>
                                        </p:cTn>
                                        <p:tgtEl>
                                          <p:spTgt spid="95439"/>
                                        </p:tgtEl>
                                        <p:attrNameLst>
                                          <p:attrName>style.visibility</p:attrName>
                                        </p:attrNameLst>
                                      </p:cBhvr>
                                      <p:to>
                                        <p:strVal val="hidden"/>
                                      </p:to>
                                    </p:set>
                                  </p:childTnLst>
                                </p:cTn>
                              </p:par>
                            </p:childTnLst>
                          </p:cTn>
                        </p:par>
                        <p:par>
                          <p:cTn id="1319" fill="hold" nodeType="afterGroup">
                            <p:stCondLst>
                              <p:cond delay="1000"/>
                            </p:stCondLst>
                            <p:childTnLst>
                              <p:par>
                                <p:cTn id="1320" presetID="42" presetClass="path" presetSubtype="0" accel="50000" decel="50000" fill="hold" grpId="0" nodeType="afterEffect">
                                  <p:stCondLst>
                                    <p:cond delay="0"/>
                                  </p:stCondLst>
                                  <p:childTnLst>
                                    <p:animMotion origin="layout" path="M -3.33333E-6 4.62428E-6 L 0.2375 0.50497 " pathEditMode="relative" rAng="0" ptsTypes="AA">
                                      <p:cBhvr>
                                        <p:cTn id="1321" dur="3000" fill="hold"/>
                                        <p:tgtEl>
                                          <p:spTgt spid="95432"/>
                                        </p:tgtEl>
                                        <p:attrNameLst>
                                          <p:attrName>ppt_x</p:attrName>
                                          <p:attrName>ppt_y</p:attrName>
                                        </p:attrNameLst>
                                      </p:cBhvr>
                                      <p:rCtr x="11875" y="25249"/>
                                    </p:animMotion>
                                  </p:childTnLst>
                                </p:cTn>
                              </p:par>
                            </p:childTnLst>
                          </p:cTn>
                        </p:par>
                        <p:par>
                          <p:cTn id="1322" fill="hold" nodeType="afterGroup">
                            <p:stCondLst>
                              <p:cond delay="4000"/>
                            </p:stCondLst>
                            <p:childTnLst>
                              <p:par>
                                <p:cTn id="1323" presetID="4" presetClass="exit" presetSubtype="16" fill="hold" grpId="1" nodeType="afterEffect">
                                  <p:stCondLst>
                                    <p:cond delay="0"/>
                                  </p:stCondLst>
                                  <p:childTnLst>
                                    <p:animEffect transition="out" filter="box(in)">
                                      <p:cBhvr>
                                        <p:cTn id="1324" dur="500"/>
                                        <p:tgtEl>
                                          <p:spTgt spid="95432"/>
                                        </p:tgtEl>
                                      </p:cBhvr>
                                    </p:animEffect>
                                    <p:set>
                                      <p:cBhvr>
                                        <p:cTn id="1325" dur="1" fill="hold">
                                          <p:stCondLst>
                                            <p:cond delay="499"/>
                                          </p:stCondLst>
                                        </p:cTn>
                                        <p:tgtEl>
                                          <p:spTgt spid="95432"/>
                                        </p:tgtEl>
                                        <p:attrNameLst>
                                          <p:attrName>style.visibility</p:attrName>
                                        </p:attrNameLst>
                                      </p:cBhvr>
                                      <p:to>
                                        <p:strVal val="hidden"/>
                                      </p:to>
                                    </p:set>
                                  </p:childTnLst>
                                </p:cTn>
                              </p:par>
                              <p:par>
                                <p:cTn id="1326" presetID="4" presetClass="entr" presetSubtype="16" fill="hold" grpId="0" nodeType="withEffect">
                                  <p:stCondLst>
                                    <p:cond delay="0"/>
                                  </p:stCondLst>
                                  <p:childTnLst>
                                    <p:set>
                                      <p:cBhvr>
                                        <p:cTn id="1327" dur="1" fill="hold">
                                          <p:stCondLst>
                                            <p:cond delay="0"/>
                                          </p:stCondLst>
                                        </p:cTn>
                                        <p:tgtEl>
                                          <p:spTgt spid="95467"/>
                                        </p:tgtEl>
                                        <p:attrNameLst>
                                          <p:attrName>style.visibility</p:attrName>
                                        </p:attrNameLst>
                                      </p:cBhvr>
                                      <p:to>
                                        <p:strVal val="visible"/>
                                      </p:to>
                                    </p:set>
                                    <p:animEffect transition="in" filter="box(in)">
                                      <p:cBhvr>
                                        <p:cTn id="1328" dur="500"/>
                                        <p:tgtEl>
                                          <p:spTgt spid="95467"/>
                                        </p:tgtEl>
                                      </p:cBhvr>
                                    </p:animEffect>
                                  </p:childTnLst>
                                </p:cTn>
                              </p:par>
                            </p:childTnLst>
                          </p:cTn>
                        </p:par>
                        <p:par>
                          <p:cTn id="1329" fill="hold" nodeType="afterGroup">
                            <p:stCondLst>
                              <p:cond delay="4500"/>
                            </p:stCondLst>
                            <p:childTnLst>
                              <p:par>
                                <p:cTn id="1330" presetID="42" presetClass="path" presetSubtype="0" accel="50000" decel="50000" fill="hold" grpId="0" nodeType="afterEffect">
                                  <p:stCondLst>
                                    <p:cond delay="0"/>
                                  </p:stCondLst>
                                  <p:childTnLst>
                                    <p:animMotion origin="layout" path="M 3.33333E-6 4.62428E-6 L -0.22084 0.50497 " pathEditMode="relative" rAng="0" ptsTypes="AA">
                                      <p:cBhvr>
                                        <p:cTn id="1331" dur="3000" fill="hold"/>
                                        <p:tgtEl>
                                          <p:spTgt spid="95431"/>
                                        </p:tgtEl>
                                        <p:attrNameLst>
                                          <p:attrName>ppt_x</p:attrName>
                                          <p:attrName>ppt_y</p:attrName>
                                        </p:attrNameLst>
                                      </p:cBhvr>
                                      <p:rCtr x="-11042" y="25249"/>
                                    </p:animMotion>
                                  </p:childTnLst>
                                </p:cTn>
                              </p:par>
                            </p:childTnLst>
                          </p:cTn>
                        </p:par>
                        <p:par>
                          <p:cTn id="1332" fill="hold" nodeType="afterGroup">
                            <p:stCondLst>
                              <p:cond delay="7500"/>
                            </p:stCondLst>
                            <p:childTnLst>
                              <p:par>
                                <p:cTn id="1333" presetID="4" presetClass="exit" presetSubtype="16" fill="hold" grpId="1" nodeType="afterEffect">
                                  <p:stCondLst>
                                    <p:cond delay="0"/>
                                  </p:stCondLst>
                                  <p:childTnLst>
                                    <p:animEffect transition="out" filter="box(in)">
                                      <p:cBhvr>
                                        <p:cTn id="1334" dur="500"/>
                                        <p:tgtEl>
                                          <p:spTgt spid="95431"/>
                                        </p:tgtEl>
                                      </p:cBhvr>
                                    </p:animEffect>
                                    <p:set>
                                      <p:cBhvr>
                                        <p:cTn id="1335" dur="1" fill="hold">
                                          <p:stCondLst>
                                            <p:cond delay="499"/>
                                          </p:stCondLst>
                                        </p:cTn>
                                        <p:tgtEl>
                                          <p:spTgt spid="95431"/>
                                        </p:tgtEl>
                                        <p:attrNameLst>
                                          <p:attrName>style.visibility</p:attrName>
                                        </p:attrNameLst>
                                      </p:cBhvr>
                                      <p:to>
                                        <p:strVal val="hidden"/>
                                      </p:to>
                                    </p:set>
                                  </p:childTnLst>
                                </p:cTn>
                              </p:par>
                              <p:par>
                                <p:cTn id="1336" presetID="4" presetClass="entr" presetSubtype="16" fill="hold" grpId="0" nodeType="withEffect">
                                  <p:stCondLst>
                                    <p:cond delay="0"/>
                                  </p:stCondLst>
                                  <p:childTnLst>
                                    <p:set>
                                      <p:cBhvr>
                                        <p:cTn id="1337" dur="1" fill="hold">
                                          <p:stCondLst>
                                            <p:cond delay="0"/>
                                          </p:stCondLst>
                                        </p:cTn>
                                        <p:tgtEl>
                                          <p:spTgt spid="95468"/>
                                        </p:tgtEl>
                                        <p:attrNameLst>
                                          <p:attrName>style.visibility</p:attrName>
                                        </p:attrNameLst>
                                      </p:cBhvr>
                                      <p:to>
                                        <p:strVal val="visible"/>
                                      </p:to>
                                    </p:set>
                                    <p:animEffect transition="in" filter="box(in)">
                                      <p:cBhvr>
                                        <p:cTn id="1338" dur="500"/>
                                        <p:tgtEl>
                                          <p:spTgt spid="95468"/>
                                        </p:tgtEl>
                                      </p:cBhvr>
                                    </p:animEffect>
                                  </p:childTnLst>
                                </p:cTn>
                              </p:par>
                            </p:childTnLst>
                          </p:cTn>
                        </p:par>
                        <p:par>
                          <p:cTn id="1339" fill="hold" nodeType="afterGroup">
                            <p:stCondLst>
                              <p:cond delay="8000"/>
                            </p:stCondLst>
                            <p:childTnLst>
                              <p:par>
                                <p:cTn id="1340" presetID="4" presetClass="exit" presetSubtype="16" fill="hold" grpId="0" nodeType="afterEffect">
                                  <p:stCondLst>
                                    <p:cond delay="0"/>
                                  </p:stCondLst>
                                  <p:childTnLst>
                                    <p:animEffect transition="out" filter="box(in)">
                                      <p:cBhvr>
                                        <p:cTn id="1341" dur="500"/>
                                        <p:tgtEl>
                                          <p:spTgt spid="95447"/>
                                        </p:tgtEl>
                                      </p:cBhvr>
                                    </p:animEffect>
                                    <p:set>
                                      <p:cBhvr>
                                        <p:cTn id="1342" dur="1" fill="hold">
                                          <p:stCondLst>
                                            <p:cond delay="499"/>
                                          </p:stCondLst>
                                        </p:cTn>
                                        <p:tgtEl>
                                          <p:spTgt spid="95447"/>
                                        </p:tgtEl>
                                        <p:attrNameLst>
                                          <p:attrName>style.visibility</p:attrName>
                                        </p:attrNameLst>
                                      </p:cBhvr>
                                      <p:to>
                                        <p:strVal val="hidden"/>
                                      </p:to>
                                    </p:set>
                                  </p:childTnLst>
                                </p:cTn>
                              </p:par>
                            </p:childTnLst>
                          </p:cTn>
                        </p:par>
                      </p:childTnLst>
                    </p:cTn>
                  </p:par>
                </p:childTnLst>
              </p:cTn>
              <p:nextCondLst>
                <p:cond evt="onClick" delay="0">
                  <p:tgtEl>
                    <p:spTgt spid="95447"/>
                  </p:tgtEl>
                </p:cond>
              </p:nextCondLst>
            </p:seq>
            <p:seq concurrent="1" nextAc="seek">
              <p:cTn id="1343" restart="whenNotActive" fill="hold" evtFilter="cancelBubble" nodeType="interactiveSeq">
                <p:stCondLst>
                  <p:cond evt="onClick" delay="0">
                    <p:tgtEl>
                      <p:spTgt spid="95490"/>
                    </p:tgtEl>
                  </p:cond>
                </p:stCondLst>
                <p:endSync evt="end" delay="0">
                  <p:rtn val="all"/>
                </p:endSync>
                <p:childTnLst>
                  <p:par>
                    <p:cTn id="1344" fill="hold" nodeType="clickPar">
                      <p:stCondLst>
                        <p:cond delay="0"/>
                      </p:stCondLst>
                      <p:childTnLst>
                        <p:par>
                          <p:cTn id="1345" fill="hold" nodeType="withGroup">
                            <p:stCondLst>
                              <p:cond delay="0"/>
                            </p:stCondLst>
                            <p:childTnLst>
                              <p:par>
                                <p:cTn id="1346" presetID="4" presetClass="entr" presetSubtype="16" fill="hold" grpId="0" nodeType="afterEffect">
                                  <p:stCondLst>
                                    <p:cond delay="0"/>
                                  </p:stCondLst>
                                  <p:childTnLst>
                                    <p:set>
                                      <p:cBhvr>
                                        <p:cTn id="1347" dur="1" fill="hold">
                                          <p:stCondLst>
                                            <p:cond delay="0"/>
                                          </p:stCondLst>
                                        </p:cTn>
                                        <p:tgtEl>
                                          <p:spTgt spid="95480"/>
                                        </p:tgtEl>
                                        <p:attrNameLst>
                                          <p:attrName>style.visibility</p:attrName>
                                        </p:attrNameLst>
                                      </p:cBhvr>
                                      <p:to>
                                        <p:strVal val="visible"/>
                                      </p:to>
                                    </p:set>
                                    <p:animEffect transition="in" filter="box(in)">
                                      <p:cBhvr>
                                        <p:cTn id="1348" dur="500"/>
                                        <p:tgtEl>
                                          <p:spTgt spid="95480"/>
                                        </p:tgtEl>
                                      </p:cBhvr>
                                    </p:animEffect>
                                  </p:childTnLst>
                                </p:cTn>
                              </p:par>
                            </p:childTnLst>
                          </p:cTn>
                        </p:par>
                        <p:par>
                          <p:cTn id="1349" fill="hold" nodeType="afterGroup">
                            <p:stCondLst>
                              <p:cond delay="500"/>
                            </p:stCondLst>
                            <p:childTnLst>
                              <p:par>
                                <p:cTn id="1350" presetID="4" presetClass="entr" presetSubtype="16" fill="hold" grpId="0" nodeType="afterEffect">
                                  <p:stCondLst>
                                    <p:cond delay="0"/>
                                  </p:stCondLst>
                                  <p:childTnLst>
                                    <p:set>
                                      <p:cBhvr>
                                        <p:cTn id="1351" dur="1" fill="hold">
                                          <p:stCondLst>
                                            <p:cond delay="0"/>
                                          </p:stCondLst>
                                        </p:cTn>
                                        <p:tgtEl>
                                          <p:spTgt spid="95481"/>
                                        </p:tgtEl>
                                        <p:attrNameLst>
                                          <p:attrName>style.visibility</p:attrName>
                                        </p:attrNameLst>
                                      </p:cBhvr>
                                      <p:to>
                                        <p:strVal val="visible"/>
                                      </p:to>
                                    </p:set>
                                    <p:animEffect transition="in" filter="box(in)">
                                      <p:cBhvr>
                                        <p:cTn id="1352" dur="500"/>
                                        <p:tgtEl>
                                          <p:spTgt spid="95481"/>
                                        </p:tgtEl>
                                      </p:cBhvr>
                                    </p:animEffect>
                                  </p:childTnLst>
                                </p:cTn>
                              </p:par>
                            </p:childTnLst>
                          </p:cTn>
                        </p:par>
                        <p:par>
                          <p:cTn id="1353" fill="hold" nodeType="afterGroup">
                            <p:stCondLst>
                              <p:cond delay="1000"/>
                            </p:stCondLst>
                            <p:childTnLst>
                              <p:par>
                                <p:cTn id="1354" presetID="4" presetClass="entr" presetSubtype="16" fill="hold" grpId="0" nodeType="afterEffect">
                                  <p:stCondLst>
                                    <p:cond delay="0"/>
                                  </p:stCondLst>
                                  <p:childTnLst>
                                    <p:set>
                                      <p:cBhvr>
                                        <p:cTn id="1355" dur="1" fill="hold">
                                          <p:stCondLst>
                                            <p:cond delay="0"/>
                                          </p:stCondLst>
                                        </p:cTn>
                                        <p:tgtEl>
                                          <p:spTgt spid="95482"/>
                                        </p:tgtEl>
                                        <p:attrNameLst>
                                          <p:attrName>style.visibility</p:attrName>
                                        </p:attrNameLst>
                                      </p:cBhvr>
                                      <p:to>
                                        <p:strVal val="visible"/>
                                      </p:to>
                                    </p:set>
                                    <p:animEffect transition="in" filter="box(in)">
                                      <p:cBhvr>
                                        <p:cTn id="1356" dur="500"/>
                                        <p:tgtEl>
                                          <p:spTgt spid="95482"/>
                                        </p:tgtEl>
                                      </p:cBhvr>
                                    </p:animEffect>
                                  </p:childTnLst>
                                </p:cTn>
                              </p:par>
                            </p:childTnLst>
                          </p:cTn>
                        </p:par>
                        <p:par>
                          <p:cTn id="1357" fill="hold" nodeType="afterGroup">
                            <p:stCondLst>
                              <p:cond delay="1500"/>
                            </p:stCondLst>
                            <p:childTnLst>
                              <p:par>
                                <p:cTn id="1358" presetID="4" presetClass="entr" presetSubtype="16" fill="hold" grpId="0" nodeType="afterEffect">
                                  <p:stCondLst>
                                    <p:cond delay="0"/>
                                  </p:stCondLst>
                                  <p:childTnLst>
                                    <p:set>
                                      <p:cBhvr>
                                        <p:cTn id="1359" dur="1" fill="hold">
                                          <p:stCondLst>
                                            <p:cond delay="0"/>
                                          </p:stCondLst>
                                        </p:cTn>
                                        <p:tgtEl>
                                          <p:spTgt spid="95483"/>
                                        </p:tgtEl>
                                        <p:attrNameLst>
                                          <p:attrName>style.visibility</p:attrName>
                                        </p:attrNameLst>
                                      </p:cBhvr>
                                      <p:to>
                                        <p:strVal val="visible"/>
                                      </p:to>
                                    </p:set>
                                    <p:animEffect transition="in" filter="box(in)">
                                      <p:cBhvr>
                                        <p:cTn id="1360" dur="500"/>
                                        <p:tgtEl>
                                          <p:spTgt spid="95483"/>
                                        </p:tgtEl>
                                      </p:cBhvr>
                                    </p:animEffect>
                                  </p:childTnLst>
                                </p:cTn>
                              </p:par>
                            </p:childTnLst>
                          </p:cTn>
                        </p:par>
                        <p:par>
                          <p:cTn id="1361" fill="hold" nodeType="afterGroup">
                            <p:stCondLst>
                              <p:cond delay="2000"/>
                            </p:stCondLst>
                            <p:childTnLst>
                              <p:par>
                                <p:cTn id="1362" presetID="4" presetClass="entr" presetSubtype="16" fill="hold" grpId="0" nodeType="afterEffect">
                                  <p:stCondLst>
                                    <p:cond delay="0"/>
                                  </p:stCondLst>
                                  <p:childTnLst>
                                    <p:set>
                                      <p:cBhvr>
                                        <p:cTn id="1363" dur="1" fill="hold">
                                          <p:stCondLst>
                                            <p:cond delay="0"/>
                                          </p:stCondLst>
                                        </p:cTn>
                                        <p:tgtEl>
                                          <p:spTgt spid="95484"/>
                                        </p:tgtEl>
                                        <p:attrNameLst>
                                          <p:attrName>style.visibility</p:attrName>
                                        </p:attrNameLst>
                                      </p:cBhvr>
                                      <p:to>
                                        <p:strVal val="visible"/>
                                      </p:to>
                                    </p:set>
                                    <p:animEffect transition="in" filter="box(in)">
                                      <p:cBhvr>
                                        <p:cTn id="1364" dur="500"/>
                                        <p:tgtEl>
                                          <p:spTgt spid="95484"/>
                                        </p:tgtEl>
                                      </p:cBhvr>
                                    </p:animEffect>
                                  </p:childTnLst>
                                </p:cTn>
                              </p:par>
                            </p:childTnLst>
                          </p:cTn>
                        </p:par>
                        <p:par>
                          <p:cTn id="1365" fill="hold" nodeType="afterGroup">
                            <p:stCondLst>
                              <p:cond delay="2500"/>
                            </p:stCondLst>
                            <p:childTnLst>
                              <p:par>
                                <p:cTn id="1366" presetID="4" presetClass="entr" presetSubtype="16" fill="hold" grpId="0" nodeType="afterEffect">
                                  <p:stCondLst>
                                    <p:cond delay="0"/>
                                  </p:stCondLst>
                                  <p:childTnLst>
                                    <p:set>
                                      <p:cBhvr>
                                        <p:cTn id="1367" dur="1" fill="hold">
                                          <p:stCondLst>
                                            <p:cond delay="0"/>
                                          </p:stCondLst>
                                        </p:cTn>
                                        <p:tgtEl>
                                          <p:spTgt spid="95485"/>
                                        </p:tgtEl>
                                        <p:attrNameLst>
                                          <p:attrName>style.visibility</p:attrName>
                                        </p:attrNameLst>
                                      </p:cBhvr>
                                      <p:to>
                                        <p:strVal val="visible"/>
                                      </p:to>
                                    </p:set>
                                    <p:animEffect transition="in" filter="box(in)">
                                      <p:cBhvr>
                                        <p:cTn id="1368" dur="500"/>
                                        <p:tgtEl>
                                          <p:spTgt spid="95485"/>
                                        </p:tgtEl>
                                      </p:cBhvr>
                                    </p:animEffect>
                                  </p:childTnLst>
                                </p:cTn>
                              </p:par>
                            </p:childTnLst>
                          </p:cTn>
                        </p:par>
                        <p:par>
                          <p:cTn id="1369" fill="hold" nodeType="afterGroup">
                            <p:stCondLst>
                              <p:cond delay="3000"/>
                            </p:stCondLst>
                            <p:childTnLst>
                              <p:par>
                                <p:cTn id="1370" presetID="4" presetClass="entr" presetSubtype="16" fill="hold" grpId="0" nodeType="afterEffect">
                                  <p:stCondLst>
                                    <p:cond delay="0"/>
                                  </p:stCondLst>
                                  <p:childTnLst>
                                    <p:set>
                                      <p:cBhvr>
                                        <p:cTn id="1371" dur="1" fill="hold">
                                          <p:stCondLst>
                                            <p:cond delay="0"/>
                                          </p:stCondLst>
                                        </p:cTn>
                                        <p:tgtEl>
                                          <p:spTgt spid="95486"/>
                                        </p:tgtEl>
                                        <p:attrNameLst>
                                          <p:attrName>style.visibility</p:attrName>
                                        </p:attrNameLst>
                                      </p:cBhvr>
                                      <p:to>
                                        <p:strVal val="visible"/>
                                      </p:to>
                                    </p:set>
                                    <p:animEffect transition="in" filter="box(in)">
                                      <p:cBhvr>
                                        <p:cTn id="1372" dur="500"/>
                                        <p:tgtEl>
                                          <p:spTgt spid="95486"/>
                                        </p:tgtEl>
                                      </p:cBhvr>
                                    </p:animEffect>
                                  </p:childTnLst>
                                </p:cTn>
                              </p:par>
                            </p:childTnLst>
                          </p:cTn>
                        </p:par>
                        <p:par>
                          <p:cTn id="1373" fill="hold" nodeType="afterGroup">
                            <p:stCondLst>
                              <p:cond delay="3500"/>
                            </p:stCondLst>
                            <p:childTnLst>
                              <p:par>
                                <p:cTn id="1374" presetID="4" presetClass="entr" presetSubtype="16" fill="hold" grpId="0" nodeType="afterEffect">
                                  <p:stCondLst>
                                    <p:cond delay="0"/>
                                  </p:stCondLst>
                                  <p:childTnLst>
                                    <p:set>
                                      <p:cBhvr>
                                        <p:cTn id="1375" dur="1" fill="hold">
                                          <p:stCondLst>
                                            <p:cond delay="0"/>
                                          </p:stCondLst>
                                        </p:cTn>
                                        <p:tgtEl>
                                          <p:spTgt spid="95487"/>
                                        </p:tgtEl>
                                        <p:attrNameLst>
                                          <p:attrName>style.visibility</p:attrName>
                                        </p:attrNameLst>
                                      </p:cBhvr>
                                      <p:to>
                                        <p:strVal val="visible"/>
                                      </p:to>
                                    </p:set>
                                    <p:animEffect transition="in" filter="box(in)">
                                      <p:cBhvr>
                                        <p:cTn id="1376" dur="500"/>
                                        <p:tgtEl>
                                          <p:spTgt spid="95487"/>
                                        </p:tgtEl>
                                      </p:cBhvr>
                                    </p:animEffect>
                                  </p:childTnLst>
                                </p:cTn>
                              </p:par>
                            </p:childTnLst>
                          </p:cTn>
                        </p:par>
                        <p:par>
                          <p:cTn id="1377" fill="hold" nodeType="afterGroup">
                            <p:stCondLst>
                              <p:cond delay="4000"/>
                            </p:stCondLst>
                            <p:childTnLst>
                              <p:par>
                                <p:cTn id="1378" presetID="4" presetClass="entr" presetSubtype="16" fill="hold" grpId="0" nodeType="afterEffect">
                                  <p:stCondLst>
                                    <p:cond delay="0"/>
                                  </p:stCondLst>
                                  <p:childTnLst>
                                    <p:set>
                                      <p:cBhvr>
                                        <p:cTn id="1379" dur="1" fill="hold">
                                          <p:stCondLst>
                                            <p:cond delay="0"/>
                                          </p:stCondLst>
                                        </p:cTn>
                                        <p:tgtEl>
                                          <p:spTgt spid="95488"/>
                                        </p:tgtEl>
                                        <p:attrNameLst>
                                          <p:attrName>style.visibility</p:attrName>
                                        </p:attrNameLst>
                                      </p:cBhvr>
                                      <p:to>
                                        <p:strVal val="visible"/>
                                      </p:to>
                                    </p:set>
                                    <p:animEffect transition="in" filter="box(in)">
                                      <p:cBhvr>
                                        <p:cTn id="1380" dur="500"/>
                                        <p:tgtEl>
                                          <p:spTgt spid="95488"/>
                                        </p:tgtEl>
                                      </p:cBhvr>
                                    </p:animEffect>
                                  </p:childTnLst>
                                </p:cTn>
                              </p:par>
                            </p:childTnLst>
                          </p:cTn>
                        </p:par>
                        <p:par>
                          <p:cTn id="1381" fill="hold" nodeType="afterGroup">
                            <p:stCondLst>
                              <p:cond delay="4500"/>
                            </p:stCondLst>
                            <p:childTnLst>
                              <p:par>
                                <p:cTn id="1382" presetID="4" presetClass="entr" presetSubtype="16" fill="hold" grpId="0" nodeType="afterEffect">
                                  <p:stCondLst>
                                    <p:cond delay="0"/>
                                  </p:stCondLst>
                                  <p:childTnLst>
                                    <p:set>
                                      <p:cBhvr>
                                        <p:cTn id="1383" dur="1" fill="hold">
                                          <p:stCondLst>
                                            <p:cond delay="0"/>
                                          </p:stCondLst>
                                        </p:cTn>
                                        <p:tgtEl>
                                          <p:spTgt spid="95489"/>
                                        </p:tgtEl>
                                        <p:attrNameLst>
                                          <p:attrName>style.visibility</p:attrName>
                                        </p:attrNameLst>
                                      </p:cBhvr>
                                      <p:to>
                                        <p:strVal val="visible"/>
                                      </p:to>
                                    </p:set>
                                    <p:animEffect transition="in" filter="box(in)">
                                      <p:cBhvr>
                                        <p:cTn id="1384" dur="500"/>
                                        <p:tgtEl>
                                          <p:spTgt spid="95489"/>
                                        </p:tgtEl>
                                      </p:cBhvr>
                                    </p:animEffect>
                                  </p:childTnLst>
                                </p:cTn>
                              </p:par>
                            </p:childTnLst>
                          </p:cTn>
                        </p:par>
                        <p:par>
                          <p:cTn id="1385" fill="hold" nodeType="afterGroup">
                            <p:stCondLst>
                              <p:cond delay="5000"/>
                            </p:stCondLst>
                            <p:childTnLst>
                              <p:par>
                                <p:cTn id="1386" presetID="4" presetClass="entr" presetSubtype="16" fill="hold" nodeType="afterEffect">
                                  <p:stCondLst>
                                    <p:cond delay="0"/>
                                  </p:stCondLst>
                                  <p:childTnLst>
                                    <p:set>
                                      <p:cBhvr>
                                        <p:cTn id="1387" dur="1" fill="hold">
                                          <p:stCondLst>
                                            <p:cond delay="0"/>
                                          </p:stCondLst>
                                        </p:cTn>
                                        <p:tgtEl>
                                          <p:spTgt spid="95491"/>
                                        </p:tgtEl>
                                        <p:attrNameLst>
                                          <p:attrName>style.visibility</p:attrName>
                                        </p:attrNameLst>
                                      </p:cBhvr>
                                      <p:to>
                                        <p:strVal val="visible"/>
                                      </p:to>
                                    </p:set>
                                    <p:animEffect transition="in" filter="box(in)">
                                      <p:cBhvr>
                                        <p:cTn id="1388" dur="500"/>
                                        <p:tgtEl>
                                          <p:spTgt spid="95491"/>
                                        </p:tgtEl>
                                      </p:cBhvr>
                                    </p:animEffect>
                                  </p:childTnLst>
                                </p:cTn>
                              </p:par>
                              <p:par>
                                <p:cTn id="1389" presetID="4" presetClass="entr" presetSubtype="16" fill="hold" nodeType="withEffect">
                                  <p:stCondLst>
                                    <p:cond delay="0"/>
                                  </p:stCondLst>
                                  <p:childTnLst>
                                    <p:set>
                                      <p:cBhvr>
                                        <p:cTn id="1390" dur="1" fill="hold">
                                          <p:stCondLst>
                                            <p:cond delay="0"/>
                                          </p:stCondLst>
                                        </p:cTn>
                                        <p:tgtEl>
                                          <p:spTgt spid="95509"/>
                                        </p:tgtEl>
                                        <p:attrNameLst>
                                          <p:attrName>style.visibility</p:attrName>
                                        </p:attrNameLst>
                                      </p:cBhvr>
                                      <p:to>
                                        <p:strVal val="visible"/>
                                      </p:to>
                                    </p:set>
                                    <p:animEffect transition="in" filter="box(in)">
                                      <p:cBhvr>
                                        <p:cTn id="1391" dur="500"/>
                                        <p:tgtEl>
                                          <p:spTgt spid="95509"/>
                                        </p:tgtEl>
                                      </p:cBhvr>
                                    </p:animEffect>
                                  </p:childTnLst>
                                </p:cTn>
                              </p:par>
                              <p:par>
                                <p:cTn id="1392" presetID="5" presetClass="exit" presetSubtype="10" fill="hold" nodeType="withEffect">
                                  <p:stCondLst>
                                    <p:cond delay="2000"/>
                                  </p:stCondLst>
                                  <p:childTnLst>
                                    <p:animEffect transition="out" filter="checkerboard(across)">
                                      <p:cBhvr>
                                        <p:cTn id="1393" dur="500"/>
                                        <p:tgtEl>
                                          <p:spTgt spid="95509"/>
                                        </p:tgtEl>
                                      </p:cBhvr>
                                    </p:animEffect>
                                    <p:set>
                                      <p:cBhvr>
                                        <p:cTn id="1394" dur="1" fill="hold">
                                          <p:stCondLst>
                                            <p:cond delay="499"/>
                                          </p:stCondLst>
                                        </p:cTn>
                                        <p:tgtEl>
                                          <p:spTgt spid="95509"/>
                                        </p:tgtEl>
                                        <p:attrNameLst>
                                          <p:attrName>style.visibility</p:attrName>
                                        </p:attrNameLst>
                                      </p:cBhvr>
                                      <p:to>
                                        <p:strVal val="hidden"/>
                                      </p:to>
                                    </p:set>
                                  </p:childTnLst>
                                </p:cTn>
                              </p:par>
                            </p:childTnLst>
                          </p:cTn>
                        </p:par>
                        <p:par>
                          <p:cTn id="1395" fill="hold" nodeType="afterGroup">
                            <p:stCondLst>
                              <p:cond delay="7500"/>
                            </p:stCondLst>
                            <p:childTnLst>
                              <p:par>
                                <p:cTn id="1396" presetID="4" presetClass="entr" presetSubtype="16" fill="hold" nodeType="afterEffect">
                                  <p:stCondLst>
                                    <p:cond delay="0"/>
                                  </p:stCondLst>
                                  <p:childTnLst>
                                    <p:set>
                                      <p:cBhvr>
                                        <p:cTn id="1397" dur="1" fill="hold">
                                          <p:stCondLst>
                                            <p:cond delay="0"/>
                                          </p:stCondLst>
                                        </p:cTn>
                                        <p:tgtEl>
                                          <p:spTgt spid="95492"/>
                                        </p:tgtEl>
                                        <p:attrNameLst>
                                          <p:attrName>style.visibility</p:attrName>
                                        </p:attrNameLst>
                                      </p:cBhvr>
                                      <p:to>
                                        <p:strVal val="visible"/>
                                      </p:to>
                                    </p:set>
                                    <p:animEffect transition="in" filter="box(in)">
                                      <p:cBhvr>
                                        <p:cTn id="1398" dur="1000"/>
                                        <p:tgtEl>
                                          <p:spTgt spid="95492"/>
                                        </p:tgtEl>
                                      </p:cBhvr>
                                    </p:animEffect>
                                  </p:childTnLst>
                                </p:cTn>
                              </p:par>
                            </p:childTnLst>
                          </p:cTn>
                        </p:par>
                        <p:par>
                          <p:cTn id="1399" fill="hold" nodeType="afterGroup">
                            <p:stCondLst>
                              <p:cond delay="8500"/>
                            </p:stCondLst>
                            <p:childTnLst>
                              <p:par>
                                <p:cTn id="1400" presetID="4" presetClass="entr" presetSubtype="16" fill="hold" nodeType="afterEffect">
                                  <p:stCondLst>
                                    <p:cond delay="0"/>
                                  </p:stCondLst>
                                  <p:childTnLst>
                                    <p:set>
                                      <p:cBhvr>
                                        <p:cTn id="1401" dur="1" fill="hold">
                                          <p:stCondLst>
                                            <p:cond delay="0"/>
                                          </p:stCondLst>
                                        </p:cTn>
                                        <p:tgtEl>
                                          <p:spTgt spid="95493"/>
                                        </p:tgtEl>
                                        <p:attrNameLst>
                                          <p:attrName>style.visibility</p:attrName>
                                        </p:attrNameLst>
                                      </p:cBhvr>
                                      <p:to>
                                        <p:strVal val="visible"/>
                                      </p:to>
                                    </p:set>
                                    <p:animEffect transition="in" filter="box(in)">
                                      <p:cBhvr>
                                        <p:cTn id="1402" dur="1000"/>
                                        <p:tgtEl>
                                          <p:spTgt spid="95493"/>
                                        </p:tgtEl>
                                      </p:cBhvr>
                                    </p:animEffect>
                                  </p:childTnLst>
                                </p:cTn>
                              </p:par>
                            </p:childTnLst>
                          </p:cTn>
                        </p:par>
                        <p:par>
                          <p:cTn id="1403" fill="hold" nodeType="afterGroup">
                            <p:stCondLst>
                              <p:cond delay="9500"/>
                            </p:stCondLst>
                            <p:childTnLst>
                              <p:par>
                                <p:cTn id="1404" presetID="4" presetClass="entr" presetSubtype="16" fill="hold" nodeType="afterEffect">
                                  <p:stCondLst>
                                    <p:cond delay="0"/>
                                  </p:stCondLst>
                                  <p:childTnLst>
                                    <p:set>
                                      <p:cBhvr>
                                        <p:cTn id="1405" dur="1" fill="hold">
                                          <p:stCondLst>
                                            <p:cond delay="0"/>
                                          </p:stCondLst>
                                        </p:cTn>
                                        <p:tgtEl>
                                          <p:spTgt spid="95494"/>
                                        </p:tgtEl>
                                        <p:attrNameLst>
                                          <p:attrName>style.visibility</p:attrName>
                                        </p:attrNameLst>
                                      </p:cBhvr>
                                      <p:to>
                                        <p:strVal val="visible"/>
                                      </p:to>
                                    </p:set>
                                    <p:animEffect transition="in" filter="box(in)">
                                      <p:cBhvr>
                                        <p:cTn id="1406" dur="1000"/>
                                        <p:tgtEl>
                                          <p:spTgt spid="95494"/>
                                        </p:tgtEl>
                                      </p:cBhvr>
                                    </p:animEffect>
                                  </p:childTnLst>
                                </p:cTn>
                              </p:par>
                            </p:childTnLst>
                          </p:cTn>
                        </p:par>
                        <p:par>
                          <p:cTn id="1407" fill="hold" nodeType="afterGroup">
                            <p:stCondLst>
                              <p:cond delay="10500"/>
                            </p:stCondLst>
                            <p:childTnLst>
                              <p:par>
                                <p:cTn id="1408" presetID="4" presetClass="entr" presetSubtype="16" fill="hold" grpId="0" nodeType="afterEffect">
                                  <p:stCondLst>
                                    <p:cond delay="0"/>
                                  </p:stCondLst>
                                  <p:childTnLst>
                                    <p:set>
                                      <p:cBhvr>
                                        <p:cTn id="1409" dur="1" fill="hold">
                                          <p:stCondLst>
                                            <p:cond delay="0"/>
                                          </p:stCondLst>
                                        </p:cTn>
                                        <p:tgtEl>
                                          <p:spTgt spid="95495"/>
                                        </p:tgtEl>
                                        <p:attrNameLst>
                                          <p:attrName>style.visibility</p:attrName>
                                        </p:attrNameLst>
                                      </p:cBhvr>
                                      <p:to>
                                        <p:strVal val="visible"/>
                                      </p:to>
                                    </p:set>
                                    <p:animEffect transition="in" filter="box(in)">
                                      <p:cBhvr>
                                        <p:cTn id="1410" dur="1000"/>
                                        <p:tgtEl>
                                          <p:spTgt spid="95495"/>
                                        </p:tgtEl>
                                      </p:cBhvr>
                                    </p:animEffect>
                                  </p:childTnLst>
                                </p:cTn>
                              </p:par>
                            </p:childTnLst>
                          </p:cTn>
                        </p:par>
                        <p:par>
                          <p:cTn id="1411" fill="hold" nodeType="afterGroup">
                            <p:stCondLst>
                              <p:cond delay="11500"/>
                            </p:stCondLst>
                            <p:childTnLst>
                              <p:par>
                                <p:cTn id="1412" presetID="4" presetClass="entr" presetSubtype="16" fill="hold" grpId="0" nodeType="afterEffect">
                                  <p:stCondLst>
                                    <p:cond delay="0"/>
                                  </p:stCondLst>
                                  <p:childTnLst>
                                    <p:set>
                                      <p:cBhvr>
                                        <p:cTn id="1413" dur="1" fill="hold">
                                          <p:stCondLst>
                                            <p:cond delay="0"/>
                                          </p:stCondLst>
                                        </p:cTn>
                                        <p:tgtEl>
                                          <p:spTgt spid="95496"/>
                                        </p:tgtEl>
                                        <p:attrNameLst>
                                          <p:attrName>style.visibility</p:attrName>
                                        </p:attrNameLst>
                                      </p:cBhvr>
                                      <p:to>
                                        <p:strVal val="visible"/>
                                      </p:to>
                                    </p:set>
                                    <p:animEffect transition="in" filter="box(in)">
                                      <p:cBhvr>
                                        <p:cTn id="1414" dur="1000"/>
                                        <p:tgtEl>
                                          <p:spTgt spid="95496"/>
                                        </p:tgtEl>
                                      </p:cBhvr>
                                    </p:animEffect>
                                  </p:childTnLst>
                                </p:cTn>
                              </p:par>
                            </p:childTnLst>
                          </p:cTn>
                        </p:par>
                        <p:par>
                          <p:cTn id="1415" fill="hold" nodeType="afterGroup">
                            <p:stCondLst>
                              <p:cond delay="12500"/>
                            </p:stCondLst>
                            <p:childTnLst>
                              <p:par>
                                <p:cTn id="1416" presetID="4" presetClass="entr" presetSubtype="16" fill="hold" grpId="0" nodeType="afterEffect">
                                  <p:stCondLst>
                                    <p:cond delay="0"/>
                                  </p:stCondLst>
                                  <p:childTnLst>
                                    <p:set>
                                      <p:cBhvr>
                                        <p:cTn id="1417" dur="1" fill="hold">
                                          <p:stCondLst>
                                            <p:cond delay="0"/>
                                          </p:stCondLst>
                                        </p:cTn>
                                        <p:tgtEl>
                                          <p:spTgt spid="95497"/>
                                        </p:tgtEl>
                                        <p:attrNameLst>
                                          <p:attrName>style.visibility</p:attrName>
                                        </p:attrNameLst>
                                      </p:cBhvr>
                                      <p:to>
                                        <p:strVal val="visible"/>
                                      </p:to>
                                    </p:set>
                                    <p:animEffect transition="in" filter="box(in)">
                                      <p:cBhvr>
                                        <p:cTn id="1418" dur="1000"/>
                                        <p:tgtEl>
                                          <p:spTgt spid="95497"/>
                                        </p:tgtEl>
                                      </p:cBhvr>
                                    </p:animEffect>
                                  </p:childTnLst>
                                </p:cTn>
                              </p:par>
                            </p:childTnLst>
                          </p:cTn>
                        </p:par>
                        <p:par>
                          <p:cTn id="1419" fill="hold" nodeType="afterGroup">
                            <p:stCondLst>
                              <p:cond delay="13500"/>
                            </p:stCondLst>
                            <p:childTnLst>
                              <p:par>
                                <p:cTn id="1420" presetID="4" presetClass="entr" presetSubtype="16" fill="hold" grpId="0" nodeType="afterEffect">
                                  <p:stCondLst>
                                    <p:cond delay="0"/>
                                  </p:stCondLst>
                                  <p:childTnLst>
                                    <p:set>
                                      <p:cBhvr>
                                        <p:cTn id="1421" dur="1" fill="hold">
                                          <p:stCondLst>
                                            <p:cond delay="0"/>
                                          </p:stCondLst>
                                        </p:cTn>
                                        <p:tgtEl>
                                          <p:spTgt spid="95498"/>
                                        </p:tgtEl>
                                        <p:attrNameLst>
                                          <p:attrName>style.visibility</p:attrName>
                                        </p:attrNameLst>
                                      </p:cBhvr>
                                      <p:to>
                                        <p:strVal val="visible"/>
                                      </p:to>
                                    </p:set>
                                    <p:animEffect transition="in" filter="box(in)">
                                      <p:cBhvr>
                                        <p:cTn id="1422" dur="1000"/>
                                        <p:tgtEl>
                                          <p:spTgt spid="95498"/>
                                        </p:tgtEl>
                                      </p:cBhvr>
                                    </p:animEffect>
                                  </p:childTnLst>
                                </p:cTn>
                              </p:par>
                            </p:childTnLst>
                          </p:cTn>
                        </p:par>
                        <p:par>
                          <p:cTn id="1423" fill="hold" nodeType="afterGroup">
                            <p:stCondLst>
                              <p:cond delay="14500"/>
                            </p:stCondLst>
                            <p:childTnLst>
                              <p:par>
                                <p:cTn id="1424" presetID="4" presetClass="entr" presetSubtype="16" fill="hold" grpId="0" nodeType="afterEffect">
                                  <p:stCondLst>
                                    <p:cond delay="0"/>
                                  </p:stCondLst>
                                  <p:childTnLst>
                                    <p:set>
                                      <p:cBhvr>
                                        <p:cTn id="1425" dur="1" fill="hold">
                                          <p:stCondLst>
                                            <p:cond delay="0"/>
                                          </p:stCondLst>
                                        </p:cTn>
                                        <p:tgtEl>
                                          <p:spTgt spid="95499"/>
                                        </p:tgtEl>
                                        <p:attrNameLst>
                                          <p:attrName>style.visibility</p:attrName>
                                        </p:attrNameLst>
                                      </p:cBhvr>
                                      <p:to>
                                        <p:strVal val="visible"/>
                                      </p:to>
                                    </p:set>
                                    <p:animEffect transition="in" filter="box(in)">
                                      <p:cBhvr>
                                        <p:cTn id="1426" dur="1000"/>
                                        <p:tgtEl>
                                          <p:spTgt spid="95499"/>
                                        </p:tgtEl>
                                      </p:cBhvr>
                                    </p:animEffect>
                                  </p:childTnLst>
                                </p:cTn>
                              </p:par>
                            </p:childTnLst>
                          </p:cTn>
                        </p:par>
                        <p:par>
                          <p:cTn id="1427" fill="hold" nodeType="afterGroup">
                            <p:stCondLst>
                              <p:cond delay="15500"/>
                            </p:stCondLst>
                            <p:childTnLst>
                              <p:par>
                                <p:cTn id="1428" presetID="4" presetClass="entr" presetSubtype="16" fill="hold" grpId="0" nodeType="afterEffect">
                                  <p:stCondLst>
                                    <p:cond delay="0"/>
                                  </p:stCondLst>
                                  <p:childTnLst>
                                    <p:set>
                                      <p:cBhvr>
                                        <p:cTn id="1429" dur="1" fill="hold">
                                          <p:stCondLst>
                                            <p:cond delay="0"/>
                                          </p:stCondLst>
                                        </p:cTn>
                                        <p:tgtEl>
                                          <p:spTgt spid="95500"/>
                                        </p:tgtEl>
                                        <p:attrNameLst>
                                          <p:attrName>style.visibility</p:attrName>
                                        </p:attrNameLst>
                                      </p:cBhvr>
                                      <p:to>
                                        <p:strVal val="visible"/>
                                      </p:to>
                                    </p:set>
                                    <p:animEffect transition="in" filter="box(in)">
                                      <p:cBhvr>
                                        <p:cTn id="1430" dur="1000"/>
                                        <p:tgtEl>
                                          <p:spTgt spid="95500"/>
                                        </p:tgtEl>
                                      </p:cBhvr>
                                    </p:animEffect>
                                  </p:childTnLst>
                                </p:cTn>
                              </p:par>
                            </p:childTnLst>
                          </p:cTn>
                        </p:par>
                        <p:par>
                          <p:cTn id="1431" fill="hold" nodeType="afterGroup">
                            <p:stCondLst>
                              <p:cond delay="16500"/>
                            </p:stCondLst>
                            <p:childTnLst>
                              <p:par>
                                <p:cTn id="1432" presetID="4" presetClass="entr" presetSubtype="16" fill="hold" grpId="0" nodeType="afterEffect">
                                  <p:stCondLst>
                                    <p:cond delay="0"/>
                                  </p:stCondLst>
                                  <p:childTnLst>
                                    <p:set>
                                      <p:cBhvr>
                                        <p:cTn id="1433" dur="1" fill="hold">
                                          <p:stCondLst>
                                            <p:cond delay="0"/>
                                          </p:stCondLst>
                                        </p:cTn>
                                        <p:tgtEl>
                                          <p:spTgt spid="95501"/>
                                        </p:tgtEl>
                                        <p:attrNameLst>
                                          <p:attrName>style.visibility</p:attrName>
                                        </p:attrNameLst>
                                      </p:cBhvr>
                                      <p:to>
                                        <p:strVal val="visible"/>
                                      </p:to>
                                    </p:set>
                                    <p:animEffect transition="in" filter="box(in)">
                                      <p:cBhvr>
                                        <p:cTn id="1434" dur="1000"/>
                                        <p:tgtEl>
                                          <p:spTgt spid="95501"/>
                                        </p:tgtEl>
                                      </p:cBhvr>
                                    </p:animEffect>
                                  </p:childTnLst>
                                </p:cTn>
                              </p:par>
                            </p:childTnLst>
                          </p:cTn>
                        </p:par>
                        <p:par>
                          <p:cTn id="1435" fill="hold" nodeType="afterGroup">
                            <p:stCondLst>
                              <p:cond delay="17500"/>
                            </p:stCondLst>
                            <p:childTnLst>
                              <p:par>
                                <p:cTn id="1436" presetID="4" presetClass="entr" presetSubtype="16" fill="hold" grpId="0" nodeType="afterEffect">
                                  <p:stCondLst>
                                    <p:cond delay="0"/>
                                  </p:stCondLst>
                                  <p:childTnLst>
                                    <p:set>
                                      <p:cBhvr>
                                        <p:cTn id="1437" dur="1" fill="hold">
                                          <p:stCondLst>
                                            <p:cond delay="0"/>
                                          </p:stCondLst>
                                        </p:cTn>
                                        <p:tgtEl>
                                          <p:spTgt spid="95502"/>
                                        </p:tgtEl>
                                        <p:attrNameLst>
                                          <p:attrName>style.visibility</p:attrName>
                                        </p:attrNameLst>
                                      </p:cBhvr>
                                      <p:to>
                                        <p:strVal val="visible"/>
                                      </p:to>
                                    </p:set>
                                    <p:animEffect transition="in" filter="box(in)">
                                      <p:cBhvr>
                                        <p:cTn id="1438" dur="1000"/>
                                        <p:tgtEl>
                                          <p:spTgt spid="95502"/>
                                        </p:tgtEl>
                                      </p:cBhvr>
                                    </p:animEffect>
                                  </p:childTnLst>
                                </p:cTn>
                              </p:par>
                            </p:childTnLst>
                          </p:cTn>
                        </p:par>
                        <p:par>
                          <p:cTn id="1439" fill="hold" nodeType="afterGroup">
                            <p:stCondLst>
                              <p:cond delay="18500"/>
                            </p:stCondLst>
                            <p:childTnLst>
                              <p:par>
                                <p:cTn id="1440" presetID="4" presetClass="entr" presetSubtype="16" fill="hold" grpId="0" nodeType="afterEffect">
                                  <p:stCondLst>
                                    <p:cond delay="0"/>
                                  </p:stCondLst>
                                  <p:childTnLst>
                                    <p:set>
                                      <p:cBhvr>
                                        <p:cTn id="1441" dur="1" fill="hold">
                                          <p:stCondLst>
                                            <p:cond delay="0"/>
                                          </p:stCondLst>
                                        </p:cTn>
                                        <p:tgtEl>
                                          <p:spTgt spid="95503"/>
                                        </p:tgtEl>
                                        <p:attrNameLst>
                                          <p:attrName>style.visibility</p:attrName>
                                        </p:attrNameLst>
                                      </p:cBhvr>
                                      <p:to>
                                        <p:strVal val="visible"/>
                                      </p:to>
                                    </p:set>
                                    <p:animEffect transition="in" filter="box(in)">
                                      <p:cBhvr>
                                        <p:cTn id="1442" dur="1000"/>
                                        <p:tgtEl>
                                          <p:spTgt spid="95503"/>
                                        </p:tgtEl>
                                      </p:cBhvr>
                                    </p:animEffect>
                                  </p:childTnLst>
                                </p:cTn>
                              </p:par>
                            </p:childTnLst>
                          </p:cTn>
                        </p:par>
                        <p:par>
                          <p:cTn id="1443" fill="hold" nodeType="afterGroup">
                            <p:stCondLst>
                              <p:cond delay="19500"/>
                            </p:stCondLst>
                            <p:childTnLst>
                              <p:par>
                                <p:cTn id="1444" presetID="4" presetClass="entr" presetSubtype="16" fill="hold" grpId="0" nodeType="afterEffect">
                                  <p:stCondLst>
                                    <p:cond delay="0"/>
                                  </p:stCondLst>
                                  <p:childTnLst>
                                    <p:set>
                                      <p:cBhvr>
                                        <p:cTn id="1445" dur="1" fill="hold">
                                          <p:stCondLst>
                                            <p:cond delay="0"/>
                                          </p:stCondLst>
                                        </p:cTn>
                                        <p:tgtEl>
                                          <p:spTgt spid="95504"/>
                                        </p:tgtEl>
                                        <p:attrNameLst>
                                          <p:attrName>style.visibility</p:attrName>
                                        </p:attrNameLst>
                                      </p:cBhvr>
                                      <p:to>
                                        <p:strVal val="visible"/>
                                      </p:to>
                                    </p:set>
                                    <p:animEffect transition="in" filter="box(in)">
                                      <p:cBhvr>
                                        <p:cTn id="1446" dur="1000"/>
                                        <p:tgtEl>
                                          <p:spTgt spid="95504"/>
                                        </p:tgtEl>
                                      </p:cBhvr>
                                    </p:animEffect>
                                  </p:childTnLst>
                                </p:cTn>
                              </p:par>
                            </p:childTnLst>
                          </p:cTn>
                        </p:par>
                        <p:par>
                          <p:cTn id="1447" fill="hold" nodeType="afterGroup">
                            <p:stCondLst>
                              <p:cond delay="20500"/>
                            </p:stCondLst>
                            <p:childTnLst>
                              <p:par>
                                <p:cTn id="1448" presetID="4" presetClass="entr" presetSubtype="16" fill="hold" grpId="0" nodeType="afterEffect">
                                  <p:stCondLst>
                                    <p:cond delay="0"/>
                                  </p:stCondLst>
                                  <p:childTnLst>
                                    <p:set>
                                      <p:cBhvr>
                                        <p:cTn id="1449" dur="1" fill="hold">
                                          <p:stCondLst>
                                            <p:cond delay="0"/>
                                          </p:stCondLst>
                                        </p:cTn>
                                        <p:tgtEl>
                                          <p:spTgt spid="95506"/>
                                        </p:tgtEl>
                                        <p:attrNameLst>
                                          <p:attrName>style.visibility</p:attrName>
                                        </p:attrNameLst>
                                      </p:cBhvr>
                                      <p:to>
                                        <p:strVal val="visible"/>
                                      </p:to>
                                    </p:set>
                                    <p:animEffect transition="in" filter="box(in)">
                                      <p:cBhvr>
                                        <p:cTn id="1450" dur="1000"/>
                                        <p:tgtEl>
                                          <p:spTgt spid="95506"/>
                                        </p:tgtEl>
                                      </p:cBhvr>
                                    </p:animEffect>
                                  </p:childTnLst>
                                </p:cTn>
                              </p:par>
                            </p:childTnLst>
                          </p:cTn>
                        </p:par>
                        <p:par>
                          <p:cTn id="1451" fill="hold" nodeType="afterGroup">
                            <p:stCondLst>
                              <p:cond delay="21500"/>
                            </p:stCondLst>
                            <p:childTnLst>
                              <p:par>
                                <p:cTn id="1452" presetID="4" presetClass="entr" presetSubtype="16" fill="hold" grpId="0" nodeType="afterEffect">
                                  <p:stCondLst>
                                    <p:cond delay="0"/>
                                  </p:stCondLst>
                                  <p:childTnLst>
                                    <p:set>
                                      <p:cBhvr>
                                        <p:cTn id="1453" dur="1" fill="hold">
                                          <p:stCondLst>
                                            <p:cond delay="0"/>
                                          </p:stCondLst>
                                        </p:cTn>
                                        <p:tgtEl>
                                          <p:spTgt spid="95507"/>
                                        </p:tgtEl>
                                        <p:attrNameLst>
                                          <p:attrName>style.visibility</p:attrName>
                                        </p:attrNameLst>
                                      </p:cBhvr>
                                      <p:to>
                                        <p:strVal val="visible"/>
                                      </p:to>
                                    </p:set>
                                    <p:animEffect transition="in" filter="box(in)">
                                      <p:cBhvr>
                                        <p:cTn id="1454" dur="1000"/>
                                        <p:tgtEl>
                                          <p:spTgt spid="95507"/>
                                        </p:tgtEl>
                                      </p:cBhvr>
                                    </p:animEffect>
                                  </p:childTnLst>
                                </p:cTn>
                              </p:par>
                            </p:childTnLst>
                          </p:cTn>
                        </p:par>
                        <p:par>
                          <p:cTn id="1455" fill="hold" nodeType="afterGroup">
                            <p:stCondLst>
                              <p:cond delay="22500"/>
                            </p:stCondLst>
                            <p:childTnLst>
                              <p:par>
                                <p:cTn id="1456" presetID="4" presetClass="entr" presetSubtype="16" fill="hold" grpId="0" nodeType="afterEffect">
                                  <p:stCondLst>
                                    <p:cond delay="0"/>
                                  </p:stCondLst>
                                  <p:childTnLst>
                                    <p:set>
                                      <p:cBhvr>
                                        <p:cTn id="1457" dur="1" fill="hold">
                                          <p:stCondLst>
                                            <p:cond delay="0"/>
                                          </p:stCondLst>
                                        </p:cTn>
                                        <p:tgtEl>
                                          <p:spTgt spid="95508"/>
                                        </p:tgtEl>
                                        <p:attrNameLst>
                                          <p:attrName>style.visibility</p:attrName>
                                        </p:attrNameLst>
                                      </p:cBhvr>
                                      <p:to>
                                        <p:strVal val="visible"/>
                                      </p:to>
                                    </p:set>
                                    <p:animEffect transition="in" filter="box(in)">
                                      <p:cBhvr>
                                        <p:cTn id="1458" dur="1000"/>
                                        <p:tgtEl>
                                          <p:spTgt spid="95508"/>
                                        </p:tgtEl>
                                      </p:cBhvr>
                                    </p:animEffect>
                                  </p:childTnLst>
                                </p:cTn>
                              </p:par>
                            </p:childTnLst>
                          </p:cTn>
                        </p:par>
                        <p:par>
                          <p:cTn id="1459" fill="hold" nodeType="afterGroup">
                            <p:stCondLst>
                              <p:cond delay="23500"/>
                            </p:stCondLst>
                            <p:childTnLst>
                              <p:par>
                                <p:cTn id="1460" presetID="4" presetClass="entr" presetSubtype="16" fill="hold" grpId="0" nodeType="afterEffect">
                                  <p:stCondLst>
                                    <p:cond delay="0"/>
                                  </p:stCondLst>
                                  <p:childTnLst>
                                    <p:set>
                                      <p:cBhvr>
                                        <p:cTn id="1461" dur="1" fill="hold">
                                          <p:stCondLst>
                                            <p:cond delay="0"/>
                                          </p:stCondLst>
                                        </p:cTn>
                                        <p:tgtEl>
                                          <p:spTgt spid="95505"/>
                                        </p:tgtEl>
                                        <p:attrNameLst>
                                          <p:attrName>style.visibility</p:attrName>
                                        </p:attrNameLst>
                                      </p:cBhvr>
                                      <p:to>
                                        <p:strVal val="visible"/>
                                      </p:to>
                                    </p:set>
                                    <p:animEffect transition="in" filter="box(in)">
                                      <p:cBhvr>
                                        <p:cTn id="1462" dur="500"/>
                                        <p:tgtEl>
                                          <p:spTgt spid="95505"/>
                                        </p:tgtEl>
                                      </p:cBhvr>
                                    </p:animEffect>
                                  </p:childTnLst>
                                </p:cTn>
                              </p:par>
                              <p:par>
                                <p:cTn id="1463" presetID="4" presetClass="exit" presetSubtype="16" fill="hold" grpId="0" nodeType="withEffect">
                                  <p:stCondLst>
                                    <p:cond delay="0"/>
                                  </p:stCondLst>
                                  <p:childTnLst>
                                    <p:animEffect transition="out" filter="box(in)">
                                      <p:cBhvr>
                                        <p:cTn id="1464" dur="500"/>
                                        <p:tgtEl>
                                          <p:spTgt spid="95492"/>
                                        </p:tgtEl>
                                      </p:cBhvr>
                                    </p:animEffect>
                                    <p:set>
                                      <p:cBhvr>
                                        <p:cTn id="1465" dur="1" fill="hold">
                                          <p:stCondLst>
                                            <p:cond delay="499"/>
                                          </p:stCondLst>
                                        </p:cTn>
                                        <p:tgtEl>
                                          <p:spTgt spid="95492"/>
                                        </p:tgtEl>
                                        <p:attrNameLst>
                                          <p:attrName>style.visibility</p:attrName>
                                        </p:attrNameLst>
                                      </p:cBhvr>
                                      <p:to>
                                        <p:strVal val="hidden"/>
                                      </p:to>
                                    </p:set>
                                  </p:childTnLst>
                                </p:cTn>
                              </p:par>
                              <p:par>
                                <p:cTn id="1466" presetID="4" presetClass="exit" presetSubtype="16" fill="hold" grpId="0" nodeType="withEffect">
                                  <p:stCondLst>
                                    <p:cond delay="0"/>
                                  </p:stCondLst>
                                  <p:childTnLst>
                                    <p:animEffect transition="out" filter="box(in)">
                                      <p:cBhvr>
                                        <p:cTn id="1467" dur="500"/>
                                        <p:tgtEl>
                                          <p:spTgt spid="95493"/>
                                        </p:tgtEl>
                                      </p:cBhvr>
                                    </p:animEffect>
                                    <p:set>
                                      <p:cBhvr>
                                        <p:cTn id="1468" dur="1" fill="hold">
                                          <p:stCondLst>
                                            <p:cond delay="499"/>
                                          </p:stCondLst>
                                        </p:cTn>
                                        <p:tgtEl>
                                          <p:spTgt spid="95493"/>
                                        </p:tgtEl>
                                        <p:attrNameLst>
                                          <p:attrName>style.visibility</p:attrName>
                                        </p:attrNameLst>
                                      </p:cBhvr>
                                      <p:to>
                                        <p:strVal val="hidden"/>
                                      </p:to>
                                    </p:set>
                                  </p:childTnLst>
                                </p:cTn>
                              </p:par>
                              <p:par>
                                <p:cTn id="1469" presetID="4" presetClass="exit" presetSubtype="16" fill="hold" grpId="0" nodeType="withEffect">
                                  <p:stCondLst>
                                    <p:cond delay="0"/>
                                  </p:stCondLst>
                                  <p:childTnLst>
                                    <p:animEffect transition="out" filter="box(in)">
                                      <p:cBhvr>
                                        <p:cTn id="1470" dur="500"/>
                                        <p:tgtEl>
                                          <p:spTgt spid="95494"/>
                                        </p:tgtEl>
                                      </p:cBhvr>
                                    </p:animEffect>
                                    <p:set>
                                      <p:cBhvr>
                                        <p:cTn id="1471" dur="1" fill="hold">
                                          <p:stCondLst>
                                            <p:cond delay="499"/>
                                          </p:stCondLst>
                                        </p:cTn>
                                        <p:tgtEl>
                                          <p:spTgt spid="95494"/>
                                        </p:tgtEl>
                                        <p:attrNameLst>
                                          <p:attrName>style.visibility</p:attrName>
                                        </p:attrNameLst>
                                      </p:cBhvr>
                                      <p:to>
                                        <p:strVal val="hidden"/>
                                      </p:to>
                                    </p:set>
                                  </p:childTnLst>
                                </p:cTn>
                              </p:par>
                              <p:par>
                                <p:cTn id="1472" presetID="4" presetClass="exit" presetSubtype="16" fill="hold" grpId="1" nodeType="withEffect">
                                  <p:stCondLst>
                                    <p:cond delay="0"/>
                                  </p:stCondLst>
                                  <p:childTnLst>
                                    <p:animEffect transition="out" filter="box(in)">
                                      <p:cBhvr>
                                        <p:cTn id="1473" dur="500"/>
                                        <p:tgtEl>
                                          <p:spTgt spid="95495"/>
                                        </p:tgtEl>
                                      </p:cBhvr>
                                    </p:animEffect>
                                    <p:set>
                                      <p:cBhvr>
                                        <p:cTn id="1474" dur="1" fill="hold">
                                          <p:stCondLst>
                                            <p:cond delay="499"/>
                                          </p:stCondLst>
                                        </p:cTn>
                                        <p:tgtEl>
                                          <p:spTgt spid="95495"/>
                                        </p:tgtEl>
                                        <p:attrNameLst>
                                          <p:attrName>style.visibility</p:attrName>
                                        </p:attrNameLst>
                                      </p:cBhvr>
                                      <p:to>
                                        <p:strVal val="hidden"/>
                                      </p:to>
                                    </p:set>
                                  </p:childTnLst>
                                </p:cTn>
                              </p:par>
                              <p:par>
                                <p:cTn id="1475" presetID="4" presetClass="exit" presetSubtype="16" fill="hold" grpId="1" nodeType="withEffect">
                                  <p:stCondLst>
                                    <p:cond delay="0"/>
                                  </p:stCondLst>
                                  <p:childTnLst>
                                    <p:animEffect transition="out" filter="box(in)">
                                      <p:cBhvr>
                                        <p:cTn id="1476" dur="500"/>
                                        <p:tgtEl>
                                          <p:spTgt spid="95496"/>
                                        </p:tgtEl>
                                      </p:cBhvr>
                                    </p:animEffect>
                                    <p:set>
                                      <p:cBhvr>
                                        <p:cTn id="1477" dur="1" fill="hold">
                                          <p:stCondLst>
                                            <p:cond delay="499"/>
                                          </p:stCondLst>
                                        </p:cTn>
                                        <p:tgtEl>
                                          <p:spTgt spid="95496"/>
                                        </p:tgtEl>
                                        <p:attrNameLst>
                                          <p:attrName>style.visibility</p:attrName>
                                        </p:attrNameLst>
                                      </p:cBhvr>
                                      <p:to>
                                        <p:strVal val="hidden"/>
                                      </p:to>
                                    </p:set>
                                  </p:childTnLst>
                                </p:cTn>
                              </p:par>
                              <p:par>
                                <p:cTn id="1478" presetID="4" presetClass="exit" presetSubtype="16" fill="hold" grpId="1" nodeType="withEffect">
                                  <p:stCondLst>
                                    <p:cond delay="0"/>
                                  </p:stCondLst>
                                  <p:childTnLst>
                                    <p:animEffect transition="out" filter="box(in)">
                                      <p:cBhvr>
                                        <p:cTn id="1479" dur="500"/>
                                        <p:tgtEl>
                                          <p:spTgt spid="95497"/>
                                        </p:tgtEl>
                                      </p:cBhvr>
                                    </p:animEffect>
                                    <p:set>
                                      <p:cBhvr>
                                        <p:cTn id="1480" dur="1" fill="hold">
                                          <p:stCondLst>
                                            <p:cond delay="499"/>
                                          </p:stCondLst>
                                        </p:cTn>
                                        <p:tgtEl>
                                          <p:spTgt spid="95497"/>
                                        </p:tgtEl>
                                        <p:attrNameLst>
                                          <p:attrName>style.visibility</p:attrName>
                                        </p:attrNameLst>
                                      </p:cBhvr>
                                      <p:to>
                                        <p:strVal val="hidden"/>
                                      </p:to>
                                    </p:set>
                                  </p:childTnLst>
                                </p:cTn>
                              </p:par>
                              <p:par>
                                <p:cTn id="1481" presetID="4" presetClass="exit" presetSubtype="16" fill="hold" grpId="1" nodeType="withEffect">
                                  <p:stCondLst>
                                    <p:cond delay="0"/>
                                  </p:stCondLst>
                                  <p:childTnLst>
                                    <p:animEffect transition="out" filter="box(in)">
                                      <p:cBhvr>
                                        <p:cTn id="1482" dur="500"/>
                                        <p:tgtEl>
                                          <p:spTgt spid="95498"/>
                                        </p:tgtEl>
                                      </p:cBhvr>
                                    </p:animEffect>
                                    <p:set>
                                      <p:cBhvr>
                                        <p:cTn id="1483" dur="1" fill="hold">
                                          <p:stCondLst>
                                            <p:cond delay="499"/>
                                          </p:stCondLst>
                                        </p:cTn>
                                        <p:tgtEl>
                                          <p:spTgt spid="95498"/>
                                        </p:tgtEl>
                                        <p:attrNameLst>
                                          <p:attrName>style.visibility</p:attrName>
                                        </p:attrNameLst>
                                      </p:cBhvr>
                                      <p:to>
                                        <p:strVal val="hidden"/>
                                      </p:to>
                                    </p:set>
                                  </p:childTnLst>
                                </p:cTn>
                              </p:par>
                              <p:par>
                                <p:cTn id="1484" presetID="4" presetClass="exit" presetSubtype="16" fill="hold" grpId="1" nodeType="withEffect">
                                  <p:stCondLst>
                                    <p:cond delay="0"/>
                                  </p:stCondLst>
                                  <p:childTnLst>
                                    <p:animEffect transition="out" filter="box(in)">
                                      <p:cBhvr>
                                        <p:cTn id="1485" dur="500"/>
                                        <p:tgtEl>
                                          <p:spTgt spid="95499"/>
                                        </p:tgtEl>
                                      </p:cBhvr>
                                    </p:animEffect>
                                    <p:set>
                                      <p:cBhvr>
                                        <p:cTn id="1486" dur="1" fill="hold">
                                          <p:stCondLst>
                                            <p:cond delay="499"/>
                                          </p:stCondLst>
                                        </p:cTn>
                                        <p:tgtEl>
                                          <p:spTgt spid="95499"/>
                                        </p:tgtEl>
                                        <p:attrNameLst>
                                          <p:attrName>style.visibility</p:attrName>
                                        </p:attrNameLst>
                                      </p:cBhvr>
                                      <p:to>
                                        <p:strVal val="hidden"/>
                                      </p:to>
                                    </p:set>
                                  </p:childTnLst>
                                </p:cTn>
                              </p:par>
                              <p:par>
                                <p:cTn id="1487" presetID="4" presetClass="exit" presetSubtype="16" fill="hold" grpId="1" nodeType="withEffect">
                                  <p:stCondLst>
                                    <p:cond delay="0"/>
                                  </p:stCondLst>
                                  <p:childTnLst>
                                    <p:animEffect transition="out" filter="box(in)">
                                      <p:cBhvr>
                                        <p:cTn id="1488" dur="500"/>
                                        <p:tgtEl>
                                          <p:spTgt spid="95500"/>
                                        </p:tgtEl>
                                      </p:cBhvr>
                                    </p:animEffect>
                                    <p:set>
                                      <p:cBhvr>
                                        <p:cTn id="1489" dur="1" fill="hold">
                                          <p:stCondLst>
                                            <p:cond delay="499"/>
                                          </p:stCondLst>
                                        </p:cTn>
                                        <p:tgtEl>
                                          <p:spTgt spid="95500"/>
                                        </p:tgtEl>
                                        <p:attrNameLst>
                                          <p:attrName>style.visibility</p:attrName>
                                        </p:attrNameLst>
                                      </p:cBhvr>
                                      <p:to>
                                        <p:strVal val="hidden"/>
                                      </p:to>
                                    </p:set>
                                  </p:childTnLst>
                                </p:cTn>
                              </p:par>
                              <p:par>
                                <p:cTn id="1490" presetID="4" presetClass="exit" presetSubtype="16" fill="hold" grpId="1" nodeType="withEffect">
                                  <p:stCondLst>
                                    <p:cond delay="0"/>
                                  </p:stCondLst>
                                  <p:childTnLst>
                                    <p:animEffect transition="out" filter="box(in)">
                                      <p:cBhvr>
                                        <p:cTn id="1491" dur="500"/>
                                        <p:tgtEl>
                                          <p:spTgt spid="95501"/>
                                        </p:tgtEl>
                                      </p:cBhvr>
                                    </p:animEffect>
                                    <p:set>
                                      <p:cBhvr>
                                        <p:cTn id="1492" dur="1" fill="hold">
                                          <p:stCondLst>
                                            <p:cond delay="499"/>
                                          </p:stCondLst>
                                        </p:cTn>
                                        <p:tgtEl>
                                          <p:spTgt spid="95501"/>
                                        </p:tgtEl>
                                        <p:attrNameLst>
                                          <p:attrName>style.visibility</p:attrName>
                                        </p:attrNameLst>
                                      </p:cBhvr>
                                      <p:to>
                                        <p:strVal val="hidden"/>
                                      </p:to>
                                    </p:set>
                                  </p:childTnLst>
                                </p:cTn>
                              </p:par>
                              <p:par>
                                <p:cTn id="1493" presetID="4" presetClass="exit" presetSubtype="16" fill="hold" grpId="1" nodeType="withEffect">
                                  <p:stCondLst>
                                    <p:cond delay="0"/>
                                  </p:stCondLst>
                                  <p:childTnLst>
                                    <p:animEffect transition="out" filter="box(in)">
                                      <p:cBhvr>
                                        <p:cTn id="1494" dur="500"/>
                                        <p:tgtEl>
                                          <p:spTgt spid="95502"/>
                                        </p:tgtEl>
                                      </p:cBhvr>
                                    </p:animEffect>
                                    <p:set>
                                      <p:cBhvr>
                                        <p:cTn id="1495" dur="1" fill="hold">
                                          <p:stCondLst>
                                            <p:cond delay="499"/>
                                          </p:stCondLst>
                                        </p:cTn>
                                        <p:tgtEl>
                                          <p:spTgt spid="95502"/>
                                        </p:tgtEl>
                                        <p:attrNameLst>
                                          <p:attrName>style.visibility</p:attrName>
                                        </p:attrNameLst>
                                      </p:cBhvr>
                                      <p:to>
                                        <p:strVal val="hidden"/>
                                      </p:to>
                                    </p:set>
                                  </p:childTnLst>
                                </p:cTn>
                              </p:par>
                              <p:par>
                                <p:cTn id="1496" presetID="4" presetClass="exit" presetSubtype="16" fill="hold" grpId="1" nodeType="withEffect">
                                  <p:stCondLst>
                                    <p:cond delay="0"/>
                                  </p:stCondLst>
                                  <p:childTnLst>
                                    <p:animEffect transition="out" filter="box(in)">
                                      <p:cBhvr>
                                        <p:cTn id="1497" dur="500"/>
                                        <p:tgtEl>
                                          <p:spTgt spid="95503"/>
                                        </p:tgtEl>
                                      </p:cBhvr>
                                    </p:animEffect>
                                    <p:set>
                                      <p:cBhvr>
                                        <p:cTn id="1498" dur="1" fill="hold">
                                          <p:stCondLst>
                                            <p:cond delay="499"/>
                                          </p:stCondLst>
                                        </p:cTn>
                                        <p:tgtEl>
                                          <p:spTgt spid="95503"/>
                                        </p:tgtEl>
                                        <p:attrNameLst>
                                          <p:attrName>style.visibility</p:attrName>
                                        </p:attrNameLst>
                                      </p:cBhvr>
                                      <p:to>
                                        <p:strVal val="hidden"/>
                                      </p:to>
                                    </p:set>
                                  </p:childTnLst>
                                </p:cTn>
                              </p:par>
                              <p:par>
                                <p:cTn id="1499" presetID="4" presetClass="exit" presetSubtype="16" fill="hold" grpId="1" nodeType="withEffect">
                                  <p:stCondLst>
                                    <p:cond delay="0"/>
                                  </p:stCondLst>
                                  <p:childTnLst>
                                    <p:animEffect transition="out" filter="box(in)">
                                      <p:cBhvr>
                                        <p:cTn id="1500" dur="500"/>
                                        <p:tgtEl>
                                          <p:spTgt spid="95504"/>
                                        </p:tgtEl>
                                      </p:cBhvr>
                                    </p:animEffect>
                                    <p:set>
                                      <p:cBhvr>
                                        <p:cTn id="1501" dur="1" fill="hold">
                                          <p:stCondLst>
                                            <p:cond delay="499"/>
                                          </p:stCondLst>
                                        </p:cTn>
                                        <p:tgtEl>
                                          <p:spTgt spid="95504"/>
                                        </p:tgtEl>
                                        <p:attrNameLst>
                                          <p:attrName>style.visibility</p:attrName>
                                        </p:attrNameLst>
                                      </p:cBhvr>
                                      <p:to>
                                        <p:strVal val="hidden"/>
                                      </p:to>
                                    </p:set>
                                  </p:childTnLst>
                                </p:cTn>
                              </p:par>
                              <p:par>
                                <p:cTn id="1502" presetID="4" presetClass="exit" presetSubtype="16" fill="hold" grpId="1" nodeType="withEffect">
                                  <p:stCondLst>
                                    <p:cond delay="0"/>
                                  </p:stCondLst>
                                  <p:childTnLst>
                                    <p:animEffect transition="out" filter="box(in)">
                                      <p:cBhvr>
                                        <p:cTn id="1503" dur="500"/>
                                        <p:tgtEl>
                                          <p:spTgt spid="95506"/>
                                        </p:tgtEl>
                                      </p:cBhvr>
                                    </p:animEffect>
                                    <p:set>
                                      <p:cBhvr>
                                        <p:cTn id="1504" dur="1" fill="hold">
                                          <p:stCondLst>
                                            <p:cond delay="499"/>
                                          </p:stCondLst>
                                        </p:cTn>
                                        <p:tgtEl>
                                          <p:spTgt spid="95506"/>
                                        </p:tgtEl>
                                        <p:attrNameLst>
                                          <p:attrName>style.visibility</p:attrName>
                                        </p:attrNameLst>
                                      </p:cBhvr>
                                      <p:to>
                                        <p:strVal val="hidden"/>
                                      </p:to>
                                    </p:set>
                                  </p:childTnLst>
                                </p:cTn>
                              </p:par>
                              <p:par>
                                <p:cTn id="1505" presetID="4" presetClass="exit" presetSubtype="16" fill="hold" grpId="1" nodeType="withEffect">
                                  <p:stCondLst>
                                    <p:cond delay="0"/>
                                  </p:stCondLst>
                                  <p:childTnLst>
                                    <p:animEffect transition="out" filter="box(in)">
                                      <p:cBhvr>
                                        <p:cTn id="1506" dur="500"/>
                                        <p:tgtEl>
                                          <p:spTgt spid="95507"/>
                                        </p:tgtEl>
                                      </p:cBhvr>
                                    </p:animEffect>
                                    <p:set>
                                      <p:cBhvr>
                                        <p:cTn id="1507" dur="1" fill="hold">
                                          <p:stCondLst>
                                            <p:cond delay="499"/>
                                          </p:stCondLst>
                                        </p:cTn>
                                        <p:tgtEl>
                                          <p:spTgt spid="95507"/>
                                        </p:tgtEl>
                                        <p:attrNameLst>
                                          <p:attrName>style.visibility</p:attrName>
                                        </p:attrNameLst>
                                      </p:cBhvr>
                                      <p:to>
                                        <p:strVal val="hidden"/>
                                      </p:to>
                                    </p:set>
                                  </p:childTnLst>
                                </p:cTn>
                              </p:par>
                              <p:par>
                                <p:cTn id="1508" presetID="4" presetClass="exit" presetSubtype="16" fill="hold" grpId="1" nodeType="withEffect">
                                  <p:stCondLst>
                                    <p:cond delay="0"/>
                                  </p:stCondLst>
                                  <p:childTnLst>
                                    <p:animEffect transition="out" filter="box(in)">
                                      <p:cBhvr>
                                        <p:cTn id="1509" dur="500"/>
                                        <p:tgtEl>
                                          <p:spTgt spid="95508"/>
                                        </p:tgtEl>
                                      </p:cBhvr>
                                    </p:animEffect>
                                    <p:set>
                                      <p:cBhvr>
                                        <p:cTn id="1510" dur="1" fill="hold">
                                          <p:stCondLst>
                                            <p:cond delay="499"/>
                                          </p:stCondLst>
                                        </p:cTn>
                                        <p:tgtEl>
                                          <p:spTgt spid="95508"/>
                                        </p:tgtEl>
                                        <p:attrNameLst>
                                          <p:attrName>style.visibility</p:attrName>
                                        </p:attrNameLst>
                                      </p:cBhvr>
                                      <p:to>
                                        <p:strVal val="hidden"/>
                                      </p:to>
                                    </p:set>
                                  </p:childTnLst>
                                </p:cTn>
                              </p:par>
                            </p:childTnLst>
                          </p:cTn>
                        </p:par>
                        <p:par>
                          <p:cTn id="1511" fill="hold" nodeType="afterGroup">
                            <p:stCondLst>
                              <p:cond delay="24000"/>
                            </p:stCondLst>
                            <p:childTnLst>
                              <p:par>
                                <p:cTn id="1512" presetID="4" presetClass="exit" presetSubtype="16" fill="hold" grpId="1" nodeType="afterEffect">
                                  <p:stCondLst>
                                    <p:cond delay="6000"/>
                                  </p:stCondLst>
                                  <p:childTnLst>
                                    <p:animEffect transition="out" filter="box(in)">
                                      <p:cBhvr>
                                        <p:cTn id="1513" dur="500"/>
                                        <p:tgtEl>
                                          <p:spTgt spid="95505"/>
                                        </p:tgtEl>
                                      </p:cBhvr>
                                    </p:animEffect>
                                    <p:set>
                                      <p:cBhvr>
                                        <p:cTn id="1514" dur="1" fill="hold">
                                          <p:stCondLst>
                                            <p:cond delay="499"/>
                                          </p:stCondLst>
                                        </p:cTn>
                                        <p:tgtEl>
                                          <p:spTgt spid="95505"/>
                                        </p:tgtEl>
                                        <p:attrNameLst>
                                          <p:attrName>style.visibility</p:attrName>
                                        </p:attrNameLst>
                                      </p:cBhvr>
                                      <p:to>
                                        <p:strVal val="hidden"/>
                                      </p:to>
                                    </p:set>
                                  </p:childTnLst>
                                </p:cTn>
                              </p:par>
                            </p:childTnLst>
                          </p:cTn>
                        </p:par>
                      </p:childTnLst>
                    </p:cTn>
                  </p:par>
                  <p:par>
                    <p:cTn id="1515" fill="hold" nodeType="clickPar">
                      <p:stCondLst>
                        <p:cond delay="indefinite"/>
                      </p:stCondLst>
                      <p:childTnLst>
                        <p:par>
                          <p:cTn id="1516" fill="hold" nodeType="withGroup">
                            <p:stCondLst>
                              <p:cond delay="0"/>
                            </p:stCondLst>
                            <p:childTnLst>
                              <p:par>
                                <p:cTn id="1517" presetID="4" presetClass="exit" presetSubtype="16" fill="hold" grpId="1" nodeType="clickEffect">
                                  <p:stCondLst>
                                    <p:cond delay="0"/>
                                  </p:stCondLst>
                                  <p:childTnLst>
                                    <p:animEffect transition="out" filter="box(in)">
                                      <p:cBhvr>
                                        <p:cTn id="1518" dur="500"/>
                                        <p:tgtEl>
                                          <p:spTgt spid="95480"/>
                                        </p:tgtEl>
                                      </p:cBhvr>
                                    </p:animEffect>
                                    <p:set>
                                      <p:cBhvr>
                                        <p:cTn id="1519" dur="1" fill="hold">
                                          <p:stCondLst>
                                            <p:cond delay="499"/>
                                          </p:stCondLst>
                                        </p:cTn>
                                        <p:tgtEl>
                                          <p:spTgt spid="95480"/>
                                        </p:tgtEl>
                                        <p:attrNameLst>
                                          <p:attrName>style.visibility</p:attrName>
                                        </p:attrNameLst>
                                      </p:cBhvr>
                                      <p:to>
                                        <p:strVal val="hidden"/>
                                      </p:to>
                                    </p:set>
                                  </p:childTnLst>
                                </p:cTn>
                              </p:par>
                              <p:par>
                                <p:cTn id="1520" presetID="4" presetClass="exit" presetSubtype="16" fill="hold" grpId="0" nodeType="withEffect">
                                  <p:stCondLst>
                                    <p:cond delay="0"/>
                                  </p:stCondLst>
                                  <p:childTnLst>
                                    <p:animEffect transition="out" filter="box(in)">
                                      <p:cBhvr>
                                        <p:cTn id="1521" dur="500"/>
                                        <p:tgtEl>
                                          <p:spTgt spid="95491"/>
                                        </p:tgtEl>
                                      </p:cBhvr>
                                    </p:animEffect>
                                    <p:set>
                                      <p:cBhvr>
                                        <p:cTn id="1522" dur="1" fill="hold">
                                          <p:stCondLst>
                                            <p:cond delay="499"/>
                                          </p:stCondLst>
                                        </p:cTn>
                                        <p:tgtEl>
                                          <p:spTgt spid="95491"/>
                                        </p:tgtEl>
                                        <p:attrNameLst>
                                          <p:attrName>style.visibility</p:attrName>
                                        </p:attrNameLst>
                                      </p:cBhvr>
                                      <p:to>
                                        <p:strVal val="hidden"/>
                                      </p:to>
                                    </p:set>
                                  </p:childTnLst>
                                </p:cTn>
                              </p:par>
                              <p:par>
                                <p:cTn id="1523" presetID="4" presetClass="exit" presetSubtype="16" fill="hold" grpId="1" nodeType="withEffect">
                                  <p:stCondLst>
                                    <p:cond delay="0"/>
                                  </p:stCondLst>
                                  <p:childTnLst>
                                    <p:animEffect transition="out" filter="box(in)">
                                      <p:cBhvr>
                                        <p:cTn id="1524" dur="500"/>
                                        <p:tgtEl>
                                          <p:spTgt spid="95481"/>
                                        </p:tgtEl>
                                      </p:cBhvr>
                                    </p:animEffect>
                                    <p:set>
                                      <p:cBhvr>
                                        <p:cTn id="1525" dur="1" fill="hold">
                                          <p:stCondLst>
                                            <p:cond delay="499"/>
                                          </p:stCondLst>
                                        </p:cTn>
                                        <p:tgtEl>
                                          <p:spTgt spid="95481"/>
                                        </p:tgtEl>
                                        <p:attrNameLst>
                                          <p:attrName>style.visibility</p:attrName>
                                        </p:attrNameLst>
                                      </p:cBhvr>
                                      <p:to>
                                        <p:strVal val="hidden"/>
                                      </p:to>
                                    </p:set>
                                  </p:childTnLst>
                                </p:cTn>
                              </p:par>
                              <p:par>
                                <p:cTn id="1526" presetID="4" presetClass="exit" presetSubtype="16" fill="hold" grpId="1" nodeType="withEffect">
                                  <p:stCondLst>
                                    <p:cond delay="0"/>
                                  </p:stCondLst>
                                  <p:childTnLst>
                                    <p:animEffect transition="out" filter="box(in)">
                                      <p:cBhvr>
                                        <p:cTn id="1527" dur="500"/>
                                        <p:tgtEl>
                                          <p:spTgt spid="95482"/>
                                        </p:tgtEl>
                                      </p:cBhvr>
                                    </p:animEffect>
                                    <p:set>
                                      <p:cBhvr>
                                        <p:cTn id="1528" dur="1" fill="hold">
                                          <p:stCondLst>
                                            <p:cond delay="499"/>
                                          </p:stCondLst>
                                        </p:cTn>
                                        <p:tgtEl>
                                          <p:spTgt spid="95482"/>
                                        </p:tgtEl>
                                        <p:attrNameLst>
                                          <p:attrName>style.visibility</p:attrName>
                                        </p:attrNameLst>
                                      </p:cBhvr>
                                      <p:to>
                                        <p:strVal val="hidden"/>
                                      </p:to>
                                    </p:set>
                                  </p:childTnLst>
                                </p:cTn>
                              </p:par>
                              <p:par>
                                <p:cTn id="1529" presetID="4" presetClass="exit" presetSubtype="16" fill="hold" grpId="1" nodeType="withEffect">
                                  <p:stCondLst>
                                    <p:cond delay="0"/>
                                  </p:stCondLst>
                                  <p:childTnLst>
                                    <p:animEffect transition="out" filter="box(in)">
                                      <p:cBhvr>
                                        <p:cTn id="1530" dur="500"/>
                                        <p:tgtEl>
                                          <p:spTgt spid="95483"/>
                                        </p:tgtEl>
                                      </p:cBhvr>
                                    </p:animEffect>
                                    <p:set>
                                      <p:cBhvr>
                                        <p:cTn id="1531" dur="1" fill="hold">
                                          <p:stCondLst>
                                            <p:cond delay="499"/>
                                          </p:stCondLst>
                                        </p:cTn>
                                        <p:tgtEl>
                                          <p:spTgt spid="95483"/>
                                        </p:tgtEl>
                                        <p:attrNameLst>
                                          <p:attrName>style.visibility</p:attrName>
                                        </p:attrNameLst>
                                      </p:cBhvr>
                                      <p:to>
                                        <p:strVal val="hidden"/>
                                      </p:to>
                                    </p:set>
                                  </p:childTnLst>
                                </p:cTn>
                              </p:par>
                              <p:par>
                                <p:cTn id="1532" presetID="4" presetClass="exit" presetSubtype="16" fill="hold" grpId="1" nodeType="withEffect">
                                  <p:stCondLst>
                                    <p:cond delay="0"/>
                                  </p:stCondLst>
                                  <p:childTnLst>
                                    <p:animEffect transition="out" filter="box(in)">
                                      <p:cBhvr>
                                        <p:cTn id="1533" dur="500"/>
                                        <p:tgtEl>
                                          <p:spTgt spid="95484"/>
                                        </p:tgtEl>
                                      </p:cBhvr>
                                    </p:animEffect>
                                    <p:set>
                                      <p:cBhvr>
                                        <p:cTn id="1534" dur="1" fill="hold">
                                          <p:stCondLst>
                                            <p:cond delay="499"/>
                                          </p:stCondLst>
                                        </p:cTn>
                                        <p:tgtEl>
                                          <p:spTgt spid="95484"/>
                                        </p:tgtEl>
                                        <p:attrNameLst>
                                          <p:attrName>style.visibility</p:attrName>
                                        </p:attrNameLst>
                                      </p:cBhvr>
                                      <p:to>
                                        <p:strVal val="hidden"/>
                                      </p:to>
                                    </p:set>
                                  </p:childTnLst>
                                </p:cTn>
                              </p:par>
                              <p:par>
                                <p:cTn id="1535" presetID="4" presetClass="exit" presetSubtype="16" fill="hold" grpId="1" nodeType="withEffect">
                                  <p:stCondLst>
                                    <p:cond delay="0"/>
                                  </p:stCondLst>
                                  <p:childTnLst>
                                    <p:animEffect transition="out" filter="box(in)">
                                      <p:cBhvr>
                                        <p:cTn id="1536" dur="500"/>
                                        <p:tgtEl>
                                          <p:spTgt spid="95485"/>
                                        </p:tgtEl>
                                      </p:cBhvr>
                                    </p:animEffect>
                                    <p:set>
                                      <p:cBhvr>
                                        <p:cTn id="1537" dur="1" fill="hold">
                                          <p:stCondLst>
                                            <p:cond delay="499"/>
                                          </p:stCondLst>
                                        </p:cTn>
                                        <p:tgtEl>
                                          <p:spTgt spid="95485"/>
                                        </p:tgtEl>
                                        <p:attrNameLst>
                                          <p:attrName>style.visibility</p:attrName>
                                        </p:attrNameLst>
                                      </p:cBhvr>
                                      <p:to>
                                        <p:strVal val="hidden"/>
                                      </p:to>
                                    </p:set>
                                  </p:childTnLst>
                                </p:cTn>
                              </p:par>
                              <p:par>
                                <p:cTn id="1538" presetID="4" presetClass="exit" presetSubtype="16" fill="hold" grpId="1" nodeType="withEffect">
                                  <p:stCondLst>
                                    <p:cond delay="0"/>
                                  </p:stCondLst>
                                  <p:childTnLst>
                                    <p:animEffect transition="out" filter="box(in)">
                                      <p:cBhvr>
                                        <p:cTn id="1539" dur="500"/>
                                        <p:tgtEl>
                                          <p:spTgt spid="95486"/>
                                        </p:tgtEl>
                                      </p:cBhvr>
                                    </p:animEffect>
                                    <p:set>
                                      <p:cBhvr>
                                        <p:cTn id="1540" dur="1" fill="hold">
                                          <p:stCondLst>
                                            <p:cond delay="499"/>
                                          </p:stCondLst>
                                        </p:cTn>
                                        <p:tgtEl>
                                          <p:spTgt spid="95486"/>
                                        </p:tgtEl>
                                        <p:attrNameLst>
                                          <p:attrName>style.visibility</p:attrName>
                                        </p:attrNameLst>
                                      </p:cBhvr>
                                      <p:to>
                                        <p:strVal val="hidden"/>
                                      </p:to>
                                    </p:set>
                                  </p:childTnLst>
                                </p:cTn>
                              </p:par>
                              <p:par>
                                <p:cTn id="1541" presetID="4" presetClass="exit" presetSubtype="16" fill="hold" grpId="1" nodeType="withEffect">
                                  <p:stCondLst>
                                    <p:cond delay="0"/>
                                  </p:stCondLst>
                                  <p:childTnLst>
                                    <p:animEffect transition="out" filter="box(in)">
                                      <p:cBhvr>
                                        <p:cTn id="1542" dur="500"/>
                                        <p:tgtEl>
                                          <p:spTgt spid="95487"/>
                                        </p:tgtEl>
                                      </p:cBhvr>
                                    </p:animEffect>
                                    <p:set>
                                      <p:cBhvr>
                                        <p:cTn id="1543" dur="1" fill="hold">
                                          <p:stCondLst>
                                            <p:cond delay="499"/>
                                          </p:stCondLst>
                                        </p:cTn>
                                        <p:tgtEl>
                                          <p:spTgt spid="95487"/>
                                        </p:tgtEl>
                                        <p:attrNameLst>
                                          <p:attrName>style.visibility</p:attrName>
                                        </p:attrNameLst>
                                      </p:cBhvr>
                                      <p:to>
                                        <p:strVal val="hidden"/>
                                      </p:to>
                                    </p:set>
                                  </p:childTnLst>
                                </p:cTn>
                              </p:par>
                              <p:par>
                                <p:cTn id="1544" presetID="4" presetClass="exit" presetSubtype="16" fill="hold" grpId="1" nodeType="withEffect">
                                  <p:stCondLst>
                                    <p:cond delay="0"/>
                                  </p:stCondLst>
                                  <p:childTnLst>
                                    <p:animEffect transition="out" filter="box(in)">
                                      <p:cBhvr>
                                        <p:cTn id="1545" dur="500"/>
                                        <p:tgtEl>
                                          <p:spTgt spid="95488"/>
                                        </p:tgtEl>
                                      </p:cBhvr>
                                    </p:animEffect>
                                    <p:set>
                                      <p:cBhvr>
                                        <p:cTn id="1546" dur="1" fill="hold">
                                          <p:stCondLst>
                                            <p:cond delay="499"/>
                                          </p:stCondLst>
                                        </p:cTn>
                                        <p:tgtEl>
                                          <p:spTgt spid="95488"/>
                                        </p:tgtEl>
                                        <p:attrNameLst>
                                          <p:attrName>style.visibility</p:attrName>
                                        </p:attrNameLst>
                                      </p:cBhvr>
                                      <p:to>
                                        <p:strVal val="hidden"/>
                                      </p:to>
                                    </p:set>
                                  </p:childTnLst>
                                </p:cTn>
                              </p:par>
                              <p:par>
                                <p:cTn id="1547" presetID="4" presetClass="exit" presetSubtype="16" fill="hold" grpId="1" nodeType="withEffect">
                                  <p:stCondLst>
                                    <p:cond delay="0"/>
                                  </p:stCondLst>
                                  <p:childTnLst>
                                    <p:animEffect transition="out" filter="box(in)">
                                      <p:cBhvr>
                                        <p:cTn id="1548" dur="500"/>
                                        <p:tgtEl>
                                          <p:spTgt spid="95489"/>
                                        </p:tgtEl>
                                      </p:cBhvr>
                                    </p:animEffect>
                                    <p:set>
                                      <p:cBhvr>
                                        <p:cTn id="1549" dur="1" fill="hold">
                                          <p:stCondLst>
                                            <p:cond delay="499"/>
                                          </p:stCondLst>
                                        </p:cTn>
                                        <p:tgtEl>
                                          <p:spTgt spid="95489"/>
                                        </p:tgtEl>
                                        <p:attrNameLst>
                                          <p:attrName>style.visibility</p:attrName>
                                        </p:attrNameLst>
                                      </p:cBhvr>
                                      <p:to>
                                        <p:strVal val="hidden"/>
                                      </p:to>
                                    </p:set>
                                  </p:childTnLst>
                                </p:cTn>
                              </p:par>
                            </p:childTnLst>
                          </p:cTn>
                        </p:par>
                        <p:par>
                          <p:cTn id="1550" fill="hold" nodeType="afterGroup">
                            <p:stCondLst>
                              <p:cond delay="500"/>
                            </p:stCondLst>
                            <p:childTnLst>
                              <p:par>
                                <p:cTn id="1551" presetID="4" presetClass="exit" presetSubtype="16" fill="hold" grpId="0" nodeType="afterEffect">
                                  <p:stCondLst>
                                    <p:cond delay="0"/>
                                  </p:stCondLst>
                                  <p:childTnLst>
                                    <p:animEffect transition="out" filter="box(in)">
                                      <p:cBhvr>
                                        <p:cTn id="1552" dur="500"/>
                                        <p:tgtEl>
                                          <p:spTgt spid="95470"/>
                                        </p:tgtEl>
                                      </p:cBhvr>
                                    </p:animEffect>
                                    <p:set>
                                      <p:cBhvr>
                                        <p:cTn id="1553" dur="1" fill="hold">
                                          <p:stCondLst>
                                            <p:cond delay="499"/>
                                          </p:stCondLst>
                                        </p:cTn>
                                        <p:tgtEl>
                                          <p:spTgt spid="95470"/>
                                        </p:tgtEl>
                                        <p:attrNameLst>
                                          <p:attrName>style.visibility</p:attrName>
                                        </p:attrNameLst>
                                      </p:cBhvr>
                                      <p:to>
                                        <p:strVal val="hidden"/>
                                      </p:to>
                                    </p:set>
                                  </p:childTnLst>
                                </p:cTn>
                              </p:par>
                              <p:par>
                                <p:cTn id="1554" presetID="4" presetClass="exit" presetSubtype="16" fill="hold" grpId="0" nodeType="withEffect">
                                  <p:stCondLst>
                                    <p:cond delay="0"/>
                                  </p:stCondLst>
                                  <p:childTnLst>
                                    <p:animEffect transition="out" filter="box(in)">
                                      <p:cBhvr>
                                        <p:cTn id="1555" dur="500"/>
                                        <p:tgtEl>
                                          <p:spTgt spid="95471"/>
                                        </p:tgtEl>
                                      </p:cBhvr>
                                    </p:animEffect>
                                    <p:set>
                                      <p:cBhvr>
                                        <p:cTn id="1556" dur="1" fill="hold">
                                          <p:stCondLst>
                                            <p:cond delay="499"/>
                                          </p:stCondLst>
                                        </p:cTn>
                                        <p:tgtEl>
                                          <p:spTgt spid="95471"/>
                                        </p:tgtEl>
                                        <p:attrNameLst>
                                          <p:attrName>style.visibility</p:attrName>
                                        </p:attrNameLst>
                                      </p:cBhvr>
                                      <p:to>
                                        <p:strVal val="hidden"/>
                                      </p:to>
                                    </p:set>
                                  </p:childTnLst>
                                </p:cTn>
                              </p:par>
                              <p:par>
                                <p:cTn id="1557" presetID="4" presetClass="exit" presetSubtype="16" fill="hold" grpId="0" nodeType="withEffect">
                                  <p:stCondLst>
                                    <p:cond delay="0"/>
                                  </p:stCondLst>
                                  <p:childTnLst>
                                    <p:animEffect transition="out" filter="box(in)">
                                      <p:cBhvr>
                                        <p:cTn id="1558" dur="500"/>
                                        <p:tgtEl>
                                          <p:spTgt spid="95472"/>
                                        </p:tgtEl>
                                      </p:cBhvr>
                                    </p:animEffect>
                                    <p:set>
                                      <p:cBhvr>
                                        <p:cTn id="1559" dur="1" fill="hold">
                                          <p:stCondLst>
                                            <p:cond delay="499"/>
                                          </p:stCondLst>
                                        </p:cTn>
                                        <p:tgtEl>
                                          <p:spTgt spid="95472"/>
                                        </p:tgtEl>
                                        <p:attrNameLst>
                                          <p:attrName>style.visibility</p:attrName>
                                        </p:attrNameLst>
                                      </p:cBhvr>
                                      <p:to>
                                        <p:strVal val="hidden"/>
                                      </p:to>
                                    </p:set>
                                  </p:childTnLst>
                                </p:cTn>
                              </p:par>
                              <p:par>
                                <p:cTn id="1560" presetID="4" presetClass="exit" presetSubtype="16" fill="hold" grpId="0" nodeType="withEffect">
                                  <p:stCondLst>
                                    <p:cond delay="0"/>
                                  </p:stCondLst>
                                  <p:childTnLst>
                                    <p:animEffect transition="out" filter="box(in)">
                                      <p:cBhvr>
                                        <p:cTn id="1561" dur="500"/>
                                        <p:tgtEl>
                                          <p:spTgt spid="95473"/>
                                        </p:tgtEl>
                                      </p:cBhvr>
                                    </p:animEffect>
                                    <p:set>
                                      <p:cBhvr>
                                        <p:cTn id="1562" dur="1" fill="hold">
                                          <p:stCondLst>
                                            <p:cond delay="499"/>
                                          </p:stCondLst>
                                        </p:cTn>
                                        <p:tgtEl>
                                          <p:spTgt spid="95473"/>
                                        </p:tgtEl>
                                        <p:attrNameLst>
                                          <p:attrName>style.visibility</p:attrName>
                                        </p:attrNameLst>
                                      </p:cBhvr>
                                      <p:to>
                                        <p:strVal val="hidden"/>
                                      </p:to>
                                    </p:set>
                                  </p:childTnLst>
                                </p:cTn>
                              </p:par>
                              <p:par>
                                <p:cTn id="1563" presetID="4" presetClass="exit" presetSubtype="16" fill="hold" grpId="0" nodeType="withEffect">
                                  <p:stCondLst>
                                    <p:cond delay="0"/>
                                  </p:stCondLst>
                                  <p:childTnLst>
                                    <p:animEffect transition="out" filter="box(in)">
                                      <p:cBhvr>
                                        <p:cTn id="1564" dur="500"/>
                                        <p:tgtEl>
                                          <p:spTgt spid="95474"/>
                                        </p:tgtEl>
                                      </p:cBhvr>
                                    </p:animEffect>
                                    <p:set>
                                      <p:cBhvr>
                                        <p:cTn id="1565" dur="1" fill="hold">
                                          <p:stCondLst>
                                            <p:cond delay="499"/>
                                          </p:stCondLst>
                                        </p:cTn>
                                        <p:tgtEl>
                                          <p:spTgt spid="95474"/>
                                        </p:tgtEl>
                                        <p:attrNameLst>
                                          <p:attrName>style.visibility</p:attrName>
                                        </p:attrNameLst>
                                      </p:cBhvr>
                                      <p:to>
                                        <p:strVal val="hidden"/>
                                      </p:to>
                                    </p:set>
                                  </p:childTnLst>
                                </p:cTn>
                              </p:par>
                              <p:par>
                                <p:cTn id="1566" presetID="4" presetClass="exit" presetSubtype="16" fill="hold" grpId="0" nodeType="withEffect">
                                  <p:stCondLst>
                                    <p:cond delay="0"/>
                                  </p:stCondLst>
                                  <p:childTnLst>
                                    <p:animEffect transition="out" filter="box(in)">
                                      <p:cBhvr>
                                        <p:cTn id="1567" dur="500"/>
                                        <p:tgtEl>
                                          <p:spTgt spid="95475"/>
                                        </p:tgtEl>
                                      </p:cBhvr>
                                    </p:animEffect>
                                    <p:set>
                                      <p:cBhvr>
                                        <p:cTn id="1568" dur="1" fill="hold">
                                          <p:stCondLst>
                                            <p:cond delay="499"/>
                                          </p:stCondLst>
                                        </p:cTn>
                                        <p:tgtEl>
                                          <p:spTgt spid="95475"/>
                                        </p:tgtEl>
                                        <p:attrNameLst>
                                          <p:attrName>style.visibility</p:attrName>
                                        </p:attrNameLst>
                                      </p:cBhvr>
                                      <p:to>
                                        <p:strVal val="hidden"/>
                                      </p:to>
                                    </p:set>
                                  </p:childTnLst>
                                </p:cTn>
                              </p:par>
                              <p:par>
                                <p:cTn id="1569" presetID="4" presetClass="exit" presetSubtype="16" fill="hold" grpId="0" nodeType="withEffect">
                                  <p:stCondLst>
                                    <p:cond delay="0"/>
                                  </p:stCondLst>
                                  <p:childTnLst>
                                    <p:animEffect transition="out" filter="box(in)">
                                      <p:cBhvr>
                                        <p:cTn id="1570" dur="500"/>
                                        <p:tgtEl>
                                          <p:spTgt spid="95476"/>
                                        </p:tgtEl>
                                      </p:cBhvr>
                                    </p:animEffect>
                                    <p:set>
                                      <p:cBhvr>
                                        <p:cTn id="1571" dur="1" fill="hold">
                                          <p:stCondLst>
                                            <p:cond delay="499"/>
                                          </p:stCondLst>
                                        </p:cTn>
                                        <p:tgtEl>
                                          <p:spTgt spid="95476"/>
                                        </p:tgtEl>
                                        <p:attrNameLst>
                                          <p:attrName>style.visibility</p:attrName>
                                        </p:attrNameLst>
                                      </p:cBhvr>
                                      <p:to>
                                        <p:strVal val="hidden"/>
                                      </p:to>
                                    </p:set>
                                  </p:childTnLst>
                                </p:cTn>
                              </p:par>
                              <p:par>
                                <p:cTn id="1572" presetID="4" presetClass="exit" presetSubtype="16" fill="hold" grpId="0" nodeType="withEffect">
                                  <p:stCondLst>
                                    <p:cond delay="0"/>
                                  </p:stCondLst>
                                  <p:childTnLst>
                                    <p:animEffect transition="out" filter="box(in)">
                                      <p:cBhvr>
                                        <p:cTn id="1573" dur="500"/>
                                        <p:tgtEl>
                                          <p:spTgt spid="95477"/>
                                        </p:tgtEl>
                                      </p:cBhvr>
                                    </p:animEffect>
                                    <p:set>
                                      <p:cBhvr>
                                        <p:cTn id="1574" dur="1" fill="hold">
                                          <p:stCondLst>
                                            <p:cond delay="499"/>
                                          </p:stCondLst>
                                        </p:cTn>
                                        <p:tgtEl>
                                          <p:spTgt spid="95477"/>
                                        </p:tgtEl>
                                        <p:attrNameLst>
                                          <p:attrName>style.visibility</p:attrName>
                                        </p:attrNameLst>
                                      </p:cBhvr>
                                      <p:to>
                                        <p:strVal val="hidden"/>
                                      </p:to>
                                    </p:set>
                                  </p:childTnLst>
                                </p:cTn>
                              </p:par>
                              <p:par>
                                <p:cTn id="1575" presetID="4" presetClass="exit" presetSubtype="16" fill="hold" grpId="0" nodeType="withEffect">
                                  <p:stCondLst>
                                    <p:cond delay="0"/>
                                  </p:stCondLst>
                                  <p:childTnLst>
                                    <p:animEffect transition="out" filter="box(in)">
                                      <p:cBhvr>
                                        <p:cTn id="1576" dur="500"/>
                                        <p:tgtEl>
                                          <p:spTgt spid="95478"/>
                                        </p:tgtEl>
                                      </p:cBhvr>
                                    </p:animEffect>
                                    <p:set>
                                      <p:cBhvr>
                                        <p:cTn id="1577" dur="1" fill="hold">
                                          <p:stCondLst>
                                            <p:cond delay="499"/>
                                          </p:stCondLst>
                                        </p:cTn>
                                        <p:tgtEl>
                                          <p:spTgt spid="95478"/>
                                        </p:tgtEl>
                                        <p:attrNameLst>
                                          <p:attrName>style.visibility</p:attrName>
                                        </p:attrNameLst>
                                      </p:cBhvr>
                                      <p:to>
                                        <p:strVal val="hidden"/>
                                      </p:to>
                                    </p:set>
                                  </p:childTnLst>
                                </p:cTn>
                              </p:par>
                              <p:par>
                                <p:cTn id="1578" presetID="4" presetClass="exit" presetSubtype="16" fill="hold" grpId="0" nodeType="withEffect">
                                  <p:stCondLst>
                                    <p:cond delay="0"/>
                                  </p:stCondLst>
                                  <p:childTnLst>
                                    <p:animEffect transition="out" filter="box(in)">
                                      <p:cBhvr>
                                        <p:cTn id="1579" dur="500"/>
                                        <p:tgtEl>
                                          <p:spTgt spid="95479"/>
                                        </p:tgtEl>
                                      </p:cBhvr>
                                    </p:animEffect>
                                    <p:set>
                                      <p:cBhvr>
                                        <p:cTn id="1580" dur="1" fill="hold">
                                          <p:stCondLst>
                                            <p:cond delay="499"/>
                                          </p:stCondLst>
                                        </p:cTn>
                                        <p:tgtEl>
                                          <p:spTgt spid="95479"/>
                                        </p:tgtEl>
                                        <p:attrNameLst>
                                          <p:attrName>style.visibility</p:attrName>
                                        </p:attrNameLst>
                                      </p:cBhvr>
                                      <p:to>
                                        <p:strVal val="hidden"/>
                                      </p:to>
                                    </p:set>
                                  </p:childTnLst>
                                </p:cTn>
                              </p:par>
                            </p:childTnLst>
                          </p:cTn>
                        </p:par>
                        <p:par>
                          <p:cTn id="1581" fill="hold" nodeType="afterGroup">
                            <p:stCondLst>
                              <p:cond delay="1000"/>
                            </p:stCondLst>
                            <p:childTnLst>
                              <p:par>
                                <p:cTn id="1582" presetID="42" presetClass="path" presetSubtype="0" accel="50000" decel="50000" fill="hold" grpId="0" nodeType="afterEffect">
                                  <p:stCondLst>
                                    <p:cond delay="0"/>
                                  </p:stCondLst>
                                  <p:childTnLst>
                                    <p:animMotion origin="layout" path="M 3.33333E-6 2.48555E-6 L -0.4375 0.58266 " pathEditMode="relative" rAng="0" ptsTypes="AA">
                                      <p:cBhvr>
                                        <p:cTn id="1583" dur="3000" fill="hold"/>
                                        <p:tgtEl>
                                          <p:spTgt spid="95469"/>
                                        </p:tgtEl>
                                        <p:attrNameLst>
                                          <p:attrName>ppt_x</p:attrName>
                                          <p:attrName>ppt_y</p:attrName>
                                        </p:attrNameLst>
                                      </p:cBhvr>
                                      <p:rCtr x="-21875" y="29133"/>
                                    </p:animMotion>
                                  </p:childTnLst>
                                </p:cTn>
                              </p:par>
                            </p:childTnLst>
                          </p:cTn>
                        </p:par>
                        <p:par>
                          <p:cTn id="1584" fill="hold" nodeType="afterGroup">
                            <p:stCondLst>
                              <p:cond delay="4000"/>
                            </p:stCondLst>
                            <p:childTnLst>
                              <p:par>
                                <p:cTn id="1585" presetID="4" presetClass="exit" presetSubtype="16" fill="hold" grpId="1" nodeType="afterEffect">
                                  <p:stCondLst>
                                    <p:cond delay="0"/>
                                  </p:stCondLst>
                                  <p:childTnLst>
                                    <p:animEffect transition="out" filter="box(in)">
                                      <p:cBhvr>
                                        <p:cTn id="1586" dur="500"/>
                                        <p:tgtEl>
                                          <p:spTgt spid="95469"/>
                                        </p:tgtEl>
                                      </p:cBhvr>
                                    </p:animEffect>
                                    <p:set>
                                      <p:cBhvr>
                                        <p:cTn id="1587" dur="1" fill="hold">
                                          <p:stCondLst>
                                            <p:cond delay="499"/>
                                          </p:stCondLst>
                                        </p:cTn>
                                        <p:tgtEl>
                                          <p:spTgt spid="95469"/>
                                        </p:tgtEl>
                                        <p:attrNameLst>
                                          <p:attrName>style.visibility</p:attrName>
                                        </p:attrNameLst>
                                      </p:cBhvr>
                                      <p:to>
                                        <p:strVal val="hidden"/>
                                      </p:to>
                                    </p:set>
                                  </p:childTnLst>
                                </p:cTn>
                              </p:par>
                              <p:par>
                                <p:cTn id="1588" presetID="4" presetClass="entr" presetSubtype="16" fill="hold" grpId="0" nodeType="withEffect">
                                  <p:stCondLst>
                                    <p:cond delay="0"/>
                                  </p:stCondLst>
                                  <p:childTnLst>
                                    <p:set>
                                      <p:cBhvr>
                                        <p:cTn id="1589" dur="1" fill="hold">
                                          <p:stCondLst>
                                            <p:cond delay="0"/>
                                          </p:stCondLst>
                                        </p:cTn>
                                        <p:tgtEl>
                                          <p:spTgt spid="95510"/>
                                        </p:tgtEl>
                                        <p:attrNameLst>
                                          <p:attrName>style.visibility</p:attrName>
                                        </p:attrNameLst>
                                      </p:cBhvr>
                                      <p:to>
                                        <p:strVal val="visible"/>
                                      </p:to>
                                    </p:set>
                                    <p:animEffect transition="in" filter="box(in)">
                                      <p:cBhvr>
                                        <p:cTn id="1590" dur="500"/>
                                        <p:tgtEl>
                                          <p:spTgt spid="95510"/>
                                        </p:tgtEl>
                                      </p:cBhvr>
                                    </p:animEffect>
                                  </p:childTnLst>
                                </p:cTn>
                              </p:par>
                            </p:childTnLst>
                          </p:cTn>
                        </p:par>
                        <p:par>
                          <p:cTn id="1591" fill="hold" nodeType="afterGroup">
                            <p:stCondLst>
                              <p:cond delay="4500"/>
                            </p:stCondLst>
                            <p:childTnLst>
                              <p:par>
                                <p:cTn id="1592" presetID="4" presetClass="exit" presetSubtype="16" fill="hold" grpId="0" nodeType="afterEffect">
                                  <p:stCondLst>
                                    <p:cond delay="0"/>
                                  </p:stCondLst>
                                  <p:childTnLst>
                                    <p:animEffect transition="out" filter="box(in)">
                                      <p:cBhvr>
                                        <p:cTn id="1593" dur="500"/>
                                        <p:tgtEl>
                                          <p:spTgt spid="95490"/>
                                        </p:tgtEl>
                                      </p:cBhvr>
                                    </p:animEffect>
                                    <p:set>
                                      <p:cBhvr>
                                        <p:cTn id="1594" dur="1" fill="hold">
                                          <p:stCondLst>
                                            <p:cond delay="499"/>
                                          </p:stCondLst>
                                        </p:cTn>
                                        <p:tgtEl>
                                          <p:spTgt spid="95490"/>
                                        </p:tgtEl>
                                        <p:attrNameLst>
                                          <p:attrName>style.visibility</p:attrName>
                                        </p:attrNameLst>
                                      </p:cBhvr>
                                      <p:to>
                                        <p:strVal val="hidden"/>
                                      </p:to>
                                    </p:set>
                                  </p:childTnLst>
                                </p:cTn>
                              </p:par>
                            </p:childTnLst>
                          </p:cTn>
                        </p:par>
                      </p:childTnLst>
                    </p:cTn>
                  </p:par>
                </p:childTnLst>
              </p:cTn>
              <p:nextCondLst>
                <p:cond evt="onClick" delay="0">
                  <p:tgtEl>
                    <p:spTgt spid="95490"/>
                  </p:tgtEl>
                </p:cond>
              </p:nextCondLst>
            </p:seq>
          </p:childTnLst>
        </p:cTn>
      </p:par>
    </p:tnLst>
    <p:bldLst>
      <p:bldP spid="95287" grpId="0" animBg="1"/>
      <p:bldP spid="95287" grpId="1" animBg="1"/>
      <p:bldP spid="95288" grpId="0" animBg="1"/>
      <p:bldP spid="95289" grpId="0" animBg="1"/>
      <p:bldP spid="95290" grpId="0" animBg="1"/>
      <p:bldP spid="95291" grpId="0" animBg="1"/>
      <p:bldP spid="95292" grpId="0" animBg="1"/>
      <p:bldP spid="95293" grpId="0" animBg="1"/>
      <p:bldP spid="95294" grpId="0" animBg="1"/>
      <p:bldP spid="95295" grpId="0" animBg="1"/>
      <p:bldP spid="95296" grpId="0" animBg="1"/>
      <p:bldP spid="95297" grpId="0" animBg="1"/>
      <p:bldP spid="95298" grpId="0" animBg="1"/>
      <p:bldP spid="95298" grpId="1" animBg="1"/>
      <p:bldP spid="95299" grpId="0" animBg="1"/>
      <p:bldP spid="95299" grpId="1" animBg="1"/>
      <p:bldP spid="95300" grpId="0" animBg="1"/>
      <p:bldP spid="95300" grpId="1" animBg="1"/>
      <p:bldP spid="95301" grpId="0" animBg="1"/>
      <p:bldP spid="95301" grpId="1" animBg="1"/>
      <p:bldP spid="95302" grpId="0" animBg="1"/>
      <p:bldP spid="95302" grpId="1" animBg="1"/>
      <p:bldP spid="95303" grpId="0" animBg="1"/>
      <p:bldP spid="95303" grpId="1" animBg="1"/>
      <p:bldP spid="95304" grpId="0" animBg="1"/>
      <p:bldP spid="95304" grpId="1" animBg="1"/>
      <p:bldP spid="95305" grpId="0" animBg="1"/>
      <p:bldP spid="95305" grpId="1" animBg="1"/>
      <p:bldP spid="95306" grpId="0" animBg="1"/>
      <p:bldP spid="95306" grpId="1" animBg="1"/>
      <p:bldP spid="95307" grpId="0" animBg="1"/>
      <p:bldP spid="95307" grpId="1" animBg="1"/>
      <p:bldP spid="95308" grpId="0" animBg="1"/>
      <p:bldP spid="95309" grpId="0" animBg="1"/>
      <p:bldP spid="95310" grpId="0" animBg="1"/>
      <p:bldP spid="95311" grpId="0" animBg="1"/>
      <p:bldP spid="95312" grpId="0" animBg="1"/>
      <p:bldP spid="95313" grpId="0" animBg="1"/>
      <p:bldP spid="95313" grpId="1" animBg="1"/>
      <p:bldP spid="95314" grpId="0" animBg="1"/>
      <p:bldP spid="95314" grpId="1" animBg="1"/>
      <p:bldP spid="95315" grpId="0" animBg="1"/>
      <p:bldP spid="95315" grpId="1" animBg="1"/>
      <p:bldP spid="95316" grpId="0" animBg="1"/>
      <p:bldP spid="95316" grpId="1" animBg="1"/>
      <p:bldP spid="95317" grpId="0" animBg="1"/>
      <p:bldP spid="95317" grpId="1" animBg="1"/>
      <p:bldP spid="95318" grpId="0" animBg="1"/>
      <p:bldP spid="95318" grpId="1" animBg="1"/>
      <p:bldP spid="95319" grpId="0" animBg="1"/>
      <p:bldP spid="95319" grpId="1" animBg="1"/>
      <p:bldP spid="95320" grpId="0" animBg="1"/>
      <p:bldP spid="95320" grpId="1" animBg="1"/>
      <p:bldP spid="95321" grpId="0" animBg="1"/>
      <p:bldP spid="95321" grpId="1" animBg="1"/>
      <p:bldP spid="95322" grpId="0" animBg="1"/>
      <p:bldP spid="95322" grpId="1" animBg="1"/>
      <p:bldP spid="95323" grpId="0" animBg="1"/>
      <p:bldP spid="95323" grpId="1" animBg="1"/>
      <p:bldP spid="95324" grpId="0" animBg="1"/>
      <p:bldP spid="95324" grpId="1" animBg="1"/>
      <p:bldP spid="95325" grpId="0" animBg="1"/>
      <p:bldP spid="95325" grpId="1" animBg="1"/>
      <p:bldP spid="95326" grpId="0" animBg="1"/>
      <p:bldP spid="95326" grpId="1" animBg="1"/>
      <p:bldP spid="95328" grpId="0" animBg="1"/>
      <p:bldP spid="95329" grpId="0" animBg="1"/>
      <p:bldP spid="95329" grpId="1" animBg="1"/>
      <p:bldP spid="95330" grpId="0" animBg="1"/>
      <p:bldP spid="95331" grpId="0" animBg="1"/>
      <p:bldP spid="95332" grpId="0" animBg="1"/>
      <p:bldP spid="95333" grpId="0" animBg="1"/>
      <p:bldP spid="95334" grpId="0" animBg="1"/>
      <p:bldP spid="95335" grpId="0" animBg="1"/>
      <p:bldP spid="95336" grpId="0" animBg="1"/>
      <p:bldP spid="95336" grpId="1" animBg="1"/>
      <p:bldP spid="95337" grpId="0" animBg="1"/>
      <p:bldP spid="95337" grpId="1" animBg="1"/>
      <p:bldP spid="95338" grpId="0" animBg="1"/>
      <p:bldP spid="95338" grpId="1" animBg="1"/>
      <p:bldP spid="95339" grpId="0" animBg="1"/>
      <p:bldP spid="95339" grpId="1" animBg="1"/>
      <p:bldP spid="95340" grpId="0" animBg="1"/>
      <p:bldP spid="95340" grpId="1" animBg="1"/>
      <p:bldP spid="95341" grpId="0" animBg="1"/>
      <p:bldP spid="95341" grpId="1" animBg="1"/>
      <p:bldP spid="95342" grpId="0" animBg="1"/>
      <p:bldP spid="95343" grpId="0" animBg="1"/>
      <p:bldP spid="95344" grpId="0" animBg="1"/>
      <p:bldP spid="95345" grpId="0" animBg="1"/>
      <p:bldP spid="95346" grpId="0" animBg="1"/>
      <p:bldP spid="95347" grpId="0" animBg="1"/>
      <p:bldP spid="95347" grpId="1" animBg="1"/>
      <p:bldP spid="95348" grpId="0" animBg="1"/>
      <p:bldP spid="95348" grpId="1" animBg="1"/>
      <p:bldP spid="95349" grpId="0" animBg="1"/>
      <p:bldP spid="95349" grpId="1" animBg="1"/>
      <p:bldP spid="95350" grpId="0" animBg="1"/>
      <p:bldP spid="95350" grpId="1" animBg="1"/>
      <p:bldP spid="95351" grpId="0" animBg="1"/>
      <p:bldP spid="95351" grpId="1" animBg="1"/>
      <p:bldP spid="95352" grpId="0" animBg="1"/>
      <p:bldP spid="95352" grpId="1" animBg="1"/>
      <p:bldP spid="95353" grpId="0" animBg="1"/>
      <p:bldP spid="95353" grpId="1" animBg="1"/>
      <p:bldP spid="95354" grpId="0" animBg="1"/>
      <p:bldP spid="95354" grpId="1" animBg="1"/>
      <p:bldP spid="95355" grpId="0" animBg="1"/>
      <p:bldP spid="95355" grpId="1" animBg="1"/>
      <p:bldP spid="95356" grpId="0" animBg="1"/>
      <p:bldP spid="95356" grpId="1" animBg="1"/>
      <p:bldP spid="95357" grpId="0" animBg="1"/>
      <p:bldP spid="95357" grpId="1" animBg="1"/>
      <p:bldP spid="95358" grpId="0" animBg="1"/>
      <p:bldP spid="95358" grpId="1" animBg="1"/>
      <p:bldP spid="95359" grpId="0" animBg="1"/>
      <p:bldP spid="95359" grpId="1" animBg="1"/>
      <p:bldP spid="95360" grpId="0" animBg="1"/>
      <p:bldP spid="95360" grpId="1" animBg="1"/>
      <p:bldP spid="95362" grpId="0" animBg="1"/>
      <p:bldP spid="95363" grpId="0" animBg="1"/>
      <p:bldP spid="95363" grpId="1" animBg="1"/>
      <p:bldP spid="95364" grpId="0" animBg="1"/>
      <p:bldP spid="95365" grpId="0" animBg="1"/>
      <p:bldP spid="95366" grpId="0" animBg="1"/>
      <p:bldP spid="95367" grpId="0" animBg="1"/>
      <p:bldP spid="95368" grpId="0" animBg="1"/>
      <p:bldP spid="95369" grpId="0" animBg="1"/>
      <p:bldP spid="95369" grpId="1" animBg="1"/>
      <p:bldP spid="95370" grpId="0" animBg="1"/>
      <p:bldP spid="95370" grpId="1" animBg="1"/>
      <p:bldP spid="95371" grpId="0" animBg="1"/>
      <p:bldP spid="95371" grpId="1" animBg="1"/>
      <p:bldP spid="95372" grpId="0" animBg="1"/>
      <p:bldP spid="95372" grpId="1" animBg="1"/>
      <p:bldP spid="95373" grpId="0" animBg="1"/>
      <p:bldP spid="95373" grpId="1" animBg="1"/>
      <p:bldP spid="95374" grpId="0" animBg="1"/>
      <p:bldP spid="95375" grpId="0" animBg="1"/>
      <p:bldP spid="95376" grpId="0" animBg="1"/>
      <p:bldP spid="95377" grpId="0" animBg="1"/>
      <p:bldP spid="95378" grpId="0" animBg="1"/>
      <p:bldP spid="95379" grpId="0" animBg="1"/>
      <p:bldP spid="95379" grpId="1" animBg="1"/>
      <p:bldP spid="95380" grpId="0" animBg="1"/>
      <p:bldP spid="95380" grpId="1" animBg="1"/>
      <p:bldP spid="95381" grpId="0" animBg="1"/>
      <p:bldP spid="95381" grpId="1" animBg="1"/>
      <p:bldP spid="95382" grpId="0" animBg="1"/>
      <p:bldP spid="95382" grpId="1" animBg="1"/>
      <p:bldP spid="95383" grpId="0" animBg="1"/>
      <p:bldP spid="95383" grpId="1" animBg="1"/>
      <p:bldP spid="95384" grpId="0" animBg="1"/>
      <p:bldP spid="95384" grpId="1" animBg="1"/>
      <p:bldP spid="95385" grpId="0" animBg="1"/>
      <p:bldP spid="95385" grpId="1" animBg="1"/>
      <p:bldP spid="95386" grpId="0" animBg="1"/>
      <p:bldP spid="95386" grpId="1" animBg="1"/>
      <p:bldP spid="95387" grpId="0" animBg="1"/>
      <p:bldP spid="95387" grpId="1" animBg="1"/>
      <p:bldP spid="95388" grpId="0" animBg="1"/>
      <p:bldP spid="95388" grpId="1" animBg="1"/>
      <p:bldP spid="95389" grpId="0" animBg="1"/>
      <p:bldP spid="95389" grpId="1" animBg="1"/>
      <p:bldP spid="95390" grpId="0" animBg="1"/>
      <p:bldP spid="95390" grpId="1" animBg="1"/>
      <p:bldP spid="95391" grpId="0" animBg="1"/>
      <p:bldP spid="95391" grpId="1" animBg="1"/>
      <p:bldP spid="95392" grpId="0" animBg="1"/>
      <p:bldP spid="95392" grpId="1" animBg="1"/>
      <p:bldP spid="95394" grpId="0" animBg="1"/>
      <p:bldP spid="95395" grpId="0" animBg="1"/>
      <p:bldP spid="95395" grpId="1" animBg="1"/>
      <p:bldP spid="95396" grpId="0" animBg="1"/>
      <p:bldP spid="95396" grpId="1" animBg="1"/>
      <p:bldP spid="95397" grpId="0" animBg="1"/>
      <p:bldP spid="95398" grpId="0" animBg="1"/>
      <p:bldP spid="95399" grpId="0" animBg="1"/>
      <p:bldP spid="95400" grpId="0" animBg="1"/>
      <p:bldP spid="95401" grpId="0" animBg="1"/>
      <p:bldP spid="95402" grpId="0" animBg="1"/>
      <p:bldP spid="95403" grpId="0" animBg="1"/>
      <p:bldP spid="95403" grpId="1" animBg="1"/>
      <p:bldP spid="95404" grpId="0" animBg="1"/>
      <p:bldP spid="95404" grpId="1" animBg="1"/>
      <p:bldP spid="95405" grpId="0" animBg="1"/>
      <p:bldP spid="95405" grpId="1" animBg="1"/>
      <p:bldP spid="95406" grpId="0" animBg="1"/>
      <p:bldP spid="95406" grpId="1" animBg="1"/>
      <p:bldP spid="95407" grpId="0" animBg="1"/>
      <p:bldP spid="95407" grpId="1" animBg="1"/>
      <p:bldP spid="95408" grpId="0" animBg="1"/>
      <p:bldP spid="95408" grpId="1" animBg="1"/>
      <p:bldP spid="95409" grpId="0" animBg="1"/>
      <p:bldP spid="95410" grpId="0" animBg="1"/>
      <p:bldP spid="95411" grpId="0" animBg="1"/>
      <p:bldP spid="95412" grpId="0" animBg="1"/>
      <p:bldP spid="95413" grpId="0" animBg="1"/>
      <p:bldP spid="95414" grpId="0" animBg="1"/>
      <p:bldP spid="95414" grpId="1" animBg="1"/>
      <p:bldP spid="95415" grpId="0" animBg="1"/>
      <p:bldP spid="95415" grpId="1" animBg="1"/>
      <p:bldP spid="95416" grpId="0" animBg="1"/>
      <p:bldP spid="95416" grpId="1" animBg="1"/>
      <p:bldP spid="95417" grpId="0" animBg="1"/>
      <p:bldP spid="95417" grpId="1" animBg="1"/>
      <p:bldP spid="95418" grpId="0" animBg="1"/>
      <p:bldP spid="95418" grpId="1" animBg="1"/>
      <p:bldP spid="95419" grpId="0" animBg="1"/>
      <p:bldP spid="95419" grpId="1" animBg="1"/>
      <p:bldP spid="95420" grpId="0" animBg="1"/>
      <p:bldP spid="95420" grpId="1" animBg="1"/>
      <p:bldP spid="95421" grpId="0" animBg="1"/>
      <p:bldP spid="95421" grpId="1" animBg="1"/>
      <p:bldP spid="95422" grpId="0" animBg="1"/>
      <p:bldP spid="95422" grpId="1" animBg="1"/>
      <p:bldP spid="95423" grpId="0" animBg="1"/>
      <p:bldP spid="95423" grpId="1" animBg="1"/>
      <p:bldP spid="95424" grpId="0" animBg="1"/>
      <p:bldP spid="95424" grpId="1" animBg="1"/>
      <p:bldP spid="95425" grpId="0" animBg="1"/>
      <p:bldP spid="95425" grpId="1" animBg="1"/>
      <p:bldP spid="95426" grpId="0" animBg="1"/>
      <p:bldP spid="95426" grpId="1" animBg="1"/>
      <p:bldP spid="95427" grpId="0" animBg="1"/>
      <p:bldP spid="95427" grpId="1" animBg="1"/>
      <p:bldP spid="95429" grpId="0" animBg="1"/>
      <p:bldP spid="95430" grpId="0" animBg="1"/>
      <p:bldP spid="95431" grpId="0" animBg="1"/>
      <p:bldP spid="95431" grpId="1" animBg="1"/>
      <p:bldP spid="95432" grpId="0" animBg="1"/>
      <p:bldP spid="95432" grpId="1" animBg="1"/>
      <p:bldP spid="95433" grpId="0" animBg="1"/>
      <p:bldP spid="95434" grpId="0" animBg="1"/>
      <p:bldP spid="95435" grpId="0" animBg="1"/>
      <p:bldP spid="95436" grpId="0" animBg="1"/>
      <p:bldP spid="95437" grpId="0" animBg="1"/>
      <p:bldP spid="95438" grpId="0" animBg="1"/>
      <p:bldP spid="95439" grpId="0" animBg="1"/>
      <p:bldP spid="95440" grpId="0" animBg="1"/>
      <p:bldP spid="95440" grpId="1" animBg="1"/>
      <p:bldP spid="95441" grpId="0" animBg="1"/>
      <p:bldP spid="95441" grpId="1" animBg="1"/>
      <p:bldP spid="95442" grpId="0" animBg="1"/>
      <p:bldP spid="95442" grpId="1" animBg="1"/>
      <p:bldP spid="95443" grpId="0" animBg="1"/>
      <p:bldP spid="95443" grpId="1" animBg="1"/>
      <p:bldP spid="95444" grpId="0" animBg="1"/>
      <p:bldP spid="95444" grpId="1" animBg="1"/>
      <p:bldP spid="95445" grpId="0" animBg="1"/>
      <p:bldP spid="95445" grpId="1" animBg="1"/>
      <p:bldP spid="95446" grpId="0" animBg="1"/>
      <p:bldP spid="95446" grpId="1" animBg="1"/>
      <p:bldP spid="95447" grpId="0" animBg="1"/>
      <p:bldP spid="95448" grpId="0" animBg="1"/>
      <p:bldP spid="95449" grpId="0" animBg="1"/>
      <p:bldP spid="95450" grpId="0" animBg="1"/>
      <p:bldP spid="95451" grpId="0" animBg="1"/>
      <p:bldP spid="95452" grpId="0" animBg="1"/>
      <p:bldP spid="95452" grpId="1" animBg="1"/>
      <p:bldP spid="95453" grpId="0" animBg="1"/>
      <p:bldP spid="95453" grpId="1" animBg="1"/>
      <p:bldP spid="95454" grpId="0" animBg="1"/>
      <p:bldP spid="95454" grpId="1" animBg="1"/>
      <p:bldP spid="95455" grpId="0" animBg="1"/>
      <p:bldP spid="95455" grpId="1" animBg="1"/>
      <p:bldP spid="95456" grpId="0" animBg="1"/>
      <p:bldP spid="95456" grpId="1" animBg="1"/>
      <p:bldP spid="95457" grpId="0" animBg="1"/>
      <p:bldP spid="95457" grpId="1" animBg="1"/>
      <p:bldP spid="95458" grpId="0" animBg="1"/>
      <p:bldP spid="95458" grpId="1" animBg="1"/>
      <p:bldP spid="95459" grpId="0" animBg="1"/>
      <p:bldP spid="95459" grpId="1" animBg="1"/>
      <p:bldP spid="95460" grpId="0" animBg="1"/>
      <p:bldP spid="95460" grpId="1" animBg="1"/>
      <p:bldP spid="95461" grpId="0" animBg="1"/>
      <p:bldP spid="95461" grpId="1" animBg="1"/>
      <p:bldP spid="95462" grpId="0" animBg="1"/>
      <p:bldP spid="95462" grpId="1" animBg="1"/>
      <p:bldP spid="95463" grpId="0" animBg="1"/>
      <p:bldP spid="95463" grpId="1" animBg="1"/>
      <p:bldP spid="95464" grpId="0" animBg="1"/>
      <p:bldP spid="95464" grpId="1" animBg="1"/>
      <p:bldP spid="95465" grpId="0" animBg="1"/>
      <p:bldP spid="95465" grpId="1" animBg="1"/>
      <p:bldP spid="95467" grpId="0" animBg="1"/>
      <p:bldP spid="95468" grpId="0" animBg="1"/>
      <p:bldP spid="95469" grpId="0" animBg="1"/>
      <p:bldP spid="95469" grpId="1" animBg="1"/>
      <p:bldP spid="95470" grpId="0" animBg="1"/>
      <p:bldP spid="95471" grpId="0" animBg="1"/>
      <p:bldP spid="95472" grpId="0" animBg="1"/>
      <p:bldP spid="95473" grpId="0" animBg="1"/>
      <p:bldP spid="95474" grpId="0" animBg="1"/>
      <p:bldP spid="95475" grpId="0" animBg="1"/>
      <p:bldP spid="95476" grpId="0" animBg="1"/>
      <p:bldP spid="95477" grpId="0" animBg="1"/>
      <p:bldP spid="95478" grpId="0" animBg="1"/>
      <p:bldP spid="95479" grpId="0" animBg="1"/>
      <p:bldP spid="95480" grpId="0" animBg="1"/>
      <p:bldP spid="95480" grpId="1" animBg="1"/>
      <p:bldP spid="95481" grpId="0" animBg="1"/>
      <p:bldP spid="95481" grpId="1" animBg="1"/>
      <p:bldP spid="95482" grpId="0" animBg="1"/>
      <p:bldP spid="95482" grpId="1" animBg="1"/>
      <p:bldP spid="95483" grpId="0" animBg="1"/>
      <p:bldP spid="95483" grpId="1" animBg="1"/>
      <p:bldP spid="95484" grpId="0" animBg="1"/>
      <p:bldP spid="95484" grpId="1" animBg="1"/>
      <p:bldP spid="95485" grpId="0" animBg="1"/>
      <p:bldP spid="95485" grpId="1" animBg="1"/>
      <p:bldP spid="95486" grpId="0" animBg="1"/>
      <p:bldP spid="95486" grpId="1" animBg="1"/>
      <p:bldP spid="95487" grpId="0" animBg="1"/>
      <p:bldP spid="95487" grpId="1" animBg="1"/>
      <p:bldP spid="95488" grpId="0" animBg="1"/>
      <p:bldP spid="95488" grpId="1" animBg="1"/>
      <p:bldP spid="95489" grpId="0" animBg="1"/>
      <p:bldP spid="95489" grpId="1" animBg="1"/>
      <p:bldP spid="95490" grpId="0" animBg="1"/>
      <p:bldP spid="95491" grpId="0" animBg="1"/>
      <p:bldP spid="95492" grpId="0" animBg="1"/>
      <p:bldP spid="95493" grpId="0" animBg="1"/>
      <p:bldP spid="95494" grpId="0" animBg="1"/>
      <p:bldP spid="95495" grpId="0" animBg="1"/>
      <p:bldP spid="95495" grpId="1" animBg="1"/>
      <p:bldP spid="95496" grpId="0" animBg="1"/>
      <p:bldP spid="95496" grpId="1" animBg="1"/>
      <p:bldP spid="95497" grpId="0" animBg="1"/>
      <p:bldP spid="95497" grpId="1" animBg="1"/>
      <p:bldP spid="95498" grpId="0" animBg="1"/>
      <p:bldP spid="95498" grpId="1" animBg="1"/>
      <p:bldP spid="95499" grpId="0" animBg="1"/>
      <p:bldP spid="95499" grpId="1" animBg="1"/>
      <p:bldP spid="95500" grpId="0" animBg="1"/>
      <p:bldP spid="95500" grpId="1" animBg="1"/>
      <p:bldP spid="95501" grpId="0" animBg="1"/>
      <p:bldP spid="95501" grpId="1" animBg="1"/>
      <p:bldP spid="95502" grpId="0" animBg="1"/>
      <p:bldP spid="95502" grpId="1" animBg="1"/>
      <p:bldP spid="95503" grpId="0" animBg="1"/>
      <p:bldP spid="95503" grpId="1" animBg="1"/>
      <p:bldP spid="95504" grpId="0" animBg="1"/>
      <p:bldP spid="95504" grpId="1" animBg="1"/>
      <p:bldP spid="95505" grpId="0" animBg="1"/>
      <p:bldP spid="95505" grpId="1" animBg="1"/>
      <p:bldP spid="95506" grpId="0" animBg="1"/>
      <p:bldP spid="95506" grpId="1" animBg="1"/>
      <p:bldP spid="95507" grpId="0" animBg="1"/>
      <p:bldP spid="95507" grpId="1" animBg="1"/>
      <p:bldP spid="95508" grpId="0" animBg="1"/>
      <p:bldP spid="95508" grpId="1" animBg="1"/>
      <p:bldP spid="95510" grpId="0" animBg="1"/>
      <p:bldP spid="95511" grpId="0" animBg="1"/>
      <p:bldP spid="95512" grpId="0" animBg="1"/>
      <p:bldP spid="95513" grpId="0" animBg="1"/>
      <p:bldP spid="95514" grpId="0" animBg="1"/>
      <p:bldP spid="95515" grpId="0" animBg="1"/>
      <p:bldP spid="95516" grpId="0" animBg="1"/>
      <p:bldP spid="95516" grpId="1" animBg="1"/>
      <p:bldP spid="95517" grpId="0" animBg="1"/>
      <p:bldP spid="95517" grpId="1" animBg="1"/>
      <p:bldP spid="95518" grpId="0" animBg="1"/>
      <p:bldP spid="95518" grpId="1" animBg="1"/>
      <p:bldP spid="95519" grpId="0" animBg="1"/>
      <p:bldP spid="95519" grpId="1" animBg="1"/>
      <p:bldP spid="95520" grpId="0" animBg="1"/>
      <p:bldP spid="95520" grpId="1" animBg="1"/>
      <p:bldP spid="95521" grpId="0" animBg="1"/>
      <p:bldP spid="95521" grpId="1" animBg="1"/>
      <p:bldP spid="95522" grpId="0" animBg="1"/>
      <p:bldP spid="95522" grpId="1" animBg="1"/>
      <p:bldP spid="95523" grpId="0" animBg="1"/>
      <p:bldP spid="95523" grpId="1" animBg="1"/>
      <p:bldP spid="95524" grpId="0" animBg="1"/>
      <p:bldP spid="95524" grpId="1" animBg="1"/>
      <p:bldP spid="95525" grpId="0" animBg="1"/>
      <p:bldP spid="95525" grpId="1" animBg="1"/>
      <p:bldP spid="95526" grpId="0" animBg="1"/>
      <p:bldP spid="95526" grpId="1" animBg="1"/>
      <p:bldP spid="95527" grpId="0" animBg="1"/>
      <p:bldP spid="95527" grpId="1" animBg="1"/>
      <p:bldP spid="95528" grpId="0" animBg="1"/>
      <p:bldP spid="95528" grpId="1" animBg="1"/>
      <p:bldP spid="95529" grpId="0" animBg="1"/>
      <p:bldP spid="95529" grpId="1" animBg="1"/>
      <p:bldP spid="95531" grpId="0" animBg="1"/>
      <p:bldP spid="95532" grpId="0" animBg="1"/>
      <p:bldP spid="95533" grpId="0" animBg="1"/>
      <p:bldP spid="95534" grpId="0" animBg="1"/>
      <p:bldP spid="95535" grpId="0" animBg="1"/>
      <p:bldP spid="95536" grpId="0" animBg="1"/>
      <p:bldP spid="95537" grpId="0" animBg="1"/>
      <p:bldP spid="95538" grpId="0" animBg="1"/>
      <p:bldP spid="95539" grpId="0" animBg="1"/>
      <p:bldP spid="95539" grpId="1" animBg="1"/>
      <p:bldP spid="95540" grpId="0" animBg="1"/>
      <p:bldP spid="95540" grpId="1" animBg="1"/>
      <p:bldP spid="95541" grpId="0" animBg="1"/>
      <p:bldP spid="95541" grpId="1" animBg="1"/>
      <p:bldP spid="95542" grpId="0" animBg="1"/>
      <p:bldP spid="95542" grpId="1" animBg="1"/>
      <p:bldP spid="95543" grpId="0" animBg="1"/>
      <p:bldP spid="95543" grpId="1" animBg="1"/>
      <p:bldP spid="95544" grpId="0" animBg="1"/>
      <p:bldP spid="95544" grpId="1" animBg="1"/>
      <p:bldP spid="95544" grpId="2" animBg="1"/>
      <p:bldP spid="95545" grpId="0" animBg="1"/>
      <p:bldP spid="95545" grpId="1" animBg="1"/>
      <p:bldP spid="95546" grpId="0" animBg="1"/>
      <p:bldP spid="95546" grpId="1" animBg="1"/>
      <p:bldP spid="95547" grpId="0" animBg="1"/>
      <p:bldP spid="95547" grpId="1" animBg="1"/>
      <p:bldP spid="95548" grpId="0" animBg="1"/>
      <p:bldP spid="9554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71600"/>
            <a:ext cx="8763000" cy="5632311"/>
          </a:xfrm>
          <a:prstGeom prst="rect">
            <a:avLst/>
          </a:prstGeom>
        </p:spPr>
        <p:txBody>
          <a:bodyPr wrap="square">
            <a:spAutoFit/>
          </a:bodyPr>
          <a:lstStyle/>
          <a:p>
            <a:pPr lvl="0" algn="just" fontAlgn="base">
              <a:spcBef>
                <a:spcPct val="0"/>
              </a:spcBef>
              <a:spcAft>
                <a:spcPct val="0"/>
              </a:spcAft>
            </a:pP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Để</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thực</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hiện</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kế</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hoạch</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đánh</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nhanh</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Pháp</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mở</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cuộc</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tiến</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công</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lên</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căn</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cứ</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Việt</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Bắc</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với</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âm</a:t>
            </a:r>
            <a:r>
              <a:rPr lang="en-US" sz="4000">
                <a:solidFill>
                  <a:srgbClr val="0033CC"/>
                </a:solidFill>
                <a:latin typeface="Times New Roman" panose="02020603050405020304" pitchFamily="18" charset="0"/>
                <a:cs typeface="Times New Roman" panose="02020603050405020304" pitchFamily="18" charset="0"/>
              </a:rPr>
              <a:t> </a:t>
            </a:r>
            <a:r>
              <a:rPr lang="en-US" sz="4000" err="1">
                <a:solidFill>
                  <a:srgbClr val="0033CC"/>
                </a:solidFill>
                <a:latin typeface="Times New Roman" panose="02020603050405020304" pitchFamily="18" charset="0"/>
                <a:cs typeface="Times New Roman" panose="02020603050405020304" pitchFamily="18" charset="0"/>
              </a:rPr>
              <a:t>mưu</a:t>
            </a:r>
            <a:r>
              <a:rPr lang="en-US" sz="4000">
                <a:solidFill>
                  <a:srgbClr val="0033CC"/>
                </a:solidFill>
                <a:latin typeface="Times New Roman" panose="02020603050405020304" pitchFamily="18" charset="0"/>
                <a:cs typeface="Times New Roman" panose="02020603050405020304" pitchFamily="18" charset="0"/>
              </a:rPr>
              <a:t>:</a:t>
            </a:r>
            <a:endParaRPr lang="pt-BR" sz="4000">
              <a:solidFill>
                <a:srgbClr val="FF0000"/>
              </a:solidFill>
              <a:latin typeface=" Arial"/>
              <a:ea typeface="Times New Roman" pitchFamily="18" charset="0"/>
              <a:cs typeface="Times New Roman" pitchFamily="18" charset="0"/>
            </a:endParaRPr>
          </a:p>
          <a:p>
            <a:pPr lvl="0" algn="just" fontAlgn="base">
              <a:spcBef>
                <a:spcPct val="0"/>
              </a:spcBef>
              <a:spcAft>
                <a:spcPct val="0"/>
              </a:spcAft>
            </a:pPr>
            <a:r>
              <a:rPr lang="pt-BR" sz="4000">
                <a:latin typeface=" Arial"/>
                <a:ea typeface="Times New Roman" pitchFamily="18" charset="0"/>
                <a:cs typeface="Times New Roman" pitchFamily="18" charset="0"/>
              </a:rPr>
              <a:t>- </a:t>
            </a:r>
            <a:r>
              <a:rPr kumimoji="0" lang="pt-BR" sz="4000" b="0" i="0" u="none" strike="noStrike" cap="none" normalizeH="0" baseline="0">
                <a:ln>
                  <a:noFill/>
                </a:ln>
                <a:solidFill>
                  <a:schemeClr val="tx1"/>
                </a:solidFill>
                <a:effectLst/>
                <a:latin typeface=" Arial"/>
                <a:ea typeface="Times New Roman" pitchFamily="18" charset="0"/>
                <a:cs typeface="Times New Roman" pitchFamily="18" charset="0"/>
              </a:rPr>
              <a:t>“Đánh nhanh, thắng nhanh” </a:t>
            </a:r>
          </a:p>
          <a:p>
            <a:pPr lvl="0" algn="just" fontAlgn="base">
              <a:spcBef>
                <a:spcPct val="0"/>
              </a:spcBef>
              <a:spcAft>
                <a:spcPct val="0"/>
              </a:spcAft>
            </a:pPr>
            <a:r>
              <a:rPr lang="pt-BR" sz="4000">
                <a:latin typeface=" Arial"/>
                <a:ea typeface="Times New Roman" pitchFamily="18" charset="0"/>
                <a:cs typeface="Times New Roman" pitchFamily="18" charset="0"/>
              </a:rPr>
              <a:t>- P</a:t>
            </a:r>
            <a:r>
              <a:rPr kumimoji="0" lang="pt-BR" sz="4000" b="0" i="0" u="none" strike="noStrike" cap="none" normalizeH="0" baseline="0">
                <a:ln>
                  <a:noFill/>
                </a:ln>
                <a:solidFill>
                  <a:schemeClr val="tx1"/>
                </a:solidFill>
                <a:effectLst/>
                <a:latin typeface=" Arial"/>
                <a:ea typeface="Times New Roman" pitchFamily="18" charset="0"/>
                <a:cs typeface="Times New Roman" pitchFamily="18" charset="0"/>
              </a:rPr>
              <a:t>há tan đầu não kháng chiến và tiêu diệt phần lớn bộ đội chủ lực của ta</a:t>
            </a:r>
            <a:r>
              <a:rPr lang="pt-BR" sz="4000">
                <a:latin typeface=" Arial"/>
                <a:ea typeface="Times New Roman" pitchFamily="18" charset="0"/>
                <a:cs typeface="Times New Roman" pitchFamily="18" charset="0"/>
              </a:rPr>
              <a:t>.</a:t>
            </a:r>
            <a:endParaRPr kumimoji="0" lang="en-US" sz="4000" b="0" i="0" u="none" strike="noStrike" cap="none" normalizeH="0" baseline="0">
              <a:ln>
                <a:noFill/>
              </a:ln>
              <a:solidFill>
                <a:schemeClr val="tx1"/>
              </a:solidFill>
              <a:effectLst/>
              <a:latin typeface=" Arial"/>
              <a:cs typeface="Arial" pitchFamily="34" charset="0"/>
            </a:endParaRPr>
          </a:p>
          <a:p>
            <a:pPr lvl="0" algn="just" eaLnBrk="0" fontAlgn="base" hangingPunct="0">
              <a:spcBef>
                <a:spcPct val="0"/>
              </a:spcBef>
              <a:spcAft>
                <a:spcPct val="0"/>
              </a:spcAft>
            </a:pPr>
            <a:r>
              <a:rPr kumimoji="0" lang="pt-BR" sz="4000" b="0" i="0" u="none" strike="noStrike" cap="none" normalizeH="0" baseline="0">
                <a:ln>
                  <a:noFill/>
                </a:ln>
                <a:solidFill>
                  <a:schemeClr val="tx1"/>
                </a:solidFill>
                <a:effectLst/>
                <a:latin typeface=" Arial"/>
                <a:ea typeface="Times New Roman" pitchFamily="18" charset="0"/>
                <a:cs typeface="Arial" pitchFamily="34" charset="0"/>
              </a:rPr>
              <a:t>- Khoá chặt biên giới Việt- Trung để ngăn chặn liên lạc giữa nước ta với quốc tế.</a:t>
            </a:r>
            <a:r>
              <a:rPr kumimoji="0" lang="en-US" sz="4000" b="0" i="0" u="none" strike="noStrike" cap="none" normalizeH="0" baseline="0">
                <a:ln>
                  <a:noFill/>
                </a:ln>
                <a:solidFill>
                  <a:schemeClr val="tx1"/>
                </a:solidFill>
                <a:effectLst/>
                <a:latin typeface=" Arial"/>
                <a:cs typeface="Arial" pitchFamily="34" charset="0"/>
              </a:rPr>
              <a:t> </a:t>
            </a:r>
          </a:p>
        </p:txBody>
      </p:sp>
      <p:sp>
        <p:nvSpPr>
          <p:cNvPr id="5" name="Title 1"/>
          <p:cNvSpPr>
            <a:spLocks noGrp="1"/>
          </p:cNvSpPr>
          <p:nvPr>
            <p:ph type="title"/>
          </p:nvPr>
        </p:nvSpPr>
        <p:spPr>
          <a:xfrm>
            <a:off x="-114300" y="114300"/>
            <a:ext cx="9982200" cy="762000"/>
          </a:xfrm>
        </p:spPr>
        <p:txBody>
          <a:bodyPr>
            <a:normAutofit/>
          </a:bodyPr>
          <a:lstStyle/>
          <a:p>
            <a:r>
              <a:rPr lang="en-US" sz="3900">
                <a:solidFill>
                  <a:schemeClr val="accent6"/>
                </a:solidFill>
                <a:latin typeface="Times New Roman" pitchFamily="18" charset="0"/>
                <a:cs typeface="Times New Roman" pitchFamily="18" charset="0"/>
              </a:rPr>
              <a:t>IV. </a:t>
            </a:r>
            <a:r>
              <a:rPr lang="en-US" sz="3900" err="1">
                <a:solidFill>
                  <a:schemeClr val="accent6"/>
                </a:solidFill>
                <a:latin typeface="Times New Roman" pitchFamily="18" charset="0"/>
                <a:cs typeface="Times New Roman" pitchFamily="18" charset="0"/>
              </a:rPr>
              <a:t>Chiến</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dịch</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Việt</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Bắc</a:t>
            </a:r>
            <a:r>
              <a:rPr lang="en-US" sz="3900">
                <a:solidFill>
                  <a:schemeClr val="accent6"/>
                </a:solidFill>
                <a:latin typeface="Times New Roman" pitchFamily="18" charset="0"/>
                <a:cs typeface="Times New Roman" pitchFamily="18" charset="0"/>
              </a:rPr>
              <a:t> Thu-</a:t>
            </a:r>
            <a:r>
              <a:rPr lang="en-US" sz="3900" err="1">
                <a:solidFill>
                  <a:schemeClr val="accent6"/>
                </a:solidFill>
                <a:latin typeface="Times New Roman" pitchFamily="18" charset="0"/>
                <a:cs typeface="Times New Roman" pitchFamily="18" charset="0"/>
              </a:rPr>
              <a:t>Đông</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năm</a:t>
            </a:r>
            <a:r>
              <a:rPr lang="en-US" sz="3900">
                <a:solidFill>
                  <a:schemeClr val="accent6"/>
                </a:solidFill>
                <a:latin typeface="Times New Roman" pitchFamily="18" charset="0"/>
                <a:cs typeface="Times New Roman" pitchFamily="18" charset="0"/>
              </a:rPr>
              <a:t> 1947</a:t>
            </a:r>
          </a:p>
        </p:txBody>
      </p:sp>
      <p:sp>
        <p:nvSpPr>
          <p:cNvPr id="6" name="Content Placeholder 2"/>
          <p:cNvSpPr>
            <a:spLocks noGrp="1"/>
          </p:cNvSpPr>
          <p:nvPr>
            <p:ph idx="1"/>
          </p:nvPr>
        </p:nvSpPr>
        <p:spPr>
          <a:xfrm>
            <a:off x="0" y="952500"/>
            <a:ext cx="9144000" cy="838199"/>
          </a:xfrm>
        </p:spPr>
        <p:txBody>
          <a:bodyPr>
            <a:normAutofit fontScale="92500" lnSpcReduction="20000"/>
          </a:bodyPr>
          <a:lstStyle/>
          <a:p>
            <a:pPr>
              <a:buNone/>
            </a:pPr>
            <a:r>
              <a:rPr lang="en-US">
                <a:solidFill>
                  <a:srgbClr val="FF0000"/>
                </a:solidFill>
                <a:latin typeface="Times New Roman" pitchFamily="18" charset="0"/>
                <a:cs typeface="Times New Roman" pitchFamily="18" charset="0"/>
              </a:rPr>
              <a:t>1. </a:t>
            </a:r>
            <a:r>
              <a:rPr lang="en-US" err="1">
                <a:solidFill>
                  <a:srgbClr val="FF0000"/>
                </a:solidFill>
                <a:latin typeface="Times New Roman" pitchFamily="18" charset="0"/>
                <a:cs typeface="Times New Roman" pitchFamily="18" charset="0"/>
              </a:rPr>
              <a:t>Thực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dân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Pháp</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công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căn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cứ</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địa</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kháng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Việt</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Bắc</a:t>
            </a:r>
            <a:r>
              <a:rPr lang="en-US">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ban_do_nghien_cuu[1]">
            <a:hlinkClick r:id="rId2" action="ppaction://hlinksldjump"/>
          </p:cNvPr>
          <p:cNvPicPr>
            <a:picLocks noChangeAspect="1" noChangeArrowheads="1"/>
          </p:cNvPicPr>
          <p:nvPr/>
        </p:nvPicPr>
        <p:blipFill>
          <a:blip r:embed="rId3"/>
          <a:srcRect/>
          <a:stretch>
            <a:fillRect/>
          </a:stretch>
        </p:blipFill>
        <p:spPr bwMode="auto">
          <a:xfrm>
            <a:off x="28075" y="-91828"/>
            <a:ext cx="5486400" cy="6964116"/>
          </a:xfrm>
          <a:prstGeom prst="rect">
            <a:avLst/>
          </a:prstGeom>
          <a:noFill/>
          <a:ln w="9525">
            <a:noFill/>
            <a:miter lim="800000"/>
            <a:headEnd/>
            <a:tailEnd/>
          </a:ln>
        </p:spPr>
      </p:pic>
      <p:sp>
        <p:nvSpPr>
          <p:cNvPr id="84995" name="Text Box 3"/>
          <p:cNvSpPr txBox="1">
            <a:spLocks noChangeArrowheads="1"/>
          </p:cNvSpPr>
          <p:nvPr/>
        </p:nvSpPr>
        <p:spPr bwMode="auto">
          <a:xfrm>
            <a:off x="1511300" y="584200"/>
            <a:ext cx="1143000" cy="336550"/>
          </a:xfrm>
          <a:prstGeom prst="rect">
            <a:avLst/>
          </a:prstGeom>
          <a:noFill/>
          <a:ln w="9525">
            <a:noFill/>
            <a:miter lim="800000"/>
            <a:headEnd/>
            <a:tailEnd/>
          </a:ln>
        </p:spPr>
        <p:txBody>
          <a:bodyPr>
            <a:spAutoFit/>
          </a:bodyPr>
          <a:lstStyle/>
          <a:p>
            <a:pPr>
              <a:spcBef>
                <a:spcPct val="50000"/>
              </a:spcBef>
            </a:pPr>
            <a:r>
              <a:rPr lang="en-US" sz="1600" b="1" err="1">
                <a:solidFill>
                  <a:srgbClr val="0033CC"/>
                </a:solidFill>
                <a:latin typeface="Times New Roman" pitchFamily="18" charset="0"/>
              </a:rPr>
              <a:t>Việt</a:t>
            </a:r>
            <a:r>
              <a:rPr lang="en-US" sz="1600" b="1">
                <a:solidFill>
                  <a:srgbClr val="0033CC"/>
                </a:solidFill>
                <a:latin typeface="Times New Roman" pitchFamily="18" charset="0"/>
              </a:rPr>
              <a:t> </a:t>
            </a:r>
            <a:r>
              <a:rPr lang="en-US" sz="1600" b="1" err="1">
                <a:solidFill>
                  <a:srgbClr val="0033CC"/>
                </a:solidFill>
                <a:latin typeface="Times New Roman" pitchFamily="18" charset="0"/>
              </a:rPr>
              <a:t>Bắc</a:t>
            </a:r>
            <a:endParaRPr lang="en-US" sz="1600" b="1">
              <a:solidFill>
                <a:srgbClr val="0033CC"/>
              </a:solidFill>
              <a:latin typeface="Times New Roman" pitchFamily="18" charset="0"/>
            </a:endParaRPr>
          </a:p>
        </p:txBody>
      </p:sp>
      <p:sp>
        <p:nvSpPr>
          <p:cNvPr id="84996" name="AutoShape 4"/>
          <p:cNvSpPr>
            <a:spLocks noChangeArrowheads="1"/>
          </p:cNvSpPr>
          <p:nvPr/>
        </p:nvSpPr>
        <p:spPr bwMode="auto">
          <a:xfrm rot="-3962250">
            <a:off x="1425192" y="-38115"/>
            <a:ext cx="1129489" cy="1507139"/>
          </a:xfrm>
          <a:prstGeom prst="wedgeEllipseCallout">
            <a:avLst>
              <a:gd name="adj1" fmla="val 6704"/>
              <a:gd name="adj2" fmla="val 114551"/>
            </a:avLst>
          </a:prstGeom>
          <a:noFill/>
          <a:ln w="38100">
            <a:solidFill>
              <a:srgbClr val="CC0000"/>
            </a:solidFill>
            <a:miter lim="800000"/>
            <a:headEnd/>
            <a:tailEnd/>
          </a:ln>
        </p:spPr>
        <p:txBody>
          <a:bodyPr vert="eaVert"/>
          <a:lstStyle/>
          <a:p>
            <a:pPr eaLnBrk="0" hangingPunct="0"/>
            <a:endParaRPr lang="vi-VN" sz="2800">
              <a:latin typeface="Times New Roman" pitchFamily="18" charset="0"/>
            </a:endParaRPr>
          </a:p>
        </p:txBody>
      </p:sp>
      <p:sp>
        <p:nvSpPr>
          <p:cNvPr id="19460" name="Text Box 5"/>
          <p:cNvSpPr txBox="1">
            <a:spLocks noChangeArrowheads="1"/>
          </p:cNvSpPr>
          <p:nvPr/>
        </p:nvSpPr>
        <p:spPr bwMode="auto">
          <a:xfrm>
            <a:off x="2592388" y="0"/>
            <a:ext cx="971550" cy="641350"/>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TRUNG QUỐC</a:t>
            </a:r>
          </a:p>
        </p:txBody>
      </p:sp>
      <p:pic>
        <p:nvPicPr>
          <p:cNvPr id="84998" name="Picture 6" descr="phi"/>
          <p:cNvPicPr>
            <a:picLocks noChangeAspect="1" noChangeArrowheads="1"/>
          </p:cNvPicPr>
          <p:nvPr/>
        </p:nvPicPr>
        <p:blipFill>
          <a:blip r:embed="rId4"/>
          <a:srcRect/>
          <a:stretch>
            <a:fillRect/>
          </a:stretch>
        </p:blipFill>
        <p:spPr bwMode="auto">
          <a:xfrm>
            <a:off x="3671888" y="188913"/>
            <a:ext cx="5472112" cy="4248150"/>
          </a:xfrm>
          <a:prstGeom prst="rect">
            <a:avLst/>
          </a:prstGeom>
          <a:noFill/>
          <a:ln w="9525">
            <a:noFill/>
            <a:miter lim="800000"/>
            <a:headEnd/>
            <a:tailEnd/>
          </a:ln>
        </p:spPr>
      </p:pic>
      <p:sp>
        <p:nvSpPr>
          <p:cNvPr id="2" name="Oval 1"/>
          <p:cNvSpPr>
            <a:spLocks noChangeArrowheads="1"/>
          </p:cNvSpPr>
          <p:nvPr/>
        </p:nvSpPr>
        <p:spPr bwMode="auto">
          <a:xfrm>
            <a:off x="6767513" y="719138"/>
            <a:ext cx="576262" cy="347662"/>
          </a:xfrm>
          <a:prstGeom prst="ellipse">
            <a:avLst/>
          </a:prstGeom>
          <a:noFill/>
          <a:ln w="28575" algn="ctr">
            <a:solidFill>
              <a:srgbClr val="FF0000"/>
            </a:solidFill>
            <a:round/>
            <a:headEnd/>
            <a:tailEnd/>
          </a:ln>
        </p:spPr>
        <p:txBody>
          <a:bodyPr wrap="none" anchor="ctr"/>
          <a:lstStyle/>
          <a:p>
            <a:pPr algn="ctr"/>
            <a:endParaRPr lang="en-US" sz="1600">
              <a:solidFill>
                <a:srgbClr val="FF0000"/>
              </a:solidFill>
            </a:endParaRPr>
          </a:p>
        </p:txBody>
      </p:sp>
      <p:sp>
        <p:nvSpPr>
          <p:cNvPr id="13" name="Oval 12"/>
          <p:cNvSpPr>
            <a:spLocks noChangeArrowheads="1"/>
          </p:cNvSpPr>
          <p:nvPr/>
        </p:nvSpPr>
        <p:spPr bwMode="auto">
          <a:xfrm>
            <a:off x="6480175" y="1517650"/>
            <a:ext cx="720725" cy="347663"/>
          </a:xfrm>
          <a:prstGeom prst="ellipse">
            <a:avLst/>
          </a:prstGeom>
          <a:noFill/>
          <a:ln w="28575" algn="ctr">
            <a:solidFill>
              <a:srgbClr val="FF0000"/>
            </a:solidFill>
            <a:round/>
            <a:headEnd/>
            <a:tailEnd/>
          </a:ln>
        </p:spPr>
        <p:txBody>
          <a:bodyPr wrap="none" anchor="ctr"/>
          <a:lstStyle/>
          <a:p>
            <a:pPr algn="ctr"/>
            <a:endParaRPr lang="en-US" sz="1600">
              <a:solidFill>
                <a:srgbClr val="FF0000"/>
              </a:solidFill>
            </a:endParaRPr>
          </a:p>
        </p:txBody>
      </p:sp>
      <p:sp>
        <p:nvSpPr>
          <p:cNvPr id="14" name="Oval 13"/>
          <p:cNvSpPr>
            <a:spLocks noChangeArrowheads="1"/>
          </p:cNvSpPr>
          <p:nvPr/>
        </p:nvSpPr>
        <p:spPr bwMode="auto">
          <a:xfrm>
            <a:off x="7667625" y="2060575"/>
            <a:ext cx="576263" cy="347663"/>
          </a:xfrm>
          <a:prstGeom prst="ellipse">
            <a:avLst/>
          </a:prstGeom>
          <a:noFill/>
          <a:ln w="28575" algn="ctr">
            <a:solidFill>
              <a:srgbClr val="FF0000"/>
            </a:solidFill>
            <a:round/>
            <a:headEnd/>
            <a:tailEnd/>
          </a:ln>
        </p:spPr>
        <p:txBody>
          <a:bodyPr wrap="none" anchor="ctr"/>
          <a:lstStyle/>
          <a:p>
            <a:pPr algn="ctr"/>
            <a:endParaRPr lang="en-US" sz="1600">
              <a:solidFill>
                <a:srgbClr val="FF0000"/>
              </a:solidFill>
            </a:endParaRPr>
          </a:p>
        </p:txBody>
      </p:sp>
      <p:sp>
        <p:nvSpPr>
          <p:cNvPr id="15" name="Oval 14"/>
          <p:cNvSpPr>
            <a:spLocks noChangeArrowheads="1"/>
          </p:cNvSpPr>
          <p:nvPr/>
        </p:nvSpPr>
        <p:spPr bwMode="auto">
          <a:xfrm>
            <a:off x="4787900" y="374650"/>
            <a:ext cx="720725" cy="349250"/>
          </a:xfrm>
          <a:prstGeom prst="ellipse">
            <a:avLst/>
          </a:prstGeom>
          <a:noFill/>
          <a:ln w="28575" algn="ctr">
            <a:solidFill>
              <a:srgbClr val="FF0000"/>
            </a:solidFill>
            <a:round/>
            <a:headEnd/>
            <a:tailEnd/>
          </a:ln>
        </p:spPr>
        <p:txBody>
          <a:bodyPr wrap="none" anchor="ctr"/>
          <a:lstStyle/>
          <a:p>
            <a:pPr algn="ctr"/>
            <a:endParaRPr lang="en-US" sz="1600">
              <a:solidFill>
                <a:srgbClr val="FF0000"/>
              </a:solidFill>
            </a:endParaRPr>
          </a:p>
        </p:txBody>
      </p:sp>
      <p:sp>
        <p:nvSpPr>
          <p:cNvPr id="16" name="Oval 15"/>
          <p:cNvSpPr>
            <a:spLocks noChangeArrowheads="1"/>
          </p:cNvSpPr>
          <p:nvPr/>
        </p:nvSpPr>
        <p:spPr bwMode="auto">
          <a:xfrm>
            <a:off x="4359275" y="1887538"/>
            <a:ext cx="946150" cy="347662"/>
          </a:xfrm>
          <a:prstGeom prst="ellipse">
            <a:avLst/>
          </a:prstGeom>
          <a:noFill/>
          <a:ln w="28575" algn="ctr">
            <a:solidFill>
              <a:srgbClr val="FF0000"/>
            </a:solidFill>
            <a:round/>
            <a:headEnd/>
            <a:tailEnd/>
          </a:ln>
        </p:spPr>
        <p:txBody>
          <a:bodyPr wrap="none" anchor="ctr"/>
          <a:lstStyle/>
          <a:p>
            <a:pPr algn="ctr"/>
            <a:endParaRPr lang="en-US" sz="1600">
              <a:solidFill>
                <a:srgbClr val="FF0000"/>
              </a:solidFill>
            </a:endParaRPr>
          </a:p>
        </p:txBody>
      </p:sp>
      <p:sp>
        <p:nvSpPr>
          <p:cNvPr id="17" name="Oval 16"/>
          <p:cNvSpPr>
            <a:spLocks noChangeArrowheads="1"/>
          </p:cNvSpPr>
          <p:nvPr/>
        </p:nvSpPr>
        <p:spPr bwMode="auto">
          <a:xfrm>
            <a:off x="6556375" y="2408238"/>
            <a:ext cx="860425" cy="349250"/>
          </a:xfrm>
          <a:prstGeom prst="ellipse">
            <a:avLst/>
          </a:prstGeom>
          <a:noFill/>
          <a:ln w="28575" algn="ctr">
            <a:solidFill>
              <a:srgbClr val="FF0000"/>
            </a:solidFill>
            <a:round/>
            <a:headEnd/>
            <a:tailEnd/>
          </a:ln>
        </p:spPr>
        <p:txBody>
          <a:bodyPr wrap="none" anchor="ctr"/>
          <a:lstStyle/>
          <a:p>
            <a:pPr algn="ctr"/>
            <a:endParaRPr lang="en-US" sz="1600">
              <a:solidFill>
                <a:srgbClr val="FF0000"/>
              </a:solidFill>
            </a:endParaRPr>
          </a:p>
        </p:txBody>
      </p:sp>
      <p:sp>
        <p:nvSpPr>
          <p:cNvPr id="3" name="Hộp Văn bản 2">
            <a:extLst>
              <a:ext uri="{FF2B5EF4-FFF2-40B4-BE49-F238E27FC236}">
                <a16:creationId xmlns:a16="http://schemas.microsoft.com/office/drawing/2014/main" id="{95F6A7E2-7B00-437F-89C6-E14ED7859EC8}"/>
              </a:ext>
            </a:extLst>
          </p:cNvPr>
          <p:cNvSpPr txBox="1"/>
          <p:nvPr/>
        </p:nvSpPr>
        <p:spPr>
          <a:xfrm>
            <a:off x="4329113" y="4514850"/>
            <a:ext cx="501491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2000" b="1" u="sng">
                <a:solidFill>
                  <a:srgbClr val="FF0000"/>
                </a:solidFill>
                <a:latin typeface="Arial"/>
                <a:cs typeface="Arial"/>
              </a:rPr>
              <a:t>Căn </a:t>
            </a:r>
            <a:r>
              <a:rPr lang="vi-VN" sz="2000" b="1" u="sng" err="1">
                <a:solidFill>
                  <a:srgbClr val="FF0000"/>
                </a:solidFill>
                <a:latin typeface="Arial"/>
                <a:cs typeface="Arial"/>
              </a:rPr>
              <a:t>cứ</a:t>
            </a:r>
            <a:r>
              <a:rPr lang="vi-VN" sz="2000" b="1" u="sng">
                <a:solidFill>
                  <a:srgbClr val="FF0000"/>
                </a:solidFill>
                <a:latin typeface="Arial"/>
                <a:cs typeface="Arial"/>
              </a:rPr>
              <a:t> </a:t>
            </a:r>
            <a:r>
              <a:rPr lang="vi-VN" sz="2000" b="1" u="sng" err="1">
                <a:solidFill>
                  <a:srgbClr val="FF0000"/>
                </a:solidFill>
                <a:latin typeface="Arial"/>
                <a:cs typeface="Arial"/>
              </a:rPr>
              <a:t>Việt</a:t>
            </a:r>
            <a:r>
              <a:rPr lang="vi-VN" sz="2000" b="1" u="sng">
                <a:solidFill>
                  <a:srgbClr val="FF0000"/>
                </a:solidFill>
                <a:latin typeface="Arial"/>
                <a:cs typeface="Arial"/>
              </a:rPr>
              <a:t> </a:t>
            </a:r>
            <a:r>
              <a:rPr lang="vi-VN" sz="2000" b="1" u="sng" err="1">
                <a:solidFill>
                  <a:srgbClr val="FF0000"/>
                </a:solidFill>
                <a:latin typeface="Arial"/>
                <a:cs typeface="Arial"/>
              </a:rPr>
              <a:t>Bắc</a:t>
            </a:r>
            <a:r>
              <a:rPr lang="vi-VN" sz="2000" b="1" u="sng">
                <a:solidFill>
                  <a:srgbClr val="FF0000"/>
                </a:solidFill>
                <a:latin typeface="Arial"/>
                <a:cs typeface="Arial"/>
              </a:rPr>
              <a:t> </a:t>
            </a:r>
            <a:r>
              <a:rPr lang="vi-VN" sz="2000" b="1" u="sng" err="1">
                <a:solidFill>
                  <a:srgbClr val="FF0000"/>
                </a:solidFill>
                <a:latin typeface="Arial"/>
                <a:cs typeface="Arial"/>
              </a:rPr>
              <a:t>gồm</a:t>
            </a:r>
            <a:r>
              <a:rPr lang="vi-VN" sz="2000" b="1" u="sng">
                <a:solidFill>
                  <a:srgbClr val="FF0000"/>
                </a:solidFill>
                <a:latin typeface="Arial"/>
                <a:cs typeface="Arial"/>
              </a:rPr>
              <a:t> 6 </a:t>
            </a:r>
            <a:r>
              <a:rPr lang="vi-VN" sz="2000" b="1" u="sng" err="1">
                <a:solidFill>
                  <a:srgbClr val="FF0000"/>
                </a:solidFill>
                <a:latin typeface="Arial"/>
                <a:cs typeface="Arial"/>
              </a:rPr>
              <a:t>tỉnh</a:t>
            </a:r>
            <a:r>
              <a:rPr lang="vi-VN" sz="2000" b="1" u="sng">
                <a:solidFill>
                  <a:srgbClr val="FF0000"/>
                </a:solidFill>
                <a:latin typeface="Arial"/>
                <a:cs typeface="Arial"/>
              </a:rPr>
              <a:t>:</a:t>
            </a:r>
          </a:p>
          <a:p>
            <a:r>
              <a:rPr lang="vi-VN" sz="2000" b="1" u="sng">
                <a:solidFill>
                  <a:srgbClr val="002060"/>
                </a:solidFill>
                <a:latin typeface="Arial"/>
                <a:cs typeface="Arial"/>
              </a:rPr>
              <a:t>+</a:t>
            </a:r>
            <a:r>
              <a:rPr lang="vi-VN" sz="2000" b="1" u="sng">
                <a:solidFill>
                  <a:srgbClr val="FF0000"/>
                </a:solidFill>
                <a:latin typeface="Arial"/>
                <a:cs typeface="Arial"/>
              </a:rPr>
              <a:t>Cao </a:t>
            </a:r>
            <a:r>
              <a:rPr lang="vi-VN" sz="2000" b="1" u="sng" err="1">
                <a:solidFill>
                  <a:srgbClr val="FF0000"/>
                </a:solidFill>
                <a:latin typeface="Arial"/>
                <a:cs typeface="Arial"/>
              </a:rPr>
              <a:t>Bằng</a:t>
            </a:r>
            <a:r>
              <a:rPr lang="vi-VN" sz="2000" b="1" u="sng">
                <a:solidFill>
                  <a:srgbClr val="FF0000"/>
                </a:solidFill>
                <a:latin typeface="Arial"/>
                <a:cs typeface="Arial"/>
              </a:rPr>
              <a:t>;</a:t>
            </a:r>
          </a:p>
          <a:p>
            <a:r>
              <a:rPr lang="vi-VN" sz="2000" b="1" u="sng">
                <a:solidFill>
                  <a:srgbClr val="002060"/>
                </a:solidFill>
                <a:latin typeface="Arial"/>
                <a:cs typeface="Arial"/>
              </a:rPr>
              <a:t>+</a:t>
            </a:r>
            <a:r>
              <a:rPr lang="vi-VN" sz="2000" b="1" u="sng" err="1">
                <a:solidFill>
                  <a:srgbClr val="FF0000"/>
                </a:solidFill>
                <a:latin typeface="Arial"/>
                <a:cs typeface="Arial"/>
              </a:rPr>
              <a:t>Bắc</a:t>
            </a:r>
            <a:r>
              <a:rPr lang="vi-VN" sz="2000" b="1" u="sng">
                <a:solidFill>
                  <a:srgbClr val="FF0000"/>
                </a:solidFill>
                <a:latin typeface="Arial"/>
                <a:cs typeface="Arial"/>
              </a:rPr>
              <a:t> </a:t>
            </a:r>
            <a:r>
              <a:rPr lang="vi-VN" sz="2000" b="1" u="sng" err="1">
                <a:solidFill>
                  <a:srgbClr val="FF0000"/>
                </a:solidFill>
                <a:latin typeface="Arial"/>
                <a:cs typeface="Arial"/>
              </a:rPr>
              <a:t>Kạn</a:t>
            </a:r>
            <a:r>
              <a:rPr lang="vi-VN" sz="2000" b="1" u="sng">
                <a:solidFill>
                  <a:srgbClr val="FF0000"/>
                </a:solidFill>
                <a:latin typeface="Arial"/>
                <a:cs typeface="Arial"/>
              </a:rPr>
              <a:t>;</a:t>
            </a:r>
            <a:endParaRPr lang="vi-VN">
              <a:solidFill>
                <a:srgbClr val="000000"/>
              </a:solidFill>
              <a:latin typeface="Arial" panose="020B0604020202020204" pitchFamily="34" charset="0"/>
              <a:cs typeface="Arial" panose="020B0604020202020204" pitchFamily="34" charset="0"/>
            </a:endParaRPr>
          </a:p>
          <a:p>
            <a:r>
              <a:rPr lang="vi-VN" sz="2000" b="1" u="sng">
                <a:solidFill>
                  <a:srgbClr val="002060"/>
                </a:solidFill>
                <a:latin typeface="Arial"/>
                <a:cs typeface="Arial"/>
              </a:rPr>
              <a:t>+</a:t>
            </a:r>
            <a:r>
              <a:rPr lang="vi-VN" sz="2000" b="1" u="sng" err="1">
                <a:solidFill>
                  <a:srgbClr val="FF0000"/>
                </a:solidFill>
                <a:latin typeface="Arial"/>
                <a:cs typeface="Arial"/>
              </a:rPr>
              <a:t>Hà</a:t>
            </a:r>
            <a:r>
              <a:rPr lang="vi-VN" sz="2000" b="1" u="sng">
                <a:solidFill>
                  <a:srgbClr val="FF0000"/>
                </a:solidFill>
                <a:latin typeface="Arial"/>
                <a:cs typeface="Arial"/>
              </a:rPr>
              <a:t> Giang;</a:t>
            </a:r>
            <a:endParaRPr lang="vi-VN">
              <a:solidFill>
                <a:srgbClr val="000000"/>
              </a:solidFill>
              <a:latin typeface="Arial"/>
              <a:cs typeface="Arial"/>
            </a:endParaRPr>
          </a:p>
          <a:p>
            <a:r>
              <a:rPr lang="vi-VN" sz="2000" b="1" u="sng">
                <a:solidFill>
                  <a:srgbClr val="002060"/>
                </a:solidFill>
                <a:latin typeface="Arial"/>
                <a:cs typeface="Arial"/>
              </a:rPr>
              <a:t>+</a:t>
            </a:r>
            <a:r>
              <a:rPr lang="vi-VN" sz="2000" b="1" u="sng">
                <a:solidFill>
                  <a:srgbClr val="FF0000"/>
                </a:solidFill>
                <a:latin typeface="Arial"/>
                <a:cs typeface="Arial"/>
              </a:rPr>
              <a:t>Tuyên Quang;</a:t>
            </a:r>
            <a:endParaRPr lang="vi-VN">
              <a:solidFill>
                <a:srgbClr val="000000"/>
              </a:solidFill>
              <a:latin typeface="Arial"/>
              <a:cs typeface="Arial"/>
            </a:endParaRPr>
          </a:p>
          <a:p>
            <a:r>
              <a:rPr lang="vi-VN" sz="2000" b="1" u="sng">
                <a:solidFill>
                  <a:srgbClr val="002060"/>
                </a:solidFill>
                <a:latin typeface="Arial"/>
                <a:cs typeface="Arial"/>
              </a:rPr>
              <a:t>+</a:t>
            </a:r>
            <a:r>
              <a:rPr lang="vi-VN" sz="2000" b="1" u="sng" err="1">
                <a:solidFill>
                  <a:srgbClr val="FF0000"/>
                </a:solidFill>
                <a:latin typeface="Arial"/>
                <a:cs typeface="Arial"/>
              </a:rPr>
              <a:t>Thái</a:t>
            </a:r>
            <a:r>
              <a:rPr lang="vi-VN" sz="2000" b="1" u="sng">
                <a:solidFill>
                  <a:srgbClr val="FF0000"/>
                </a:solidFill>
                <a:latin typeface="Arial"/>
                <a:cs typeface="Arial"/>
              </a:rPr>
              <a:t> Nguyên;</a:t>
            </a:r>
            <a:endParaRPr lang="vi-VN">
              <a:solidFill>
                <a:srgbClr val="000000"/>
              </a:solidFill>
              <a:latin typeface="Arial"/>
              <a:cs typeface="Arial"/>
            </a:endParaRPr>
          </a:p>
          <a:p>
            <a:r>
              <a:rPr lang="vi-VN" sz="2000" b="1" u="sng">
                <a:solidFill>
                  <a:srgbClr val="002060"/>
                </a:solidFill>
                <a:latin typeface="Arial"/>
                <a:cs typeface="Arial"/>
              </a:rPr>
              <a:t>+</a:t>
            </a:r>
            <a:r>
              <a:rPr lang="vi-VN" sz="2000" b="1" u="sng" err="1">
                <a:solidFill>
                  <a:srgbClr val="FF0000"/>
                </a:solidFill>
                <a:latin typeface="Arial"/>
                <a:cs typeface="Arial"/>
              </a:rPr>
              <a:t>Lạng</a:t>
            </a:r>
            <a:r>
              <a:rPr lang="vi-VN" sz="2000" b="1" u="sng">
                <a:solidFill>
                  <a:srgbClr val="FF0000"/>
                </a:solidFill>
                <a:latin typeface="Arial"/>
                <a:cs typeface="Arial"/>
              </a:rPr>
              <a:t> Sơn.</a:t>
            </a:r>
            <a:endParaRPr lang="vi-VN">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p:cTn id="7" dur="500" fill="hold"/>
                                        <p:tgtEl>
                                          <p:spTgt spid="84995"/>
                                        </p:tgtEl>
                                        <p:attrNameLst>
                                          <p:attrName>ppt_w</p:attrName>
                                        </p:attrNameLst>
                                      </p:cBhvr>
                                      <p:tavLst>
                                        <p:tav tm="0">
                                          <p:val>
                                            <p:fltVal val="0"/>
                                          </p:val>
                                        </p:tav>
                                        <p:tav tm="100000">
                                          <p:val>
                                            <p:strVal val="#ppt_w"/>
                                          </p:val>
                                        </p:tav>
                                      </p:tavLst>
                                    </p:anim>
                                    <p:anim calcmode="lin" valueType="num">
                                      <p:cBhvr>
                                        <p:cTn id="8" dur="500" fill="hold"/>
                                        <p:tgtEl>
                                          <p:spTgt spid="8499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wipe(left)">
                                      <p:cBhvr>
                                        <p:cTn id="12" dur="2000"/>
                                        <p:tgtEl>
                                          <p:spTgt spid="84996"/>
                                        </p:tgtEl>
                                      </p:cBhvr>
                                    </p:animEffect>
                                  </p:childTnLst>
                                </p:cTn>
                              </p:par>
                            </p:childTnLst>
                          </p:cTn>
                        </p:par>
                        <p:par>
                          <p:cTn id="13" fill="hold" nodeType="afterGroup">
                            <p:stCondLst>
                              <p:cond delay="2500"/>
                            </p:stCondLst>
                            <p:childTnLst>
                              <p:par>
                                <p:cTn id="14" presetID="13" presetClass="entr" presetSubtype="16" fill="hold" nodeType="afterEffect">
                                  <p:stCondLst>
                                    <p:cond delay="0"/>
                                  </p:stCondLst>
                                  <p:childTnLst>
                                    <p:set>
                                      <p:cBhvr>
                                        <p:cTn id="15" dur="1" fill="hold">
                                          <p:stCondLst>
                                            <p:cond delay="0"/>
                                          </p:stCondLst>
                                        </p:cTn>
                                        <p:tgtEl>
                                          <p:spTgt spid="84998"/>
                                        </p:tgtEl>
                                        <p:attrNameLst>
                                          <p:attrName>style.visibility</p:attrName>
                                        </p:attrNameLst>
                                      </p:cBhvr>
                                      <p:to>
                                        <p:strVal val="visible"/>
                                      </p:to>
                                    </p:set>
                                    <p:animEffect transition="in" filter="plus(in)">
                                      <p:cBhvr>
                                        <p:cTn id="16" dur="2000"/>
                                        <p:tgtEl>
                                          <p:spTgt spid="8499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heel(1)">
                                      <p:cBhvr>
                                        <p:cTn id="36" dur="20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heel(1)">
                                      <p:cBhvr>
                                        <p:cTn id="41" dur="2000"/>
                                        <p:tgtEl>
                                          <p:spTgt spid="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900" decel="100000" fill="hold"/>
                                        <p:tgtEl>
                                          <p:spTgt spid="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animBg="1"/>
      <p:bldP spid="2" grpId="0" animBg="1"/>
      <p:bldP spid="13" grpId="0" animBg="1"/>
      <p:bldP spid="14" grpId="0" animBg="1"/>
      <p:bldP spid="15" grpId="0" animBg="1"/>
      <p:bldP spid="16" grpId="0" animBg="1"/>
      <p:bldP spid="1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1B46BD5-89D6-4862-A2AE-6B4A867BC2AB}"/>
              </a:ext>
            </a:extLst>
          </p:cNvPr>
          <p:cNvSpPr txBox="1">
            <a:spLocks/>
          </p:cNvSpPr>
          <p:nvPr/>
        </p:nvSpPr>
        <p:spPr>
          <a:xfrm>
            <a:off x="0" y="595313"/>
            <a:ext cx="9144000" cy="838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solidFill>
                  <a:srgbClr val="FF0000"/>
                </a:solidFill>
                <a:latin typeface="Times New Roman" pitchFamily="18" charset="0"/>
                <a:cs typeface="Times New Roman" pitchFamily="18" charset="0"/>
              </a:rPr>
              <a:t>1. </a:t>
            </a:r>
            <a:r>
              <a:rPr lang="en-US" err="1">
                <a:solidFill>
                  <a:srgbClr val="FF0000"/>
                </a:solidFill>
                <a:latin typeface="Times New Roman" pitchFamily="18" charset="0"/>
                <a:cs typeface="Times New Roman" pitchFamily="18" charset="0"/>
              </a:rPr>
              <a:t>Thực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dân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Pháp</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công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căn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cứ</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địa</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kháng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Việt</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Bắc</a:t>
            </a:r>
            <a:r>
              <a:rPr lang="en-US">
                <a:solidFill>
                  <a:srgbClr val="FF0000"/>
                </a:solidFill>
                <a:latin typeface="Times New Roman" pitchFamily="18" charset="0"/>
                <a:cs typeface="Times New Roman" pitchFamily="18" charset="0"/>
              </a:rPr>
              <a:t> </a:t>
            </a:r>
          </a:p>
        </p:txBody>
      </p:sp>
      <p:sp>
        <p:nvSpPr>
          <p:cNvPr id="2" name="Title 1">
            <a:extLst>
              <a:ext uri="{FF2B5EF4-FFF2-40B4-BE49-F238E27FC236}">
                <a16:creationId xmlns:a16="http://schemas.microsoft.com/office/drawing/2014/main" id="{C5F1DD73-6B44-4D02-8A1C-7AE5F7D501D0}"/>
              </a:ext>
            </a:extLst>
          </p:cNvPr>
          <p:cNvSpPr txBox="1">
            <a:spLocks/>
          </p:cNvSpPr>
          <p:nvPr/>
        </p:nvSpPr>
        <p:spPr>
          <a:xfrm>
            <a:off x="-114300" y="0"/>
            <a:ext cx="998220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900">
                <a:solidFill>
                  <a:schemeClr val="accent6"/>
                </a:solidFill>
                <a:latin typeface="Times New Roman" pitchFamily="18" charset="0"/>
                <a:cs typeface="Times New Roman" pitchFamily="18" charset="0"/>
              </a:rPr>
              <a:t>IV. </a:t>
            </a:r>
            <a:r>
              <a:rPr lang="en-US" sz="3900" err="1">
                <a:solidFill>
                  <a:schemeClr val="accent6"/>
                </a:solidFill>
                <a:latin typeface="Times New Roman" pitchFamily="18" charset="0"/>
                <a:cs typeface="Times New Roman" pitchFamily="18" charset="0"/>
              </a:rPr>
              <a:t>Chiến</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dịch</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Việt</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Bắc</a:t>
            </a:r>
            <a:r>
              <a:rPr lang="en-US" sz="3900">
                <a:solidFill>
                  <a:schemeClr val="accent6"/>
                </a:solidFill>
                <a:latin typeface="Times New Roman" pitchFamily="18" charset="0"/>
                <a:cs typeface="Times New Roman" pitchFamily="18" charset="0"/>
              </a:rPr>
              <a:t> Thu-</a:t>
            </a:r>
            <a:r>
              <a:rPr lang="en-US" sz="3900" err="1">
                <a:solidFill>
                  <a:schemeClr val="accent6"/>
                </a:solidFill>
                <a:latin typeface="Times New Roman" pitchFamily="18" charset="0"/>
                <a:cs typeface="Times New Roman" pitchFamily="18" charset="0"/>
              </a:rPr>
              <a:t>Đông</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năm</a:t>
            </a:r>
            <a:r>
              <a:rPr lang="en-US" sz="3900">
                <a:solidFill>
                  <a:schemeClr val="accent6"/>
                </a:solidFill>
                <a:latin typeface="Times New Roman" pitchFamily="18" charset="0"/>
                <a:cs typeface="Times New Roman" pitchFamily="18" charset="0"/>
              </a:rPr>
              <a:t> 1947</a:t>
            </a:r>
          </a:p>
        </p:txBody>
      </p:sp>
      <p:graphicFrame>
        <p:nvGraphicFramePr>
          <p:cNvPr id="7" name="Sơ đồ 7">
            <a:extLst>
              <a:ext uri="{FF2B5EF4-FFF2-40B4-BE49-F238E27FC236}">
                <a16:creationId xmlns:a16="http://schemas.microsoft.com/office/drawing/2014/main" id="{DA27BE36-32EF-4540-B01B-5E16BD59CDEE}"/>
              </a:ext>
            </a:extLst>
          </p:cNvPr>
          <p:cNvGraphicFramePr/>
          <p:nvPr>
            <p:extLst>
              <p:ext uri="{D42A27DB-BD31-4B8C-83A1-F6EECF244321}">
                <p14:modId xmlns:p14="http://schemas.microsoft.com/office/powerpoint/2010/main" val="2908570869"/>
              </p:ext>
            </p:extLst>
          </p:nvPr>
        </p:nvGraphicFramePr>
        <p:xfrm>
          <a:off x="157163" y="1209676"/>
          <a:ext cx="9072563" cy="565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0" y="-26988"/>
            <a:ext cx="9144000" cy="6858001"/>
            <a:chOff x="672" y="0"/>
            <a:chExt cx="4464" cy="4320"/>
          </a:xfrm>
        </p:grpSpPr>
        <p:grpSp>
          <p:nvGrpSpPr>
            <p:cNvPr id="5" name="Group 3"/>
            <p:cNvGrpSpPr>
              <a:grpSpLocks/>
            </p:cNvGrpSpPr>
            <p:nvPr/>
          </p:nvGrpSpPr>
          <p:grpSpPr bwMode="auto">
            <a:xfrm>
              <a:off x="672" y="0"/>
              <a:ext cx="4464" cy="4320"/>
              <a:chOff x="672" y="0"/>
              <a:chExt cx="4464" cy="4320"/>
            </a:xfrm>
          </p:grpSpPr>
          <p:grpSp>
            <p:nvGrpSpPr>
              <p:cNvPr id="6" name="Group 4"/>
              <p:cNvGrpSpPr>
                <a:grpSpLocks/>
              </p:cNvGrpSpPr>
              <p:nvPr/>
            </p:nvGrpSpPr>
            <p:grpSpPr bwMode="auto">
              <a:xfrm>
                <a:off x="672" y="0"/>
                <a:ext cx="4464" cy="4320"/>
                <a:chOff x="672" y="0"/>
                <a:chExt cx="4464" cy="4320"/>
              </a:xfrm>
            </p:grpSpPr>
            <p:grpSp>
              <p:nvGrpSpPr>
                <p:cNvPr id="7" name="Group 5"/>
                <p:cNvGrpSpPr>
                  <a:grpSpLocks/>
                </p:cNvGrpSpPr>
                <p:nvPr/>
              </p:nvGrpSpPr>
              <p:grpSpPr bwMode="auto">
                <a:xfrm>
                  <a:off x="672" y="0"/>
                  <a:ext cx="4464" cy="4320"/>
                  <a:chOff x="768" y="0"/>
                  <a:chExt cx="4274" cy="4320"/>
                </a:xfrm>
              </p:grpSpPr>
              <p:pic>
                <p:nvPicPr>
                  <p:cNvPr id="10282" name="Picture 6" descr="Picture1"/>
                  <p:cNvPicPr>
                    <a:picLocks noChangeAspect="1" noChangeArrowheads="1"/>
                  </p:cNvPicPr>
                  <p:nvPr/>
                </p:nvPicPr>
                <p:blipFill>
                  <a:blip r:embed="rId3">
                    <a:lum bright="-6000" contrast="24000"/>
                  </a:blip>
                  <a:srcRect/>
                  <a:stretch>
                    <a:fillRect/>
                  </a:stretch>
                </p:blipFill>
                <p:spPr bwMode="auto">
                  <a:xfrm>
                    <a:off x="768" y="0"/>
                    <a:ext cx="4274" cy="4320"/>
                  </a:xfrm>
                  <a:prstGeom prst="rect">
                    <a:avLst/>
                  </a:prstGeom>
                  <a:noFill/>
                  <a:ln w="57150">
                    <a:solidFill>
                      <a:schemeClr val="bg1"/>
                    </a:solidFill>
                    <a:miter lim="800000"/>
                    <a:headEnd/>
                    <a:tailEnd/>
                  </a:ln>
                </p:spPr>
              </p:pic>
              <p:sp>
                <p:nvSpPr>
                  <p:cNvPr id="10283" name="Text Box 7"/>
                  <p:cNvSpPr txBox="1">
                    <a:spLocks noChangeArrowheads="1"/>
                  </p:cNvSpPr>
                  <p:nvPr/>
                </p:nvSpPr>
                <p:spPr bwMode="auto">
                  <a:xfrm>
                    <a:off x="2928" y="1824"/>
                    <a:ext cx="480" cy="154"/>
                  </a:xfrm>
                  <a:prstGeom prst="rect">
                    <a:avLst/>
                  </a:prstGeom>
                  <a:noFill/>
                  <a:ln w="57150">
                    <a:noFill/>
                    <a:miter lim="800000"/>
                    <a:headEnd/>
                    <a:tailEnd/>
                  </a:ln>
                </p:spPr>
                <p:txBody>
                  <a:bodyPr>
                    <a:spAutoFit/>
                  </a:bodyPr>
                  <a:lstStyle/>
                  <a:p>
                    <a:pPr algn="l" eaLnBrk="0" hangingPunct="0">
                      <a:spcBef>
                        <a:spcPct val="50000"/>
                      </a:spcBef>
                    </a:pPr>
                    <a:r>
                      <a:rPr lang="en-US" sz="1000" b="1"/>
                      <a:t>Chợ Mới</a:t>
                    </a:r>
                  </a:p>
                </p:txBody>
              </p:sp>
            </p:grpSp>
            <p:sp>
              <p:nvSpPr>
                <p:cNvPr id="89096" name="AutoShape 8"/>
                <p:cNvSpPr>
                  <a:spLocks noChangeArrowheads="1"/>
                </p:cNvSpPr>
                <p:nvPr/>
              </p:nvSpPr>
              <p:spPr bwMode="auto">
                <a:xfrm>
                  <a:off x="2910" y="3159"/>
                  <a:ext cx="191" cy="192"/>
                </a:xfrm>
                <a:prstGeom prst="star5">
                  <a:avLst/>
                </a:prstGeom>
                <a:solidFill>
                  <a:srgbClr val="FF0000"/>
                </a:solidFill>
                <a:ln w="57150">
                  <a:noFill/>
                  <a:miter lim="800000"/>
                  <a:headEnd/>
                  <a:tailEnd/>
                </a:ln>
                <a:effectLst/>
              </p:spPr>
              <p:txBody>
                <a:bodyPr wrap="none" anchor="ctr"/>
                <a:lstStyle/>
                <a:p>
                  <a:endParaRPr lang="en-US"/>
                </a:p>
              </p:txBody>
            </p:sp>
          </p:grpSp>
          <p:sp>
            <p:nvSpPr>
              <p:cNvPr id="10278" name="Text Box 9"/>
              <p:cNvSpPr txBox="1">
                <a:spLocks noChangeArrowheads="1"/>
              </p:cNvSpPr>
              <p:nvPr/>
            </p:nvSpPr>
            <p:spPr bwMode="auto">
              <a:xfrm>
                <a:off x="1767" y="1574"/>
                <a:ext cx="480" cy="154"/>
              </a:xfrm>
              <a:prstGeom prst="rect">
                <a:avLst/>
              </a:prstGeom>
              <a:noFill/>
              <a:ln w="57150">
                <a:noFill/>
                <a:miter lim="800000"/>
                <a:headEnd/>
                <a:tailEnd/>
              </a:ln>
            </p:spPr>
            <p:txBody>
              <a:bodyPr>
                <a:spAutoFit/>
              </a:bodyPr>
              <a:lstStyle/>
              <a:p>
                <a:pPr algn="l" eaLnBrk="0" hangingPunct="0">
                  <a:spcBef>
                    <a:spcPct val="50000"/>
                  </a:spcBef>
                </a:pPr>
                <a:r>
                  <a:rPr lang="en-US" sz="1000" b="1"/>
                  <a:t>Khe lau</a:t>
                </a:r>
              </a:p>
            </p:txBody>
          </p:sp>
          <p:sp>
            <p:nvSpPr>
              <p:cNvPr id="10279" name="Text Box 10"/>
              <p:cNvSpPr txBox="1">
                <a:spLocks noChangeArrowheads="1"/>
              </p:cNvSpPr>
              <p:nvPr/>
            </p:nvSpPr>
            <p:spPr bwMode="auto">
              <a:xfrm>
                <a:off x="3447" y="909"/>
                <a:ext cx="576" cy="250"/>
              </a:xfrm>
              <a:prstGeom prst="rect">
                <a:avLst/>
              </a:prstGeom>
              <a:noFill/>
              <a:ln w="57150">
                <a:noFill/>
                <a:miter lim="800000"/>
                <a:headEnd/>
                <a:tailEnd/>
              </a:ln>
            </p:spPr>
            <p:txBody>
              <a:bodyPr>
                <a:spAutoFit/>
              </a:bodyPr>
              <a:lstStyle/>
              <a:p>
                <a:pPr eaLnBrk="0" hangingPunct="0">
                  <a:spcBef>
                    <a:spcPct val="50000"/>
                  </a:spcBef>
                </a:pPr>
                <a:r>
                  <a:rPr lang="en-US" sz="1000" b="1"/>
                  <a:t>Đèo                  Bông Lau</a:t>
                </a:r>
              </a:p>
            </p:txBody>
          </p:sp>
        </p:grpSp>
        <p:sp>
          <p:nvSpPr>
            <p:cNvPr id="10276" name="Text Box 11"/>
            <p:cNvSpPr txBox="1">
              <a:spLocks noChangeArrowheads="1"/>
            </p:cNvSpPr>
            <p:nvPr/>
          </p:nvSpPr>
          <p:spPr bwMode="auto">
            <a:xfrm>
              <a:off x="2032" y="1056"/>
              <a:ext cx="288" cy="96"/>
            </a:xfrm>
            <a:prstGeom prst="rect">
              <a:avLst/>
            </a:prstGeom>
            <a:noFill/>
            <a:ln w="9525">
              <a:noFill/>
              <a:miter lim="800000"/>
              <a:headEnd/>
              <a:tailEnd/>
            </a:ln>
          </p:spPr>
          <p:txBody>
            <a:bodyPr lIns="0" tIns="0" rIns="0" bIns="0">
              <a:spAutoFit/>
            </a:bodyPr>
            <a:lstStyle/>
            <a:p>
              <a:pPr algn="l" eaLnBrk="0" hangingPunct="0">
                <a:spcBef>
                  <a:spcPct val="50000"/>
                </a:spcBef>
              </a:pPr>
              <a:r>
                <a:rPr lang="en-US" sz="1000" b="1">
                  <a:solidFill>
                    <a:srgbClr val="333333"/>
                  </a:solidFill>
                </a:rPr>
                <a:t>Đài Thị</a:t>
              </a:r>
            </a:p>
          </p:txBody>
        </p:sp>
      </p:grpSp>
      <p:grpSp>
        <p:nvGrpSpPr>
          <p:cNvPr id="8" name="Group 12"/>
          <p:cNvGrpSpPr>
            <a:grpSpLocks/>
          </p:cNvGrpSpPr>
          <p:nvPr/>
        </p:nvGrpSpPr>
        <p:grpSpPr bwMode="auto">
          <a:xfrm>
            <a:off x="5445125" y="1016000"/>
            <a:ext cx="1214438" cy="911225"/>
            <a:chOff x="2976" y="656"/>
            <a:chExt cx="672" cy="400"/>
          </a:xfrm>
        </p:grpSpPr>
        <p:sp>
          <p:nvSpPr>
            <p:cNvPr id="16417" name="Line 13"/>
            <p:cNvSpPr>
              <a:spLocks noChangeShapeType="1"/>
            </p:cNvSpPr>
            <p:nvPr/>
          </p:nvSpPr>
          <p:spPr bwMode="auto">
            <a:xfrm flipH="1">
              <a:off x="2976" y="720"/>
              <a:ext cx="144" cy="48"/>
            </a:xfrm>
            <a:prstGeom prst="line">
              <a:avLst/>
            </a:prstGeom>
            <a:noFill/>
            <a:ln w="76200">
              <a:solidFill>
                <a:schemeClr val="tx1"/>
              </a:solidFill>
              <a:round/>
              <a:headEnd/>
              <a:tailEnd type="stealth" w="med" len="lg"/>
            </a:ln>
            <a:effectLst>
              <a:outerShdw dist="35921" dir="2700000" algn="ctr" rotWithShape="0">
                <a:schemeClr val="bg1"/>
              </a:outerShdw>
            </a:effectLst>
          </p:spPr>
          <p:txBody>
            <a:bodyPr/>
            <a:lstStyle/>
            <a:p>
              <a:pPr>
                <a:defRPr/>
              </a:pPr>
              <a:endParaRPr lang="vi-VN">
                <a:latin typeface="Arial" charset="0"/>
              </a:endParaRPr>
            </a:p>
          </p:txBody>
        </p:sp>
        <p:sp>
          <p:nvSpPr>
            <p:cNvPr id="16418" name="Freeform 14"/>
            <p:cNvSpPr>
              <a:spLocks/>
            </p:cNvSpPr>
            <p:nvPr/>
          </p:nvSpPr>
          <p:spPr bwMode="auto">
            <a:xfrm>
              <a:off x="3120" y="656"/>
              <a:ext cx="528" cy="400"/>
            </a:xfrm>
            <a:custGeom>
              <a:avLst/>
              <a:gdLst>
                <a:gd name="T0" fmla="*/ 0 w 528"/>
                <a:gd name="T1" fmla="*/ 64 h 400"/>
                <a:gd name="T2" fmla="*/ 144 w 528"/>
                <a:gd name="T3" fmla="*/ 16 h 400"/>
                <a:gd name="T4" fmla="*/ 288 w 528"/>
                <a:gd name="T5" fmla="*/ 16 h 400"/>
                <a:gd name="T6" fmla="*/ 384 w 528"/>
                <a:gd name="T7" fmla="*/ 112 h 400"/>
                <a:gd name="T8" fmla="*/ 480 w 528"/>
                <a:gd name="T9" fmla="*/ 256 h 400"/>
                <a:gd name="T10" fmla="*/ 528 w 528"/>
                <a:gd name="T11" fmla="*/ 40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400">
                  <a:moveTo>
                    <a:pt x="0" y="64"/>
                  </a:moveTo>
                  <a:cubicBezTo>
                    <a:pt x="48" y="44"/>
                    <a:pt x="96" y="24"/>
                    <a:pt x="144" y="16"/>
                  </a:cubicBezTo>
                  <a:cubicBezTo>
                    <a:pt x="192" y="8"/>
                    <a:pt x="248" y="0"/>
                    <a:pt x="288" y="16"/>
                  </a:cubicBezTo>
                  <a:cubicBezTo>
                    <a:pt x="328" y="32"/>
                    <a:pt x="352" y="72"/>
                    <a:pt x="384" y="112"/>
                  </a:cubicBezTo>
                  <a:cubicBezTo>
                    <a:pt x="416" y="152"/>
                    <a:pt x="456" y="208"/>
                    <a:pt x="480" y="256"/>
                  </a:cubicBezTo>
                  <a:cubicBezTo>
                    <a:pt x="504" y="304"/>
                    <a:pt x="504" y="384"/>
                    <a:pt x="528" y="400"/>
                  </a:cubicBezTo>
                </a:path>
              </a:pathLst>
            </a:custGeom>
            <a:noFill/>
            <a:ln w="76200" cmpd="sng">
              <a:solidFill>
                <a:schemeClr val="tx1"/>
              </a:solidFill>
              <a:round/>
              <a:headEnd/>
              <a:tailEnd/>
            </a:ln>
            <a:effectLst>
              <a:outerShdw dist="35921" dir="2700000" algn="ctr" rotWithShape="0">
                <a:schemeClr val="bg1"/>
              </a:outerShdw>
            </a:effectLst>
          </p:spPr>
          <p:txBody>
            <a:bodyPr/>
            <a:lstStyle/>
            <a:p>
              <a:endParaRPr lang="vi-VN"/>
            </a:p>
          </p:txBody>
        </p:sp>
      </p:grpSp>
      <p:grpSp>
        <p:nvGrpSpPr>
          <p:cNvPr id="9" name="Group 15"/>
          <p:cNvGrpSpPr>
            <a:grpSpLocks/>
          </p:cNvGrpSpPr>
          <p:nvPr/>
        </p:nvGrpSpPr>
        <p:grpSpPr bwMode="auto">
          <a:xfrm rot="-416581">
            <a:off x="7064375" y="2514600"/>
            <a:ext cx="315913" cy="627063"/>
            <a:chOff x="3744" y="1296"/>
            <a:chExt cx="240" cy="480"/>
          </a:xfrm>
        </p:grpSpPr>
        <p:sp>
          <p:nvSpPr>
            <p:cNvPr id="16415" name="Line 16"/>
            <p:cNvSpPr>
              <a:spLocks noChangeShapeType="1"/>
            </p:cNvSpPr>
            <p:nvPr/>
          </p:nvSpPr>
          <p:spPr bwMode="auto">
            <a:xfrm flipH="1" flipV="1">
              <a:off x="3744" y="1293"/>
              <a:ext cx="48" cy="96"/>
            </a:xfrm>
            <a:prstGeom prst="line">
              <a:avLst/>
            </a:prstGeom>
            <a:noFill/>
            <a:ln w="76200">
              <a:solidFill>
                <a:schemeClr val="tx1"/>
              </a:solidFill>
              <a:round/>
              <a:headEnd/>
              <a:tailEnd type="stealth" w="med" len="lg"/>
            </a:ln>
            <a:effectLst>
              <a:outerShdw dist="28398" dir="6993903" algn="ctr" rotWithShape="0">
                <a:schemeClr val="bg1"/>
              </a:outerShdw>
            </a:effectLst>
          </p:spPr>
          <p:txBody>
            <a:bodyPr/>
            <a:lstStyle/>
            <a:p>
              <a:pPr>
                <a:defRPr/>
              </a:pPr>
              <a:endParaRPr lang="vi-VN">
                <a:latin typeface="Arial" charset="0"/>
              </a:endParaRPr>
            </a:p>
          </p:txBody>
        </p:sp>
        <p:sp>
          <p:nvSpPr>
            <p:cNvPr id="16416" name="Freeform 17"/>
            <p:cNvSpPr>
              <a:spLocks/>
            </p:cNvSpPr>
            <p:nvPr/>
          </p:nvSpPr>
          <p:spPr bwMode="auto">
            <a:xfrm>
              <a:off x="3792" y="1392"/>
              <a:ext cx="192" cy="384"/>
            </a:xfrm>
            <a:custGeom>
              <a:avLst/>
              <a:gdLst>
                <a:gd name="T0" fmla="*/ 0 w 192"/>
                <a:gd name="T1" fmla="*/ 0 h 384"/>
                <a:gd name="T2" fmla="*/ 96 w 192"/>
                <a:gd name="T3" fmla="*/ 192 h 384"/>
                <a:gd name="T4" fmla="*/ 192 w 192"/>
                <a:gd name="T5" fmla="*/ 384 h 384"/>
                <a:gd name="T6" fmla="*/ 0 60000 65536"/>
                <a:gd name="T7" fmla="*/ 0 60000 65536"/>
                <a:gd name="T8" fmla="*/ 0 60000 65536"/>
              </a:gdLst>
              <a:ahLst/>
              <a:cxnLst>
                <a:cxn ang="T6">
                  <a:pos x="T0" y="T1"/>
                </a:cxn>
                <a:cxn ang="T7">
                  <a:pos x="T2" y="T3"/>
                </a:cxn>
                <a:cxn ang="T8">
                  <a:pos x="T4" y="T5"/>
                </a:cxn>
              </a:cxnLst>
              <a:rect l="0" t="0" r="r" b="b"/>
              <a:pathLst>
                <a:path w="192" h="384">
                  <a:moveTo>
                    <a:pt x="0" y="0"/>
                  </a:moveTo>
                  <a:cubicBezTo>
                    <a:pt x="32" y="64"/>
                    <a:pt x="64" y="128"/>
                    <a:pt x="96" y="192"/>
                  </a:cubicBezTo>
                  <a:cubicBezTo>
                    <a:pt x="128" y="256"/>
                    <a:pt x="176" y="360"/>
                    <a:pt x="192" y="384"/>
                  </a:cubicBezTo>
                </a:path>
              </a:pathLst>
            </a:custGeom>
            <a:noFill/>
            <a:ln w="76200" cmpd="sng">
              <a:solidFill>
                <a:schemeClr val="tx1"/>
              </a:solidFill>
              <a:round/>
              <a:headEnd/>
              <a:tailEnd/>
            </a:ln>
            <a:effectLst>
              <a:outerShdw dist="28398" dir="6993903" algn="ctr" rotWithShape="0">
                <a:schemeClr val="bg1"/>
              </a:outerShdw>
            </a:effectLst>
          </p:spPr>
          <p:txBody>
            <a:bodyPr/>
            <a:lstStyle/>
            <a:p>
              <a:endParaRPr lang="vi-VN"/>
            </a:p>
          </p:txBody>
        </p:sp>
      </p:grpSp>
      <p:grpSp>
        <p:nvGrpSpPr>
          <p:cNvPr id="10" name="Group 18"/>
          <p:cNvGrpSpPr>
            <a:grpSpLocks/>
          </p:cNvGrpSpPr>
          <p:nvPr/>
        </p:nvGrpSpPr>
        <p:grpSpPr bwMode="auto">
          <a:xfrm>
            <a:off x="4876800" y="1304924"/>
            <a:ext cx="533399" cy="1590676"/>
            <a:chOff x="2872" y="816"/>
            <a:chExt cx="56" cy="336"/>
          </a:xfrm>
        </p:grpSpPr>
        <p:sp>
          <p:nvSpPr>
            <p:cNvPr id="16413" name="Line 19"/>
            <p:cNvSpPr>
              <a:spLocks noChangeShapeType="1"/>
            </p:cNvSpPr>
            <p:nvPr/>
          </p:nvSpPr>
          <p:spPr bwMode="auto">
            <a:xfrm>
              <a:off x="2880" y="1008"/>
              <a:ext cx="0" cy="144"/>
            </a:xfrm>
            <a:prstGeom prst="line">
              <a:avLst/>
            </a:prstGeom>
            <a:noFill/>
            <a:ln w="76200">
              <a:solidFill>
                <a:schemeClr val="tx1"/>
              </a:solidFill>
              <a:round/>
              <a:headEnd/>
              <a:tailEnd type="stealth" w="med" len="lg"/>
            </a:ln>
            <a:effectLst>
              <a:outerShdw dist="28398" dir="3806097" algn="ctr" rotWithShape="0">
                <a:schemeClr val="bg1"/>
              </a:outerShdw>
            </a:effectLst>
          </p:spPr>
          <p:txBody>
            <a:bodyPr/>
            <a:lstStyle/>
            <a:p>
              <a:pPr>
                <a:defRPr/>
              </a:pPr>
              <a:endParaRPr lang="vi-VN">
                <a:latin typeface="Arial" charset="0"/>
              </a:endParaRPr>
            </a:p>
          </p:txBody>
        </p:sp>
        <p:sp>
          <p:nvSpPr>
            <p:cNvPr id="16414" name="Freeform 20"/>
            <p:cNvSpPr>
              <a:spLocks/>
            </p:cNvSpPr>
            <p:nvPr/>
          </p:nvSpPr>
          <p:spPr bwMode="auto">
            <a:xfrm>
              <a:off x="2872" y="816"/>
              <a:ext cx="56" cy="240"/>
            </a:xfrm>
            <a:custGeom>
              <a:avLst/>
              <a:gdLst>
                <a:gd name="T0" fmla="*/ 56 w 56"/>
                <a:gd name="T1" fmla="*/ 0 h 240"/>
                <a:gd name="T2" fmla="*/ 8 w 56"/>
                <a:gd name="T3" fmla="*/ 48 h 240"/>
                <a:gd name="T4" fmla="*/ 8 w 56"/>
                <a:gd name="T5" fmla="*/ 144 h 240"/>
                <a:gd name="T6" fmla="*/ 8 w 56"/>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240">
                  <a:moveTo>
                    <a:pt x="56" y="0"/>
                  </a:moveTo>
                  <a:cubicBezTo>
                    <a:pt x="36" y="12"/>
                    <a:pt x="16" y="24"/>
                    <a:pt x="8" y="48"/>
                  </a:cubicBezTo>
                  <a:cubicBezTo>
                    <a:pt x="0" y="72"/>
                    <a:pt x="8" y="112"/>
                    <a:pt x="8" y="144"/>
                  </a:cubicBezTo>
                  <a:cubicBezTo>
                    <a:pt x="8" y="176"/>
                    <a:pt x="8" y="208"/>
                    <a:pt x="8" y="240"/>
                  </a:cubicBezTo>
                </a:path>
              </a:pathLst>
            </a:custGeom>
            <a:noFill/>
            <a:ln w="76200" cmpd="sng">
              <a:solidFill>
                <a:schemeClr val="tx1"/>
              </a:solidFill>
              <a:round/>
              <a:headEnd/>
              <a:tailEnd/>
            </a:ln>
            <a:effectLst>
              <a:outerShdw dist="28398" dir="3806097" algn="ctr" rotWithShape="0">
                <a:schemeClr val="bg1"/>
              </a:outerShdw>
            </a:effectLst>
          </p:spPr>
          <p:txBody>
            <a:bodyPr/>
            <a:lstStyle/>
            <a:p>
              <a:endParaRPr lang="vi-VN"/>
            </a:p>
          </p:txBody>
        </p:sp>
      </p:grpSp>
      <p:pic>
        <p:nvPicPr>
          <p:cNvPr id="89109" name="Picture 21"/>
          <p:cNvPicPr>
            <a:picLocks noChangeAspect="1" noChangeArrowheads="1"/>
          </p:cNvPicPr>
          <p:nvPr/>
        </p:nvPicPr>
        <p:blipFill>
          <a:blip r:embed="rId4">
            <a:clrChange>
              <a:clrFrom>
                <a:srgbClr val="FFFFFF"/>
              </a:clrFrom>
              <a:clrTo>
                <a:srgbClr val="FFFFFF">
                  <a:alpha val="0"/>
                </a:srgbClr>
              </a:clrTo>
            </a:clrChange>
            <a:lum contrast="54000"/>
          </a:blip>
          <a:srcRect r="54716" b="-18681"/>
          <a:stretch>
            <a:fillRect/>
          </a:stretch>
        </p:blipFill>
        <p:spPr bwMode="auto">
          <a:xfrm>
            <a:off x="3373438" y="63500"/>
            <a:ext cx="334962" cy="625475"/>
          </a:xfrm>
          <a:prstGeom prst="rect">
            <a:avLst/>
          </a:prstGeom>
          <a:noFill/>
          <a:ln w="9525">
            <a:noFill/>
            <a:miter lim="800000"/>
            <a:headEnd/>
            <a:tailEnd/>
          </a:ln>
        </p:spPr>
      </p:pic>
      <p:sp>
        <p:nvSpPr>
          <p:cNvPr id="89110" name="Freeform 22"/>
          <p:cNvSpPr>
            <a:spLocks/>
          </p:cNvSpPr>
          <p:nvPr/>
        </p:nvSpPr>
        <p:spPr bwMode="auto">
          <a:xfrm>
            <a:off x="6738938" y="1989138"/>
            <a:ext cx="173037" cy="357187"/>
          </a:xfrm>
          <a:custGeom>
            <a:avLst/>
            <a:gdLst>
              <a:gd name="T0" fmla="*/ 96 w 96"/>
              <a:gd name="T1" fmla="*/ 192 h 192"/>
              <a:gd name="T2" fmla="*/ 0 w 96"/>
              <a:gd name="T3" fmla="*/ 0 h 192"/>
              <a:gd name="T4" fmla="*/ 0 60000 65536"/>
              <a:gd name="T5" fmla="*/ 0 60000 65536"/>
            </a:gdLst>
            <a:ahLst/>
            <a:cxnLst>
              <a:cxn ang="T4">
                <a:pos x="T0" y="T1"/>
              </a:cxn>
              <a:cxn ang="T5">
                <a:pos x="T2" y="T3"/>
              </a:cxn>
            </a:cxnLst>
            <a:rect l="0" t="0" r="r" b="b"/>
            <a:pathLst>
              <a:path w="96" h="192">
                <a:moveTo>
                  <a:pt x="96" y="192"/>
                </a:moveTo>
                <a:cubicBezTo>
                  <a:pt x="56" y="112"/>
                  <a:pt x="16" y="32"/>
                  <a:pt x="0" y="0"/>
                </a:cubicBezTo>
              </a:path>
            </a:pathLst>
          </a:custGeom>
          <a:noFill/>
          <a:ln w="76200" cmpd="sng">
            <a:solidFill>
              <a:schemeClr val="tx1"/>
            </a:solidFill>
            <a:round/>
            <a:headEnd/>
            <a:tailEnd type="stealth" w="med" len="med"/>
          </a:ln>
          <a:effectLst>
            <a:outerShdw dist="35921" dir="8100000" algn="ctr" rotWithShape="0">
              <a:schemeClr val="bg1"/>
            </a:outerShdw>
          </a:effectLst>
        </p:spPr>
        <p:txBody>
          <a:bodyPr/>
          <a:lstStyle/>
          <a:p>
            <a:endParaRPr lang="vi-VN"/>
          </a:p>
        </p:txBody>
      </p:sp>
      <p:sp>
        <p:nvSpPr>
          <p:cNvPr id="89111" name="Freeform 23"/>
          <p:cNvSpPr>
            <a:spLocks/>
          </p:cNvSpPr>
          <p:nvPr/>
        </p:nvSpPr>
        <p:spPr bwMode="auto">
          <a:xfrm>
            <a:off x="4832350" y="917575"/>
            <a:ext cx="1144588" cy="207963"/>
          </a:xfrm>
          <a:custGeom>
            <a:avLst/>
            <a:gdLst>
              <a:gd name="T0" fmla="*/ 768 w 768"/>
              <a:gd name="T1" fmla="*/ 56 h 104"/>
              <a:gd name="T2" fmla="*/ 432 w 768"/>
              <a:gd name="T3" fmla="*/ 8 h 104"/>
              <a:gd name="T4" fmla="*/ 0 w 768"/>
              <a:gd name="T5" fmla="*/ 104 h 104"/>
              <a:gd name="T6" fmla="*/ 0 60000 65536"/>
              <a:gd name="T7" fmla="*/ 0 60000 65536"/>
              <a:gd name="T8" fmla="*/ 0 60000 65536"/>
            </a:gdLst>
            <a:ahLst/>
            <a:cxnLst>
              <a:cxn ang="T6">
                <a:pos x="T0" y="T1"/>
              </a:cxn>
              <a:cxn ang="T7">
                <a:pos x="T2" y="T3"/>
              </a:cxn>
              <a:cxn ang="T8">
                <a:pos x="T4" y="T5"/>
              </a:cxn>
            </a:cxnLst>
            <a:rect l="0" t="0" r="r" b="b"/>
            <a:pathLst>
              <a:path w="768" h="104">
                <a:moveTo>
                  <a:pt x="768" y="56"/>
                </a:moveTo>
                <a:cubicBezTo>
                  <a:pt x="664" y="28"/>
                  <a:pt x="560" y="0"/>
                  <a:pt x="432" y="8"/>
                </a:cubicBezTo>
                <a:cubicBezTo>
                  <a:pt x="304" y="16"/>
                  <a:pt x="152" y="60"/>
                  <a:pt x="0" y="104"/>
                </a:cubicBezTo>
              </a:path>
            </a:pathLst>
          </a:custGeom>
          <a:noFill/>
          <a:ln w="76200" cmpd="sng">
            <a:solidFill>
              <a:schemeClr val="tx1"/>
            </a:solidFill>
            <a:round/>
            <a:headEnd/>
            <a:tailEnd type="stealth" w="med" len="med"/>
          </a:ln>
          <a:effectLst>
            <a:outerShdw dist="28398" dir="1593903" algn="ctr" rotWithShape="0">
              <a:schemeClr val="bg1"/>
            </a:outerShdw>
          </a:effectLst>
        </p:spPr>
        <p:txBody>
          <a:bodyPr/>
          <a:lstStyle/>
          <a:p>
            <a:endParaRPr lang="vi-VN"/>
          </a:p>
        </p:txBody>
      </p:sp>
      <p:sp>
        <p:nvSpPr>
          <p:cNvPr id="89112" name="Freeform 24"/>
          <p:cNvSpPr>
            <a:spLocks/>
          </p:cNvSpPr>
          <p:nvPr/>
        </p:nvSpPr>
        <p:spPr bwMode="auto">
          <a:xfrm>
            <a:off x="3810000" y="1182688"/>
            <a:ext cx="977900" cy="1103312"/>
          </a:xfrm>
          <a:custGeom>
            <a:avLst/>
            <a:gdLst>
              <a:gd name="T0" fmla="*/ 384 w 384"/>
              <a:gd name="T1" fmla="*/ 0 h 384"/>
              <a:gd name="T2" fmla="*/ 192 w 384"/>
              <a:gd name="T3" fmla="*/ 96 h 384"/>
              <a:gd name="T4" fmla="*/ 0 w 384"/>
              <a:gd name="T5" fmla="*/ 384 h 384"/>
              <a:gd name="T6" fmla="*/ 0 60000 65536"/>
              <a:gd name="T7" fmla="*/ 0 60000 65536"/>
              <a:gd name="T8" fmla="*/ 0 60000 65536"/>
            </a:gdLst>
            <a:ahLst/>
            <a:cxnLst>
              <a:cxn ang="T6">
                <a:pos x="T0" y="T1"/>
              </a:cxn>
              <a:cxn ang="T7">
                <a:pos x="T2" y="T3"/>
              </a:cxn>
              <a:cxn ang="T8">
                <a:pos x="T4" y="T5"/>
              </a:cxn>
            </a:cxnLst>
            <a:rect l="0" t="0" r="r" b="b"/>
            <a:pathLst>
              <a:path w="384" h="384">
                <a:moveTo>
                  <a:pt x="384" y="0"/>
                </a:moveTo>
                <a:cubicBezTo>
                  <a:pt x="320" y="16"/>
                  <a:pt x="256" y="32"/>
                  <a:pt x="192" y="96"/>
                </a:cubicBezTo>
                <a:cubicBezTo>
                  <a:pt x="128" y="160"/>
                  <a:pt x="32" y="336"/>
                  <a:pt x="0" y="384"/>
                </a:cubicBezTo>
              </a:path>
            </a:pathLst>
          </a:custGeom>
          <a:noFill/>
          <a:ln w="76200" cmpd="sng">
            <a:solidFill>
              <a:schemeClr val="tx1"/>
            </a:solidFill>
            <a:round/>
            <a:headEnd/>
            <a:tailEnd type="stealth" w="med" len="med"/>
          </a:ln>
          <a:effectLst>
            <a:outerShdw dist="28398" dir="1593903" algn="ctr" rotWithShape="0">
              <a:schemeClr val="bg1"/>
            </a:outerShdw>
          </a:effectLst>
        </p:spPr>
        <p:txBody>
          <a:bodyPr/>
          <a:lstStyle/>
          <a:p>
            <a:endParaRPr lang="vi-VN"/>
          </a:p>
        </p:txBody>
      </p:sp>
      <p:pic>
        <p:nvPicPr>
          <p:cNvPr id="89113" name="Picture 25"/>
          <p:cNvPicPr>
            <a:picLocks noChangeAspect="1" noChangeArrowheads="1"/>
          </p:cNvPicPr>
          <p:nvPr/>
        </p:nvPicPr>
        <p:blipFill>
          <a:blip r:embed="rId4">
            <a:clrChange>
              <a:clrFrom>
                <a:srgbClr val="FFFFFF"/>
              </a:clrFrom>
              <a:clrTo>
                <a:srgbClr val="FFFFFF">
                  <a:alpha val="0"/>
                </a:srgbClr>
              </a:clrTo>
            </a:clrChange>
            <a:lum contrast="48000"/>
          </a:blip>
          <a:srcRect r="54716" b="-18681"/>
          <a:stretch>
            <a:fillRect/>
          </a:stretch>
        </p:blipFill>
        <p:spPr bwMode="auto">
          <a:xfrm>
            <a:off x="3527425" y="57150"/>
            <a:ext cx="336550" cy="625475"/>
          </a:xfrm>
          <a:prstGeom prst="rect">
            <a:avLst/>
          </a:prstGeom>
          <a:noFill/>
          <a:ln w="9525">
            <a:noFill/>
            <a:miter lim="800000"/>
            <a:headEnd/>
            <a:tailEnd/>
          </a:ln>
        </p:spPr>
      </p:pic>
      <p:pic>
        <p:nvPicPr>
          <p:cNvPr id="89114" name="Picture 26"/>
          <p:cNvPicPr>
            <a:picLocks noChangeAspect="1" noChangeArrowheads="1"/>
          </p:cNvPicPr>
          <p:nvPr/>
        </p:nvPicPr>
        <p:blipFill>
          <a:blip r:embed="rId4">
            <a:clrChange>
              <a:clrFrom>
                <a:srgbClr val="FFFFFF"/>
              </a:clrFrom>
              <a:clrTo>
                <a:srgbClr val="FFFFFF">
                  <a:alpha val="0"/>
                </a:srgbClr>
              </a:clrTo>
            </a:clrChange>
            <a:lum contrast="48000"/>
          </a:blip>
          <a:srcRect r="54716" b="-18681"/>
          <a:stretch>
            <a:fillRect/>
          </a:stretch>
        </p:blipFill>
        <p:spPr bwMode="auto">
          <a:xfrm>
            <a:off x="5184775" y="260350"/>
            <a:ext cx="307975" cy="560388"/>
          </a:xfrm>
          <a:prstGeom prst="rect">
            <a:avLst/>
          </a:prstGeom>
          <a:noFill/>
          <a:ln w="9525">
            <a:noFill/>
            <a:miter lim="800000"/>
            <a:headEnd/>
            <a:tailEnd/>
          </a:ln>
        </p:spPr>
      </p:pic>
      <p:sp>
        <p:nvSpPr>
          <p:cNvPr id="89115" name="Freeform 27"/>
          <p:cNvSpPr>
            <a:spLocks/>
          </p:cNvSpPr>
          <p:nvPr/>
        </p:nvSpPr>
        <p:spPr bwMode="auto">
          <a:xfrm rot="262096">
            <a:off x="3694113" y="4437063"/>
            <a:ext cx="914400" cy="457200"/>
          </a:xfrm>
          <a:custGeom>
            <a:avLst/>
            <a:gdLst>
              <a:gd name="T0" fmla="*/ 576 w 576"/>
              <a:gd name="T1" fmla="*/ 288 h 288"/>
              <a:gd name="T2" fmla="*/ 384 w 576"/>
              <a:gd name="T3" fmla="*/ 192 h 288"/>
              <a:gd name="T4" fmla="*/ 144 w 576"/>
              <a:gd name="T5" fmla="*/ 144 h 288"/>
              <a:gd name="T6" fmla="*/ 0 w 576"/>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88">
                <a:moveTo>
                  <a:pt x="576" y="288"/>
                </a:moveTo>
                <a:cubicBezTo>
                  <a:pt x="516" y="252"/>
                  <a:pt x="456" y="216"/>
                  <a:pt x="384" y="192"/>
                </a:cubicBezTo>
                <a:cubicBezTo>
                  <a:pt x="312" y="168"/>
                  <a:pt x="208" y="176"/>
                  <a:pt x="144" y="144"/>
                </a:cubicBezTo>
                <a:cubicBezTo>
                  <a:pt x="80" y="112"/>
                  <a:pt x="40" y="56"/>
                  <a:pt x="0" y="0"/>
                </a:cubicBezTo>
              </a:path>
            </a:pathLst>
          </a:custGeom>
          <a:noFill/>
          <a:ln w="76200" cmpd="sng">
            <a:solidFill>
              <a:schemeClr val="tx1"/>
            </a:solidFill>
            <a:round/>
            <a:headEnd/>
            <a:tailEnd type="stealth" w="med" len="med"/>
          </a:ln>
          <a:effectLst>
            <a:outerShdw dist="45791" dir="3378596" algn="ctr" rotWithShape="0">
              <a:schemeClr val="bg1"/>
            </a:outerShdw>
          </a:effectLst>
        </p:spPr>
        <p:txBody>
          <a:bodyPr/>
          <a:lstStyle/>
          <a:p>
            <a:endParaRPr lang="vi-VN"/>
          </a:p>
        </p:txBody>
      </p:sp>
      <p:sp>
        <p:nvSpPr>
          <p:cNvPr id="89116" name="Freeform 28"/>
          <p:cNvSpPr>
            <a:spLocks/>
          </p:cNvSpPr>
          <p:nvPr/>
        </p:nvSpPr>
        <p:spPr bwMode="auto">
          <a:xfrm rot="-487806">
            <a:off x="2981325" y="3716338"/>
            <a:ext cx="566738" cy="684212"/>
          </a:xfrm>
          <a:custGeom>
            <a:avLst/>
            <a:gdLst>
              <a:gd name="T0" fmla="*/ 336 w 336"/>
              <a:gd name="T1" fmla="*/ 480 h 480"/>
              <a:gd name="T2" fmla="*/ 288 w 336"/>
              <a:gd name="T3" fmla="*/ 288 h 480"/>
              <a:gd name="T4" fmla="*/ 240 w 336"/>
              <a:gd name="T5" fmla="*/ 192 h 480"/>
              <a:gd name="T6" fmla="*/ 144 w 336"/>
              <a:gd name="T7" fmla="*/ 48 h 480"/>
              <a:gd name="T8" fmla="*/ 0 w 336"/>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cmpd="sng">
            <a:solidFill>
              <a:schemeClr val="tx1"/>
            </a:solidFill>
            <a:round/>
            <a:headEnd/>
            <a:tailEnd type="stealth" w="med" len="med"/>
          </a:ln>
          <a:effectLst>
            <a:outerShdw dist="28398" dir="3806097" algn="ctr" rotWithShape="0">
              <a:schemeClr val="bg1"/>
            </a:outerShdw>
          </a:effectLst>
        </p:spPr>
        <p:txBody>
          <a:bodyPr/>
          <a:lstStyle/>
          <a:p>
            <a:endParaRPr lang="vi-VN"/>
          </a:p>
        </p:txBody>
      </p:sp>
      <p:sp>
        <p:nvSpPr>
          <p:cNvPr id="89117" name="Freeform 29"/>
          <p:cNvSpPr>
            <a:spLocks/>
          </p:cNvSpPr>
          <p:nvPr/>
        </p:nvSpPr>
        <p:spPr bwMode="auto">
          <a:xfrm>
            <a:off x="2987675" y="2312988"/>
            <a:ext cx="144463" cy="1295400"/>
          </a:xfrm>
          <a:custGeom>
            <a:avLst/>
            <a:gdLst>
              <a:gd name="T0" fmla="*/ 56 w 160"/>
              <a:gd name="T1" fmla="*/ 816 h 816"/>
              <a:gd name="T2" fmla="*/ 152 w 160"/>
              <a:gd name="T3" fmla="*/ 576 h 816"/>
              <a:gd name="T4" fmla="*/ 8 w 160"/>
              <a:gd name="T5" fmla="*/ 336 h 816"/>
              <a:gd name="T6" fmla="*/ 104 w 160"/>
              <a:gd name="T7" fmla="*/ 144 h 816"/>
              <a:gd name="T8" fmla="*/ 104 w 160"/>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cmpd="sng">
            <a:solidFill>
              <a:schemeClr val="tx1"/>
            </a:solidFill>
            <a:round/>
            <a:headEnd/>
            <a:tailEnd type="stealth" w="med" len="med"/>
          </a:ln>
          <a:effectLst>
            <a:outerShdw dist="45791" dir="2021404" algn="ctr" rotWithShape="0">
              <a:schemeClr val="bg1"/>
            </a:outerShdw>
          </a:effectLst>
        </p:spPr>
        <p:txBody>
          <a:bodyPr/>
          <a:lstStyle/>
          <a:p>
            <a:endParaRPr lang="vi-VN"/>
          </a:p>
        </p:txBody>
      </p:sp>
      <p:grpSp>
        <p:nvGrpSpPr>
          <p:cNvPr id="11" name="Group 45"/>
          <p:cNvGrpSpPr>
            <a:grpSpLocks/>
          </p:cNvGrpSpPr>
          <p:nvPr/>
        </p:nvGrpSpPr>
        <p:grpSpPr bwMode="auto">
          <a:xfrm>
            <a:off x="0" y="6057900"/>
            <a:ext cx="3327400" cy="800100"/>
            <a:chOff x="648" y="3816"/>
            <a:chExt cx="2096" cy="504"/>
          </a:xfrm>
        </p:grpSpPr>
        <p:sp>
          <p:nvSpPr>
            <p:cNvPr id="10263" name="Rectangle 30"/>
            <p:cNvSpPr>
              <a:spLocks noChangeArrowheads="1"/>
            </p:cNvSpPr>
            <p:nvPr/>
          </p:nvSpPr>
          <p:spPr bwMode="auto">
            <a:xfrm>
              <a:off x="648" y="3821"/>
              <a:ext cx="2096" cy="499"/>
            </a:xfrm>
            <a:prstGeom prst="rect">
              <a:avLst/>
            </a:prstGeom>
            <a:solidFill>
              <a:srgbClr val="E5F5FF"/>
            </a:solidFill>
            <a:ln w="9525">
              <a:solidFill>
                <a:schemeClr val="hlink"/>
              </a:solidFill>
              <a:miter lim="800000"/>
              <a:headEnd/>
              <a:tailEnd/>
            </a:ln>
          </p:spPr>
          <p:txBody>
            <a:bodyPr wrap="none" anchor="ctr"/>
            <a:lstStyle/>
            <a:p>
              <a:endParaRPr lang="vi-VN"/>
            </a:p>
          </p:txBody>
        </p:sp>
        <p:pic>
          <p:nvPicPr>
            <p:cNvPr id="10264" name="Picture 32"/>
            <p:cNvPicPr>
              <a:picLocks noChangeAspect="1" noChangeArrowheads="1"/>
            </p:cNvPicPr>
            <p:nvPr/>
          </p:nvPicPr>
          <p:blipFill>
            <a:blip r:embed="rId4">
              <a:clrChange>
                <a:clrFrom>
                  <a:srgbClr val="FFFFFF"/>
                </a:clrFrom>
                <a:clrTo>
                  <a:srgbClr val="FFFFFF">
                    <a:alpha val="0"/>
                  </a:srgbClr>
                </a:clrTo>
              </a:clrChange>
              <a:lum contrast="48000"/>
            </a:blip>
            <a:srcRect r="54716" b="-18681"/>
            <a:stretch>
              <a:fillRect/>
            </a:stretch>
          </p:blipFill>
          <p:spPr bwMode="auto">
            <a:xfrm>
              <a:off x="857" y="3816"/>
              <a:ext cx="185" cy="346"/>
            </a:xfrm>
            <a:prstGeom prst="rect">
              <a:avLst/>
            </a:prstGeom>
            <a:noFill/>
            <a:ln w="9525">
              <a:noFill/>
              <a:miter lim="800000"/>
              <a:headEnd/>
              <a:tailEnd/>
            </a:ln>
          </p:spPr>
        </p:pic>
        <p:sp>
          <p:nvSpPr>
            <p:cNvPr id="10265" name="Text Box 33"/>
            <p:cNvSpPr txBox="1">
              <a:spLocks noChangeArrowheads="1"/>
            </p:cNvSpPr>
            <p:nvPr/>
          </p:nvSpPr>
          <p:spPr bwMode="auto">
            <a:xfrm>
              <a:off x="1169" y="3826"/>
              <a:ext cx="1371" cy="192"/>
            </a:xfrm>
            <a:prstGeom prst="rect">
              <a:avLst/>
            </a:prstGeom>
            <a:noFill/>
            <a:ln w="9525">
              <a:noFill/>
              <a:miter lim="800000"/>
              <a:headEnd/>
              <a:tailEnd/>
            </a:ln>
          </p:spPr>
          <p:txBody>
            <a:bodyPr>
              <a:spAutoFit/>
            </a:bodyPr>
            <a:lstStyle/>
            <a:p>
              <a:pPr algn="l" eaLnBrk="0" hangingPunct="0">
                <a:spcBef>
                  <a:spcPct val="50000"/>
                </a:spcBef>
              </a:pPr>
              <a:r>
                <a:rPr lang="en-US" sz="1400" b="1"/>
                <a:t>Nơi quân Pháp nhảy dù</a:t>
              </a:r>
            </a:p>
          </p:txBody>
        </p:sp>
        <p:grpSp>
          <p:nvGrpSpPr>
            <p:cNvPr id="12" name="Group 34"/>
            <p:cNvGrpSpPr>
              <a:grpSpLocks/>
            </p:cNvGrpSpPr>
            <p:nvPr/>
          </p:nvGrpSpPr>
          <p:grpSpPr bwMode="auto">
            <a:xfrm>
              <a:off x="680" y="4128"/>
              <a:ext cx="2024" cy="192"/>
              <a:chOff x="680" y="4128"/>
              <a:chExt cx="2024" cy="192"/>
            </a:xfrm>
          </p:grpSpPr>
          <p:sp>
            <p:nvSpPr>
              <p:cNvPr id="10267" name="Line 35"/>
              <p:cNvSpPr>
                <a:spLocks noChangeShapeType="1"/>
              </p:cNvSpPr>
              <p:nvPr/>
            </p:nvSpPr>
            <p:spPr bwMode="auto">
              <a:xfrm>
                <a:off x="680" y="4224"/>
                <a:ext cx="384" cy="0"/>
              </a:xfrm>
              <a:prstGeom prst="line">
                <a:avLst/>
              </a:prstGeom>
              <a:noFill/>
              <a:ln w="57150">
                <a:solidFill>
                  <a:schemeClr val="tx1"/>
                </a:solidFill>
                <a:round/>
                <a:headEnd/>
                <a:tailEnd type="triangle" w="med" len="med"/>
              </a:ln>
            </p:spPr>
            <p:txBody>
              <a:bodyPr/>
              <a:lstStyle/>
              <a:p>
                <a:endParaRPr lang="en-US"/>
              </a:p>
            </p:txBody>
          </p:sp>
          <p:sp>
            <p:nvSpPr>
              <p:cNvPr id="10268" name="Text Box 36"/>
              <p:cNvSpPr txBox="1">
                <a:spLocks noChangeArrowheads="1"/>
              </p:cNvSpPr>
              <p:nvPr/>
            </p:nvSpPr>
            <p:spPr bwMode="auto">
              <a:xfrm>
                <a:off x="1060" y="4128"/>
                <a:ext cx="1644" cy="192"/>
              </a:xfrm>
              <a:prstGeom prst="rect">
                <a:avLst/>
              </a:prstGeom>
              <a:noFill/>
              <a:ln w="9525">
                <a:noFill/>
                <a:miter lim="800000"/>
                <a:headEnd/>
                <a:tailEnd/>
              </a:ln>
            </p:spPr>
            <p:txBody>
              <a:bodyPr>
                <a:spAutoFit/>
              </a:bodyPr>
              <a:lstStyle/>
              <a:p>
                <a:pPr algn="l" eaLnBrk="0" hangingPunct="0">
                  <a:spcBef>
                    <a:spcPct val="50000"/>
                  </a:spcBef>
                </a:pPr>
                <a:r>
                  <a:rPr lang="en-US" sz="1400" b="1"/>
                  <a:t>Mũi tấn công của quân Pháp</a:t>
                </a:r>
              </a:p>
            </p:txBody>
          </p:sp>
        </p:grpSp>
      </p:grpSp>
      <p:sp>
        <p:nvSpPr>
          <p:cNvPr id="89125" name="Text Box 37"/>
          <p:cNvSpPr txBox="1">
            <a:spLocks noChangeArrowheads="1"/>
          </p:cNvSpPr>
          <p:nvPr/>
        </p:nvSpPr>
        <p:spPr bwMode="auto">
          <a:xfrm>
            <a:off x="4608513" y="4652963"/>
            <a:ext cx="1143000" cy="304800"/>
          </a:xfrm>
          <a:prstGeom prst="rect">
            <a:avLst/>
          </a:prstGeom>
          <a:solidFill>
            <a:srgbClr val="FFFFFF">
              <a:alpha val="69019"/>
            </a:srgbClr>
          </a:solidFill>
          <a:ln w="9525">
            <a:noFill/>
            <a:miter lim="800000"/>
            <a:headEnd/>
            <a:tailEnd/>
          </a:ln>
        </p:spPr>
        <p:txBody>
          <a:bodyPr>
            <a:spAutoFit/>
          </a:bodyPr>
          <a:lstStyle/>
          <a:p>
            <a:pPr algn="l" eaLnBrk="0" hangingPunct="0">
              <a:spcBef>
                <a:spcPct val="50000"/>
              </a:spcBef>
            </a:pPr>
            <a:r>
              <a:rPr lang="en-US" sz="1400">
                <a:solidFill>
                  <a:srgbClr val="993300"/>
                </a:solidFill>
              </a:rPr>
              <a:t>09-10-1947</a:t>
            </a:r>
          </a:p>
        </p:txBody>
      </p:sp>
      <p:sp>
        <p:nvSpPr>
          <p:cNvPr id="89126" name="Text Box 38"/>
          <p:cNvSpPr txBox="1">
            <a:spLocks noChangeArrowheads="1"/>
          </p:cNvSpPr>
          <p:nvPr/>
        </p:nvSpPr>
        <p:spPr bwMode="auto">
          <a:xfrm>
            <a:off x="7019925" y="2852738"/>
            <a:ext cx="1143000" cy="304800"/>
          </a:xfrm>
          <a:prstGeom prst="rect">
            <a:avLst/>
          </a:prstGeom>
          <a:solidFill>
            <a:srgbClr val="FFFFFF">
              <a:alpha val="69019"/>
            </a:srgbClr>
          </a:solidFill>
          <a:ln w="9525">
            <a:noFill/>
            <a:miter lim="800000"/>
            <a:headEnd/>
            <a:tailEnd/>
          </a:ln>
        </p:spPr>
        <p:txBody>
          <a:bodyPr>
            <a:spAutoFit/>
          </a:bodyPr>
          <a:lstStyle/>
          <a:p>
            <a:pPr algn="l" eaLnBrk="0" hangingPunct="0">
              <a:spcBef>
                <a:spcPct val="50000"/>
              </a:spcBef>
            </a:pPr>
            <a:r>
              <a:rPr lang="en-US" sz="1400">
                <a:solidFill>
                  <a:srgbClr val="993300"/>
                </a:solidFill>
              </a:rPr>
              <a:t>07-10-1947</a:t>
            </a:r>
          </a:p>
        </p:txBody>
      </p:sp>
      <p:sp>
        <p:nvSpPr>
          <p:cNvPr id="10258" name="Rectangle 39"/>
          <p:cNvSpPr>
            <a:spLocks noChangeArrowheads="1"/>
          </p:cNvSpPr>
          <p:nvPr/>
        </p:nvSpPr>
        <p:spPr bwMode="auto">
          <a:xfrm>
            <a:off x="5410200" y="6172200"/>
            <a:ext cx="3733800" cy="685800"/>
          </a:xfrm>
          <a:prstGeom prst="rect">
            <a:avLst/>
          </a:prstGeom>
          <a:solidFill>
            <a:srgbClr val="E5F5FF"/>
          </a:solidFill>
          <a:ln w="9525">
            <a:solidFill>
              <a:schemeClr val="tx1"/>
            </a:solidFill>
            <a:miter lim="800000"/>
            <a:headEnd/>
            <a:tailEnd/>
          </a:ln>
        </p:spPr>
        <p:txBody>
          <a:bodyPr wrap="none" anchor="ctr"/>
          <a:lstStyle/>
          <a:p>
            <a:pPr eaLnBrk="0" hangingPunct="0"/>
            <a:r>
              <a:rPr lang="en-US" sz="2200" b="1" err="1">
                <a:solidFill>
                  <a:srgbClr val="000066"/>
                </a:solidFill>
                <a:latin typeface="Times New Roman" pitchFamily="18" charset="0"/>
                <a:cs typeface="Times New Roman" pitchFamily="18" charset="0"/>
              </a:rPr>
              <a:t>Hành</a:t>
            </a:r>
            <a:r>
              <a:rPr lang="en-US" sz="2200" b="1">
                <a:solidFill>
                  <a:srgbClr val="000066"/>
                </a:solidFill>
                <a:latin typeface="Times New Roman" pitchFamily="18" charset="0"/>
                <a:cs typeface="Times New Roman" pitchFamily="18" charset="0"/>
              </a:rPr>
              <a:t> </a:t>
            </a:r>
            <a:r>
              <a:rPr lang="en-US" sz="2200" b="1" err="1">
                <a:solidFill>
                  <a:srgbClr val="000066"/>
                </a:solidFill>
                <a:latin typeface="Times New Roman" pitchFamily="18" charset="0"/>
                <a:cs typeface="Times New Roman" pitchFamily="18" charset="0"/>
              </a:rPr>
              <a:t>động</a:t>
            </a:r>
            <a:r>
              <a:rPr lang="en-US" sz="2200" b="1">
                <a:solidFill>
                  <a:srgbClr val="000066"/>
                </a:solidFill>
                <a:latin typeface="Times New Roman" pitchFamily="18" charset="0"/>
                <a:cs typeface="Times New Roman" pitchFamily="18" charset="0"/>
              </a:rPr>
              <a:t> </a:t>
            </a:r>
            <a:r>
              <a:rPr lang="en-US" sz="2200" b="1" err="1">
                <a:solidFill>
                  <a:srgbClr val="000066"/>
                </a:solidFill>
                <a:latin typeface="Times New Roman" pitchFamily="18" charset="0"/>
                <a:cs typeface="Times New Roman" pitchFamily="18" charset="0"/>
              </a:rPr>
              <a:t>của</a:t>
            </a:r>
            <a:r>
              <a:rPr lang="en-US" sz="2200" b="1">
                <a:solidFill>
                  <a:srgbClr val="000066"/>
                </a:solidFill>
                <a:latin typeface="Times New Roman" pitchFamily="18" charset="0"/>
                <a:cs typeface="Times New Roman" pitchFamily="18" charset="0"/>
              </a:rPr>
              <a:t> </a:t>
            </a:r>
            <a:r>
              <a:rPr lang="en-US" sz="2200" b="1" err="1">
                <a:solidFill>
                  <a:srgbClr val="000066"/>
                </a:solidFill>
                <a:latin typeface="Times New Roman" pitchFamily="18" charset="0"/>
                <a:cs typeface="Times New Roman" pitchFamily="18" charset="0"/>
              </a:rPr>
              <a:t>thực</a:t>
            </a:r>
            <a:r>
              <a:rPr lang="en-US" sz="2200" b="1">
                <a:solidFill>
                  <a:srgbClr val="000066"/>
                </a:solidFill>
                <a:latin typeface="Times New Roman" pitchFamily="18" charset="0"/>
                <a:cs typeface="Times New Roman" pitchFamily="18" charset="0"/>
              </a:rPr>
              <a:t> </a:t>
            </a:r>
            <a:r>
              <a:rPr lang="en-US" sz="2200" b="1" err="1">
                <a:solidFill>
                  <a:srgbClr val="000066"/>
                </a:solidFill>
                <a:latin typeface="Times New Roman" pitchFamily="18" charset="0"/>
                <a:cs typeface="Times New Roman" pitchFamily="18" charset="0"/>
              </a:rPr>
              <a:t>dân</a:t>
            </a:r>
            <a:r>
              <a:rPr lang="en-US" sz="2200" b="1">
                <a:solidFill>
                  <a:srgbClr val="000066"/>
                </a:solidFill>
                <a:latin typeface="Times New Roman" pitchFamily="18" charset="0"/>
                <a:cs typeface="Times New Roman" pitchFamily="18" charset="0"/>
              </a:rPr>
              <a:t> </a:t>
            </a:r>
            <a:r>
              <a:rPr lang="en-US" sz="2200" b="1" err="1">
                <a:solidFill>
                  <a:srgbClr val="000066"/>
                </a:solidFill>
                <a:latin typeface="Times New Roman" pitchFamily="18" charset="0"/>
                <a:cs typeface="Times New Roman" pitchFamily="18" charset="0"/>
              </a:rPr>
              <a:t>Pháp</a:t>
            </a:r>
            <a:endParaRPr lang="en-US" sz="2200" b="1">
              <a:solidFill>
                <a:srgbClr val="000066"/>
              </a:solidFill>
              <a:latin typeface="Times New Roman" pitchFamily="18" charset="0"/>
              <a:cs typeface="Times New Roman" pitchFamily="18" charset="0"/>
            </a:endParaRPr>
          </a:p>
        </p:txBody>
      </p:sp>
      <p:pic>
        <p:nvPicPr>
          <p:cNvPr id="14359" name="Picture 23" descr="j0233070"/>
          <p:cNvPicPr>
            <a:picLocks noChangeAspect="1" noChangeArrowheads="1"/>
          </p:cNvPicPr>
          <p:nvPr/>
        </p:nvPicPr>
        <p:blipFill>
          <a:blip r:embed="rId5"/>
          <a:srcRect/>
          <a:stretch>
            <a:fillRect/>
          </a:stretch>
        </p:blipFill>
        <p:spPr bwMode="auto">
          <a:xfrm>
            <a:off x="-2276475" y="19050"/>
            <a:ext cx="2276475" cy="762000"/>
          </a:xfrm>
          <a:prstGeom prst="rect">
            <a:avLst/>
          </a:prstGeom>
          <a:noFill/>
          <a:ln w="9525">
            <a:noFill/>
            <a:miter lim="800000"/>
            <a:headEnd/>
            <a:tailEnd/>
          </a:ln>
        </p:spPr>
      </p:pic>
      <p:pic>
        <p:nvPicPr>
          <p:cNvPr id="2" name="Picture 23" descr="j0233070"/>
          <p:cNvPicPr>
            <a:picLocks noChangeAspect="1" noChangeArrowheads="1"/>
          </p:cNvPicPr>
          <p:nvPr/>
        </p:nvPicPr>
        <p:blipFill>
          <a:blip r:embed="rId5"/>
          <a:srcRect/>
          <a:stretch>
            <a:fillRect/>
          </a:stretch>
        </p:blipFill>
        <p:spPr bwMode="auto">
          <a:xfrm>
            <a:off x="-3384550" y="114300"/>
            <a:ext cx="2276475" cy="762000"/>
          </a:xfrm>
          <a:prstGeom prst="rect">
            <a:avLst/>
          </a:prstGeom>
          <a:noFill/>
          <a:ln w="9525">
            <a:noFill/>
            <a:miter lim="800000"/>
            <a:headEnd/>
            <a:tailEnd/>
          </a:ln>
        </p:spPr>
      </p:pic>
      <p:pic>
        <p:nvPicPr>
          <p:cNvPr id="3" name="Picture 23" descr="j0233070"/>
          <p:cNvPicPr>
            <a:picLocks noChangeAspect="1" noChangeArrowheads="1"/>
          </p:cNvPicPr>
          <p:nvPr/>
        </p:nvPicPr>
        <p:blipFill>
          <a:blip r:embed="rId5"/>
          <a:srcRect/>
          <a:stretch>
            <a:fillRect/>
          </a:stretch>
        </p:blipFill>
        <p:spPr bwMode="auto">
          <a:xfrm>
            <a:off x="-2773363" y="190500"/>
            <a:ext cx="2276475" cy="762000"/>
          </a:xfrm>
          <a:prstGeom prst="rect">
            <a:avLst/>
          </a:prstGeom>
          <a:noFill/>
          <a:ln w="9525">
            <a:noFill/>
            <a:miter lim="800000"/>
            <a:headEnd/>
            <a:tailEnd/>
          </a:ln>
        </p:spPr>
      </p:pic>
      <p:sp>
        <p:nvSpPr>
          <p:cNvPr id="89134" name="AutoShape 46"/>
          <p:cNvSpPr>
            <a:spLocks noChangeArrowheads="1"/>
          </p:cNvSpPr>
          <p:nvPr/>
        </p:nvSpPr>
        <p:spPr bwMode="auto">
          <a:xfrm>
            <a:off x="3527425" y="2528888"/>
            <a:ext cx="3101976" cy="1368425"/>
          </a:xfrm>
          <a:prstGeom prst="horizontalScroll">
            <a:avLst>
              <a:gd name="adj" fmla="val 12500"/>
            </a:avLst>
          </a:prstGeom>
          <a:solidFill>
            <a:schemeClr val="accent1"/>
          </a:solidFill>
          <a:ln w="9525">
            <a:solidFill>
              <a:schemeClr val="tx1"/>
            </a:solidFill>
            <a:round/>
            <a:headEnd/>
            <a:tailEnd/>
          </a:ln>
        </p:spPr>
        <p:txBody>
          <a:bodyPr wrap="none" anchor="ctr"/>
          <a:lstStyle/>
          <a:p>
            <a:pPr>
              <a:spcBef>
                <a:spcPct val="50000"/>
              </a:spcBef>
            </a:pPr>
            <a:r>
              <a:rPr lang="en-US" sz="2400" b="1" err="1">
                <a:solidFill>
                  <a:srgbClr val="C00000"/>
                </a:solidFill>
                <a:latin typeface="Times New Roman" pitchFamily="18" charset="0"/>
              </a:rPr>
              <a:t>Chiến</a:t>
            </a:r>
            <a:r>
              <a:rPr lang="en-US" sz="2400" b="1">
                <a:solidFill>
                  <a:srgbClr val="C00000"/>
                </a:solidFill>
                <a:latin typeface="Times New Roman" pitchFamily="18" charset="0"/>
              </a:rPr>
              <a:t> </a:t>
            </a:r>
            <a:r>
              <a:rPr lang="en-US" sz="2400" b="1" err="1">
                <a:solidFill>
                  <a:srgbClr val="C00000"/>
                </a:solidFill>
                <a:latin typeface="Times New Roman" pitchFamily="18" charset="0"/>
              </a:rPr>
              <a:t>thuật</a:t>
            </a:r>
            <a:r>
              <a:rPr lang="en-US" sz="2400" b="1">
                <a:solidFill>
                  <a:srgbClr val="C00000"/>
                </a:solidFill>
                <a:latin typeface="Times New Roman" pitchFamily="18" charset="0"/>
              </a:rPr>
              <a:t> </a:t>
            </a:r>
            <a:r>
              <a:rPr lang="en-US" sz="2400" b="1" err="1">
                <a:solidFill>
                  <a:srgbClr val="C00000"/>
                </a:solidFill>
                <a:latin typeface="Times New Roman" pitchFamily="18" charset="0"/>
              </a:rPr>
              <a:t>gọng</a:t>
            </a:r>
            <a:r>
              <a:rPr lang="en-US" sz="2400" b="1">
                <a:solidFill>
                  <a:srgbClr val="C00000"/>
                </a:solidFill>
                <a:latin typeface="Times New Roman" pitchFamily="18" charset="0"/>
              </a:rPr>
              <a:t> </a:t>
            </a:r>
            <a:r>
              <a:rPr lang="en-US" sz="2400" b="1" err="1">
                <a:solidFill>
                  <a:srgbClr val="C00000"/>
                </a:solidFill>
                <a:latin typeface="Times New Roman" pitchFamily="18" charset="0"/>
              </a:rPr>
              <a:t>kìm</a:t>
            </a:r>
            <a:r>
              <a:rPr lang="en-US" sz="2400" b="1">
                <a:solidFill>
                  <a:srgbClr val="C00000"/>
                </a:solidFill>
                <a:latin typeface="Times New Roman" pitchFamily="18" charset="0"/>
              </a:rPr>
              <a:t>, </a:t>
            </a:r>
          </a:p>
          <a:p>
            <a:pPr>
              <a:spcBef>
                <a:spcPct val="50000"/>
              </a:spcBef>
            </a:pPr>
            <a:r>
              <a:rPr lang="en-US" sz="2400" b="1" err="1">
                <a:solidFill>
                  <a:srgbClr val="C00000"/>
                </a:solidFill>
                <a:latin typeface="Times New Roman" pitchFamily="18" charset="0"/>
              </a:rPr>
              <a:t>kẹp</a:t>
            </a:r>
            <a:r>
              <a:rPr lang="en-US" sz="2400" b="1">
                <a:solidFill>
                  <a:srgbClr val="C00000"/>
                </a:solidFill>
                <a:latin typeface="Times New Roman" pitchFamily="18" charset="0"/>
              </a:rPr>
              <a:t> </a:t>
            </a:r>
            <a:r>
              <a:rPr lang="en-US" sz="2400" b="1" err="1">
                <a:solidFill>
                  <a:srgbClr val="C00000"/>
                </a:solidFill>
                <a:latin typeface="Times New Roman" pitchFamily="18" charset="0"/>
              </a:rPr>
              <a:t>chặt</a:t>
            </a:r>
            <a:r>
              <a:rPr lang="en-US" sz="2400" b="1">
                <a:solidFill>
                  <a:srgbClr val="C00000"/>
                </a:solidFill>
                <a:latin typeface="Times New Roman" pitchFamily="18" charset="0"/>
              </a:rPr>
              <a:t> </a:t>
            </a:r>
            <a:r>
              <a:rPr lang="en-US" sz="2400" b="1" err="1">
                <a:solidFill>
                  <a:srgbClr val="C00000"/>
                </a:solidFill>
                <a:latin typeface="Times New Roman" pitchFamily="18" charset="0"/>
              </a:rPr>
              <a:t>Việt</a:t>
            </a:r>
            <a:r>
              <a:rPr lang="en-US" sz="2400" b="1">
                <a:solidFill>
                  <a:srgbClr val="C00000"/>
                </a:solidFill>
                <a:latin typeface="Times New Roman" pitchFamily="18" charset="0"/>
              </a:rPr>
              <a:t> </a:t>
            </a:r>
            <a:r>
              <a:rPr lang="en-US" sz="2400" b="1" err="1">
                <a:solidFill>
                  <a:srgbClr val="C00000"/>
                </a:solidFill>
                <a:latin typeface="Times New Roman" pitchFamily="18" charset="0"/>
              </a:rPr>
              <a:t>Bắc</a:t>
            </a:r>
            <a:endParaRPr lang="en-US" sz="2400">
              <a:solidFill>
                <a:srgbClr val="C0000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1.32948E-6 L 1.29948 -1.32948E-6 " pathEditMode="relative" rAng="0" ptsTypes="AA">
                                      <p:cBhvr>
                                        <p:cTn id="6" dur="5000" fill="hold"/>
                                        <p:tgtEl>
                                          <p:spTgt spid="14359"/>
                                        </p:tgtEl>
                                        <p:attrNameLst>
                                          <p:attrName>ppt_x</p:attrName>
                                          <p:attrName>ppt_y</p:attrName>
                                        </p:attrNameLst>
                                      </p:cBhvr>
                                      <p:rCtr x="650" y="0"/>
                                    </p:animMotion>
                                  </p:childTnLst>
                                </p:cTn>
                              </p:par>
                              <p:par>
                                <p:cTn id="7" presetID="4" presetClass="entr" presetSubtype="16" fill="hold" nodeType="withEffect">
                                  <p:stCondLst>
                                    <p:cond delay="2000"/>
                                  </p:stCondLst>
                                  <p:childTnLst>
                                    <p:set>
                                      <p:cBhvr>
                                        <p:cTn id="8" dur="1" fill="hold">
                                          <p:stCondLst>
                                            <p:cond delay="0"/>
                                          </p:stCondLst>
                                        </p:cTn>
                                        <p:tgtEl>
                                          <p:spTgt spid="89113"/>
                                        </p:tgtEl>
                                        <p:attrNameLst>
                                          <p:attrName>style.visibility</p:attrName>
                                        </p:attrNameLst>
                                      </p:cBhvr>
                                      <p:to>
                                        <p:strVal val="visible"/>
                                      </p:to>
                                    </p:set>
                                    <p:animEffect transition="in" filter="box(in)">
                                      <p:cBhvr>
                                        <p:cTn id="9" dur="500"/>
                                        <p:tgtEl>
                                          <p:spTgt spid="89113"/>
                                        </p:tgtEl>
                                      </p:cBhvr>
                                    </p:animEffect>
                                  </p:childTnLst>
                                </p:cTn>
                              </p:par>
                              <p:par>
                                <p:cTn id="10" presetID="0" presetClass="path" presetSubtype="0" accel="50000" decel="50000" fill="hold" nodeType="withEffect">
                                  <p:stCondLst>
                                    <p:cond delay="2000"/>
                                  </p:stCondLst>
                                  <p:childTnLst>
                                    <p:animMotion origin="layout" path="M 3.33333E-6 4.81481E-6 L 0.10364 0.25185 " pathEditMode="relative" rAng="0" ptsTypes="AA">
                                      <p:cBhvr>
                                        <p:cTn id="11" dur="2000" fill="hold"/>
                                        <p:tgtEl>
                                          <p:spTgt spid="89113"/>
                                        </p:tgtEl>
                                        <p:attrNameLst>
                                          <p:attrName>ppt_x</p:attrName>
                                          <p:attrName>ppt_y</p:attrName>
                                        </p:attrNameLst>
                                      </p:cBhvr>
                                      <p:rCtr x="52" y="126"/>
                                    </p:animMotion>
                                  </p:childTnLst>
                                </p:cTn>
                              </p:par>
                              <p:par>
                                <p:cTn id="12" presetID="0" presetClass="path" presetSubtype="0" accel="50000" decel="50000" fill="hold" nodeType="withEffect">
                                  <p:stCondLst>
                                    <p:cond delay="2000"/>
                                  </p:stCondLst>
                                  <p:childTnLst>
                                    <p:animMotion origin="layout" path="M 0.00156 -0.0257 L 1.37326 -0.02778 " pathEditMode="relative" rAng="0" ptsTypes="AA">
                                      <p:cBhvr>
                                        <p:cTn id="13" dur="5000" fill="hold"/>
                                        <p:tgtEl>
                                          <p:spTgt spid="3"/>
                                        </p:tgtEl>
                                        <p:attrNameLst>
                                          <p:attrName>ppt_x</p:attrName>
                                          <p:attrName>ppt_y</p:attrName>
                                        </p:attrNameLst>
                                      </p:cBhvr>
                                      <p:rCtr x="686" y="-1"/>
                                    </p:animMotion>
                                  </p:childTnLst>
                                </p:cTn>
                              </p:par>
                              <p:par>
                                <p:cTn id="14" presetID="4" presetClass="entr" presetSubtype="16" fill="hold" nodeType="withEffect">
                                  <p:stCondLst>
                                    <p:cond delay="4500"/>
                                  </p:stCondLst>
                                  <p:childTnLst>
                                    <p:set>
                                      <p:cBhvr>
                                        <p:cTn id="15" dur="1" fill="hold">
                                          <p:stCondLst>
                                            <p:cond delay="0"/>
                                          </p:stCondLst>
                                        </p:cTn>
                                        <p:tgtEl>
                                          <p:spTgt spid="89114"/>
                                        </p:tgtEl>
                                        <p:attrNameLst>
                                          <p:attrName>style.visibility</p:attrName>
                                        </p:attrNameLst>
                                      </p:cBhvr>
                                      <p:to>
                                        <p:strVal val="visible"/>
                                      </p:to>
                                    </p:set>
                                    <p:animEffect transition="in" filter="box(in)">
                                      <p:cBhvr>
                                        <p:cTn id="16" dur="500"/>
                                        <p:tgtEl>
                                          <p:spTgt spid="89114"/>
                                        </p:tgtEl>
                                      </p:cBhvr>
                                    </p:animEffect>
                                  </p:childTnLst>
                                </p:cTn>
                              </p:par>
                              <p:par>
                                <p:cTn id="17" presetID="0" presetClass="path" presetSubtype="0" accel="50000" decel="50000" fill="hold" nodeType="withEffect">
                                  <p:stCondLst>
                                    <p:cond delay="4500"/>
                                  </p:stCondLst>
                                  <p:childTnLst>
                                    <p:animMotion origin="layout" path="M -8.33333E-7 0 L -0.04844 0.32685 " pathEditMode="relative" rAng="0" ptsTypes="AA">
                                      <p:cBhvr>
                                        <p:cTn id="18" dur="2000" fill="hold"/>
                                        <p:tgtEl>
                                          <p:spTgt spid="89114"/>
                                        </p:tgtEl>
                                        <p:attrNameLst>
                                          <p:attrName>ppt_x</p:attrName>
                                          <p:attrName>ppt_y</p:attrName>
                                        </p:attrNameLst>
                                      </p:cBhvr>
                                      <p:rCtr x="-24" y="163"/>
                                    </p:animMotion>
                                  </p:childTnLst>
                                </p:cTn>
                              </p:par>
                              <p:par>
                                <p:cTn id="19" presetID="0" presetClass="path" presetSubtype="0" accel="50000" decel="50000" fill="hold" nodeType="withEffect">
                                  <p:stCondLst>
                                    <p:cond delay="4500"/>
                                  </p:stCondLst>
                                  <p:childTnLst>
                                    <p:animMotion origin="layout" path="M 0.09601 -0.01945 L 1.43872 -0.01945 " pathEditMode="relative" rAng="0" ptsTypes="AA">
                                      <p:cBhvr>
                                        <p:cTn id="20" dur="5000" fill="hold"/>
                                        <p:tgtEl>
                                          <p:spTgt spid="2"/>
                                        </p:tgtEl>
                                        <p:attrNameLst>
                                          <p:attrName>ppt_x</p:attrName>
                                          <p:attrName>ppt_y</p:attrName>
                                        </p:attrNameLst>
                                      </p:cBhvr>
                                      <p:rCtr x="671" y="0"/>
                                    </p:animMotion>
                                  </p:childTnLst>
                                </p:cTn>
                              </p:par>
                              <p:par>
                                <p:cTn id="21" presetID="4" presetClass="entr" presetSubtype="16" fill="hold" nodeType="withEffect">
                                  <p:stCondLst>
                                    <p:cond delay="6500"/>
                                  </p:stCondLst>
                                  <p:childTnLst>
                                    <p:set>
                                      <p:cBhvr>
                                        <p:cTn id="22" dur="1" fill="hold">
                                          <p:stCondLst>
                                            <p:cond delay="0"/>
                                          </p:stCondLst>
                                        </p:cTn>
                                        <p:tgtEl>
                                          <p:spTgt spid="89109"/>
                                        </p:tgtEl>
                                        <p:attrNameLst>
                                          <p:attrName>style.visibility</p:attrName>
                                        </p:attrNameLst>
                                      </p:cBhvr>
                                      <p:to>
                                        <p:strVal val="visible"/>
                                      </p:to>
                                    </p:set>
                                    <p:animEffect transition="in" filter="box(in)">
                                      <p:cBhvr>
                                        <p:cTn id="23" dur="500"/>
                                        <p:tgtEl>
                                          <p:spTgt spid="89109"/>
                                        </p:tgtEl>
                                      </p:cBhvr>
                                    </p:animEffect>
                                  </p:childTnLst>
                                </p:cTn>
                              </p:par>
                              <p:par>
                                <p:cTn id="24" presetID="0" presetClass="path" presetSubtype="0" accel="50000" decel="50000" fill="hold" nodeType="withEffect">
                                  <p:stCondLst>
                                    <p:cond delay="6500"/>
                                  </p:stCondLst>
                                  <p:childTnLst>
                                    <p:animMotion origin="layout" path="M -2.77778E-6 -1.11111E-6 L 0.00261 0.25625 " pathEditMode="relative" rAng="0" ptsTypes="AA">
                                      <p:cBhvr>
                                        <p:cTn id="25" dur="2000" fill="hold"/>
                                        <p:tgtEl>
                                          <p:spTgt spid="89109"/>
                                        </p:tgtEl>
                                        <p:attrNameLst>
                                          <p:attrName>ppt_x</p:attrName>
                                          <p:attrName>ppt_y</p:attrName>
                                        </p:attrNameLst>
                                      </p:cBhvr>
                                      <p:rCtr x="1" y="128"/>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2000"/>
                                        <p:tgtEl>
                                          <p:spTgt spid="9"/>
                                        </p:tgtEl>
                                      </p:cBhvr>
                                    </p:animEffect>
                                  </p:childTnLst>
                                </p:cTn>
                              </p:par>
                              <p:par>
                                <p:cTn id="31" presetID="55" presetClass="entr" presetSubtype="0" repeatCount="3000" fill="hold" grpId="0" nodeType="withEffect">
                                  <p:stCondLst>
                                    <p:cond delay="0"/>
                                  </p:stCondLst>
                                  <p:childTnLst>
                                    <p:set>
                                      <p:cBhvr>
                                        <p:cTn id="32" dur="1" fill="hold">
                                          <p:stCondLst>
                                            <p:cond delay="0"/>
                                          </p:stCondLst>
                                        </p:cTn>
                                        <p:tgtEl>
                                          <p:spTgt spid="89126"/>
                                        </p:tgtEl>
                                        <p:attrNameLst>
                                          <p:attrName>style.visibility</p:attrName>
                                        </p:attrNameLst>
                                      </p:cBhvr>
                                      <p:to>
                                        <p:strVal val="visible"/>
                                      </p:to>
                                    </p:set>
                                    <p:anim calcmode="lin" valueType="num">
                                      <p:cBhvr>
                                        <p:cTn id="33" dur="1000" fill="hold"/>
                                        <p:tgtEl>
                                          <p:spTgt spid="89126"/>
                                        </p:tgtEl>
                                        <p:attrNameLst>
                                          <p:attrName>ppt_w</p:attrName>
                                        </p:attrNameLst>
                                      </p:cBhvr>
                                      <p:tavLst>
                                        <p:tav tm="0">
                                          <p:val>
                                            <p:strVal val="#ppt_w*0.70"/>
                                          </p:val>
                                        </p:tav>
                                        <p:tav tm="100000">
                                          <p:val>
                                            <p:strVal val="#ppt_w"/>
                                          </p:val>
                                        </p:tav>
                                      </p:tavLst>
                                    </p:anim>
                                    <p:anim calcmode="lin" valueType="num">
                                      <p:cBhvr>
                                        <p:cTn id="34" dur="1000" fill="hold"/>
                                        <p:tgtEl>
                                          <p:spTgt spid="89126"/>
                                        </p:tgtEl>
                                        <p:attrNameLst>
                                          <p:attrName>ppt_h</p:attrName>
                                        </p:attrNameLst>
                                      </p:cBhvr>
                                      <p:tavLst>
                                        <p:tav tm="0">
                                          <p:val>
                                            <p:strVal val="#ppt_h"/>
                                          </p:val>
                                        </p:tav>
                                        <p:tav tm="100000">
                                          <p:val>
                                            <p:strVal val="#ppt_h"/>
                                          </p:val>
                                        </p:tav>
                                      </p:tavLst>
                                    </p:anim>
                                    <p:animEffect transition="in" filter="fade">
                                      <p:cBhvr>
                                        <p:cTn id="35" dur="1000"/>
                                        <p:tgtEl>
                                          <p:spTgt spid="89126"/>
                                        </p:tgtEl>
                                      </p:cBhvr>
                                    </p:animEffect>
                                  </p:childTnLst>
                                </p:cTn>
                              </p:par>
                            </p:childTnLst>
                          </p:cTn>
                        </p:par>
                        <p:par>
                          <p:cTn id="36" fill="hold" nodeType="afterGroup">
                            <p:stCondLst>
                              <p:cond delay="3000"/>
                            </p:stCondLst>
                            <p:childTnLst>
                              <p:par>
                                <p:cTn id="37" presetID="22" presetClass="entr" presetSubtype="4" fill="hold" nodeType="afterEffect">
                                  <p:stCondLst>
                                    <p:cond delay="0"/>
                                  </p:stCondLst>
                                  <p:childTnLst>
                                    <p:set>
                                      <p:cBhvr>
                                        <p:cTn id="38" dur="1" fill="hold">
                                          <p:stCondLst>
                                            <p:cond delay="0"/>
                                          </p:stCondLst>
                                        </p:cTn>
                                        <p:tgtEl>
                                          <p:spTgt spid="89110"/>
                                        </p:tgtEl>
                                        <p:attrNameLst>
                                          <p:attrName>style.visibility</p:attrName>
                                        </p:attrNameLst>
                                      </p:cBhvr>
                                      <p:to>
                                        <p:strVal val="visible"/>
                                      </p:to>
                                    </p:set>
                                    <p:animEffect transition="in" filter="wipe(down)">
                                      <p:cBhvr>
                                        <p:cTn id="39" dur="2000"/>
                                        <p:tgtEl>
                                          <p:spTgt spid="89110"/>
                                        </p:tgtEl>
                                      </p:cBhvr>
                                    </p:animEffect>
                                  </p:childTnLst>
                                </p:cTn>
                              </p:par>
                            </p:childTnLst>
                          </p:cTn>
                        </p:par>
                        <p:par>
                          <p:cTn id="40" fill="hold" nodeType="afterGroup">
                            <p:stCondLst>
                              <p:cond delay="5000"/>
                            </p:stCondLst>
                            <p:childTnLst>
                              <p:par>
                                <p:cTn id="41" presetID="2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2000"/>
                                        <p:tgtEl>
                                          <p:spTgt spid="8"/>
                                        </p:tgtEl>
                                      </p:cBhvr>
                                    </p:animEffect>
                                  </p:childTnLst>
                                </p:cTn>
                              </p:par>
                            </p:childTnLst>
                          </p:cTn>
                        </p:par>
                        <p:par>
                          <p:cTn id="44" fill="hold" nodeType="afterGroup">
                            <p:stCondLst>
                              <p:cond delay="7000"/>
                            </p:stCondLst>
                            <p:childTnLst>
                              <p:par>
                                <p:cTn id="45" presetID="22" presetClass="entr" presetSubtype="1"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2000"/>
                                        <p:tgtEl>
                                          <p:spTgt spid="10"/>
                                        </p:tgtEl>
                                      </p:cBhvr>
                                    </p:animEffect>
                                  </p:childTnLst>
                                </p:cTn>
                              </p:par>
                            </p:childTnLst>
                          </p:cTn>
                        </p:par>
                        <p:par>
                          <p:cTn id="48" fill="hold" nodeType="afterGroup">
                            <p:stCondLst>
                              <p:cond delay="9000"/>
                            </p:stCondLst>
                            <p:childTnLst>
                              <p:par>
                                <p:cTn id="49" presetID="22" presetClass="entr" presetSubtype="2" fill="hold" nodeType="afterEffect">
                                  <p:stCondLst>
                                    <p:cond delay="0"/>
                                  </p:stCondLst>
                                  <p:childTnLst>
                                    <p:set>
                                      <p:cBhvr>
                                        <p:cTn id="50" dur="1" fill="hold">
                                          <p:stCondLst>
                                            <p:cond delay="0"/>
                                          </p:stCondLst>
                                        </p:cTn>
                                        <p:tgtEl>
                                          <p:spTgt spid="89111"/>
                                        </p:tgtEl>
                                        <p:attrNameLst>
                                          <p:attrName>style.visibility</p:attrName>
                                        </p:attrNameLst>
                                      </p:cBhvr>
                                      <p:to>
                                        <p:strVal val="visible"/>
                                      </p:to>
                                    </p:set>
                                    <p:animEffect transition="in" filter="wipe(right)">
                                      <p:cBhvr>
                                        <p:cTn id="51" dur="2000"/>
                                        <p:tgtEl>
                                          <p:spTgt spid="89111"/>
                                        </p:tgtEl>
                                      </p:cBhvr>
                                    </p:animEffect>
                                  </p:childTnLst>
                                </p:cTn>
                              </p:par>
                            </p:childTnLst>
                          </p:cTn>
                        </p:par>
                        <p:par>
                          <p:cTn id="52" fill="hold" nodeType="afterGroup">
                            <p:stCondLst>
                              <p:cond delay="11000"/>
                            </p:stCondLst>
                            <p:childTnLst>
                              <p:par>
                                <p:cTn id="53" presetID="22" presetClass="entr" presetSubtype="2" fill="hold" nodeType="afterEffect">
                                  <p:stCondLst>
                                    <p:cond delay="0"/>
                                  </p:stCondLst>
                                  <p:childTnLst>
                                    <p:set>
                                      <p:cBhvr>
                                        <p:cTn id="54" dur="1" fill="hold">
                                          <p:stCondLst>
                                            <p:cond delay="0"/>
                                          </p:stCondLst>
                                        </p:cTn>
                                        <p:tgtEl>
                                          <p:spTgt spid="89112"/>
                                        </p:tgtEl>
                                        <p:attrNameLst>
                                          <p:attrName>style.visibility</p:attrName>
                                        </p:attrNameLst>
                                      </p:cBhvr>
                                      <p:to>
                                        <p:strVal val="visible"/>
                                      </p:to>
                                    </p:set>
                                    <p:animEffect transition="in" filter="wipe(right)">
                                      <p:cBhvr>
                                        <p:cTn id="55" dur="2000"/>
                                        <p:tgtEl>
                                          <p:spTgt spid="8911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89115"/>
                                        </p:tgtEl>
                                        <p:attrNameLst>
                                          <p:attrName>style.visibility</p:attrName>
                                        </p:attrNameLst>
                                      </p:cBhvr>
                                      <p:to>
                                        <p:strVal val="visible"/>
                                      </p:to>
                                    </p:set>
                                    <p:animEffect transition="in" filter="wipe(right)">
                                      <p:cBhvr>
                                        <p:cTn id="60" dur="2000"/>
                                        <p:tgtEl>
                                          <p:spTgt spid="89115"/>
                                        </p:tgtEl>
                                      </p:cBhvr>
                                    </p:animEffect>
                                  </p:childTnLst>
                                </p:cTn>
                              </p:par>
                              <p:par>
                                <p:cTn id="61" presetID="55" presetClass="entr" presetSubtype="0" repeatCount="3000" fill="hold" grpId="0" nodeType="withEffect">
                                  <p:stCondLst>
                                    <p:cond delay="0"/>
                                  </p:stCondLst>
                                  <p:childTnLst>
                                    <p:set>
                                      <p:cBhvr>
                                        <p:cTn id="62" dur="1" fill="hold">
                                          <p:stCondLst>
                                            <p:cond delay="0"/>
                                          </p:stCondLst>
                                        </p:cTn>
                                        <p:tgtEl>
                                          <p:spTgt spid="89125"/>
                                        </p:tgtEl>
                                        <p:attrNameLst>
                                          <p:attrName>style.visibility</p:attrName>
                                        </p:attrNameLst>
                                      </p:cBhvr>
                                      <p:to>
                                        <p:strVal val="visible"/>
                                      </p:to>
                                    </p:set>
                                    <p:anim calcmode="lin" valueType="num">
                                      <p:cBhvr>
                                        <p:cTn id="63" dur="1000" fill="hold"/>
                                        <p:tgtEl>
                                          <p:spTgt spid="89125"/>
                                        </p:tgtEl>
                                        <p:attrNameLst>
                                          <p:attrName>ppt_w</p:attrName>
                                        </p:attrNameLst>
                                      </p:cBhvr>
                                      <p:tavLst>
                                        <p:tav tm="0">
                                          <p:val>
                                            <p:strVal val="#ppt_w*0.70"/>
                                          </p:val>
                                        </p:tav>
                                        <p:tav tm="100000">
                                          <p:val>
                                            <p:strVal val="#ppt_w"/>
                                          </p:val>
                                        </p:tav>
                                      </p:tavLst>
                                    </p:anim>
                                    <p:anim calcmode="lin" valueType="num">
                                      <p:cBhvr>
                                        <p:cTn id="64" dur="1000" fill="hold"/>
                                        <p:tgtEl>
                                          <p:spTgt spid="89125"/>
                                        </p:tgtEl>
                                        <p:attrNameLst>
                                          <p:attrName>ppt_h</p:attrName>
                                        </p:attrNameLst>
                                      </p:cBhvr>
                                      <p:tavLst>
                                        <p:tav tm="0">
                                          <p:val>
                                            <p:strVal val="#ppt_h"/>
                                          </p:val>
                                        </p:tav>
                                        <p:tav tm="100000">
                                          <p:val>
                                            <p:strVal val="#ppt_h"/>
                                          </p:val>
                                        </p:tav>
                                      </p:tavLst>
                                    </p:anim>
                                    <p:animEffect transition="in" filter="fade">
                                      <p:cBhvr>
                                        <p:cTn id="65" dur="1000"/>
                                        <p:tgtEl>
                                          <p:spTgt spid="89125"/>
                                        </p:tgtEl>
                                      </p:cBhvr>
                                    </p:animEffect>
                                  </p:childTnLst>
                                </p:cTn>
                              </p:par>
                            </p:childTnLst>
                          </p:cTn>
                        </p:par>
                        <p:par>
                          <p:cTn id="66" fill="hold" nodeType="afterGroup">
                            <p:stCondLst>
                              <p:cond delay="3000"/>
                            </p:stCondLst>
                            <p:childTnLst>
                              <p:par>
                                <p:cTn id="67" presetID="22" presetClass="entr" presetSubtype="4" fill="hold" nodeType="afterEffect">
                                  <p:stCondLst>
                                    <p:cond delay="0"/>
                                  </p:stCondLst>
                                  <p:childTnLst>
                                    <p:set>
                                      <p:cBhvr>
                                        <p:cTn id="68" dur="1" fill="hold">
                                          <p:stCondLst>
                                            <p:cond delay="0"/>
                                          </p:stCondLst>
                                        </p:cTn>
                                        <p:tgtEl>
                                          <p:spTgt spid="89116"/>
                                        </p:tgtEl>
                                        <p:attrNameLst>
                                          <p:attrName>style.visibility</p:attrName>
                                        </p:attrNameLst>
                                      </p:cBhvr>
                                      <p:to>
                                        <p:strVal val="visible"/>
                                      </p:to>
                                    </p:set>
                                    <p:animEffect transition="in" filter="wipe(down)">
                                      <p:cBhvr>
                                        <p:cTn id="69" dur="2000"/>
                                        <p:tgtEl>
                                          <p:spTgt spid="89116"/>
                                        </p:tgtEl>
                                      </p:cBhvr>
                                    </p:animEffect>
                                  </p:childTnLst>
                                </p:cTn>
                              </p:par>
                            </p:childTnLst>
                          </p:cTn>
                        </p:par>
                        <p:par>
                          <p:cTn id="70" fill="hold" nodeType="afterGroup">
                            <p:stCondLst>
                              <p:cond delay="5000"/>
                            </p:stCondLst>
                            <p:childTnLst>
                              <p:par>
                                <p:cTn id="71" presetID="22" presetClass="entr" presetSubtype="4" fill="hold" nodeType="afterEffect">
                                  <p:stCondLst>
                                    <p:cond delay="0"/>
                                  </p:stCondLst>
                                  <p:childTnLst>
                                    <p:set>
                                      <p:cBhvr>
                                        <p:cTn id="72" dur="1" fill="hold">
                                          <p:stCondLst>
                                            <p:cond delay="0"/>
                                          </p:stCondLst>
                                        </p:cTn>
                                        <p:tgtEl>
                                          <p:spTgt spid="89117"/>
                                        </p:tgtEl>
                                        <p:attrNameLst>
                                          <p:attrName>style.visibility</p:attrName>
                                        </p:attrNameLst>
                                      </p:cBhvr>
                                      <p:to>
                                        <p:strVal val="visible"/>
                                      </p:to>
                                    </p:set>
                                    <p:animEffect transition="in" filter="wipe(down)">
                                      <p:cBhvr>
                                        <p:cTn id="73" dur="2000"/>
                                        <p:tgtEl>
                                          <p:spTgt spid="8911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89134"/>
                                        </p:tgtEl>
                                        <p:attrNameLst>
                                          <p:attrName>style.visibility</p:attrName>
                                        </p:attrNameLst>
                                      </p:cBhvr>
                                      <p:to>
                                        <p:strVal val="visible"/>
                                      </p:to>
                                    </p:set>
                                    <p:animEffect transition="in" filter="randombar(horizontal)">
                                      <p:cBhvr>
                                        <p:cTn id="78" dur="500"/>
                                        <p:tgtEl>
                                          <p:spTgt spid="89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5" grpId="0" animBg="1"/>
      <p:bldP spid="89126" grpId="0" animBg="1"/>
      <p:bldP spid="89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
          <p:cNvPicPr>
            <a:picLocks noChangeAspect="1" noChangeArrowheads="1"/>
          </p:cNvPicPr>
          <p:nvPr/>
        </p:nvPicPr>
        <p:blipFill>
          <a:blip r:embed="rId2"/>
          <a:srcRect/>
          <a:stretch>
            <a:fillRect/>
          </a:stretch>
        </p:blipFill>
        <p:spPr>
          <a:xfrm>
            <a:off x="0" y="1314450"/>
            <a:ext cx="9144000" cy="5543550"/>
          </a:xfrm>
          <a:prstGeom prst="rect">
            <a:avLst/>
          </a:prstGeom>
          <a:noFill/>
        </p:spPr>
      </p:pic>
      <p:sp>
        <p:nvSpPr>
          <p:cNvPr id="6" name="Content Placeholder 2">
            <a:extLst>
              <a:ext uri="{FF2B5EF4-FFF2-40B4-BE49-F238E27FC236}">
                <a16:creationId xmlns:a16="http://schemas.microsoft.com/office/drawing/2014/main" id="{4D1964F6-8BC1-4889-8CD6-F7D19FB22C4C}"/>
              </a:ext>
            </a:extLst>
          </p:cNvPr>
          <p:cNvSpPr txBox="1">
            <a:spLocks/>
          </p:cNvSpPr>
          <p:nvPr/>
        </p:nvSpPr>
        <p:spPr>
          <a:xfrm>
            <a:off x="0" y="595313"/>
            <a:ext cx="9144000" cy="838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solidFill>
                  <a:srgbClr val="FF0000"/>
                </a:solidFill>
                <a:latin typeface="Times New Roman" pitchFamily="18" charset="0"/>
                <a:cs typeface="Times New Roman" pitchFamily="18" charset="0"/>
              </a:rPr>
              <a:t>1. </a:t>
            </a:r>
            <a:r>
              <a:rPr lang="en-US" err="1">
                <a:solidFill>
                  <a:srgbClr val="FF0000"/>
                </a:solidFill>
                <a:latin typeface="Times New Roman" pitchFamily="18" charset="0"/>
                <a:cs typeface="Times New Roman" pitchFamily="18" charset="0"/>
              </a:rPr>
              <a:t>Thực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dân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Pháp</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công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căn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cứ</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địa</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kháng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Việt</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Bắc</a:t>
            </a:r>
            <a:r>
              <a:rPr lang="en-US">
                <a:solidFill>
                  <a:srgbClr val="FF0000"/>
                </a:solidFill>
                <a:latin typeface="Times New Roman" pitchFamily="18" charset="0"/>
                <a:cs typeface="Times New Roman" pitchFamily="18" charset="0"/>
              </a:rPr>
              <a:t> </a:t>
            </a:r>
          </a:p>
        </p:txBody>
      </p:sp>
      <p:sp>
        <p:nvSpPr>
          <p:cNvPr id="8" name="Title 1">
            <a:extLst>
              <a:ext uri="{FF2B5EF4-FFF2-40B4-BE49-F238E27FC236}">
                <a16:creationId xmlns:a16="http://schemas.microsoft.com/office/drawing/2014/main" id="{134756A5-055E-4EF2-8764-88A745B08E43}"/>
              </a:ext>
            </a:extLst>
          </p:cNvPr>
          <p:cNvSpPr txBox="1">
            <a:spLocks/>
          </p:cNvSpPr>
          <p:nvPr/>
        </p:nvSpPr>
        <p:spPr>
          <a:xfrm>
            <a:off x="-114300" y="0"/>
            <a:ext cx="998220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900">
                <a:solidFill>
                  <a:schemeClr val="accent6"/>
                </a:solidFill>
                <a:latin typeface="Times New Roman" pitchFamily="18" charset="0"/>
                <a:cs typeface="Times New Roman" pitchFamily="18" charset="0"/>
              </a:rPr>
              <a:t>IV. </a:t>
            </a:r>
            <a:r>
              <a:rPr lang="en-US" sz="3900" err="1">
                <a:solidFill>
                  <a:schemeClr val="accent6"/>
                </a:solidFill>
                <a:latin typeface="Times New Roman" pitchFamily="18" charset="0"/>
                <a:cs typeface="Times New Roman" pitchFamily="18" charset="0"/>
              </a:rPr>
              <a:t>Chiến</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dịch</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Việt</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Bắc</a:t>
            </a:r>
            <a:r>
              <a:rPr lang="en-US" sz="3900">
                <a:solidFill>
                  <a:schemeClr val="accent6"/>
                </a:solidFill>
                <a:latin typeface="Times New Roman" pitchFamily="18" charset="0"/>
                <a:cs typeface="Times New Roman" pitchFamily="18" charset="0"/>
              </a:rPr>
              <a:t> Thu-</a:t>
            </a:r>
            <a:r>
              <a:rPr lang="en-US" sz="3900" err="1">
                <a:solidFill>
                  <a:schemeClr val="accent6"/>
                </a:solidFill>
                <a:latin typeface="Times New Roman" pitchFamily="18" charset="0"/>
                <a:cs typeface="Times New Roman" pitchFamily="18" charset="0"/>
              </a:rPr>
              <a:t>Đông</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năm</a:t>
            </a:r>
            <a:r>
              <a:rPr lang="en-US" sz="3900">
                <a:solidFill>
                  <a:schemeClr val="accent6"/>
                </a:solidFill>
                <a:latin typeface="Times New Roman" pitchFamily="18" charset="0"/>
                <a:cs typeface="Times New Roman" pitchFamily="18" charset="0"/>
              </a:rPr>
              <a:t> 1947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1FCA681-335F-4D5A-9719-A32C7F9989EF}"/>
              </a:ext>
            </a:extLst>
          </p:cNvPr>
          <p:cNvSpPr>
            <a:spLocks noGrp="1"/>
          </p:cNvSpPr>
          <p:nvPr>
            <p:ph type="title" idx="4294967295"/>
          </p:nvPr>
        </p:nvSpPr>
        <p:spPr>
          <a:xfrm>
            <a:off x="0" y="5867400"/>
            <a:ext cx="9144000" cy="990600"/>
          </a:xfrm>
        </p:spPr>
        <p:txBody>
          <a:bodyPr/>
          <a:lstStyle/>
          <a:p>
            <a:r>
              <a:rPr lang="en-US" altLang="ja-JP" sz="2100" b="1">
                <a:solidFill>
                  <a:srgbClr val="0000FF"/>
                </a:solidFill>
              </a:rPr>
              <a:t>Nhân dân Phú Thọ cắm chông đối phó với quân Pháp nhảy dù.</a:t>
            </a:r>
          </a:p>
        </p:txBody>
      </p:sp>
      <p:sp>
        <p:nvSpPr>
          <p:cNvPr id="2" name="Title 1">
            <a:extLst>
              <a:ext uri="{FF2B5EF4-FFF2-40B4-BE49-F238E27FC236}">
                <a16:creationId xmlns:a16="http://schemas.microsoft.com/office/drawing/2014/main" id="{5E5FA8DB-B64E-41A0-AD94-3D21BF6C10D2}"/>
              </a:ext>
            </a:extLst>
          </p:cNvPr>
          <p:cNvSpPr txBox="1">
            <a:spLocks/>
          </p:cNvSpPr>
          <p:nvPr/>
        </p:nvSpPr>
        <p:spPr>
          <a:xfrm>
            <a:off x="-114300" y="114300"/>
            <a:ext cx="998220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a:solidFill>
                  <a:schemeClr val="accent6"/>
                </a:solidFill>
                <a:latin typeface="Times New Roman" pitchFamily="18" charset="0"/>
                <a:cs typeface="Times New Roman" pitchFamily="18" charset="0"/>
              </a:rPr>
              <a:t>IV. </a:t>
            </a:r>
            <a:r>
              <a:rPr lang="en-US" sz="3900" err="1">
                <a:solidFill>
                  <a:schemeClr val="accent6"/>
                </a:solidFill>
                <a:latin typeface="Times New Roman" pitchFamily="18" charset="0"/>
                <a:cs typeface="Times New Roman" pitchFamily="18" charset="0"/>
              </a:rPr>
              <a:t>Chiến</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dịch</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Việt</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Bắc</a:t>
            </a:r>
            <a:r>
              <a:rPr lang="en-US" sz="3900">
                <a:solidFill>
                  <a:schemeClr val="accent6"/>
                </a:solidFill>
                <a:latin typeface="Times New Roman" pitchFamily="18" charset="0"/>
                <a:cs typeface="Times New Roman" pitchFamily="18" charset="0"/>
              </a:rPr>
              <a:t> Thu-</a:t>
            </a:r>
            <a:r>
              <a:rPr lang="en-US" sz="3900" err="1">
                <a:solidFill>
                  <a:schemeClr val="accent6"/>
                </a:solidFill>
                <a:latin typeface="Times New Roman" pitchFamily="18" charset="0"/>
                <a:cs typeface="Times New Roman" pitchFamily="18" charset="0"/>
              </a:rPr>
              <a:t>Đông</a:t>
            </a:r>
            <a:r>
              <a:rPr lang="en-US" sz="3900">
                <a:solidFill>
                  <a:schemeClr val="accent6"/>
                </a:solidFill>
                <a:latin typeface="Times New Roman" pitchFamily="18" charset="0"/>
                <a:cs typeface="Times New Roman" pitchFamily="18" charset="0"/>
              </a:rPr>
              <a:t> </a:t>
            </a:r>
            <a:r>
              <a:rPr lang="en-US" sz="3900" err="1">
                <a:solidFill>
                  <a:schemeClr val="accent6"/>
                </a:solidFill>
                <a:latin typeface="Times New Roman" pitchFamily="18" charset="0"/>
                <a:cs typeface="Times New Roman" pitchFamily="18" charset="0"/>
              </a:rPr>
              <a:t>năm</a:t>
            </a:r>
            <a:r>
              <a:rPr lang="en-US" sz="3900">
                <a:solidFill>
                  <a:schemeClr val="accent6"/>
                </a:solidFill>
                <a:latin typeface="Times New Roman" pitchFamily="18" charset="0"/>
                <a:cs typeface="Times New Roman" pitchFamily="18" charset="0"/>
              </a:rPr>
              <a:t> 1947</a:t>
            </a:r>
          </a:p>
        </p:txBody>
      </p:sp>
      <p:sp>
        <p:nvSpPr>
          <p:cNvPr id="3" name="Content Placeholder 2">
            <a:extLst>
              <a:ext uri="{FF2B5EF4-FFF2-40B4-BE49-F238E27FC236}">
                <a16:creationId xmlns:a16="http://schemas.microsoft.com/office/drawing/2014/main" id="{8997B08B-95D8-4CC2-97D1-E2D4B35240B2}"/>
              </a:ext>
            </a:extLst>
          </p:cNvPr>
          <p:cNvSpPr txBox="1">
            <a:spLocks/>
          </p:cNvSpPr>
          <p:nvPr/>
        </p:nvSpPr>
        <p:spPr>
          <a:xfrm>
            <a:off x="0" y="952500"/>
            <a:ext cx="9144000" cy="83819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solidFill>
                  <a:srgbClr val="FF0000"/>
                </a:solidFill>
                <a:latin typeface="Times New Roman" pitchFamily="18" charset="0"/>
                <a:cs typeface="Times New Roman" pitchFamily="18" charset="0"/>
              </a:rPr>
              <a:t>1. </a:t>
            </a:r>
            <a:r>
              <a:rPr lang="en-US" err="1">
                <a:solidFill>
                  <a:srgbClr val="FF0000"/>
                </a:solidFill>
                <a:latin typeface="Times New Roman" pitchFamily="18" charset="0"/>
                <a:cs typeface="Times New Roman" pitchFamily="18" charset="0"/>
              </a:rPr>
              <a:t>Thực</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dân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Pháp</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tiến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công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căn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cứ</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địa</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kháng</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chiến</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Việt</a:t>
            </a:r>
            <a:r>
              <a:rPr lang="en-US">
                <a:solidFill>
                  <a:srgbClr val="FF0000"/>
                </a:solidFill>
                <a:latin typeface="Times New Roman" pitchFamily="18" charset="0"/>
                <a:cs typeface="Times New Roman" pitchFamily="18" charset="0"/>
              </a:rPr>
              <a:t> </a:t>
            </a:r>
            <a:r>
              <a:rPr lang="en-US" err="1">
                <a:solidFill>
                  <a:srgbClr val="FF0000"/>
                </a:solidFill>
                <a:latin typeface="Times New Roman" pitchFamily="18" charset="0"/>
                <a:cs typeface="Times New Roman" pitchFamily="18" charset="0"/>
              </a:rPr>
              <a:t>Bắc</a:t>
            </a:r>
            <a:r>
              <a:rPr lang="en-US">
                <a:solidFill>
                  <a:srgbClr val="FF0000"/>
                </a:solidFill>
                <a:latin typeface="Times New Roman" pitchFamily="18" charset="0"/>
                <a:cs typeface="Times New Roman" pitchFamily="18" charset="0"/>
              </a:rPr>
              <a:t> </a:t>
            </a:r>
          </a:p>
        </p:txBody>
      </p:sp>
      <p:graphicFrame>
        <p:nvGraphicFramePr>
          <p:cNvPr id="6" name="Sơ đồ 7">
            <a:extLst>
              <a:ext uri="{FF2B5EF4-FFF2-40B4-BE49-F238E27FC236}">
                <a16:creationId xmlns:a16="http://schemas.microsoft.com/office/drawing/2014/main" id="{9498DA58-CB81-4CD0-8170-F9BA5F7A54A7}"/>
              </a:ext>
            </a:extLst>
          </p:cNvPr>
          <p:cNvGraphicFramePr/>
          <p:nvPr>
            <p:extLst>
              <p:ext uri="{D42A27DB-BD31-4B8C-83A1-F6EECF244321}">
                <p14:modId xmlns:p14="http://schemas.microsoft.com/office/powerpoint/2010/main" val="4027864066"/>
              </p:ext>
            </p:extLst>
          </p:nvPr>
        </p:nvGraphicFramePr>
        <p:xfrm>
          <a:off x="1000125" y="1628775"/>
          <a:ext cx="7229474"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688" name="Picture 3" descr="PIC_0005">
            <a:extLst>
              <a:ext uri="{FF2B5EF4-FFF2-40B4-BE49-F238E27FC236}">
                <a16:creationId xmlns:a16="http://schemas.microsoft.com/office/drawing/2014/main" id="{8AC8B70A-2DCF-4FF2-8957-F4384B5DAE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 y="1288210"/>
            <a:ext cx="9144000" cy="5131788"/>
          </a:xfrm>
          <a:prstGeom prst="rect">
            <a:avLst/>
          </a:prstGeom>
          <a:solidFill>
            <a:srgbClr val="0000FF"/>
          </a:solidFill>
          <a:ln>
            <a:solidFill>
              <a:srgbClr val="FFFF00"/>
            </a:solidFill>
            <a:miter lim="800000"/>
            <a:headEnd/>
            <a:tailEnd/>
          </a:ln>
        </p:spPr>
      </p:pic>
    </p:spTree>
    <p:extLst>
      <p:ext uri="{BB962C8B-B14F-4D97-AF65-F5344CB8AC3E}">
        <p14:creationId xmlns:p14="http://schemas.microsoft.com/office/powerpoint/2010/main" val="1613204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9688"/>
                                        </p:tgtEl>
                                        <p:attrNameLst>
                                          <p:attrName>style.visibility</p:attrName>
                                        </p:attrNameLst>
                                      </p:cBhvr>
                                      <p:to>
                                        <p:strVal val="visible"/>
                                      </p:to>
                                    </p:set>
                                    <p:anim calcmode="lin" valueType="num">
                                      <p:cBhvr>
                                        <p:cTn id="24" dur="500" fill="hold"/>
                                        <p:tgtEl>
                                          <p:spTgt spid="59688"/>
                                        </p:tgtEl>
                                        <p:attrNameLst>
                                          <p:attrName>ppt_w</p:attrName>
                                        </p:attrNameLst>
                                      </p:cBhvr>
                                      <p:tavLst>
                                        <p:tav tm="0">
                                          <p:val>
                                            <p:fltVal val="0"/>
                                          </p:val>
                                        </p:tav>
                                        <p:tav tm="100000">
                                          <p:val>
                                            <p:strVal val="#ppt_w"/>
                                          </p:val>
                                        </p:tav>
                                      </p:tavLst>
                                    </p:anim>
                                    <p:anim calcmode="lin" valueType="num">
                                      <p:cBhvr>
                                        <p:cTn id="25" dur="500" fill="hold"/>
                                        <p:tgtEl>
                                          <p:spTgt spid="59688"/>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59394"/>
                                        </p:tgtEl>
                                        <p:attrNameLst>
                                          <p:attrName>style.visibility</p:attrName>
                                        </p:attrNameLst>
                                      </p:cBhvr>
                                      <p:to>
                                        <p:strVal val="visible"/>
                                      </p:to>
                                    </p:set>
                                    <p:animEffect transition="in" filter="strips(downLeft)">
                                      <p:cBhvr>
                                        <p:cTn id="30"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2" grpId="0"/>
      <p:bldP spid="3" grpId="0" build="p"/>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a:solidFill>
                  <a:srgbClr val="C00000"/>
                </a:solidFill>
                <a:latin typeface="Times New Roman" pitchFamily="18" charset="0"/>
                <a:cs typeface="Times New Roman" pitchFamily="18" charset="0"/>
              </a:rPr>
              <a:t>2. </a:t>
            </a:r>
            <a:r>
              <a:rPr lang="en-US" sz="3200" err="1">
                <a:solidFill>
                  <a:srgbClr val="C00000"/>
                </a:solidFill>
                <a:latin typeface="Times New Roman" pitchFamily="18" charset="0"/>
                <a:cs typeface="Times New Roman" pitchFamily="18" charset="0"/>
              </a:rPr>
              <a:t>Quân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dân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ta</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chiếm</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đấu</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bảo</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vệ</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căn</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cứ</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địa</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Việt</a:t>
            </a:r>
            <a:r>
              <a:rPr lang="en-US" sz="3200">
                <a:solidFill>
                  <a:srgbClr val="C00000"/>
                </a:solidFill>
                <a:latin typeface="Times New Roman" pitchFamily="18" charset="0"/>
                <a:cs typeface="Times New Roman" pitchFamily="18" charset="0"/>
              </a:rPr>
              <a:t> </a:t>
            </a:r>
            <a:r>
              <a:rPr lang="en-US" sz="3200" err="1">
                <a:solidFill>
                  <a:srgbClr val="C00000"/>
                </a:solidFill>
                <a:latin typeface="Times New Roman" pitchFamily="18" charset="0"/>
                <a:cs typeface="Times New Roman" pitchFamily="18" charset="0"/>
              </a:rPr>
              <a:t>Bắc</a:t>
            </a:r>
            <a:endParaRPr lang="en-US" sz="3200">
              <a:solidFill>
                <a:srgbClr val="C00000"/>
              </a:solidFill>
              <a:latin typeface="Times New Roman" pitchFamily="18" charset="0"/>
              <a:cs typeface="Times New Roman" pitchFamily="18" charset="0"/>
            </a:endParaRPr>
          </a:p>
        </p:txBody>
      </p:sp>
      <p:sp>
        <p:nvSpPr>
          <p:cNvPr id="4" name="Text Placeholder 3"/>
          <p:cNvSpPr>
            <a:spLocks noGrp="1"/>
          </p:cNvSpPr>
          <p:nvPr>
            <p:ph type="body" idx="1"/>
          </p:nvPr>
        </p:nvSpPr>
        <p:spPr>
          <a:xfrm>
            <a:off x="0" y="1219200"/>
            <a:ext cx="4040188" cy="639762"/>
          </a:xfrm>
        </p:spPr>
        <p:txBody>
          <a:bodyPr>
            <a:noAutofit/>
          </a:bodyPr>
          <a:lstStyle/>
          <a:p>
            <a:r>
              <a:rPr lang="en-US" sz="3600">
                <a:latin typeface="Times New Roman" pitchFamily="18" charset="0"/>
                <a:cs typeface="Times New Roman" pitchFamily="18" charset="0"/>
              </a:rPr>
              <a:t>*</a:t>
            </a:r>
            <a:r>
              <a:rPr lang="en-US" sz="3600" err="1">
                <a:latin typeface="Times New Roman" pitchFamily="18" charset="0"/>
                <a:cs typeface="Times New Roman" pitchFamily="18" charset="0"/>
              </a:rPr>
              <a:t>Chủ</a:t>
            </a:r>
            <a:r>
              <a:rPr lang="en-US" sz="3600">
                <a:latin typeface="Times New Roman" pitchFamily="18" charset="0"/>
                <a:cs typeface="Times New Roman" pitchFamily="18" charset="0"/>
              </a:rPr>
              <a:t> </a:t>
            </a:r>
            <a:r>
              <a:rPr lang="en-US" sz="3600" err="1">
                <a:latin typeface="Times New Roman" pitchFamily="18" charset="0"/>
                <a:cs typeface="Times New Roman" pitchFamily="18" charset="0"/>
              </a:rPr>
              <a:t>Trương</a:t>
            </a:r>
            <a:r>
              <a:rPr lang="en-US" sz="3600">
                <a:latin typeface="Times New Roman" pitchFamily="18" charset="0"/>
                <a:cs typeface="Times New Roman" pitchFamily="18" charset="0"/>
              </a:rPr>
              <a:t>: </a:t>
            </a:r>
          </a:p>
        </p:txBody>
      </p:sp>
      <p:sp>
        <p:nvSpPr>
          <p:cNvPr id="5" name="Content Placeholder 4"/>
          <p:cNvSpPr>
            <a:spLocks noGrp="1"/>
          </p:cNvSpPr>
          <p:nvPr>
            <p:ph sz="half" idx="2"/>
          </p:nvPr>
        </p:nvSpPr>
        <p:spPr>
          <a:xfrm>
            <a:off x="0" y="1857375"/>
            <a:ext cx="8839200" cy="3463925"/>
          </a:xfrm>
        </p:spPr>
        <p:txBody>
          <a:bodyPr vert="horz" lIns="91440" tIns="45720" rIns="91440" bIns="45720" rtlCol="0" anchor="t">
            <a:noAutofit/>
          </a:bodyPr>
          <a:lstStyle/>
          <a:p>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phá</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tan</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cuộc</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tấn</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công</a:t>
            </a:r>
            <a:r>
              <a:rPr kumimoji="0" lang="pt-BR" sz="3200" b="1" i="0" u="none" strike="noStrike" cap="none" normalizeH="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của</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Pháp</a:t>
            </a:r>
            <a:r>
              <a:rPr kumimoji="0" lang="pt-BR" sz="3200" b="1" i="0" u="none" strike="noStrike" cap="none" normalizeH="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trên</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các</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hướng;các</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mặt</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trận</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tiêu</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diệt</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nhiều</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sinh</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lực</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địch</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bẻ</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gãy</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từng</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gọng</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kìm</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của</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 </a:t>
            </a:r>
            <a:r>
              <a:rPr kumimoji="0" lang="pt-BR" sz="3200" b="1" i="0" u="none" strike="noStrike" cap="none" normalizeH="0" baseline="0" err="1">
                <a:ln>
                  <a:noFill/>
                </a:ln>
                <a:solidFill>
                  <a:srgbClr val="C00000"/>
                </a:solidFill>
                <a:effectLst/>
                <a:latin typeface="Times New Roman"/>
                <a:ea typeface="Times New Roman" pitchFamily="18" charset="0"/>
                <a:cs typeface="Times New Roman"/>
              </a:rPr>
              <a:t>chúng</a:t>
            </a:r>
            <a:r>
              <a:rPr kumimoji="0" lang="pt-BR" sz="3200" b="1" i="0" u="none" strike="noStrike" cap="none" normalizeH="0" baseline="0">
                <a:ln>
                  <a:noFill/>
                </a:ln>
                <a:solidFill>
                  <a:srgbClr val="C00000"/>
                </a:solidFill>
                <a:effectLst/>
                <a:latin typeface="Times New Roman"/>
                <a:ea typeface="Times New Roman" pitchFamily="18" charset="0"/>
                <a:cs typeface="Times New Roman"/>
              </a:rPr>
              <a:t>.</a:t>
            </a:r>
          </a:p>
          <a:p>
            <a:r>
              <a:rPr lang="en-US" sz="3200" b="1" err="1">
                <a:solidFill>
                  <a:srgbClr val="C00000"/>
                </a:solidFill>
                <a:latin typeface="Times New Roman"/>
                <a:cs typeface="Times New Roman"/>
              </a:rPr>
              <a:t>Vừa</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chặn</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đánh</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địch</a:t>
            </a:r>
            <a:r>
              <a:rPr lang="en-US" sz="3200" b="1">
                <a:solidFill>
                  <a:srgbClr val="C00000"/>
                </a:solidFill>
                <a:latin typeface="Times New Roman"/>
                <a:cs typeface="Times New Roman"/>
              </a:rPr>
              <a:t>, ta </a:t>
            </a:r>
            <a:r>
              <a:rPr lang="en-US" sz="3200" b="1" err="1">
                <a:solidFill>
                  <a:srgbClr val="C00000"/>
                </a:solidFill>
                <a:latin typeface="Times New Roman"/>
                <a:cs typeface="Times New Roman"/>
              </a:rPr>
              <a:t>vừa</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bí</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mật</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khẩn</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trương</a:t>
            </a:r>
            <a:r>
              <a:rPr lang="en-US" sz="3200" b="1">
                <a:solidFill>
                  <a:srgbClr val="C00000"/>
                </a:solidFill>
                <a:latin typeface="Times New Roman"/>
                <a:cs typeface="Times New Roman"/>
              </a:rPr>
              <a:t> di </a:t>
            </a:r>
            <a:r>
              <a:rPr lang="en-US" sz="3200" b="1" err="1">
                <a:solidFill>
                  <a:srgbClr val="C00000"/>
                </a:solidFill>
                <a:latin typeface="Times New Roman"/>
                <a:cs typeface="Times New Roman"/>
              </a:rPr>
              <a:t>chuyển</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các</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cơ</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quan</a:t>
            </a:r>
            <a:r>
              <a:rPr lang="en-US" sz="3200" b="1">
                <a:solidFill>
                  <a:srgbClr val="C00000"/>
                </a:solidFill>
                <a:latin typeface="Times New Roman"/>
                <a:cs typeface="Times New Roman"/>
              </a:rPr>
              <a:t> Trung </a:t>
            </a:r>
            <a:r>
              <a:rPr lang="en-US" sz="3200" b="1" err="1">
                <a:solidFill>
                  <a:srgbClr val="C00000"/>
                </a:solidFill>
                <a:latin typeface="Times New Roman"/>
                <a:cs typeface="Times New Roman"/>
              </a:rPr>
              <a:t>ương</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Đảng</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Chính</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phủ</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các</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công</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xưởng</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kho</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tàng</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từ</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nơi</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địch</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uy</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hiếp</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chiếm</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đóng</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đến</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nơi</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an</a:t>
            </a:r>
            <a:r>
              <a:rPr lang="en-US" sz="3200" b="1">
                <a:solidFill>
                  <a:srgbClr val="C00000"/>
                </a:solidFill>
                <a:latin typeface="Times New Roman"/>
                <a:cs typeface="Times New Roman"/>
              </a:rPr>
              <a:t> </a:t>
            </a:r>
            <a:r>
              <a:rPr lang="en-US" sz="3200" b="1" err="1">
                <a:solidFill>
                  <a:srgbClr val="C00000"/>
                </a:solidFill>
                <a:latin typeface="Times New Roman"/>
                <a:cs typeface="Times New Roman"/>
              </a:rPr>
              <a:t>toàn</a:t>
            </a:r>
            <a:r>
              <a:rPr lang="en-US" sz="3200" b="1">
                <a:solidFill>
                  <a:srgbClr val="C00000"/>
                </a:solidFill>
                <a:latin typeface="Times New Roman"/>
                <a:cs typeface="Times New Roman"/>
              </a:rPr>
              <a:t>.</a:t>
            </a:r>
            <a:endParaRPr lang="pt-BR" sz="3200" b="1">
              <a:solidFill>
                <a:srgbClr val="C00000"/>
              </a:solidFill>
              <a:latin typeface="Times New Roman" pitchFamily="18" charset="0"/>
              <a:cs typeface="Times New Roman" pitchFamily="18" charset="0"/>
            </a:endParaRPr>
          </a:p>
        </p:txBody>
      </p:sp>
      <p:sp>
        <p:nvSpPr>
          <p:cNvPr id="3" name="Title 1"/>
          <p:cNvSpPr txBox="1">
            <a:spLocks/>
          </p:cNvSpPr>
          <p:nvPr/>
        </p:nvSpPr>
        <p:spPr>
          <a:xfrm>
            <a:off x="-457200" y="0"/>
            <a:ext cx="99822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900" b="0" i="0" u="none" strike="noStrike" kern="1200" cap="none" spc="0" normalizeH="0" baseline="0" noProof="0">
                <a:ln>
                  <a:noFill/>
                </a:ln>
                <a:solidFill>
                  <a:schemeClr val="accent6"/>
                </a:solidFill>
                <a:effectLst/>
                <a:uLnTx/>
                <a:uFillTx/>
                <a:latin typeface="Times New Roman" pitchFamily="18" charset="0"/>
                <a:ea typeface="+mj-ea"/>
                <a:cs typeface="Times New Roman" pitchFamily="18" charset="0"/>
              </a:rPr>
              <a:t>IV. Chiến dịch Việt Bắc Thu-Đông năm 1947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Trình chiếu Trên màn hình (4:3)</PresentationFormat>
  <Slides>21</Slides>
  <Notes>5</Notes>
  <HiddenSlides>0</HiddenSlides>
  <ScaleCrop>false</ScaleCrop>
  <HeadingPairs>
    <vt:vector size="4" baseType="variant">
      <vt:variant>
        <vt:lpstr>Chủ đề</vt:lpstr>
      </vt:variant>
      <vt:variant>
        <vt:i4>4</vt:i4>
      </vt:variant>
      <vt:variant>
        <vt:lpstr>Tiêu đề Bản chiếu</vt:lpstr>
      </vt:variant>
      <vt:variant>
        <vt:i4>21</vt:i4>
      </vt:variant>
    </vt:vector>
  </HeadingPairs>
  <TitlesOfParts>
    <vt:vector size="25" baseType="lpstr">
      <vt:lpstr>Office Theme</vt:lpstr>
      <vt:lpstr>Origin</vt:lpstr>
      <vt:lpstr>Origin</vt:lpstr>
      <vt:lpstr>Default Design</vt:lpstr>
      <vt:lpstr>Bản trình bày PowerPoint</vt:lpstr>
      <vt:lpstr>IV. Chiến dịch Việt Bắc Thu-Đông năm 1947</vt:lpstr>
      <vt:lpstr>IV. Chiến dịch Việt Bắc Thu-Đông năm 1947</vt:lpstr>
      <vt:lpstr>Bản trình bày PowerPoint</vt:lpstr>
      <vt:lpstr>Bản trình bày PowerPoint</vt:lpstr>
      <vt:lpstr>Bản trình bày PowerPoint</vt:lpstr>
      <vt:lpstr>Bản trình bày PowerPoint</vt:lpstr>
      <vt:lpstr>Nhân dân Phú Thọ cắm chông đối phó với quân Pháp nhảy dù.</vt:lpstr>
      <vt:lpstr>2. Quân dân ta chiếm đấu bảo vệ căn cứ địa Việt Bắc</vt:lpstr>
      <vt:lpstr>Bản trình bày PowerPoint</vt:lpstr>
      <vt:lpstr>Bản trình bày PowerPoint</vt:lpstr>
      <vt:lpstr>+Cuộc chiến đấu liên tục 75 ngày đêm đã kết thúc bằng cuộc rút chạy của đại bộ phận quân Pháp khỏi Việt Bắc. Căn cứ đại Việt Bắc biến thành "mồ chôn giặc Pháp" . Cơ quan đầu não kháng chiến được bảo toàn. Bộ đội chủ lực của ta ngày càng trưởng thành.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V-Đẩy mạnh kháng chiến toàn dân, toàn diện</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25. Những năm đầu của cuộc kháng chiến toàn quốc chống thực dân Pháp (1946-1950)</dc:title>
  <dc:creator>SDC</dc:creator>
  <cp:revision>775</cp:revision>
  <dcterms:created xsi:type="dcterms:W3CDTF">2020-01-14T09:10:08Z</dcterms:created>
  <dcterms:modified xsi:type="dcterms:W3CDTF">2020-02-25T08:43:21Z</dcterms:modified>
</cp:coreProperties>
</file>